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embedTrueTypeFonts="1">
  <p:sldMasterIdLst>
    <p:sldMasterId id="2147483648" r:id="rId4"/>
    <p:sldMasterId id="2147483747" r:id="rId5"/>
    <p:sldMasterId id="2147483774" r:id="rId6"/>
  </p:sldMasterIdLst>
  <p:notesMasterIdLst>
    <p:notesMasterId r:id="rId19"/>
  </p:notesMasterIdLst>
  <p:handoutMasterIdLst>
    <p:handoutMasterId r:id="rId20"/>
  </p:handoutMasterIdLst>
  <p:sldIdLst>
    <p:sldId id="294" r:id="rId7"/>
    <p:sldId id="2147470174" r:id="rId8"/>
    <p:sldId id="2147483209" r:id="rId9"/>
    <p:sldId id="620" r:id="rId10"/>
    <p:sldId id="2147376139" r:id="rId11"/>
    <p:sldId id="469" r:id="rId12"/>
    <p:sldId id="2147376223" r:id="rId13"/>
    <p:sldId id="2147376210" r:id="rId14"/>
    <p:sldId id="2147470172" r:id="rId15"/>
    <p:sldId id="2147470173" r:id="rId16"/>
    <p:sldId id="280" r:id="rId17"/>
    <p:sldId id="2147376224" r:id="rId18"/>
  </p:sldIdLst>
  <p:sldSz cx="12192000" cy="6858000"/>
  <p:notesSz cx="6858000" cy="9144000"/>
  <p:embeddedFontLst>
    <p:embeddedFont>
      <p:font typeface="Aptos" panose="020B0004020202020204" pitchFamily="34" charset="0"/>
      <p:regular r:id="rId21"/>
      <p:bold r:id="rId22"/>
      <p:italic r:id="rId23"/>
      <p:boldItalic r:id="rId24"/>
    </p:embeddedFont>
    <p:embeddedFont>
      <p:font typeface="Breakthrough" panose="02060603040202040303" pitchFamily="18" charset="0"/>
      <p:regular r:id="rId25"/>
    </p:embeddedFont>
    <p:embeddedFont>
      <p:font typeface="Breakthrough 2022" panose="020B0604020202020204" charset="0"/>
      <p:regular r:id="rId26"/>
      <p:bold r:id="rId27"/>
      <p:italic r:id="rId28"/>
      <p:boldItalic r:id="rId29"/>
    </p:embeddedFont>
    <p:embeddedFont>
      <p:font typeface="Calibri" panose="020F0502020204030204" pitchFamily="34" charset="0"/>
      <p:regular r:id="rId30"/>
      <p:bold r:id="rId31"/>
      <p:italic r:id="rId32"/>
      <p:boldItalic r:id="rId33"/>
    </p:embeddedFont>
    <p:embeddedFont>
      <p:font typeface="Helvetica" panose="020B0604020202020204" pitchFamily="34" charset="0"/>
      <p:regular r:id="rId34"/>
      <p:bold r:id="rId35"/>
      <p:italic r:id="rId36"/>
      <p:boldItalic r:id="rId37"/>
    </p:embeddedFont>
    <p:embeddedFont>
      <p:font typeface="Raleway" panose="020B0503030101060003" pitchFamily="34"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Roboto Condensed" panose="02000000000000000000" pitchFamily="2" charset="0"/>
      <p:regular r:id="rId46"/>
      <p:bold r:id="rId47"/>
      <p:italic r:id="rId48"/>
      <p:boldItalic r:id="rId49"/>
    </p:embeddedFont>
    <p:embeddedFont>
      <p:font typeface="Segoe UI" panose="020B0502040204020203"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8A3408-0E4C-0A25-52A4-288B42CC88DF}" name="Maggie Czarnogorski" initials="MC" userId="S::maggie.x.czarnogorski@viivhealthcare.com::3fcb1889-f710-4318-8778-5f9fcfa13f35" providerId="AD"/>
  <p188:author id="{584A237A-C733-F8B5-ED87-D296891242AE}" name="Claudia North" initials="CN" userId="S::ClaudiaNorth@radleyyeldar.com::9eddaa05-da28-410a-9d71-8b6fe4d1f180" providerId="AD"/>
  <p188:author id="{01A4C8D8-04D4-C454-4ED7-BF374CB80A3C}" name="Katie Nelson" initials="KN" userId="S::katie.x.nelson@viivhealthcare.com::fbb998b7-832a-45f3-b3f5-d926ddd3b5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D49"/>
    <a:srgbClr val="BC1077"/>
    <a:srgbClr val="E40046"/>
    <a:srgbClr val="FFFFFF"/>
    <a:srgbClr val="EB1852"/>
    <a:srgbClr val="002D72"/>
    <a:srgbClr val="5BC2E7"/>
    <a:srgbClr val="D0D3D3"/>
    <a:srgbClr val="702082"/>
    <a:srgbClr val="14214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B2268B-05AC-403D-8A06-80EA480C1657}" v="6" dt="2024-07-17T19:44:23.1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844" autoAdjust="0"/>
  </p:normalViewPr>
  <p:slideViewPr>
    <p:cSldViewPr snapToGrid="0">
      <p:cViewPr>
        <p:scale>
          <a:sx n="140" d="100"/>
          <a:sy n="140" d="100"/>
        </p:scale>
        <p:origin x="-1170" y="-522"/>
      </p:cViewPr>
      <p:guideLst>
        <p:guide orient="horz" pos="2160"/>
        <p:guide pos="3840"/>
      </p:guideLst>
    </p:cSldViewPr>
  </p:slideViewPr>
  <p:outlineViewPr>
    <p:cViewPr>
      <p:scale>
        <a:sx n="33" d="100"/>
        <a:sy n="33" d="100"/>
      </p:scale>
      <p:origin x="0" y="-6390"/>
    </p:cViewPr>
  </p:outlineViewPr>
  <p:notesTextViewPr>
    <p:cViewPr>
      <p:scale>
        <a:sx n="1" d="1"/>
        <a:sy n="1" d="1"/>
      </p:scale>
      <p:origin x="0" y="0"/>
    </p:cViewPr>
  </p:notesText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6.fntdata"/><Relationship Id="rId39" Type="http://schemas.openxmlformats.org/officeDocument/2006/relationships/font" Target="fonts/font19.fntdata"/><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font" Target="fonts/font27.fntdata"/><Relationship Id="rId50" Type="http://schemas.openxmlformats.org/officeDocument/2006/relationships/font" Target="fonts/font30.fntdata"/><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font" Target="fonts/font26.fntdata"/><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font" Target="fonts/font2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font" Target="fonts/font25.fntdata"/><Relationship Id="rId53" Type="http://schemas.openxmlformats.org/officeDocument/2006/relationships/font" Target="fonts/font33.fntdata"/><Relationship Id="rId58"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49" Type="http://schemas.openxmlformats.org/officeDocument/2006/relationships/font" Target="fonts/font29.fntdata"/><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openxmlformats.org/officeDocument/2006/relationships/font" Target="fonts/font24.fntdata"/><Relationship Id="rId52" Type="http://schemas.openxmlformats.org/officeDocument/2006/relationships/font" Target="fonts/font32.fntdata"/><Relationship Id="rId60"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openxmlformats.org/officeDocument/2006/relationships/font" Target="fonts/font28.fntdata"/><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31.fntdata"/><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Nelson" userId="fbb998b7-832a-45f3-b3f5-d926ddd3b5c4" providerId="ADAL" clId="{19B2268B-05AC-403D-8A06-80EA480C1657}"/>
    <pc:docChg chg="undo redo custSel delSld modSld">
      <pc:chgData name="Katie Nelson" userId="fbb998b7-832a-45f3-b3f5-d926ddd3b5c4" providerId="ADAL" clId="{19B2268B-05AC-403D-8A06-80EA480C1657}" dt="2024-07-17T20:19:55.732" v="175" actId="20577"/>
      <pc:docMkLst>
        <pc:docMk/>
      </pc:docMkLst>
      <pc:sldChg chg="del">
        <pc:chgData name="Katie Nelson" userId="fbb998b7-832a-45f3-b3f5-d926ddd3b5c4" providerId="ADAL" clId="{19B2268B-05AC-403D-8A06-80EA480C1657}" dt="2024-07-16T21:56:11.223" v="0" actId="47"/>
        <pc:sldMkLst>
          <pc:docMk/>
          <pc:sldMk cId="1139682446" sldId="3168"/>
        </pc:sldMkLst>
      </pc:sldChg>
      <pc:sldChg chg="modSp mod">
        <pc:chgData name="Katie Nelson" userId="fbb998b7-832a-45f3-b3f5-d926ddd3b5c4" providerId="ADAL" clId="{19B2268B-05AC-403D-8A06-80EA480C1657}" dt="2024-07-17T20:19:55.732" v="175" actId="20577"/>
        <pc:sldMkLst>
          <pc:docMk/>
          <pc:sldMk cId="3898327057" sldId="2147376210"/>
        </pc:sldMkLst>
        <pc:spChg chg="mod">
          <ac:chgData name="Katie Nelson" userId="fbb998b7-832a-45f3-b3f5-d926ddd3b5c4" providerId="ADAL" clId="{19B2268B-05AC-403D-8A06-80EA480C1657}" dt="2024-07-17T20:19:55.732" v="175" actId="20577"/>
          <ac:spMkLst>
            <pc:docMk/>
            <pc:sldMk cId="3898327057" sldId="2147376210"/>
            <ac:spMk id="15" creationId="{8B520B41-02C1-2B81-28F4-80E7F2768957}"/>
          </ac:spMkLst>
        </pc:spChg>
      </pc:sldChg>
      <pc:sldChg chg="modSp mod">
        <pc:chgData name="Katie Nelson" userId="fbb998b7-832a-45f3-b3f5-d926ddd3b5c4" providerId="ADAL" clId="{19B2268B-05AC-403D-8A06-80EA480C1657}" dt="2024-07-17T19:49:59.893" v="25" actId="20577"/>
        <pc:sldMkLst>
          <pc:docMk/>
          <pc:sldMk cId="1296581526" sldId="2147470173"/>
        </pc:sldMkLst>
        <pc:spChg chg="mod">
          <ac:chgData name="Katie Nelson" userId="fbb998b7-832a-45f3-b3f5-d926ddd3b5c4" providerId="ADAL" clId="{19B2268B-05AC-403D-8A06-80EA480C1657}" dt="2024-07-17T19:49:59.893" v="25" actId="20577"/>
          <ac:spMkLst>
            <pc:docMk/>
            <pc:sldMk cId="1296581526" sldId="2147470173"/>
            <ac:spMk id="93" creationId="{CEC74B05-0E43-70FE-FFBE-7490F9517A61}"/>
          </ac:spMkLst>
        </pc:spChg>
      </pc:sldChg>
      <pc:sldChg chg="modSp modNotesTx">
        <pc:chgData name="Katie Nelson" userId="fbb998b7-832a-45f3-b3f5-d926ddd3b5c4" providerId="ADAL" clId="{19B2268B-05AC-403D-8A06-80EA480C1657}" dt="2024-07-17T19:44:23.184" v="22" actId="20578"/>
        <pc:sldMkLst>
          <pc:docMk/>
          <pc:sldMk cId="90028060" sldId="2147483209"/>
        </pc:sldMkLst>
        <pc:spChg chg="mod">
          <ac:chgData name="Katie Nelson" userId="fbb998b7-832a-45f3-b3f5-d926ddd3b5c4" providerId="ADAL" clId="{19B2268B-05AC-403D-8A06-80EA480C1657}" dt="2024-07-17T19:44:23.184" v="22" actId="20578"/>
          <ac:spMkLst>
            <pc:docMk/>
            <pc:sldMk cId="90028060" sldId="2147483209"/>
            <ac:spMk id="14" creationId="{740E0008-1E5C-B2F2-9A6C-9ADF145CBA98}"/>
          </ac:spMkLst>
        </pc:spChg>
      </pc:sldChg>
      <pc:sldMasterChg chg="delSldLayout">
        <pc:chgData name="Katie Nelson" userId="fbb998b7-832a-45f3-b3f5-d926ddd3b5c4" providerId="ADAL" clId="{19B2268B-05AC-403D-8A06-80EA480C1657}" dt="2024-07-16T21:56:11.223" v="0" actId="47"/>
        <pc:sldMasterMkLst>
          <pc:docMk/>
          <pc:sldMasterMk cId="2246845402" sldId="2147483648"/>
        </pc:sldMasterMkLst>
        <pc:sldLayoutChg chg="del">
          <pc:chgData name="Katie Nelson" userId="fbb998b7-832a-45f3-b3f5-d926ddd3b5c4" providerId="ADAL" clId="{19B2268B-05AC-403D-8A06-80EA480C1657}" dt="2024-07-16T21:56:11.223" v="0" actId="47"/>
          <pc:sldLayoutMkLst>
            <pc:docMk/>
            <pc:sldMasterMk cId="2246845402" sldId="2147483648"/>
            <pc:sldLayoutMk cId="1262130469" sldId="2147483792"/>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23DEC95-AA1F-4928-BF31-418187ED3281}" type="datetimeFigureOut">
              <a:rPr lang="en-GB" smtClean="0"/>
              <a:t>17/07/2024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DEF22B-9A79-4C26-976C-B5CED4BB150E}" type="slidenum">
              <a:rPr lang="en-GB" smtClean="0"/>
              <a:t>‹#›</a:t>
            </a:fld>
            <a:endParaRPr lang="en-GB"/>
          </a:p>
        </p:txBody>
      </p:sp>
    </p:spTree>
    <p:extLst>
      <p:ext uri="{BB962C8B-B14F-4D97-AF65-F5344CB8AC3E}">
        <p14:creationId xmlns:p14="http://schemas.microsoft.com/office/powerpoint/2010/main" val="39414770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57172-BC8C-924A-8875-5AF02A436113}" type="datetimeFigureOut">
              <a:rPr lang="en-US" smtClean="0"/>
              <a:t>7/17/2024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E8D311-A15E-D747-87D9-326963096DF2}" type="slidenum">
              <a:rPr lang="en-US" smtClean="0"/>
              <a:t>‹#›</a:t>
            </a:fld>
            <a:endParaRPr lang="en-US"/>
          </a:p>
        </p:txBody>
      </p:sp>
    </p:spTree>
    <p:extLst>
      <p:ext uri="{BB962C8B-B14F-4D97-AF65-F5344CB8AC3E}">
        <p14:creationId xmlns:p14="http://schemas.microsoft.com/office/powerpoint/2010/main" val="246406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numCol="2"/>
          <a:lstStyle/>
          <a:p>
            <a:pPr>
              <a:defRPr/>
            </a:pPr>
            <a:r>
              <a:rPr lang="en-GB" sz="600" b="1" u="sng" dirty="0">
                <a:latin typeface="Arial"/>
                <a:cs typeface="Arial"/>
              </a:rPr>
              <a:t>Voiceover:</a:t>
            </a:r>
          </a:p>
          <a:p>
            <a:r>
              <a:rPr lang="en-GB" sz="600" dirty="0" err="1">
                <a:latin typeface="Arial"/>
                <a:cs typeface="Arial"/>
              </a:rPr>
              <a:t>ViiV’s</a:t>
            </a:r>
            <a:r>
              <a:rPr lang="en-GB" sz="600" dirty="0">
                <a:latin typeface="Arial"/>
                <a:cs typeface="Arial"/>
              </a:rPr>
              <a:t> mission has always been to leave no person living with HIV behind, and a pivotal part of that mission is ensuring that children, a population that has historically fallen behind, have access to these innovations.  </a:t>
            </a:r>
          </a:p>
          <a:p>
            <a:pPr marL="0" marR="0" lvl="0" indent="0">
              <a:spcBef>
                <a:spcPts val="0"/>
              </a:spcBef>
              <a:spcAft>
                <a:spcPts val="0"/>
              </a:spcAft>
              <a:buFont typeface="Symbol" panose="05050102010706020507" pitchFamily="18" charset="2"/>
              <a:buNone/>
            </a:pPr>
            <a:endParaRPr lang="en-GB" sz="600" dirty="0">
              <a:latin typeface="Arial"/>
              <a:cs typeface="Arial"/>
            </a:endParaRPr>
          </a:p>
          <a:p>
            <a:r>
              <a:rPr lang="en-GB" sz="600" dirty="0">
                <a:latin typeface="Arial"/>
                <a:cs typeface="Arial"/>
              </a:rPr>
              <a:t>At AIDS, we shared data through our partnerships, on expanded</a:t>
            </a:r>
            <a:r>
              <a:rPr lang="en-US" sz="600" dirty="0">
                <a:latin typeface="Arial"/>
                <a:cs typeface="Arial"/>
              </a:rPr>
              <a:t> dosing of DTG to neonates in IMPAACT 2023, viral suppression rates of 90%, low overall viral failure rates, and good safety outcomes with DTG-based therapy through 192 weeks among children and adolescents in the EPPICC cohort</a:t>
            </a:r>
            <a:r>
              <a:rPr lang="en-US" sz="600" baseline="30000" dirty="0">
                <a:latin typeface="Arial"/>
                <a:cs typeface="Arial"/>
              </a:rPr>
              <a:t>9</a:t>
            </a:r>
            <a:r>
              <a:rPr lang="en-US" sz="600" dirty="0">
                <a:latin typeface="Arial"/>
                <a:cs typeface="Arial"/>
              </a:rPr>
              <a:t>.  We also presented 48-week data from IMPAACT 2017 for CAB/RPV LAI that demonstrated safety and good PK in adolescents with strong participant preference for injectables</a:t>
            </a:r>
            <a:r>
              <a:rPr lang="en-US" sz="600" baseline="30000" dirty="0">
                <a:latin typeface="Arial"/>
                <a:cs typeface="Arial"/>
              </a:rPr>
              <a:t>16</a:t>
            </a:r>
            <a:r>
              <a:rPr lang="en-US" sz="600" dirty="0">
                <a:latin typeface="Arial"/>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600" dirty="0">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600" dirty="0">
              <a:latin typeface="Arial"/>
              <a:cs typeface="Arial"/>
            </a:endParaRPr>
          </a:p>
          <a:p>
            <a:pPr>
              <a:defRPr/>
            </a:pPr>
            <a:r>
              <a:rPr lang="en-GB" sz="600" dirty="0">
                <a:latin typeface="Arial"/>
                <a:cs typeface="Arial"/>
              </a:rPr>
              <a:t>With regards to our pipeline, we unveiled for the first time, data from our pipeline on 4 compounds we have been working on. We have been looking for new ways to extend the dosing interval of CAB, and we shared pre-clinical data on our prodrug for cabotegravir, VH-310, which has ultra-long acting potential for twice yearly dosing.</a:t>
            </a:r>
            <a:r>
              <a:rPr lang="en-GB" sz="600" baseline="30000" dirty="0">
                <a:latin typeface="Arial"/>
                <a:cs typeface="Arial"/>
              </a:rPr>
              <a:t>11</a:t>
            </a:r>
            <a:r>
              <a:rPr lang="en-GB" sz="600" dirty="0">
                <a:latin typeface="Arial"/>
                <a:cs typeface="Arial"/>
              </a:rPr>
              <a:t>  We also presented the in vitro resistance profile and first time in human data on VH-184, a third generation INSTI, which I will share more of on the next slide</a:t>
            </a:r>
            <a:r>
              <a:rPr lang="en-GB" sz="600" baseline="30000" dirty="0">
                <a:latin typeface="Arial"/>
                <a:cs typeface="Arial"/>
              </a:rPr>
              <a:t>12</a:t>
            </a:r>
          </a:p>
          <a:p>
            <a:pPr>
              <a:defRPr/>
            </a:pPr>
            <a:endParaRPr lang="en-GB" sz="600" dirty="0">
              <a:latin typeface="Arial"/>
              <a:cs typeface="Arial"/>
            </a:endParaRPr>
          </a:p>
          <a:p>
            <a:r>
              <a:rPr lang="en-GB" sz="600" dirty="0">
                <a:latin typeface="Arial"/>
                <a:cs typeface="Arial"/>
              </a:rPr>
              <a:t>And while our development strategy is founded on INSTIs at the core, we are actively looking for the best possible companion medicine to pair that with.  At AIDS, we presented 3 posters on the virology and FTIH data on 2 of our long-acting capsid inhibitors, VH-280 and VH-499, that are under investigation as partner agents.</a:t>
            </a:r>
            <a:r>
              <a:rPr lang="en-GB" sz="600" baseline="30000" dirty="0">
                <a:latin typeface="Arial"/>
                <a:cs typeface="Arial"/>
              </a:rPr>
              <a:t>13,14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600" dirty="0">
              <a:latin typeface="Arial"/>
              <a:cs typeface="Arial"/>
            </a:endParaRPr>
          </a:p>
          <a:p>
            <a:endParaRPr lang="en-GB" sz="600" dirty="0">
              <a:latin typeface="Arial"/>
              <a:cs typeface="Arial"/>
            </a:endParaRPr>
          </a:p>
          <a:p>
            <a:r>
              <a:rPr lang="en-GB" sz="600" dirty="0">
                <a:latin typeface="Arial"/>
                <a:cs typeface="Arial"/>
              </a:rPr>
              <a:t>Slide References:</a:t>
            </a:r>
          </a:p>
          <a:p>
            <a:pPr marL="228600" indent="-228600">
              <a:buAutoNum type="arabicPeriod"/>
            </a:pPr>
            <a:r>
              <a:rPr lang="en-GB" sz="600" dirty="0">
                <a:latin typeface="Arial"/>
                <a:cs typeface="Arial"/>
              </a:rPr>
              <a:t>GSK. ViiV Healthcare meet the management: Getting ahead of HIV together, 2023. Available at: https://www.gsk.com/media/10566/gsk_viiv-mtm_getting-ahead-of-hiv-together_20230928.pdf. Accessed March 2024 </a:t>
            </a:r>
          </a:p>
          <a:p>
            <a:pPr marL="228600" indent="-228600">
              <a:buAutoNum type="arabicPeriod"/>
            </a:pPr>
            <a:r>
              <a:rPr lang="en-GB" sz="600" dirty="0">
                <a:latin typeface="Arial"/>
                <a:cs typeface="Arial"/>
              </a:rPr>
              <a:t>GSK. ViiV Healthcare launches: A new specialist HIV company dedicated to delivering advances in HIV treatment and care, 2009. Available at: https://www.gsk.com/en-gb/media/press-releases/viiv-healthcare-launches-a-new-specialist-hiv-company-dedicated-to-delivering-advances-in-hiv-treatment-and-care/. Accessed June 2024</a:t>
            </a:r>
          </a:p>
          <a:p>
            <a:pPr marL="228600" indent="-228600">
              <a:buAutoNum type="arabicPeriod"/>
            </a:pPr>
            <a:r>
              <a:rPr lang="en-GB" sz="600" dirty="0" err="1">
                <a:latin typeface="Arial"/>
                <a:cs typeface="Arial"/>
              </a:rPr>
              <a:t>Aidsmap</a:t>
            </a:r>
            <a:r>
              <a:rPr lang="en-GB" sz="600" dirty="0">
                <a:latin typeface="Arial"/>
                <a:cs typeface="Arial"/>
              </a:rPr>
              <a:t>. Zidovudine 2021. Available at: https://www.aidsmap.com/about-hiv/arv-background-information/zidovudine. Accessed March 2024</a:t>
            </a:r>
            <a:endParaRPr lang="en-ZA" sz="600" dirty="0">
              <a:solidFill>
                <a:schemeClr val="tx1"/>
              </a:solidFill>
              <a:effectLst/>
              <a:latin typeface="Arial"/>
              <a:ea typeface="+mn-ea"/>
              <a:cs typeface="Arial"/>
            </a:endParaRPr>
          </a:p>
          <a:p>
            <a:pPr marL="228600" indent="-228600">
              <a:buAutoNum type="arabicPeriod"/>
            </a:pPr>
            <a:r>
              <a:rPr lang="en-US" sz="1800" dirty="0">
                <a:solidFill>
                  <a:srgbClr val="212121"/>
                </a:solidFill>
                <a:effectLst/>
                <a:latin typeface="Segoe UI" panose="020B0502040204020203" pitchFamily="34" charset="0"/>
                <a:ea typeface="Calibri" panose="020F0502020204030204" pitchFamily="34" charset="0"/>
              </a:rPr>
              <a:t>Dow DE, Bartlett JA. Dolutegravir, the Second-Generation of Integrase Strand Transfer Inhibitors (INSTIs) for the Treatment of HIV. Infect Dis </a:t>
            </a:r>
            <a:r>
              <a:rPr lang="en-US" sz="1800" dirty="0" err="1">
                <a:solidFill>
                  <a:srgbClr val="212121"/>
                </a:solidFill>
                <a:effectLst/>
                <a:latin typeface="Segoe UI" panose="020B0502040204020203" pitchFamily="34" charset="0"/>
                <a:ea typeface="Calibri" panose="020F0502020204030204" pitchFamily="34" charset="0"/>
              </a:rPr>
              <a:t>Ther</a:t>
            </a:r>
            <a:r>
              <a:rPr lang="en-US" sz="1800" dirty="0">
                <a:solidFill>
                  <a:srgbClr val="212121"/>
                </a:solidFill>
                <a:effectLst/>
                <a:latin typeface="Segoe UI" panose="020B0502040204020203" pitchFamily="34" charset="0"/>
                <a:ea typeface="Calibri" panose="020F0502020204030204" pitchFamily="34" charset="0"/>
              </a:rPr>
              <a:t>. 2014 Dec;3(2):83-102. </a:t>
            </a:r>
            <a:r>
              <a:rPr lang="en-US" sz="1800" dirty="0" err="1">
                <a:solidFill>
                  <a:srgbClr val="212121"/>
                </a:solidFill>
                <a:effectLst/>
                <a:latin typeface="Segoe UI" panose="020B0502040204020203" pitchFamily="34" charset="0"/>
                <a:ea typeface="Calibri" panose="020F0502020204030204" pitchFamily="34" charset="0"/>
              </a:rPr>
              <a:t>doi</a:t>
            </a:r>
            <a:r>
              <a:rPr lang="en-US" sz="1800" dirty="0">
                <a:solidFill>
                  <a:srgbClr val="212121"/>
                </a:solidFill>
                <a:effectLst/>
                <a:latin typeface="Segoe UI" panose="020B0502040204020203" pitchFamily="34" charset="0"/>
                <a:ea typeface="Calibri" panose="020F0502020204030204" pitchFamily="34" charset="0"/>
              </a:rPr>
              <a:t>: 10.1007/s40121-014-0029-7. </a:t>
            </a:r>
            <a:r>
              <a:rPr lang="en-US" sz="1800" dirty="0" err="1">
                <a:solidFill>
                  <a:srgbClr val="212121"/>
                </a:solidFill>
                <a:effectLst/>
                <a:latin typeface="Segoe UI" panose="020B0502040204020203" pitchFamily="34" charset="0"/>
                <a:ea typeface="Calibri" panose="020F0502020204030204" pitchFamily="34" charset="0"/>
              </a:rPr>
              <a:t>Epub</a:t>
            </a:r>
            <a:r>
              <a:rPr lang="en-US" sz="1800" dirty="0">
                <a:solidFill>
                  <a:srgbClr val="212121"/>
                </a:solidFill>
                <a:effectLst/>
                <a:latin typeface="Segoe UI" panose="020B0502040204020203" pitchFamily="34" charset="0"/>
                <a:ea typeface="Calibri" panose="020F0502020204030204" pitchFamily="34" charset="0"/>
              </a:rPr>
              <a:t> 2014 Jun 24. PMID: 25134686; PMCID: PMC4269626.</a:t>
            </a:r>
            <a:endParaRPr lang="en-US" sz="1800" dirty="0">
              <a:effectLst/>
              <a:latin typeface="Calibri" panose="020F0502020204030204" pitchFamily="34" charset="0"/>
              <a:ea typeface="Calibri" panose="020F0502020204030204" pitchFamily="34" charset="0"/>
            </a:endParaRPr>
          </a:p>
          <a:p>
            <a:pPr marL="228600" indent="-228600">
              <a:buAutoNum type="arabicPeriod"/>
            </a:pPr>
            <a:r>
              <a:rPr lang="en-GB" sz="600" dirty="0">
                <a:latin typeface="Arial"/>
                <a:cs typeface="Arial"/>
              </a:rPr>
              <a:t>FDA press release. FDA approves first two-drug complete regimen for HIV-infected patients who have never received antiretroviral treatment, 2019. Available at: https://www.fda.gov/news-events/press-announcements/fda-approves-first-two-drug-complete-regimen-hiv-infected-patients-who-have-never-received. Accessed June 2024</a:t>
            </a:r>
          </a:p>
          <a:p>
            <a:pPr marL="228600" indent="-228600">
              <a:buAutoNum type="arabicPeriod"/>
            </a:pPr>
            <a:r>
              <a:rPr lang="en-GB" sz="800" b="0" i="0" u="none" strike="noStrike" kern="1200" cap="none" spc="0" normalizeH="0" baseline="0" noProof="0" dirty="0">
                <a:ln>
                  <a:noFill/>
                </a:ln>
                <a:effectLst/>
                <a:uLnTx/>
                <a:uFillTx/>
                <a:cs typeface="Arial"/>
              </a:rPr>
              <a:t>FDA press release. </a:t>
            </a:r>
            <a:r>
              <a:rPr lang="en-GB" sz="1400" b="0" i="0" dirty="0">
                <a:solidFill>
                  <a:srgbClr val="2E2925"/>
                </a:solidFill>
                <a:effectLst/>
                <a:latin typeface="Roboto Condensed" panose="02000000000000000000" pitchFamily="2" charset="0"/>
              </a:rPr>
              <a:t>FDA approves first two-drug regimen for certain patients with HIV, 2017 </a:t>
            </a:r>
            <a:r>
              <a:rPr lang="en-GB" sz="800" b="0" i="0" u="none" strike="noStrike" kern="1200" cap="none" spc="0" normalizeH="0" baseline="0" noProof="0" dirty="0">
                <a:ln>
                  <a:noFill/>
                </a:ln>
                <a:effectLst/>
                <a:uLnTx/>
                <a:uFillTx/>
                <a:cs typeface="Arial"/>
              </a:rPr>
              <a:t>https://www.fda.gov/news-events/press-announcements/fda-approves-first-two-drug-regimen-certain-patients-hiv</a:t>
            </a:r>
            <a:r>
              <a:rPr kumimoji="0" lang="en-GB" sz="800" b="0" i="0" u="none" strike="noStrike" kern="1200" cap="none" spc="0" normalizeH="0" baseline="0" noProof="0" dirty="0">
                <a:ln>
                  <a:noFill/>
                </a:ln>
                <a:effectLst/>
                <a:uLnTx/>
                <a:uFillTx/>
                <a:latin typeface="Arial"/>
                <a:cs typeface="Arial"/>
              </a:rPr>
              <a:t>. Accessed June 2024</a:t>
            </a:r>
            <a:r>
              <a:rPr lang="en-GB" sz="800" dirty="0">
                <a:latin typeface="Arial"/>
                <a:cs typeface="Arial"/>
              </a:rPr>
              <a:t> </a:t>
            </a:r>
            <a:endParaRPr lang="en-GB" sz="600" dirty="0">
              <a:latin typeface="Arial"/>
              <a:cs typeface="Arial"/>
            </a:endParaRPr>
          </a:p>
          <a:p>
            <a:pPr marL="228600" indent="-228600">
              <a:buAutoNum type="arabicPeriod"/>
            </a:pPr>
            <a:r>
              <a:rPr lang="en-GB" sz="600" dirty="0">
                <a:latin typeface="Arial"/>
                <a:cs typeface="Arial"/>
              </a:rPr>
              <a:t>Chahine EB. Am J Health Sys Pharm 2021;78:376–88</a:t>
            </a:r>
          </a:p>
          <a:p>
            <a:pPr marL="228600" indent="-228600">
              <a:buAutoNum type="arabicPeriod"/>
            </a:pPr>
            <a:endParaRPr lang="en-GB" sz="600" dirty="0">
              <a:latin typeface="Arial"/>
              <a:cs typeface="Arial"/>
            </a:endParaRPr>
          </a:p>
          <a:p>
            <a:pPr marL="228600" indent="-228600">
              <a:buAutoNum type="arabicPeriod"/>
            </a:pPr>
            <a:endParaRPr lang="en-GB" sz="600" dirty="0">
              <a:latin typeface="Arial"/>
              <a:cs typeface="Arial"/>
            </a:endParaRPr>
          </a:p>
          <a:p>
            <a:pPr marL="228600" indent="-228600">
              <a:buAutoNum type="arabicPeriod"/>
            </a:pPr>
            <a:r>
              <a:rPr lang="en-GB" sz="600" dirty="0">
                <a:latin typeface="Arial"/>
                <a:cs typeface="Arial"/>
              </a:rPr>
              <a:t>FDA Cross-Discipline Team Leader Review. FDA approves first injectable treatment for HIV pre-exposure prevention, 2021. Available at: https://www.fda.gov/media/158566/download Accessed June 2024</a:t>
            </a:r>
          </a:p>
          <a:p>
            <a:pPr marL="228600" indent="-228600">
              <a:buAutoNum type="arabicPeriod"/>
            </a:pPr>
            <a:endParaRPr lang="en-GB" sz="600" dirty="0">
              <a:latin typeface="Arial"/>
              <a:cs typeface="Arial"/>
            </a:endParaRPr>
          </a:p>
          <a:p>
            <a:pPr marL="228600" indent="-228600">
              <a:buAutoNum type="arabicPeriod"/>
            </a:pPr>
            <a:endParaRPr lang="en-GB" sz="600" dirty="0">
              <a:latin typeface="Arial"/>
              <a:cs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600" dirty="0">
                <a:latin typeface="Arial"/>
                <a:cs typeface="Arial"/>
              </a:rPr>
              <a:t>FDA press release. NDA 215413 &amp; NDA 2055551 S-28, 2022. Available at: https://www.fda.gov/news-events/press-announcements/fda-approves-first-injectable-treatment-hiv-pre-exposure-prevention. Accessed June 2024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600" dirty="0">
              <a:latin typeface="Arial"/>
              <a:cs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600" dirty="0">
              <a:latin typeface="Arial"/>
              <a:cs typeface="Arial"/>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sz="600" dirty="0">
              <a:latin typeface="Arial"/>
              <a:cs typeface="Arial"/>
            </a:endParaRPr>
          </a:p>
          <a:p>
            <a:pPr marL="228600" indent="-228600">
              <a:buAutoNum type="arabicPeriod"/>
            </a:pPr>
            <a:r>
              <a:rPr lang="en-GB" sz="600" dirty="0">
                <a:latin typeface="Arial"/>
                <a:cs typeface="Arial"/>
              </a:rPr>
              <a:t>Scott K, et al. AIDS 2024. Abstract XX</a:t>
            </a:r>
          </a:p>
          <a:p>
            <a:pPr marL="228600" indent="-228600">
              <a:buAutoNum type="arabicPeriod"/>
            </a:pPr>
            <a:r>
              <a:rPr lang="en-GB" sz="600" dirty="0">
                <a:latin typeface="Arial"/>
                <a:cs typeface="Arial"/>
              </a:rPr>
              <a:t>Baker M, et al. AIDS 2024. Abstract XX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600" dirty="0" err="1">
                <a:latin typeface="Arial"/>
                <a:cs typeface="Arial"/>
              </a:rPr>
              <a:t>Rogg</a:t>
            </a:r>
            <a:r>
              <a:rPr lang="en-GB" sz="600" dirty="0">
                <a:latin typeface="Arial"/>
                <a:cs typeface="Arial"/>
              </a:rPr>
              <a:t> L, et al. AIDS 2024. Abstract XX</a:t>
            </a:r>
          </a:p>
          <a:p>
            <a:pPr marL="228600" indent="-228600">
              <a:buFontTx/>
              <a:buAutoNum type="arabicPeriod"/>
              <a:defRPr/>
            </a:pPr>
            <a:r>
              <a:rPr lang="en-GB" sz="600" dirty="0">
                <a:latin typeface="Arial"/>
                <a:cs typeface="Arial"/>
              </a:rPr>
              <a:t> Griesel R, et al. AIDS 2024. Abstract XX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600" dirty="0">
                <a:latin typeface="Arial"/>
                <a:cs typeface="Arial"/>
              </a:rPr>
              <a:t>Thakkar N, et al. AIDS 2024. Abstract XX</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600" dirty="0" err="1">
                <a:latin typeface="Arial"/>
                <a:cs typeface="Arial"/>
              </a:rPr>
              <a:t>Triumeq</a:t>
            </a:r>
            <a:r>
              <a:rPr lang="en-GB" sz="600" dirty="0">
                <a:latin typeface="Arial"/>
                <a:cs typeface="Arial"/>
              </a:rPr>
              <a:t> PD US Prescribing Information April 2024</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600" dirty="0">
                <a:latin typeface="Arial"/>
                <a:cs typeface="Arial"/>
              </a:rPr>
              <a:t>Gaur A, et al. AIDS 2024. Abstract xx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600" dirty="0">
              <a:latin typeface="Arial"/>
              <a:cs typeface="Arial"/>
            </a:endParaRPr>
          </a:p>
          <a:p>
            <a:pPr marL="228600" indent="-228600">
              <a:buAutoNum type="arabicPeriod"/>
            </a:pPr>
            <a:endParaRPr kumimoji="0" lang="en-GB" sz="600" b="0" i="0" u="none" strike="noStrike" kern="1200" cap="none" spc="0" normalizeH="0" baseline="0" noProof="0" dirty="0">
              <a:ln>
                <a:noFill/>
              </a:ln>
              <a:solidFill>
                <a:srgbClr val="FFFF00"/>
              </a:solidFill>
              <a:effectLst/>
              <a:uLnTx/>
              <a:uFillTx/>
            </a:endParaRPr>
          </a:p>
        </p:txBody>
      </p:sp>
      <p:sp>
        <p:nvSpPr>
          <p:cNvPr id="5" name="Slide Number Placeholder 3">
            <a:extLst>
              <a:ext uri="{FF2B5EF4-FFF2-40B4-BE49-F238E27FC236}">
                <a16:creationId xmlns:a16="http://schemas.microsoft.com/office/drawing/2014/main" id="{B76A7D53-93E4-1D32-016F-8AED1C3E1FD6}"/>
              </a:ext>
            </a:extLst>
          </p:cNvPr>
          <p:cNvSpPr>
            <a:spLocks noGrp="1"/>
          </p:cNvSpPr>
          <p:nvPr>
            <p:ph type="sldNum" sz="quarter" idx="5"/>
          </p:nvPr>
        </p:nvSpPr>
        <p:spPr>
          <a:xfrm>
            <a:off x="3884613" y="8685213"/>
            <a:ext cx="2971800"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F34B76-F164-4F68-B1F5-A82458D3C22F}" type="slidenum">
              <a:rPr kumimoji="0" lang="en-US"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1485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0" u="none" dirty="0"/>
              <a:t>A major issue in improving public health is that promising research findings are often difficult to get into health delivery systems. [Read slide points as they come onto the screen.]</a:t>
            </a:r>
          </a:p>
          <a:p>
            <a:pPr>
              <a:defRPr/>
            </a:pPr>
            <a:endParaRPr lang="en-US" b="1" u="sng" dirty="0"/>
          </a:p>
          <a:p>
            <a:pPr>
              <a:defRPr/>
            </a:pPr>
            <a:r>
              <a:rPr lang="en-US" b="1" u="none" dirty="0"/>
              <a:t>Additional</a:t>
            </a:r>
            <a:r>
              <a:rPr lang="en-US" b="1" u="none" baseline="0" dirty="0"/>
              <a:t> n</a:t>
            </a:r>
            <a:r>
              <a:rPr lang="en-US" b="1" u="none" dirty="0"/>
              <a:t>otes:</a:t>
            </a:r>
          </a:p>
          <a:p>
            <a:pPr defTabSz="966155">
              <a:defRPr/>
            </a:pPr>
            <a:r>
              <a:rPr lang="en-NZ" dirty="0"/>
              <a:t>Interventions can fail to translate between settings for a multitude of reasons including:</a:t>
            </a:r>
            <a:r>
              <a:rPr lang="en-NZ" baseline="30000" dirty="0"/>
              <a:t>1</a:t>
            </a:r>
            <a:endParaRPr lang="en-US" b="1" u="sng" dirty="0"/>
          </a:p>
          <a:p>
            <a:pPr marL="676852" lvl="1" indent="-184596">
              <a:buFont typeface="Arial" panose="020B0604020202020204" pitchFamily="34" charset="0"/>
              <a:buChar char="•"/>
            </a:pPr>
            <a:r>
              <a:rPr lang="en-NZ" dirty="0"/>
              <a:t>High out-of-pocket costs or lack of convenient facilities</a:t>
            </a:r>
          </a:p>
          <a:p>
            <a:pPr marL="676852" lvl="1" indent="-184596">
              <a:buFont typeface="Arial" panose="020B0604020202020204" pitchFamily="34" charset="0"/>
              <a:buChar char="•"/>
            </a:pPr>
            <a:r>
              <a:rPr lang="en-NZ" dirty="0"/>
              <a:t>Socioeconomic or gender discrimination</a:t>
            </a:r>
          </a:p>
          <a:p>
            <a:pPr marL="676852" lvl="1" indent="-184596">
              <a:buFont typeface="Arial" panose="020B0604020202020204" pitchFamily="34" charset="0"/>
              <a:buChar char="•"/>
            </a:pPr>
            <a:r>
              <a:rPr lang="en-NZ" dirty="0"/>
              <a:t>Cultural values and preferences</a:t>
            </a:r>
          </a:p>
          <a:p>
            <a:pPr marL="676852" lvl="1" indent="-184596">
              <a:buFont typeface="Arial" panose="020B0604020202020204" pitchFamily="34" charset="0"/>
              <a:buChar char="•"/>
            </a:pPr>
            <a:endParaRPr lang="en-NZ" dirty="0"/>
          </a:p>
          <a:p>
            <a:r>
              <a:rPr lang="en-NZ" dirty="0"/>
              <a:t>Implementation issues can also arise from outside the health system, as a result of contextual factors that may not have been considered by policy makers and health system managers.</a:t>
            </a:r>
            <a:r>
              <a:rPr lang="en-NZ" baseline="30000" dirty="0"/>
              <a:t>1</a:t>
            </a:r>
          </a:p>
          <a:p>
            <a:pPr>
              <a:defRPr/>
            </a:pPr>
            <a:endParaRPr lang="en-US" b="0" u="none" dirty="0"/>
          </a:p>
          <a:p>
            <a:pPr>
              <a:defRPr/>
            </a:pPr>
            <a:r>
              <a:rPr lang="en-US" b="1" u="none" dirty="0"/>
              <a:t>References:</a:t>
            </a:r>
          </a:p>
          <a:p>
            <a:pPr defTabSz="984512">
              <a:defRPr/>
            </a:pPr>
            <a:r>
              <a:rPr lang="en-US" u="none" dirty="0"/>
              <a:t>1. </a:t>
            </a:r>
            <a:r>
              <a:rPr lang="en-GB" dirty="0"/>
              <a:t>USAID (2015) Idea to Impact: A Guide to Introduction and Scale of Global Health Innovations</a:t>
            </a: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Chahine EB. Am J Health Sys Pharm 2021;78:376–88: </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212121"/>
                </a:solidFill>
                <a:effectLst/>
                <a:latin typeface="Segoe UI" panose="020B0502040204020203" pitchFamily="34" charset="0"/>
                <a:ea typeface="Calibri" panose="020F0502020204030204" pitchFamily="34" charset="0"/>
              </a:rPr>
              <a:t>Chahine EB. Fostemsavir: The first oral attachment inhibitor for treatment of HIV-1 infection. Am J Health Syst Pharm. 2021 Feb 19;78(5):376-388. </a:t>
            </a:r>
            <a:r>
              <a:rPr lang="en-US" sz="1800" dirty="0" err="1">
                <a:solidFill>
                  <a:srgbClr val="212121"/>
                </a:solidFill>
                <a:effectLst/>
                <a:latin typeface="Segoe UI" panose="020B0502040204020203" pitchFamily="34" charset="0"/>
                <a:ea typeface="Calibri" panose="020F0502020204030204" pitchFamily="34" charset="0"/>
              </a:rPr>
              <a:t>doi</a:t>
            </a:r>
            <a:r>
              <a:rPr lang="en-US" sz="1800" dirty="0">
                <a:solidFill>
                  <a:srgbClr val="212121"/>
                </a:solidFill>
                <a:effectLst/>
                <a:latin typeface="Segoe UI" panose="020B0502040204020203" pitchFamily="34" charset="0"/>
                <a:ea typeface="Calibri" panose="020F0502020204030204" pitchFamily="34" charset="0"/>
              </a:rPr>
              <a:t>: 10.1093/</a:t>
            </a:r>
            <a:r>
              <a:rPr lang="en-US" sz="1800" dirty="0" err="1">
                <a:solidFill>
                  <a:srgbClr val="212121"/>
                </a:solidFill>
                <a:effectLst/>
                <a:latin typeface="Segoe UI" panose="020B0502040204020203" pitchFamily="34" charset="0"/>
                <a:ea typeface="Calibri" panose="020F0502020204030204" pitchFamily="34" charset="0"/>
              </a:rPr>
              <a:t>ajhp</a:t>
            </a:r>
            <a:r>
              <a:rPr lang="en-US" sz="1800" dirty="0">
                <a:solidFill>
                  <a:srgbClr val="212121"/>
                </a:solidFill>
                <a:effectLst/>
                <a:latin typeface="Segoe UI" panose="020B0502040204020203" pitchFamily="34" charset="0"/>
                <a:ea typeface="Calibri" panose="020F0502020204030204" pitchFamily="34" charset="0"/>
              </a:rPr>
              <a:t>/zxaa416. PMID: 33547469.</a:t>
            </a:r>
            <a:r>
              <a:rPr lang="en-US" sz="1800" dirty="0">
                <a:effectLst/>
                <a:latin typeface="Calibri" panose="020F0502020204030204" pitchFamily="34" charset="0"/>
                <a:ea typeface="Calibri" panose="020F0502020204030204" pitchFamily="34" charset="0"/>
              </a:rPr>
              <a:t> </a:t>
            </a: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Morris Z, et al. JR Soc Med 2011;104:510 20:</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222222"/>
                </a:solidFill>
                <a:effectLst/>
                <a:latin typeface="Arial" panose="020B0604020202020204" pitchFamily="34" charset="0"/>
                <a:ea typeface="Calibri" panose="020F0502020204030204" pitchFamily="34" charset="0"/>
              </a:rPr>
              <a:t>Morris, Z. S., Wooding, S., &amp; Grant, J. (2011). The answer is 17 years, what is the question: understanding time lags in translational research. </a:t>
            </a:r>
            <a:r>
              <a:rPr lang="en-US" sz="1800" i="1" dirty="0">
                <a:effectLst/>
                <a:latin typeface="Calibri" panose="020F0502020204030204" pitchFamily="34" charset="0"/>
                <a:ea typeface="Calibri" panose="020F0502020204030204" pitchFamily="34" charset="0"/>
              </a:rPr>
              <a:t>Journal of the royal society of medicine</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104</a:t>
            </a:r>
            <a:r>
              <a:rPr lang="en-US" sz="1800" dirty="0">
                <a:effectLst/>
                <a:latin typeface="Calibri" panose="020F0502020204030204" pitchFamily="34" charset="0"/>
                <a:ea typeface="Calibri" panose="020F0502020204030204" pitchFamily="34" charset="0"/>
              </a:rPr>
              <a:t>(12), 510-520.</a:t>
            </a:r>
          </a:p>
          <a:p>
            <a:pPr>
              <a:defRPr/>
            </a:pPr>
            <a:endParaRPr lang="en-US" b="1" u="none" dirty="0"/>
          </a:p>
        </p:txBody>
      </p:sp>
      <p:sp>
        <p:nvSpPr>
          <p:cNvPr id="102404" name="Slide Number Placeholder 3"/>
          <p:cNvSpPr>
            <a:spLocks noGrp="1"/>
          </p:cNvSpPr>
          <p:nvPr>
            <p:ph type="sldNum" sz="quarter" idx="5"/>
          </p:nvPr>
        </p:nvSpPr>
        <p:spPr>
          <a:noFill/>
        </p:spPr>
        <p:txBody>
          <a:bodyPr/>
          <a:lstStyle>
            <a:lvl1pPr defTabSz="975488">
              <a:defRPr sz="2500">
                <a:solidFill>
                  <a:schemeClr val="tx1"/>
                </a:solidFill>
                <a:latin typeface="Arial" charset="0"/>
                <a:ea typeface="ＭＳ Ｐゴシック" pitchFamily="34" charset="-128"/>
              </a:defRPr>
            </a:lvl1pPr>
            <a:lvl2pPr marL="788477" indent="-303261" defTabSz="975488">
              <a:defRPr sz="2500">
                <a:solidFill>
                  <a:schemeClr val="tx1"/>
                </a:solidFill>
                <a:latin typeface="Arial" charset="0"/>
                <a:ea typeface="ＭＳ Ｐゴシック" pitchFamily="34" charset="-128"/>
              </a:defRPr>
            </a:lvl2pPr>
            <a:lvl3pPr marL="1213041" indent="-242608" defTabSz="975488">
              <a:defRPr sz="2500">
                <a:solidFill>
                  <a:schemeClr val="tx1"/>
                </a:solidFill>
                <a:latin typeface="Arial" charset="0"/>
                <a:ea typeface="ＭＳ Ｐゴシック" pitchFamily="34" charset="-128"/>
              </a:defRPr>
            </a:lvl3pPr>
            <a:lvl4pPr marL="1698258" indent="-242608" defTabSz="975488">
              <a:defRPr sz="2500">
                <a:solidFill>
                  <a:schemeClr val="tx1"/>
                </a:solidFill>
                <a:latin typeface="Arial" charset="0"/>
                <a:ea typeface="ＭＳ Ｐゴシック" pitchFamily="34" charset="-128"/>
              </a:defRPr>
            </a:lvl4pPr>
            <a:lvl5pPr marL="2183476" indent="-242608" defTabSz="975488">
              <a:defRPr sz="2500">
                <a:solidFill>
                  <a:schemeClr val="tx1"/>
                </a:solidFill>
                <a:latin typeface="Arial" charset="0"/>
                <a:ea typeface="ＭＳ Ｐゴシック" pitchFamily="34" charset="-128"/>
              </a:defRPr>
            </a:lvl5pPr>
            <a:lvl6pPr marL="2668692" indent="-242608" defTabSz="975488" eaLnBrk="0" fontAlgn="base" hangingPunct="0">
              <a:spcBef>
                <a:spcPct val="0"/>
              </a:spcBef>
              <a:spcAft>
                <a:spcPct val="0"/>
              </a:spcAft>
              <a:defRPr sz="2500">
                <a:solidFill>
                  <a:schemeClr val="tx1"/>
                </a:solidFill>
                <a:latin typeface="Arial" charset="0"/>
                <a:ea typeface="ＭＳ Ｐゴシック" pitchFamily="34" charset="-128"/>
              </a:defRPr>
            </a:lvl6pPr>
            <a:lvl7pPr marL="3153909" indent="-242608" defTabSz="975488" eaLnBrk="0" fontAlgn="base" hangingPunct="0">
              <a:spcBef>
                <a:spcPct val="0"/>
              </a:spcBef>
              <a:spcAft>
                <a:spcPct val="0"/>
              </a:spcAft>
              <a:defRPr sz="2500">
                <a:solidFill>
                  <a:schemeClr val="tx1"/>
                </a:solidFill>
                <a:latin typeface="Arial" charset="0"/>
                <a:ea typeface="ＭＳ Ｐゴシック" pitchFamily="34" charset="-128"/>
              </a:defRPr>
            </a:lvl7pPr>
            <a:lvl8pPr marL="3639125" indent="-242608" defTabSz="975488" eaLnBrk="0" fontAlgn="base" hangingPunct="0">
              <a:spcBef>
                <a:spcPct val="0"/>
              </a:spcBef>
              <a:spcAft>
                <a:spcPct val="0"/>
              </a:spcAft>
              <a:defRPr sz="2500">
                <a:solidFill>
                  <a:schemeClr val="tx1"/>
                </a:solidFill>
                <a:latin typeface="Arial" charset="0"/>
                <a:ea typeface="ＭＳ Ｐゴシック" pitchFamily="34" charset="-128"/>
              </a:defRPr>
            </a:lvl8pPr>
            <a:lvl9pPr marL="4124342" indent="-242608" defTabSz="975488" eaLnBrk="0" fontAlgn="base" hangingPunct="0">
              <a:spcBef>
                <a:spcPct val="0"/>
              </a:spcBef>
              <a:spcAft>
                <a:spcPct val="0"/>
              </a:spcAft>
              <a:defRPr sz="2500">
                <a:solidFill>
                  <a:schemeClr val="tx1"/>
                </a:solidFill>
                <a:latin typeface="Arial" charset="0"/>
                <a:ea typeface="ＭＳ Ｐゴシック" pitchFamily="34" charset="-128"/>
              </a:defRPr>
            </a:lvl9pPr>
          </a:lstStyle>
          <a:p>
            <a:pPr marL="0" marR="0" lvl="0" indent="0" algn="r" defTabSz="975488" rtl="0" eaLnBrk="1" fontAlgn="auto" latinLnBrk="0" hangingPunct="1">
              <a:lnSpc>
                <a:spcPct val="100000"/>
              </a:lnSpc>
              <a:spcBef>
                <a:spcPts val="0"/>
              </a:spcBef>
              <a:spcAft>
                <a:spcPts val="0"/>
              </a:spcAft>
              <a:buClrTx/>
              <a:buSzTx/>
              <a:buFontTx/>
              <a:buNone/>
              <a:tabLst/>
              <a:defRPr/>
            </a:pPr>
            <a:fld id="{606A1DA3-C195-4D24-B7C4-263794FE307C}" type="slidenum">
              <a:rPr kumimoji="0" lang="en-US" altLang="en-US" sz="1300" b="0" i="0" u="none" strike="noStrike" kern="1200" cap="none" spc="0" normalizeH="0" baseline="0" noProof="0">
                <a:ln>
                  <a:noFill/>
                </a:ln>
                <a:solidFill>
                  <a:prstClr val="black"/>
                </a:solidFill>
                <a:effectLst/>
                <a:uLnTx/>
                <a:uFillTx/>
                <a:latin typeface="Arial" charset="0"/>
                <a:ea typeface="ＭＳ Ｐゴシック" pitchFamily="34" charset="-128"/>
                <a:cs typeface="+mn-cs"/>
              </a:rPr>
              <a:pPr marL="0" marR="0" lvl="0" indent="0" algn="r" defTabSz="975488" rtl="0" eaLnBrk="1" fontAlgn="auto" latinLnBrk="0" hangingPunct="1">
                <a:lnSpc>
                  <a:spcPct val="100000"/>
                </a:lnSpc>
                <a:spcBef>
                  <a:spcPts val="0"/>
                </a:spcBef>
                <a:spcAft>
                  <a:spcPts val="0"/>
                </a:spcAft>
                <a:buClrTx/>
                <a:buSzTx/>
                <a:buFontTx/>
                <a:buNone/>
                <a:tabLst/>
                <a:defRPr/>
              </a:pPr>
              <a:t>4</a:t>
            </a:fld>
            <a:endParaRPr kumimoji="0" lang="en-US" altLang="en-US" sz="1300" b="0" i="0" u="none" strike="noStrike" kern="1200" cap="none" spc="0" normalizeH="0" baseline="0" noProof="0" dirty="0">
              <a:ln>
                <a:noFill/>
              </a:ln>
              <a:solidFill>
                <a:prstClr val="black"/>
              </a:solidFill>
              <a:effectLst/>
              <a:uLnTx/>
              <a:uFillTx/>
              <a:latin typeface="Arial" charset="0"/>
              <a:ea typeface="ＭＳ Ｐゴシック" pitchFamily="34" charset="-128"/>
              <a:cs typeface="+mn-cs"/>
            </a:endParaRPr>
          </a:p>
        </p:txBody>
      </p:sp>
    </p:spTree>
    <p:extLst>
      <p:ext uri="{BB962C8B-B14F-4D97-AF65-F5344CB8AC3E}">
        <p14:creationId xmlns:p14="http://schemas.microsoft.com/office/powerpoint/2010/main" val="193001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implementation research is a fairly new field, there are often questions about where this type of work fits into the traditional medical research to practice pipeline. This image shows the research to practice pipeline and includes implementation research. Research typically starts with pre-clinical research that informs efficacy research. When an intervention is found to be efficacious, it is taken out of the lab and studied in more real world settings during effectiveness research. Traditionally, once effectiveness in the real world is demonstrated, implementation studies occur, ultimately ending with improvement in public health outcomes. These are all important research areas AND they all differ in the type of question they can answer and how they are designed.</a:t>
            </a:r>
          </a:p>
          <a:p>
            <a:endParaRPr lang="en-US" dirty="0"/>
          </a:p>
          <a:p>
            <a:pPr algn="l"/>
            <a:r>
              <a:rPr lang="en-US" sz="1200" dirty="0">
                <a:solidFill>
                  <a:schemeClr val="accent2"/>
                </a:solidFill>
              </a:rPr>
              <a:t>From training deck: </a:t>
            </a:r>
          </a:p>
          <a:p>
            <a:pPr algn="l"/>
            <a:r>
              <a:rPr lang="en-US" sz="1200" b="1" dirty="0">
                <a:solidFill>
                  <a:schemeClr val="accent2"/>
                </a:solidFill>
              </a:rPr>
              <a:t>NX-GBL-HVX-PPT-230021, October 2023</a:t>
            </a:r>
          </a:p>
          <a:p>
            <a:pPr algn="l"/>
            <a:endParaRPr lang="en-US" sz="1200" b="1" dirty="0">
              <a:solidFill>
                <a:schemeClr val="accent2"/>
              </a:solidFill>
            </a:endParaRPr>
          </a:p>
          <a:p>
            <a:pPr algn="l"/>
            <a:r>
              <a:rPr lang="en-US" sz="1200" b="1" dirty="0">
                <a:solidFill>
                  <a:schemeClr val="accent2"/>
                </a:solidFill>
              </a:rPr>
              <a:t>References:</a:t>
            </a: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Adapted from: Westfall J, et al. JAMA 2007;297:403 6</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222222"/>
                </a:solidFill>
                <a:effectLst/>
                <a:latin typeface="Arial" panose="020B0604020202020204" pitchFamily="34" charset="0"/>
                <a:ea typeface="Calibri" panose="020F0502020204030204" pitchFamily="34" charset="0"/>
              </a:rPr>
              <a:t>Westfall, J. M., Mold, J., &amp; </a:t>
            </a:r>
            <a:r>
              <a:rPr lang="en-US" sz="1800" dirty="0" err="1">
                <a:solidFill>
                  <a:srgbClr val="222222"/>
                </a:solidFill>
                <a:effectLst/>
                <a:latin typeface="Arial" panose="020B0604020202020204" pitchFamily="34" charset="0"/>
                <a:ea typeface="Calibri" panose="020F0502020204030204" pitchFamily="34" charset="0"/>
              </a:rPr>
              <a:t>Fagnan</a:t>
            </a:r>
            <a:r>
              <a:rPr lang="en-US" sz="1800" dirty="0">
                <a:solidFill>
                  <a:srgbClr val="222222"/>
                </a:solidFill>
                <a:effectLst/>
                <a:latin typeface="Arial" panose="020B0604020202020204" pitchFamily="34" charset="0"/>
                <a:ea typeface="Calibri" panose="020F0502020204030204" pitchFamily="34" charset="0"/>
              </a:rPr>
              <a:t>, L. (2007). Practice-based research—“Blue Highways” on the NIH roadmap. </a:t>
            </a:r>
            <a:r>
              <a:rPr lang="en-US" sz="1800" i="1" dirty="0">
                <a:effectLst/>
                <a:latin typeface="Calibri" panose="020F0502020204030204" pitchFamily="34" charset="0"/>
                <a:ea typeface="Calibri" panose="020F0502020204030204" pitchFamily="34" charset="0"/>
              </a:rPr>
              <a:t>Jama</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297</a:t>
            </a:r>
            <a:r>
              <a:rPr lang="en-US" sz="1800" dirty="0">
                <a:effectLst/>
                <a:latin typeface="Calibri" panose="020F0502020204030204" pitchFamily="34" charset="0"/>
                <a:ea typeface="Calibri" panose="020F0502020204030204" pitchFamily="34" charset="0"/>
              </a:rPr>
              <a:t>(4), 403-406.</a:t>
            </a: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Adapted from: Curran GMM, et al. Med Care 2012;50:217 26</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222222"/>
                </a:solidFill>
                <a:effectLst/>
                <a:latin typeface="Arial" panose="020B0604020202020204" pitchFamily="34" charset="0"/>
                <a:ea typeface="Calibri" panose="020F0502020204030204" pitchFamily="34" charset="0"/>
              </a:rPr>
              <a:t>Curran, G. M., Bauer, M., Mittman, B., Pyne, J. M., &amp; </a:t>
            </a:r>
            <a:r>
              <a:rPr lang="en-US" sz="1800" dirty="0" err="1">
                <a:solidFill>
                  <a:srgbClr val="222222"/>
                </a:solidFill>
                <a:effectLst/>
                <a:latin typeface="Arial" panose="020B0604020202020204" pitchFamily="34" charset="0"/>
                <a:ea typeface="Calibri" panose="020F0502020204030204" pitchFamily="34" charset="0"/>
              </a:rPr>
              <a:t>Stetler</a:t>
            </a:r>
            <a:r>
              <a:rPr lang="en-US" sz="1800" dirty="0">
                <a:solidFill>
                  <a:srgbClr val="222222"/>
                </a:solidFill>
                <a:effectLst/>
                <a:latin typeface="Arial" panose="020B0604020202020204" pitchFamily="34" charset="0"/>
                <a:ea typeface="Calibri" panose="020F0502020204030204" pitchFamily="34" charset="0"/>
              </a:rPr>
              <a:t>, C. (2012). Effectiveness-implementation hybrid designs: combining elements of clinical effectiveness and implementation research to enhance public health impact. </a:t>
            </a:r>
            <a:r>
              <a:rPr lang="en-US" sz="1800" i="1" dirty="0">
                <a:effectLst/>
                <a:latin typeface="Calibri" panose="020F0502020204030204" pitchFamily="34" charset="0"/>
                <a:ea typeface="Calibri" panose="020F0502020204030204" pitchFamily="34" charset="0"/>
              </a:rPr>
              <a:t>Medical care</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50</a:t>
            </a:r>
            <a:r>
              <a:rPr lang="en-US" sz="1800" dirty="0">
                <a:effectLst/>
                <a:latin typeface="Calibri" panose="020F0502020204030204" pitchFamily="34" charset="0"/>
                <a:ea typeface="Calibri" panose="020F0502020204030204" pitchFamily="34" charset="0"/>
              </a:rPr>
              <a:t>(3), 217-226.</a:t>
            </a:r>
          </a:p>
          <a:p>
            <a:pPr algn="l"/>
            <a:endParaRPr lang="en-US" sz="1200" b="1" dirty="0">
              <a:solidFill>
                <a:schemeClr val="accent2"/>
              </a:solidFill>
            </a:endParaRPr>
          </a:p>
          <a:p>
            <a:endParaRPr lang="en-US" dirty="0"/>
          </a:p>
        </p:txBody>
      </p:sp>
      <p:sp>
        <p:nvSpPr>
          <p:cNvPr id="4" name="Slide Number Placeholder 3"/>
          <p:cNvSpPr>
            <a:spLocks noGrp="1"/>
          </p:cNvSpPr>
          <p:nvPr>
            <p:ph type="sldNum" sz="quarter" idx="5"/>
          </p:nvPr>
        </p:nvSpPr>
        <p:spPr/>
        <p:txBody>
          <a:bodyPr/>
          <a:lstStyle/>
          <a:p>
            <a:fld id="{43E8D311-A15E-D747-87D9-326963096DF2}" type="slidenum">
              <a:rPr lang="en-US" smtClean="0"/>
              <a:t>5</a:t>
            </a:fld>
            <a:endParaRPr lang="en-US"/>
          </a:p>
        </p:txBody>
      </p:sp>
    </p:spTree>
    <p:extLst>
      <p:ext uri="{BB962C8B-B14F-4D97-AF65-F5344CB8AC3E}">
        <p14:creationId xmlns:p14="http://schemas.microsoft.com/office/powerpoint/2010/main" val="490460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en-GB" sz="1300" baseline="0" dirty="0"/>
              <a:t>Randomized control trials (RCTs) are a common design and are [read definition]</a:t>
            </a:r>
          </a:p>
          <a:p>
            <a:pPr defTabSz="966155">
              <a:defRPr/>
            </a:pPr>
            <a:r>
              <a:rPr lang="en-GB" sz="1300" baseline="0" dirty="0"/>
              <a:t>[Click]</a:t>
            </a:r>
          </a:p>
          <a:p>
            <a:pPr defTabSz="966155">
              <a:defRPr/>
            </a:pPr>
            <a:r>
              <a:rPr lang="en-GB" sz="1300" baseline="0" dirty="0"/>
              <a:t>Effectiveness-implementation hybrid designs are a group of designs that have been more recently operationalized are a very efficient when wanting to examine both  clinical effectiveness and implementation in the same study.  There are three type of Hybrids: </a:t>
            </a:r>
          </a:p>
          <a:p>
            <a:pPr marL="342900" indent="-342900" defTabSz="966155">
              <a:buAutoNum type="arabicParenR"/>
              <a:defRPr/>
            </a:pPr>
            <a:r>
              <a:rPr lang="en-GB" sz="1300" baseline="0" dirty="0"/>
              <a:t>Type one is about 80% focused on effectiveness and 20% focused on implementation or even pre-implementation</a:t>
            </a:r>
          </a:p>
          <a:p>
            <a:pPr marL="342900" indent="-342900" defTabSz="966155">
              <a:buAutoNum type="arabicParenR"/>
              <a:defRPr/>
            </a:pPr>
            <a:r>
              <a:rPr lang="en-GB" sz="1300" baseline="0" dirty="0"/>
              <a:t>Type 2 is split between effectiveness and implementation about 50/50</a:t>
            </a:r>
          </a:p>
          <a:p>
            <a:pPr marL="342900" indent="-342900" defTabSz="966155">
              <a:buAutoNum type="arabicParenR"/>
              <a:defRPr/>
            </a:pPr>
            <a:r>
              <a:rPr lang="en-GB" sz="1300" baseline="0" dirty="0"/>
              <a:t>And type 3 is about 20 focused on effectiveness and  80% focused on implementation   </a:t>
            </a:r>
          </a:p>
          <a:p>
            <a:pPr defTabSz="966155">
              <a:defRPr/>
            </a:pPr>
            <a:endParaRPr lang="en-GB" sz="1300" baseline="30000" dirty="0"/>
          </a:p>
          <a:p>
            <a:pPr defTabSz="966155">
              <a:defRPr/>
            </a:pPr>
            <a:endParaRPr lang="en-GB" sz="1300" b="1" baseline="30000" dirty="0"/>
          </a:p>
          <a:p>
            <a:r>
              <a:rPr lang="en-GB" b="1" dirty="0"/>
              <a:t>References</a:t>
            </a:r>
            <a:r>
              <a:rPr lang="en-GB" dirty="0"/>
              <a:t>: </a:t>
            </a: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Curran GM, et al. Med Care 2012;50:217-226</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222222"/>
                </a:solidFill>
                <a:effectLst/>
                <a:latin typeface="Arial" panose="020B0604020202020204" pitchFamily="34" charset="0"/>
                <a:ea typeface="Calibri" panose="020F0502020204030204" pitchFamily="34" charset="0"/>
              </a:rPr>
              <a:t>Curran, G. M., Bauer, M., Mittman, B., Pyne, J. M., &amp; </a:t>
            </a:r>
            <a:r>
              <a:rPr lang="en-US" sz="1800" dirty="0" err="1">
                <a:solidFill>
                  <a:srgbClr val="222222"/>
                </a:solidFill>
                <a:effectLst/>
                <a:latin typeface="Arial" panose="020B0604020202020204" pitchFamily="34" charset="0"/>
                <a:ea typeface="Calibri" panose="020F0502020204030204" pitchFamily="34" charset="0"/>
              </a:rPr>
              <a:t>Stetler</a:t>
            </a:r>
            <a:r>
              <a:rPr lang="en-US" sz="1800" dirty="0">
                <a:solidFill>
                  <a:srgbClr val="222222"/>
                </a:solidFill>
                <a:effectLst/>
                <a:latin typeface="Arial" panose="020B0604020202020204" pitchFamily="34" charset="0"/>
                <a:ea typeface="Calibri" panose="020F0502020204030204" pitchFamily="34" charset="0"/>
              </a:rPr>
              <a:t>, C. (2012). Effectiveness-implementation hybrid designs: combining elements of clinical effectiveness and implementation research to enhance public health impact. </a:t>
            </a:r>
            <a:r>
              <a:rPr lang="en-US" sz="1800" i="1" dirty="0">
                <a:effectLst/>
                <a:latin typeface="Calibri" panose="020F0502020204030204" pitchFamily="34" charset="0"/>
                <a:ea typeface="Calibri" panose="020F0502020204030204" pitchFamily="34" charset="0"/>
              </a:rPr>
              <a:t>Medical care</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50</a:t>
            </a:r>
            <a:r>
              <a:rPr lang="en-US" sz="1800" dirty="0">
                <a:effectLst/>
                <a:latin typeface="Calibri" panose="020F0502020204030204" pitchFamily="34" charset="0"/>
                <a:ea typeface="Calibri" panose="020F0502020204030204" pitchFamily="34" charset="0"/>
              </a:rPr>
              <a:t>(3), 217-226.</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5C264-CB5D-4E70-902F-F8A2E0CA6F4E}" type="slidenum">
              <a:rPr kumimoji="0" lang="en-GB" sz="1200" b="0" i="0" u="none" strike="noStrike" kern="1200" cap="none" spc="0" normalizeH="0" baseline="0" noProof="0" smtClean="0">
                <a:ln>
                  <a:noFill/>
                </a:ln>
                <a:solidFill>
                  <a:prstClr val="black"/>
                </a:solidFill>
                <a:effectLst/>
                <a:uLnTx/>
                <a:uFillTx/>
                <a:latin typeface="Raleway"/>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Raleway"/>
              <a:ea typeface="+mn-ea"/>
              <a:cs typeface="+mn-cs"/>
            </a:endParaRPr>
          </a:p>
        </p:txBody>
      </p:sp>
    </p:spTree>
    <p:extLst>
      <p:ext uri="{BB962C8B-B14F-4D97-AF65-F5344CB8AC3E}">
        <p14:creationId xmlns:p14="http://schemas.microsoft.com/office/powerpoint/2010/main" val="4124399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en-GB" sz="800" b="1" dirty="0">
              <a:solidFill>
                <a:schemeClr val="bg1"/>
              </a:solidFill>
              <a:latin typeface="Raleway"/>
              <a:cs typeface="RALEWAY"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800" b="1" dirty="0">
              <a:solidFill>
                <a:schemeClr val="bg1"/>
              </a:solidFill>
              <a:latin typeface="Raleway"/>
              <a:cs typeface="RALEWAY"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800" b="1" dirty="0">
              <a:solidFill>
                <a:schemeClr val="bg1"/>
              </a:solidFill>
              <a:latin typeface="Raleway"/>
              <a:cs typeface="RALEWAY"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GB" sz="800" b="1" dirty="0">
                <a:solidFill>
                  <a:schemeClr val="bg1"/>
                </a:solidFill>
                <a:latin typeface="Raleway"/>
                <a:cs typeface="RALEWAY" panose="020B0502040204020203" pitchFamily="34" charset="0"/>
              </a:rPr>
              <a:t>References</a:t>
            </a:r>
            <a:r>
              <a:rPr lang="en-GB" sz="800" dirty="0">
                <a:solidFill>
                  <a:schemeClr val="bg1"/>
                </a:solidFill>
                <a:latin typeface="Raleway"/>
                <a:cs typeface="RALEWAY" panose="020B0502040204020203" pitchFamily="34" charset="0"/>
              </a:rPr>
              <a:t>:</a:t>
            </a: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Curran GM, et al. Med Care 2012;50:217-226</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222222"/>
                </a:solidFill>
                <a:effectLst/>
                <a:latin typeface="Arial" panose="020B0604020202020204" pitchFamily="34" charset="0"/>
                <a:ea typeface="Calibri" panose="020F0502020204030204" pitchFamily="34" charset="0"/>
              </a:rPr>
              <a:t>Curran, G. M., Bauer, M., Mittman, B., Pyne, J. M., &amp; </a:t>
            </a:r>
            <a:r>
              <a:rPr lang="en-US" sz="1800" dirty="0" err="1">
                <a:solidFill>
                  <a:srgbClr val="222222"/>
                </a:solidFill>
                <a:effectLst/>
                <a:latin typeface="Arial" panose="020B0604020202020204" pitchFamily="34" charset="0"/>
                <a:ea typeface="Calibri" panose="020F0502020204030204" pitchFamily="34" charset="0"/>
              </a:rPr>
              <a:t>Stetler</a:t>
            </a:r>
            <a:r>
              <a:rPr lang="en-US" sz="1800" dirty="0">
                <a:solidFill>
                  <a:srgbClr val="222222"/>
                </a:solidFill>
                <a:effectLst/>
                <a:latin typeface="Arial" panose="020B0604020202020204" pitchFamily="34" charset="0"/>
                <a:ea typeface="Calibri" panose="020F0502020204030204" pitchFamily="34" charset="0"/>
              </a:rPr>
              <a:t>, C. (2012). Effectiveness-implementation hybrid designs: combining elements of clinical effectiveness and implementation research to enhance public health impact. </a:t>
            </a:r>
            <a:r>
              <a:rPr lang="en-US" sz="1800" i="1" dirty="0">
                <a:effectLst/>
                <a:latin typeface="Calibri" panose="020F0502020204030204" pitchFamily="34" charset="0"/>
                <a:ea typeface="Calibri" panose="020F0502020204030204" pitchFamily="34" charset="0"/>
              </a:rPr>
              <a:t>Medical care</a:t>
            </a:r>
            <a:r>
              <a:rPr lang="en-US" sz="1800" dirty="0">
                <a:effectLst/>
                <a:latin typeface="Calibri" panose="020F0502020204030204" pitchFamily="34" charset="0"/>
                <a:ea typeface="Calibri" panose="020F0502020204030204" pitchFamily="34" charset="0"/>
              </a:rPr>
              <a:t>, </a:t>
            </a:r>
            <a:r>
              <a:rPr lang="en-US" sz="1800" i="1" dirty="0">
                <a:effectLst/>
                <a:latin typeface="Calibri" panose="020F0502020204030204" pitchFamily="34" charset="0"/>
                <a:ea typeface="Calibri" panose="020F0502020204030204" pitchFamily="34" charset="0"/>
              </a:rPr>
              <a:t>50</a:t>
            </a:r>
            <a:r>
              <a:rPr lang="en-US" sz="1800" dirty="0">
                <a:effectLst/>
                <a:latin typeface="Calibri" panose="020F0502020204030204" pitchFamily="34" charset="0"/>
                <a:ea typeface="Calibri" panose="020F0502020204030204" pitchFamily="34" charset="0"/>
              </a:rPr>
              <a:t>(3), 217-226.</a:t>
            </a: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Adapted from: </a:t>
            </a:r>
            <a:r>
              <a:rPr lang="en-US" sz="1800" dirty="0" err="1">
                <a:solidFill>
                  <a:srgbClr val="000000"/>
                </a:solidFill>
                <a:effectLst/>
                <a:latin typeface="Aptos" panose="020B0004020202020204" pitchFamily="34" charset="0"/>
                <a:ea typeface="Times New Roman" panose="02020603050405020304" pitchFamily="18" charset="0"/>
              </a:rPr>
              <a:t>Liem</a:t>
            </a:r>
            <a:r>
              <a:rPr lang="en-US" sz="1800" dirty="0">
                <a:solidFill>
                  <a:srgbClr val="000000"/>
                </a:solidFill>
                <a:effectLst/>
                <a:latin typeface="Aptos" panose="020B0004020202020204" pitchFamily="34" charset="0"/>
                <a:ea typeface="Times New Roman" panose="02020603050405020304" pitchFamily="18" charset="0"/>
              </a:rPr>
              <a:t> A, et al. Implement Sci </a:t>
            </a:r>
            <a:r>
              <a:rPr lang="en-US" sz="1800" dirty="0" err="1">
                <a:solidFill>
                  <a:srgbClr val="000000"/>
                </a:solidFill>
                <a:effectLst/>
                <a:latin typeface="Aptos" panose="020B0004020202020204" pitchFamily="34" charset="0"/>
                <a:ea typeface="Times New Roman" panose="02020603050405020304" pitchFamily="18" charset="0"/>
              </a:rPr>
              <a:t>Commun</a:t>
            </a:r>
            <a:r>
              <a:rPr lang="en-US" sz="1800" dirty="0">
                <a:solidFill>
                  <a:srgbClr val="000000"/>
                </a:solidFill>
                <a:effectLst/>
                <a:latin typeface="Aptos" panose="020B0004020202020204" pitchFamily="34" charset="0"/>
                <a:ea typeface="Times New Roman" panose="02020603050405020304" pitchFamily="18" charset="0"/>
              </a:rPr>
              <a:t> 2020;1:96;</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err="1">
                <a:solidFill>
                  <a:srgbClr val="000000"/>
                </a:solidFill>
                <a:effectLst/>
                <a:latin typeface="Aptos" panose="020B0004020202020204" pitchFamily="34" charset="0"/>
                <a:ea typeface="Times New Roman" panose="02020603050405020304" pitchFamily="18" charset="0"/>
              </a:rPr>
              <a:t>Liem</a:t>
            </a:r>
            <a:r>
              <a:rPr lang="en-US" sz="1800" dirty="0">
                <a:solidFill>
                  <a:srgbClr val="000000"/>
                </a:solidFill>
                <a:effectLst/>
                <a:latin typeface="Aptos" panose="020B0004020202020204" pitchFamily="34" charset="0"/>
                <a:ea typeface="Times New Roman" panose="02020603050405020304" pitchFamily="18" charset="0"/>
              </a:rPr>
              <a:t>, A., </a:t>
            </a:r>
            <a:r>
              <a:rPr lang="en-US" sz="1800" dirty="0" err="1">
                <a:solidFill>
                  <a:srgbClr val="000000"/>
                </a:solidFill>
                <a:effectLst/>
                <a:latin typeface="Aptos" panose="020B0004020202020204" pitchFamily="34" charset="0"/>
                <a:ea typeface="Times New Roman" panose="02020603050405020304" pitchFamily="18" charset="0"/>
              </a:rPr>
              <a:t>Garabiles</a:t>
            </a:r>
            <a:r>
              <a:rPr lang="en-US" sz="1800" dirty="0">
                <a:solidFill>
                  <a:srgbClr val="000000"/>
                </a:solidFill>
                <a:effectLst/>
                <a:latin typeface="Aptos" panose="020B0004020202020204" pitchFamily="34" charset="0"/>
                <a:ea typeface="Times New Roman" panose="02020603050405020304" pitchFamily="18" charset="0"/>
              </a:rPr>
              <a:t>, M. R., </a:t>
            </a:r>
            <a:r>
              <a:rPr lang="en-US" sz="1800" dirty="0" err="1">
                <a:solidFill>
                  <a:srgbClr val="000000"/>
                </a:solidFill>
                <a:effectLst/>
                <a:latin typeface="Aptos" panose="020B0004020202020204" pitchFamily="34" charset="0"/>
                <a:ea typeface="Times New Roman" panose="02020603050405020304" pitchFamily="18" charset="0"/>
              </a:rPr>
              <a:t>Pakingan</a:t>
            </a:r>
            <a:r>
              <a:rPr lang="en-US" sz="1800" dirty="0">
                <a:solidFill>
                  <a:srgbClr val="000000"/>
                </a:solidFill>
                <a:effectLst/>
                <a:latin typeface="Aptos" panose="020B0004020202020204" pitchFamily="34" charset="0"/>
                <a:ea typeface="Times New Roman" panose="02020603050405020304" pitchFamily="18" charset="0"/>
              </a:rPr>
              <a:t>, K. A., Chen, W., Lam, A. I. F., Burchert, S., &amp; Hall, B. J. (2020). A digital mental health intervention to reduce depressive symptoms among overseas Filipino workers: protocol for a pilot hybrid type 1 effectiveness-implementation randomized controlled trial. Implementation science communications, 1, 1-16.</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err="1">
                <a:solidFill>
                  <a:srgbClr val="000000"/>
                </a:solidFill>
                <a:effectLst/>
                <a:latin typeface="Aptos" panose="020B0004020202020204" pitchFamily="34" charset="0"/>
                <a:ea typeface="Times New Roman" panose="02020603050405020304" pitchFamily="18" charset="0"/>
              </a:rPr>
              <a:t>Landes</a:t>
            </a:r>
            <a:r>
              <a:rPr lang="en-US" sz="1800" dirty="0">
                <a:solidFill>
                  <a:srgbClr val="000000"/>
                </a:solidFill>
                <a:effectLst/>
                <a:latin typeface="Aptos" panose="020B0004020202020204" pitchFamily="34" charset="0"/>
                <a:ea typeface="Times New Roman" panose="02020603050405020304" pitchFamily="18" charset="0"/>
              </a:rPr>
              <a:t> S, et al. Psychiatry Res 2019;280:112513</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err="1">
                <a:solidFill>
                  <a:srgbClr val="212121"/>
                </a:solidFill>
                <a:effectLst/>
                <a:latin typeface="Segoe UI" panose="020B0502040204020203" pitchFamily="34" charset="0"/>
                <a:ea typeface="Calibri" panose="020F0502020204030204" pitchFamily="34" charset="0"/>
              </a:rPr>
              <a:t>Landes</a:t>
            </a:r>
            <a:r>
              <a:rPr lang="en-US" sz="1800" dirty="0">
                <a:solidFill>
                  <a:srgbClr val="212121"/>
                </a:solidFill>
                <a:effectLst/>
                <a:latin typeface="Segoe UI" panose="020B0502040204020203" pitchFamily="34" charset="0"/>
                <a:ea typeface="Calibri" panose="020F0502020204030204" pitchFamily="34" charset="0"/>
              </a:rPr>
              <a:t> SJ, McBain SA, Curran GM. An introduction to effectiveness-implementation hybrid designs. Psychiatry Res. 2019 Oct;280:112513. </a:t>
            </a:r>
            <a:r>
              <a:rPr lang="en-US" sz="1800" dirty="0" err="1">
                <a:solidFill>
                  <a:srgbClr val="212121"/>
                </a:solidFill>
                <a:effectLst/>
                <a:latin typeface="Segoe UI" panose="020B0502040204020203" pitchFamily="34" charset="0"/>
                <a:ea typeface="Calibri" panose="020F0502020204030204" pitchFamily="34" charset="0"/>
              </a:rPr>
              <a:t>doi</a:t>
            </a:r>
            <a:r>
              <a:rPr lang="en-US" sz="1800" dirty="0">
                <a:solidFill>
                  <a:srgbClr val="212121"/>
                </a:solidFill>
                <a:effectLst/>
                <a:latin typeface="Segoe UI" panose="020B0502040204020203" pitchFamily="34" charset="0"/>
                <a:ea typeface="Calibri" panose="020F0502020204030204" pitchFamily="34" charset="0"/>
              </a:rPr>
              <a:t>: 10.1016/j.psychres.2019.112513. </a:t>
            </a:r>
            <a:r>
              <a:rPr lang="en-US" sz="1800" dirty="0" err="1">
                <a:solidFill>
                  <a:srgbClr val="212121"/>
                </a:solidFill>
                <a:effectLst/>
                <a:latin typeface="Segoe UI" panose="020B0502040204020203" pitchFamily="34" charset="0"/>
                <a:ea typeface="Calibri" panose="020F0502020204030204" pitchFamily="34" charset="0"/>
              </a:rPr>
              <a:t>Epub</a:t>
            </a:r>
            <a:r>
              <a:rPr lang="en-US" sz="1800" dirty="0">
                <a:solidFill>
                  <a:srgbClr val="212121"/>
                </a:solidFill>
                <a:effectLst/>
                <a:latin typeface="Segoe UI" panose="020B0502040204020203" pitchFamily="34" charset="0"/>
                <a:ea typeface="Calibri" panose="020F0502020204030204" pitchFamily="34" charset="0"/>
              </a:rPr>
              <a:t> 2019 Aug 9. PMID: 31434011; PMCID: PMC6779135.</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lang="en-GB" sz="800" dirty="0">
              <a:solidFill>
                <a:schemeClr val="bg1"/>
              </a:solidFill>
              <a:latin typeface="Raleway"/>
              <a:cs typeface="RALEWAY" panose="020B0502040204020203" pitchFamily="34" charset="0"/>
            </a:endParaRP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2876" indent="-289567">
              <a:defRPr>
                <a:solidFill>
                  <a:schemeClr val="tx1"/>
                </a:solidFill>
                <a:latin typeface="Arial" panose="020B0604020202020204" pitchFamily="34" charset="0"/>
              </a:defRPr>
            </a:lvl2pPr>
            <a:lvl3pPr marL="1158272" indent="-231654">
              <a:defRPr>
                <a:solidFill>
                  <a:schemeClr val="tx1"/>
                </a:solidFill>
                <a:latin typeface="Arial" panose="020B0604020202020204" pitchFamily="34" charset="0"/>
              </a:defRPr>
            </a:lvl3pPr>
            <a:lvl4pPr marL="1621579" indent="-231654">
              <a:defRPr>
                <a:solidFill>
                  <a:schemeClr val="tx1"/>
                </a:solidFill>
                <a:latin typeface="Arial" panose="020B0604020202020204" pitchFamily="34" charset="0"/>
              </a:defRPr>
            </a:lvl4pPr>
            <a:lvl5pPr marL="2084887" indent="-231654">
              <a:defRPr>
                <a:solidFill>
                  <a:schemeClr val="tx1"/>
                </a:solidFill>
                <a:latin typeface="Arial" panose="020B0604020202020204" pitchFamily="34" charset="0"/>
              </a:defRPr>
            </a:lvl5pPr>
            <a:lvl6pPr marL="2548195" indent="-231654" eaLnBrk="0" fontAlgn="base" hangingPunct="0">
              <a:spcBef>
                <a:spcPct val="0"/>
              </a:spcBef>
              <a:spcAft>
                <a:spcPct val="0"/>
              </a:spcAft>
              <a:defRPr>
                <a:solidFill>
                  <a:schemeClr val="tx1"/>
                </a:solidFill>
                <a:latin typeface="Arial" panose="020B0604020202020204" pitchFamily="34" charset="0"/>
              </a:defRPr>
            </a:lvl6pPr>
            <a:lvl7pPr marL="3011502" indent="-231654" eaLnBrk="0" fontAlgn="base" hangingPunct="0">
              <a:spcBef>
                <a:spcPct val="0"/>
              </a:spcBef>
              <a:spcAft>
                <a:spcPct val="0"/>
              </a:spcAft>
              <a:defRPr>
                <a:solidFill>
                  <a:schemeClr val="tx1"/>
                </a:solidFill>
                <a:latin typeface="Arial" panose="020B0604020202020204" pitchFamily="34" charset="0"/>
              </a:defRPr>
            </a:lvl7pPr>
            <a:lvl8pPr marL="3474811" indent="-231654" eaLnBrk="0" fontAlgn="base" hangingPunct="0">
              <a:spcBef>
                <a:spcPct val="0"/>
              </a:spcBef>
              <a:spcAft>
                <a:spcPct val="0"/>
              </a:spcAft>
              <a:defRPr>
                <a:solidFill>
                  <a:schemeClr val="tx1"/>
                </a:solidFill>
                <a:latin typeface="Arial" panose="020B0604020202020204" pitchFamily="34" charset="0"/>
              </a:defRPr>
            </a:lvl8pPr>
            <a:lvl9pPr marL="3938119" indent="-231654" eaLnBrk="0" fontAlgn="base" hangingPunct="0">
              <a:spcBef>
                <a:spcPct val="0"/>
              </a:spcBef>
              <a:spcAft>
                <a:spcPct val="0"/>
              </a:spcAft>
              <a:defRPr>
                <a:solidFill>
                  <a:schemeClr val="tx1"/>
                </a:solidFill>
                <a:latin typeface="Arial" panose="020B0604020202020204" pitchFamily="34" charset="0"/>
              </a:defRPr>
            </a:lvl9pPr>
          </a:lstStyle>
          <a:p>
            <a:fld id="{A5B24623-59B4-4757-92AC-82C2C9B0C806}" type="slidenum">
              <a:rPr lang="en-GB" altLang="en-US">
                <a:solidFill>
                  <a:srgbClr val="000000"/>
                </a:solidFill>
              </a:rPr>
              <a:pPr/>
              <a:t>7</a:t>
            </a:fld>
            <a:endParaRPr lang="en-GB" altLang="en-US" dirty="0">
              <a:solidFill>
                <a:srgbClr val="000000"/>
              </a:solidFill>
            </a:endParaRPr>
          </a:p>
        </p:txBody>
      </p:sp>
    </p:spTree>
    <p:extLst>
      <p:ext uri="{BB962C8B-B14F-4D97-AF65-F5344CB8AC3E}">
        <p14:creationId xmlns:p14="http://schemas.microsoft.com/office/powerpoint/2010/main" val="4256286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r>
              <a:rPr lang="en-US" dirty="0"/>
              <a:t>:</a:t>
            </a:r>
          </a:p>
          <a:p>
            <a:endParaRPr lang="en-US" dirty="0"/>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EMBRACE (NCT05996471)</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https://clinicaltrials.gov/study/NCT05996471?term=NCT05996471&amp;rank=1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CUSTOMIZE (NCT04001803);</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https://clinicaltrials.gov/study/NCT04001803?term=NCT04001803&amp;rank=1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CARISEL (NCT04399551);</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https://clinicaltrials.gov/study/NCT04399551?term=NCT04399551&amp;rank=1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VOLITION (NCT05917509);</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https://clinicaltrials.gov/study/NCT05917509?term=NCT05917509&amp;rank=1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VOGUE (NCT05979311);</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https://clinicaltrials.gov/study/NCT05979311?term=NCT05979311&amp;rank=1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EYEWITNESS (NCT05911360);</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https://clinicaltrials.gov/study/NCT05911360?term=NCT05911360&amp;rank=1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GLACIER (NCT04982445)</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https://clinicaltrials.gov/study/NCT04982445?term=NCT04982445&amp;rank=1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PILLAR (NCT05374525);</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https://clinicaltrials.gov/study/NCT05374525?term=NCT05374525&amp;rank=1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EBONI (NCT05514509);</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https://clinicaltrials.gov/study/NCT05514509?term=NCT05514509&amp;rank=1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CATALYST (NCT05937698);</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https://clinicaltrials.gov/study/NCT05937698?term=NCT05937698&amp;rank=1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SEARCH (NCT05549726);</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 NCT05549726?term= NCT05549726&amp;rank=1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Mobile Men (NCT06205368);</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https://clinicaltrials.gov/study/NCT06205368?term=NCT06205368&amp;rank=1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err="1">
                <a:solidFill>
                  <a:srgbClr val="000000"/>
                </a:solidFill>
                <a:effectLst/>
                <a:latin typeface="Aptos" panose="020B0004020202020204" pitchFamily="34" charset="0"/>
                <a:ea typeface="Times New Roman" panose="02020603050405020304" pitchFamily="18" charset="0"/>
              </a:rPr>
              <a:t>ImPrEP</a:t>
            </a:r>
            <a:r>
              <a:rPr lang="en-US" sz="1800" dirty="0">
                <a:solidFill>
                  <a:srgbClr val="000000"/>
                </a:solidFill>
                <a:effectLst/>
                <a:latin typeface="Aptos" panose="020B0004020202020204" pitchFamily="34" charset="0"/>
                <a:ea typeface="Times New Roman" panose="02020603050405020304" pitchFamily="18" charset="0"/>
              </a:rPr>
              <a:t> (NCT05674682, NCT03642314);</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https://clinicaltrials.gov/study/NCT05674682?term=NCT05674682&amp;rank=1</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https://clinicaltrials.gov/study/NCT03642314?term=NCT03642314&amp;rank=1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LAPIS (NCT06250504);</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https://clinicaltrials.gov/study/NCT06250504?term=NCT06250504&amp;rank=1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AXIS (NCT06138600);</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https://clinicaltrials.gov/study/NCT06138600?term=NCT06138600&amp;rank=1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IDCAPP (NCT05867212);</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https://clinicaltrials.gov/study/NCT05867212?term=NCT05867212&amp;rank=1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AURORA (NCT06072443);</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https://clinicaltrials.gov/study/NCT06072443?term=NCT06072443&amp;rank=1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TIARAS (NCT05192434);</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https://clinicaltrials.gov/study/NCT05192434?term=NCT05192434&amp;rank=1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ALADDIN (NCT06468995);</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https://clinicaltrials.gov/study/NCT06468995?term=NCT06468995&amp;rank=1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HOLA (NCT06185452);</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https://clinicaltrials.gov/study/NCT06185452?term=NCT06185452&amp;rank=1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IMADART (NCT06159894);</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https://clinicaltrials.gov/study/NCT06159894?term=NCT06159894&amp;rank=1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ILANA (NCT05294159);</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https://clinicaltrials.gov/study/NCT05294159?term=NCT05294159&amp;rank=1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WW (NCT06062979); </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https://clinicaltrials.gov/study/NCT06062979?term=NCT06062979&amp;rank=1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IM-CAPABLE (NCT06451341);</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https://clinicaltrials.gov/study/NCT06451341?term=NCT06451341&amp;rank=1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Project Tara (NCT06411223);</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https://clinicaltrials.gov/study/NCT06411223?term=NCT06411223&amp;rank=1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LYFT (Harrison S et. al., Continuum 2024, Oral 1018.);</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Harrison S, Hung P, </a:t>
            </a:r>
            <a:r>
              <a:rPr lang="en-US" sz="1800" dirty="0" err="1">
                <a:solidFill>
                  <a:srgbClr val="000000"/>
                </a:solidFill>
                <a:effectLst/>
                <a:latin typeface="Aptos" panose="020B0004020202020204" pitchFamily="34" charset="0"/>
                <a:ea typeface="Times New Roman" panose="02020603050405020304" pitchFamily="18" charset="0"/>
              </a:rPr>
              <a:t>Rudisill</a:t>
            </a:r>
            <a:r>
              <a:rPr lang="en-US" sz="1800" dirty="0">
                <a:solidFill>
                  <a:srgbClr val="000000"/>
                </a:solidFill>
                <a:effectLst/>
                <a:latin typeface="Aptos" panose="020B0004020202020204" pitchFamily="34" charset="0"/>
                <a:ea typeface="Times New Roman" panose="02020603050405020304" pitchFamily="18" charset="0"/>
              </a:rPr>
              <a:t> C. et al. Effects of a Rideshare Intervention on HIV Care Engagement in South Carolina [1018]. International Association of Providers of AIDS Care - Continuum 2024.June 9th-11th, 2024. Fajardo, Puerto Rico.</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 I-TRAINS (NCT04973254);</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https://clinicaltrials.gov/study/NCT04973254?term=NCT04973254&amp;rank=1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CHEEKY (NCT05979714);</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https://clinicaltrials.gov/study/NCT05979714?term=NCT05979714&amp;rank=1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 MUSC (Meissner et. al., ID Week 2023, Abstract 1027)</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Meissner E, Williams J, Young C, et al. At-Home vs. In-Clinic Receipt of Cabotegravir and </a:t>
            </a:r>
            <a:r>
              <a:rPr lang="en-US" sz="1800" dirty="0" err="1">
                <a:solidFill>
                  <a:srgbClr val="000000"/>
                </a:solidFill>
                <a:effectLst/>
                <a:latin typeface="Aptos" panose="020B0004020202020204" pitchFamily="34" charset="0"/>
                <a:ea typeface="Times New Roman" panose="02020603050405020304" pitchFamily="18" charset="0"/>
              </a:rPr>
              <a:t>Rilpivirine</a:t>
            </a:r>
            <a:r>
              <a:rPr lang="en-US" sz="1800" dirty="0">
                <a:solidFill>
                  <a:srgbClr val="000000"/>
                </a:solidFill>
                <a:effectLst/>
                <a:latin typeface="Aptos" panose="020B0004020202020204" pitchFamily="34" charset="0"/>
                <a:ea typeface="Times New Roman" panose="02020603050405020304" pitchFamily="18" charset="0"/>
              </a:rPr>
              <a:t> Long-Acting: An Implementation Science Trial [Abstract 1027]. </a:t>
            </a:r>
            <a:r>
              <a:rPr lang="en-US" sz="1800" dirty="0" err="1">
                <a:solidFill>
                  <a:srgbClr val="000000"/>
                </a:solidFill>
                <a:effectLst/>
                <a:latin typeface="Aptos" panose="020B0004020202020204" pitchFamily="34" charset="0"/>
                <a:ea typeface="Times New Roman" panose="02020603050405020304" pitchFamily="18" charset="0"/>
              </a:rPr>
              <a:t>IDWeek</a:t>
            </a:r>
            <a:r>
              <a:rPr lang="en-US" sz="1800" dirty="0">
                <a:solidFill>
                  <a:srgbClr val="000000"/>
                </a:solidFill>
                <a:effectLst/>
                <a:latin typeface="Aptos" panose="020B0004020202020204" pitchFamily="34" charset="0"/>
                <a:ea typeface="Times New Roman" panose="02020603050405020304" pitchFamily="18" charset="0"/>
              </a:rPr>
              <a:t>, October 11-15 2023, Boston MA</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UCSF (NCT05152953);</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https://clinicaltrials.gov/study/NCT05152953?term=NCT05152953&amp;rank=1</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HUDDLE (NCT04863261);</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https://clinicaltrials.gov/study/NCT04863261?term=NCT04863261&amp;rank=1</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3E8D311-A15E-D747-87D9-326963096DF2}" type="slidenum">
              <a:rPr lang="en-US" smtClean="0"/>
              <a:t>8</a:t>
            </a:fld>
            <a:endParaRPr lang="en-US"/>
          </a:p>
        </p:txBody>
      </p:sp>
    </p:spTree>
    <p:extLst>
      <p:ext uri="{BB962C8B-B14F-4D97-AF65-F5344CB8AC3E}">
        <p14:creationId xmlns:p14="http://schemas.microsoft.com/office/powerpoint/2010/main" val="4158193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39496" indent="0" algn="l" rtl="0" eaLnBrk="1" fontAlgn="ctr" latinLnBrk="0" hangingPunct="1">
              <a:spcBef>
                <a:spcPts val="0"/>
              </a:spcBef>
              <a:spcAft>
                <a:spcPts val="0"/>
              </a:spcAft>
            </a:pPr>
            <a:r>
              <a:rPr lang="en-GB" sz="1800" b="0" i="0" u="none" strike="noStrike" kern="1200" dirty="0">
                <a:solidFill>
                  <a:srgbClr val="FFFFFF"/>
                </a:solidFill>
                <a:effectLst/>
                <a:latin typeface="Arial" panose="020B0604020202020204" pitchFamily="34" charset="0"/>
                <a:cs typeface="Arial" panose="020B0604020202020204" pitchFamily="34" charset="0"/>
              </a:rPr>
              <a:t>Study treatment injection training (prior to first injection)</a:t>
            </a:r>
            <a:endParaRPr lang="en-US" sz="1800" b="0" i="0" u="none" strike="noStrike" dirty="0">
              <a:effectLst/>
              <a:latin typeface="Arial" panose="020B0604020202020204" pitchFamily="34" charset="0"/>
            </a:endParaRPr>
          </a:p>
          <a:p>
            <a:pPr marL="813816" indent="-274320" algn="l" rtl="0" eaLnBrk="1" fontAlgn="ctr"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cs typeface="Arial" panose="020B0604020202020204" pitchFamily="34" charset="0"/>
              </a:rPr>
              <a:t>Toolkits (PLWH/staff participant)</a:t>
            </a:r>
            <a:endParaRPr lang="en-US" sz="1800" b="0" i="0" u="none" strike="noStrike" dirty="0">
              <a:effectLst/>
              <a:latin typeface="Arial" panose="020B0604020202020204" pitchFamily="34" charset="0"/>
            </a:endParaRPr>
          </a:p>
          <a:p>
            <a:pPr marL="0" indent="539496" algn="l" rtl="0" eaLnBrk="1" fontAlgn="ctr"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cs typeface="Arial" panose="020B0604020202020204" pitchFamily="34" charset="0"/>
              </a:rPr>
              <a:t>SWAT meeting(s)</a:t>
            </a:r>
            <a:endParaRPr lang="en-US" sz="1800" b="0" i="0" u="none" strike="noStrike" dirty="0">
              <a:effectLst/>
              <a:latin typeface="Arial" panose="020B0604020202020204" pitchFamily="34" charset="0"/>
            </a:endParaRPr>
          </a:p>
          <a:p>
            <a:pPr marL="0" indent="539496" algn="l" rtl="0" eaLnBrk="1" fontAlgn="ctr" latinLnBrk="0" hangingPunct="1">
              <a:spcBef>
                <a:spcPts val="0"/>
              </a:spcBef>
              <a:spcAft>
                <a:spcPts val="0"/>
              </a:spcAft>
            </a:pPr>
            <a:r>
              <a:rPr lang="en-GB" sz="1800" b="0" i="0" u="none" strike="noStrike" kern="1200" dirty="0">
                <a:solidFill>
                  <a:srgbClr val="000000"/>
                </a:solidFill>
                <a:effectLst/>
                <a:latin typeface="Arial" panose="020B0604020202020204" pitchFamily="34" charset="0"/>
                <a:cs typeface="Arial" panose="020B0604020202020204" pitchFamily="34" charset="0"/>
              </a:rPr>
              <a:t>CQI calls (monthly)</a:t>
            </a:r>
          </a:p>
          <a:p>
            <a:pPr marL="0" indent="539496" algn="l" rtl="0" eaLnBrk="1" fontAlgn="ctr" latinLnBrk="0" hangingPunct="1">
              <a:spcBef>
                <a:spcPts val="0"/>
              </a:spcBef>
              <a:spcAft>
                <a:spcPts val="0"/>
              </a:spcAft>
            </a:pPr>
            <a:endParaRPr lang="en-US"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71D49"/>
                </a:solidFill>
                <a:effectLst/>
                <a:uLnTx/>
                <a:uFillTx/>
                <a:latin typeface="Raleway"/>
                <a:ea typeface="+mn-ea"/>
                <a:cs typeface="+mn-cs"/>
              </a:rPr>
              <a:t>From training deck: </a:t>
            </a:r>
            <a:r>
              <a:rPr kumimoji="0" lang="en-US" sz="1200" b="1" i="0" u="none" strike="noStrike" kern="1200" cap="none" spc="0" normalizeH="0" baseline="0" noProof="0" dirty="0">
                <a:ln>
                  <a:noFill/>
                </a:ln>
                <a:solidFill>
                  <a:srgbClr val="071D49"/>
                </a:solidFill>
                <a:effectLst/>
                <a:uLnTx/>
                <a:uFillTx/>
                <a:latin typeface="Raleway"/>
                <a:ea typeface="+mn-ea"/>
                <a:cs typeface="+mn-cs"/>
              </a:rPr>
              <a:t>NX-GBL-HVX-PPT-230021, October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71D49"/>
                </a:solidFill>
                <a:effectLst/>
                <a:uLnTx/>
                <a:uFillTx/>
                <a:latin typeface="Raleway"/>
                <a:ea typeface="+mn-ea"/>
                <a:cs typeface="+mn-cs"/>
              </a:rPr>
              <a:t>References:</a:t>
            </a:r>
          </a:p>
          <a:p>
            <a:pPr marL="0" marR="0" algn="just">
              <a:spcBef>
                <a:spcPts val="0"/>
              </a:spcBef>
              <a:spcAft>
                <a:spcPts val="0"/>
              </a:spcAft>
            </a:pPr>
            <a:r>
              <a:rPr lang="en-US" sz="1800" dirty="0" err="1">
                <a:solidFill>
                  <a:srgbClr val="000000"/>
                </a:solidFill>
                <a:effectLst/>
                <a:latin typeface="Aptos" panose="020B0004020202020204" pitchFamily="34" charset="0"/>
                <a:ea typeface="Times New Roman" panose="02020603050405020304" pitchFamily="18" charset="0"/>
              </a:rPr>
              <a:t>Hocqueloux</a:t>
            </a:r>
            <a:r>
              <a:rPr lang="en-US" sz="1800" dirty="0">
                <a:solidFill>
                  <a:srgbClr val="000000"/>
                </a:solidFill>
                <a:effectLst/>
                <a:latin typeface="Aptos" panose="020B0004020202020204" pitchFamily="34" charset="0"/>
                <a:ea typeface="Times New Roman" panose="02020603050405020304" pitchFamily="18" charset="0"/>
              </a:rPr>
              <a:t> L, et al. EACS 2021. Poster PE2/37</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err="1">
                <a:solidFill>
                  <a:srgbClr val="000000"/>
                </a:solidFill>
                <a:effectLst/>
                <a:latin typeface="Aptos" panose="020B0004020202020204" pitchFamily="34" charset="0"/>
                <a:ea typeface="Times New Roman" panose="02020603050405020304" pitchFamily="18" charset="0"/>
              </a:rPr>
              <a:t>Hocqueloux</a:t>
            </a:r>
            <a:r>
              <a:rPr lang="en-US" sz="1800" dirty="0">
                <a:solidFill>
                  <a:srgbClr val="000000"/>
                </a:solidFill>
                <a:effectLst/>
                <a:latin typeface="Aptos" panose="020B0004020202020204" pitchFamily="34" charset="0"/>
                <a:ea typeface="Times New Roman" panose="02020603050405020304" pitchFamily="18" charset="0"/>
              </a:rPr>
              <a:t> L, et al. Perspectives on the Acceptability, Appropriateness, Feasibility, Barriers, and Facilitators From Patients Receiving Cabotegravir + </a:t>
            </a:r>
            <a:r>
              <a:rPr lang="en-US" sz="1800" dirty="0" err="1">
                <a:solidFill>
                  <a:srgbClr val="000000"/>
                </a:solidFill>
                <a:effectLst/>
                <a:latin typeface="Aptos" panose="020B0004020202020204" pitchFamily="34" charset="0"/>
                <a:ea typeface="Times New Roman" panose="02020603050405020304" pitchFamily="18" charset="0"/>
              </a:rPr>
              <a:t>Rilpivirine</a:t>
            </a:r>
            <a:r>
              <a:rPr lang="en-US" sz="1800" dirty="0">
                <a:solidFill>
                  <a:srgbClr val="000000"/>
                </a:solidFill>
                <a:effectLst/>
                <a:latin typeface="Aptos" panose="020B0004020202020204" pitchFamily="34" charset="0"/>
                <a:ea typeface="Times New Roman" panose="02020603050405020304" pitchFamily="18" charset="0"/>
              </a:rPr>
              <a:t> Long-Acting Injectable Treatment (CAB+RPV LA): Interim Results From the Cabotegravir and </a:t>
            </a:r>
            <a:r>
              <a:rPr lang="en-US" sz="1800" dirty="0" err="1">
                <a:solidFill>
                  <a:srgbClr val="000000"/>
                </a:solidFill>
                <a:effectLst/>
                <a:latin typeface="Aptos" panose="020B0004020202020204" pitchFamily="34" charset="0"/>
                <a:ea typeface="Times New Roman" panose="02020603050405020304" pitchFamily="18" charset="0"/>
              </a:rPr>
              <a:t>Rilpivirine</a:t>
            </a:r>
            <a:r>
              <a:rPr lang="en-US" sz="1800" dirty="0">
                <a:solidFill>
                  <a:srgbClr val="000000"/>
                </a:solidFill>
                <a:effectLst/>
                <a:latin typeface="Aptos" panose="020B0004020202020204" pitchFamily="34" charset="0"/>
                <a:ea typeface="Times New Roman" panose="02020603050405020304" pitchFamily="18" charset="0"/>
              </a:rPr>
              <a:t> Implementation Study in European Locations (CARISEL). Presented at the 18th European AIDS Conference (EACS), October 27-30, 2021, Online &amp; London, United Kingdom. </a:t>
            </a:r>
            <a:r>
              <a:rPr lang="en-US" sz="1800" dirty="0" err="1">
                <a:solidFill>
                  <a:srgbClr val="000000"/>
                </a:solidFill>
                <a:effectLst/>
                <a:latin typeface="Aptos" panose="020B0004020202020204" pitchFamily="34" charset="0"/>
                <a:ea typeface="Times New Roman" panose="02020603050405020304" pitchFamily="18" charset="0"/>
              </a:rPr>
              <a:t>ePoster</a:t>
            </a:r>
            <a:r>
              <a:rPr lang="en-US" sz="1800" dirty="0">
                <a:solidFill>
                  <a:srgbClr val="000000"/>
                </a:solidFill>
                <a:effectLst/>
                <a:latin typeface="Aptos" panose="020B0004020202020204" pitchFamily="34" charset="0"/>
                <a:ea typeface="Times New Roman" panose="02020603050405020304" pitchFamily="18" charset="0"/>
              </a:rPr>
              <a:t> Presentation.</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Gutner C, et al. EACS 2021. Poster PE2/36</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Gutner C, et al. Cabotegravir and </a:t>
            </a:r>
            <a:r>
              <a:rPr lang="en-US" sz="1800" dirty="0" err="1">
                <a:solidFill>
                  <a:srgbClr val="000000"/>
                </a:solidFill>
                <a:effectLst/>
                <a:latin typeface="Aptos" panose="020B0004020202020204" pitchFamily="34" charset="0"/>
                <a:ea typeface="Times New Roman" panose="02020603050405020304" pitchFamily="18" charset="0"/>
              </a:rPr>
              <a:t>Rilpivirine</a:t>
            </a:r>
            <a:r>
              <a:rPr lang="en-US" sz="1800" dirty="0">
                <a:solidFill>
                  <a:srgbClr val="000000"/>
                </a:solidFill>
                <a:effectLst/>
                <a:latin typeface="Aptos" panose="020B0004020202020204" pitchFamily="34" charset="0"/>
                <a:ea typeface="Times New Roman" panose="02020603050405020304" pitchFamily="18" charset="0"/>
              </a:rPr>
              <a:t> Implementation Study in European Locations (CARISEL): Examining Health Care Staff Attitudes During a Hybrid III Implementation-Effectiveness Trial Implementing Cabotegravir + </a:t>
            </a:r>
            <a:r>
              <a:rPr lang="en-US" sz="1800" dirty="0" err="1">
                <a:solidFill>
                  <a:srgbClr val="000000"/>
                </a:solidFill>
                <a:effectLst/>
                <a:latin typeface="Aptos" panose="020B0004020202020204" pitchFamily="34" charset="0"/>
                <a:ea typeface="Times New Roman" panose="02020603050405020304" pitchFamily="18" charset="0"/>
              </a:rPr>
              <a:t>Rilpivirine</a:t>
            </a:r>
            <a:r>
              <a:rPr lang="en-US" sz="1800" dirty="0">
                <a:solidFill>
                  <a:srgbClr val="000000"/>
                </a:solidFill>
                <a:effectLst/>
                <a:latin typeface="Aptos" panose="020B0004020202020204" pitchFamily="34" charset="0"/>
                <a:ea typeface="Times New Roman" panose="02020603050405020304" pitchFamily="18" charset="0"/>
              </a:rPr>
              <a:t> Long-Acting Injectable (CAB+RPV LA) for People Living With HIV (PLHIV). Presented at the 18th European AIDS Conference (EACS), October 27-30, 2021, Online &amp; London, United Kingdom. </a:t>
            </a:r>
            <a:r>
              <a:rPr lang="en-US" sz="1800" dirty="0" err="1">
                <a:solidFill>
                  <a:srgbClr val="000000"/>
                </a:solidFill>
                <a:effectLst/>
                <a:latin typeface="Aptos" panose="020B0004020202020204" pitchFamily="34" charset="0"/>
                <a:ea typeface="Times New Roman" panose="02020603050405020304" pitchFamily="18" charset="0"/>
              </a:rPr>
              <a:t>ePoster</a:t>
            </a:r>
            <a:r>
              <a:rPr lang="en-US" sz="1800" dirty="0">
                <a:solidFill>
                  <a:srgbClr val="000000"/>
                </a:solidFill>
                <a:effectLst/>
                <a:latin typeface="Aptos" panose="020B0004020202020204" pitchFamily="34" charset="0"/>
                <a:ea typeface="Times New Roman" panose="02020603050405020304" pitchFamily="18" charset="0"/>
              </a:rPr>
              <a:t> Presentation.</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Gutner C, et al. EACS 2021. Poster PE2/56</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Gutner C, et al. Healthcare Staff Perspectives on the Implementation of HIV Injectable Treatment: Interim Results From the Cabotegravir and </a:t>
            </a:r>
            <a:r>
              <a:rPr lang="en-US" sz="1800" dirty="0" err="1">
                <a:solidFill>
                  <a:srgbClr val="000000"/>
                </a:solidFill>
                <a:effectLst/>
                <a:latin typeface="Aptos" panose="020B0004020202020204" pitchFamily="34" charset="0"/>
                <a:ea typeface="Times New Roman" panose="02020603050405020304" pitchFamily="18" charset="0"/>
              </a:rPr>
              <a:t>Rilpivirine</a:t>
            </a:r>
            <a:r>
              <a:rPr lang="en-US" sz="1800" dirty="0">
                <a:solidFill>
                  <a:srgbClr val="000000"/>
                </a:solidFill>
                <a:effectLst/>
                <a:latin typeface="Aptos" panose="020B0004020202020204" pitchFamily="34" charset="0"/>
                <a:ea typeface="Times New Roman" panose="02020603050405020304" pitchFamily="18" charset="0"/>
              </a:rPr>
              <a:t> Implementation Study in European Locations (CARISEL). Presented at the 18th European AIDS Conference (EACS), October 27-30, 2021, Online &amp; London, United Kingdom. </a:t>
            </a:r>
            <a:r>
              <a:rPr lang="en-US" sz="1800" dirty="0" err="1">
                <a:solidFill>
                  <a:srgbClr val="000000"/>
                </a:solidFill>
                <a:effectLst/>
                <a:latin typeface="Aptos" panose="020B0004020202020204" pitchFamily="34" charset="0"/>
                <a:ea typeface="Times New Roman" panose="02020603050405020304" pitchFamily="18" charset="0"/>
              </a:rPr>
              <a:t>ePoster</a:t>
            </a:r>
            <a:r>
              <a:rPr lang="en-US" sz="1800" dirty="0">
                <a:solidFill>
                  <a:srgbClr val="000000"/>
                </a:solidFill>
                <a:effectLst/>
                <a:latin typeface="Aptos" panose="020B0004020202020204" pitchFamily="34" charset="0"/>
                <a:ea typeface="Times New Roman" panose="02020603050405020304" pitchFamily="18" charset="0"/>
              </a:rPr>
              <a:t> Presentation.</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71D49"/>
              </a:solidFill>
              <a:effectLst/>
              <a:uLnTx/>
              <a:uFillTx/>
              <a:latin typeface="Raleway"/>
              <a:ea typeface="+mn-ea"/>
              <a:cs typeface="+mn-cs"/>
            </a:endParaRPr>
          </a:p>
          <a:p>
            <a:endParaRPr lang="en-US" dirty="0"/>
          </a:p>
        </p:txBody>
      </p:sp>
      <p:sp>
        <p:nvSpPr>
          <p:cNvPr id="4" name="Slide Number Placeholder 3"/>
          <p:cNvSpPr>
            <a:spLocks noGrp="1"/>
          </p:cNvSpPr>
          <p:nvPr>
            <p:ph type="sldNum" sz="quarter" idx="5"/>
          </p:nvPr>
        </p:nvSpPr>
        <p:spPr/>
        <p:txBody>
          <a:bodyPr/>
          <a:lstStyle/>
          <a:p>
            <a:fld id="{43E8D311-A15E-D747-87D9-326963096DF2}" type="slidenum">
              <a:rPr lang="en-US" smtClean="0"/>
              <a:t>9</a:t>
            </a:fld>
            <a:endParaRPr lang="en-US"/>
          </a:p>
        </p:txBody>
      </p:sp>
    </p:spTree>
    <p:extLst>
      <p:ext uri="{BB962C8B-B14F-4D97-AF65-F5344CB8AC3E}">
        <p14:creationId xmlns:p14="http://schemas.microsoft.com/office/powerpoint/2010/main" val="96359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References</a:t>
            </a:r>
            <a:r>
              <a:rPr lang="en-US" dirty="0"/>
              <a:t>:</a:t>
            </a:r>
          </a:p>
          <a:p>
            <a:endParaRPr lang="en-US" dirty="0"/>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van </a:t>
            </a:r>
            <a:r>
              <a:rPr lang="en-US" sz="1800" dirty="0" err="1">
                <a:solidFill>
                  <a:srgbClr val="000000"/>
                </a:solidFill>
                <a:effectLst/>
                <a:latin typeface="Aptos" panose="020B0004020202020204" pitchFamily="34" charset="0"/>
                <a:ea typeface="Times New Roman" panose="02020603050405020304" pitchFamily="18" charset="0"/>
              </a:rPr>
              <a:t>Welzen</a:t>
            </a:r>
            <a:r>
              <a:rPr lang="en-US" sz="1800" dirty="0">
                <a:solidFill>
                  <a:srgbClr val="000000"/>
                </a:solidFill>
                <a:effectLst/>
                <a:latin typeface="Aptos" panose="020B0004020202020204" pitchFamily="34" charset="0"/>
                <a:ea typeface="Times New Roman" panose="02020603050405020304" pitchFamily="18" charset="0"/>
              </a:rPr>
              <a:t> BJ, et al. HIV Glasgow 2022. Poster P069</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van </a:t>
            </a:r>
            <a:r>
              <a:rPr lang="en-US" sz="1800" dirty="0" err="1">
                <a:solidFill>
                  <a:srgbClr val="000000"/>
                </a:solidFill>
                <a:effectLst/>
                <a:latin typeface="Aptos" panose="020B0004020202020204" pitchFamily="34" charset="0"/>
                <a:ea typeface="Times New Roman" panose="02020603050405020304" pitchFamily="18" charset="0"/>
              </a:rPr>
              <a:t>Welzen</a:t>
            </a:r>
            <a:r>
              <a:rPr lang="en-US" sz="1800" dirty="0">
                <a:solidFill>
                  <a:srgbClr val="000000"/>
                </a:solidFill>
                <a:effectLst/>
                <a:latin typeface="Aptos" panose="020B0004020202020204" pitchFamily="34" charset="0"/>
                <a:ea typeface="Times New Roman" panose="02020603050405020304" pitchFamily="18" charset="0"/>
              </a:rPr>
              <a:t> BJ, et al. Implementation of cabotegravir and </a:t>
            </a:r>
            <a:r>
              <a:rPr lang="en-US" sz="1800" dirty="0" err="1">
                <a:solidFill>
                  <a:srgbClr val="000000"/>
                </a:solidFill>
                <a:effectLst/>
                <a:latin typeface="Aptos" panose="020B0004020202020204" pitchFamily="34" charset="0"/>
                <a:ea typeface="Times New Roman" panose="02020603050405020304" pitchFamily="18" charset="0"/>
              </a:rPr>
              <a:t>rilpivirine</a:t>
            </a:r>
            <a:r>
              <a:rPr lang="en-US" sz="1800" dirty="0">
                <a:solidFill>
                  <a:srgbClr val="000000"/>
                </a:solidFill>
                <a:effectLst/>
                <a:latin typeface="Aptos" panose="020B0004020202020204" pitchFamily="34" charset="0"/>
                <a:ea typeface="Times New Roman" panose="02020603050405020304" pitchFamily="18" charset="0"/>
              </a:rPr>
              <a:t> long-acting (CAB+RPV LA): primary results from the CAB+RPV Implementation Study in European Locations (CARISEL). Presented at HIV Glasgow 2022, October 23-26, 2022, Glasgow, UK and virtually.</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err="1">
                <a:solidFill>
                  <a:srgbClr val="000000"/>
                </a:solidFill>
                <a:effectLst/>
                <a:latin typeface="Aptos" panose="020B0004020202020204" pitchFamily="34" charset="0"/>
                <a:ea typeface="Times New Roman" panose="02020603050405020304" pitchFamily="18" charset="0"/>
              </a:rPr>
              <a:t>Slama</a:t>
            </a:r>
            <a:r>
              <a:rPr lang="en-US" sz="1800" dirty="0">
                <a:solidFill>
                  <a:srgbClr val="000000"/>
                </a:solidFill>
                <a:effectLst/>
                <a:latin typeface="Aptos" panose="020B0004020202020204" pitchFamily="34" charset="0"/>
                <a:ea typeface="Times New Roman" panose="02020603050405020304" pitchFamily="18" charset="0"/>
              </a:rPr>
              <a:t> L, et al. HIV Glasgow 2022. Poster P116</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err="1">
                <a:solidFill>
                  <a:srgbClr val="000000"/>
                </a:solidFill>
                <a:effectLst/>
                <a:latin typeface="Aptos" panose="020B0004020202020204" pitchFamily="34" charset="0"/>
                <a:ea typeface="Times New Roman" panose="02020603050405020304" pitchFamily="18" charset="0"/>
              </a:rPr>
              <a:t>Slama</a:t>
            </a:r>
            <a:r>
              <a:rPr lang="en-US" sz="1800" dirty="0">
                <a:solidFill>
                  <a:srgbClr val="000000"/>
                </a:solidFill>
                <a:effectLst/>
                <a:latin typeface="Aptos" panose="020B0004020202020204" pitchFamily="34" charset="0"/>
                <a:ea typeface="Times New Roman" panose="02020603050405020304" pitchFamily="18" charset="0"/>
              </a:rPr>
              <a:t> L, et al. Overcoming barriers and achieving optimal implementation of cabotegravir and </a:t>
            </a:r>
            <a:r>
              <a:rPr lang="en-US" sz="1800" dirty="0" err="1">
                <a:solidFill>
                  <a:srgbClr val="000000"/>
                </a:solidFill>
                <a:effectLst/>
                <a:latin typeface="Aptos" panose="020B0004020202020204" pitchFamily="34" charset="0"/>
                <a:ea typeface="Times New Roman" panose="02020603050405020304" pitchFamily="18" charset="0"/>
              </a:rPr>
              <a:t>rilpivirine</a:t>
            </a:r>
            <a:r>
              <a:rPr lang="en-US" sz="1800" dirty="0">
                <a:solidFill>
                  <a:srgbClr val="000000"/>
                </a:solidFill>
                <a:effectLst/>
                <a:latin typeface="Aptos" panose="020B0004020202020204" pitchFamily="34" charset="0"/>
                <a:ea typeface="Times New Roman" panose="02020603050405020304" pitchFamily="18" charset="0"/>
              </a:rPr>
              <a:t> long-acting (CAB+RPV LA): staff study participant (SSP) results from the CAB+RPV Implementation Study in European Locations (CARISEL). Presented at HIV Glasgow 2022, October 23-26, 2022, Glasgow, UK and virtually.</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Olalla J, et al. BHIVA 2022. Poster 008</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Olalla J, et al. Top Practices for Implementing Cabotegravir (CAB) and </a:t>
            </a:r>
            <a:r>
              <a:rPr lang="en-US" sz="1800" dirty="0" err="1">
                <a:solidFill>
                  <a:srgbClr val="000000"/>
                </a:solidFill>
                <a:effectLst/>
                <a:latin typeface="Aptos" panose="020B0004020202020204" pitchFamily="34" charset="0"/>
                <a:ea typeface="Times New Roman" panose="02020603050405020304" pitchFamily="18" charset="0"/>
              </a:rPr>
              <a:t>Rilpivirine</a:t>
            </a:r>
            <a:r>
              <a:rPr lang="en-US" sz="1800" dirty="0">
                <a:solidFill>
                  <a:srgbClr val="000000"/>
                </a:solidFill>
                <a:effectLst/>
                <a:latin typeface="Aptos" panose="020B0004020202020204" pitchFamily="34" charset="0"/>
                <a:ea typeface="Times New Roman" panose="02020603050405020304" pitchFamily="18" charset="0"/>
              </a:rPr>
              <a:t> (RPV) Long-Acting (LA) in European Clinics. Presented at BHIVA 2022, April 20-22, 2022, Manchester, UK. Poster Presentation</a:t>
            </a:r>
            <a:endParaRPr lang="en-US" sz="1800" dirty="0">
              <a:effectLst/>
              <a:latin typeface="Calibri" panose="020F0502020204030204" pitchFamily="34" charset="0"/>
              <a:ea typeface="Calibri" panose="020F0502020204030204" pitchFamily="34" charset="0"/>
            </a:endParaRPr>
          </a:p>
          <a:p>
            <a:pPr marL="0" marR="0" algn="just">
              <a:spcBef>
                <a:spcPts val="0"/>
              </a:spcBef>
              <a:spcAft>
                <a:spcPts val="0"/>
              </a:spcAft>
            </a:pPr>
            <a:r>
              <a:rPr lang="en-US" sz="1800" dirty="0">
                <a:solidFill>
                  <a:srgbClr val="000000"/>
                </a:solidFill>
                <a:effectLst/>
                <a:latin typeface="Aptos" panose="020B0004020202020204" pitchFamily="34" charset="0"/>
                <a:ea typeface="Times New Roman" panose="02020603050405020304" pitchFamily="18" charset="0"/>
              </a:rPr>
              <a:t>Lutz T, et al. HIV Glasgow 2022. Poster P123</a:t>
            </a:r>
            <a:endParaRPr lang="en-US" sz="1800" dirty="0">
              <a:effectLst/>
              <a:latin typeface="Calibri" panose="020F0502020204030204" pitchFamily="34" charset="0"/>
              <a:ea typeface="Calibri" panose="020F0502020204030204" pitchFamily="34" charset="0"/>
            </a:endParaRPr>
          </a:p>
          <a:p>
            <a:pPr marL="342900" marR="0" lvl="0" indent="-342900" algn="just">
              <a:spcBef>
                <a:spcPts val="0"/>
              </a:spcBef>
              <a:spcAft>
                <a:spcPts val="0"/>
              </a:spcAft>
              <a:buFont typeface="Symbol" panose="05050102010706020507" pitchFamily="18" charset="2"/>
              <a:buChar char=""/>
            </a:pPr>
            <a:r>
              <a:rPr lang="en-US" sz="1800" dirty="0">
                <a:solidFill>
                  <a:srgbClr val="000000"/>
                </a:solidFill>
                <a:effectLst/>
                <a:latin typeface="Aptos" panose="020B0004020202020204" pitchFamily="34" charset="0"/>
                <a:ea typeface="Times New Roman" panose="02020603050405020304" pitchFamily="18" charset="0"/>
              </a:rPr>
              <a:t>Lutz T, et al. Perceptions of cabotegravir and </a:t>
            </a:r>
            <a:r>
              <a:rPr lang="en-US" sz="1800" dirty="0" err="1">
                <a:solidFill>
                  <a:srgbClr val="000000"/>
                </a:solidFill>
                <a:effectLst/>
                <a:latin typeface="Aptos" panose="020B0004020202020204" pitchFamily="34" charset="0"/>
                <a:ea typeface="Times New Roman" panose="02020603050405020304" pitchFamily="18" charset="0"/>
              </a:rPr>
              <a:t>rilpivirine</a:t>
            </a:r>
            <a:r>
              <a:rPr lang="en-US" sz="1800" dirty="0">
                <a:solidFill>
                  <a:srgbClr val="000000"/>
                </a:solidFill>
                <a:effectLst/>
                <a:latin typeface="Aptos" panose="020B0004020202020204" pitchFamily="34" charset="0"/>
                <a:ea typeface="Times New Roman" panose="02020603050405020304" pitchFamily="18" charset="0"/>
              </a:rPr>
              <a:t> long-acting (CAB+RPV LA) from patients in the CAB+RPV Implementation Study in European Locations (CARISEL). Presented at HIV Glasgow 2022, October 23-26, 2022, Glasgow, UK and virtually. Poster Presentation. (poster only) (poster + author audio)</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43E8D311-A15E-D747-87D9-326963096DF2}" type="slidenum">
              <a:rPr lang="en-US" smtClean="0"/>
              <a:t>10</a:t>
            </a:fld>
            <a:endParaRPr lang="en-US"/>
          </a:p>
        </p:txBody>
      </p:sp>
    </p:spTree>
    <p:extLst>
      <p:ext uri="{BB962C8B-B14F-4D97-AF65-F5344CB8AC3E}">
        <p14:creationId xmlns:p14="http://schemas.microsoft.com/office/powerpoint/2010/main" val="28862519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hyperlink" Target="https://www.gskbrandhub.com/b/hub/c/en-GB/Asset/Details/27368?pageSize=30&amp;showadvancedsearch=True&amp;showkeywordfilters=True&amp;showselectedkeywordfilters=False&amp;largeLayout=False&amp;b=hub&amp;bs=hub&amp;view=Standard&amp;page=1&amp;k=842&amp;fullTextQuery=font" TargetMode="Externa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5.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4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7.jpeg"/><Relationship Id="rId1" Type="http://schemas.openxmlformats.org/officeDocument/2006/relationships/slideMaster" Target="../slideMasters/slideMaster2.xml"/><Relationship Id="rId4" Type="http://schemas.openxmlformats.org/officeDocument/2006/relationships/image" Target="../media/image38.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lcome - Gu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
        <p:nvSpPr>
          <p:cNvPr id="16" name="Footer Placeholder 3">
            <a:extLst>
              <a:ext uri="{FF2B5EF4-FFF2-40B4-BE49-F238E27FC236}">
                <a16:creationId xmlns:a16="http://schemas.microsoft.com/office/drawing/2014/main" id="{49D1DF81-5267-6DAB-F8E2-0DC15BDA3635}"/>
              </a:ext>
            </a:extLst>
          </p:cNvPr>
          <p:cNvSpPr>
            <a:spLocks noGrp="1"/>
          </p:cNvSpPr>
          <p:nvPr>
            <p:ph type="ftr" sz="quarter" idx="3"/>
          </p:nvPr>
        </p:nvSpPr>
        <p:spPr>
          <a:xfrm>
            <a:off x="673200" y="324000"/>
            <a:ext cx="4114800" cy="187573"/>
          </a:xfrm>
        </p:spPr>
        <p:txBody>
          <a:bodyPr/>
          <a:lstStyle/>
          <a:p>
            <a:r>
              <a:rPr lang="en-GB"/>
              <a:t>PowerPoint document title (Global update in Header and Footer)</a:t>
            </a:r>
            <a:endParaRPr lang="en-GB" dirty="0"/>
          </a:p>
        </p:txBody>
      </p:sp>
      <p:sp>
        <p:nvSpPr>
          <p:cNvPr id="30" name="Text Placeholder 1">
            <a:extLst>
              <a:ext uri="{FF2B5EF4-FFF2-40B4-BE49-F238E27FC236}">
                <a16:creationId xmlns:a16="http://schemas.microsoft.com/office/drawing/2014/main" id="{2B786C3C-985C-D2DC-ACF1-591B9068F375}"/>
              </a:ext>
            </a:extLst>
          </p:cNvPr>
          <p:cNvSpPr txBox="1">
            <a:spLocks/>
          </p:cNvSpPr>
          <p:nvPr userDrawn="1"/>
        </p:nvSpPr>
        <p:spPr>
          <a:xfrm>
            <a:off x="673100" y="806195"/>
            <a:ext cx="10230126" cy="703222"/>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i="0" kern="1200">
                <a:solidFill>
                  <a:srgbClr val="EB1852"/>
                </a:solidFill>
                <a:latin typeface="Breakthrough Eval2" panose="0206060304020204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i="0" dirty="0">
                <a:solidFill>
                  <a:schemeClr val="accent1"/>
                </a:solidFill>
                <a:latin typeface="Breakthrough 2022" panose="02060603040202040303"/>
              </a:rPr>
              <a:t>Welcome to the new V||V </a:t>
            </a:r>
            <a:r>
              <a:rPr lang="en-GB" sz="3200" b="0" i="0" dirty="0" err="1">
                <a:solidFill>
                  <a:schemeClr val="accent1"/>
                </a:solidFill>
                <a:latin typeface="Breakthrough 2022" panose="02060603040202040303"/>
              </a:rPr>
              <a:t>powerpoint</a:t>
            </a:r>
            <a:r>
              <a:rPr lang="en-GB" sz="3200" b="0" i="0" dirty="0">
                <a:solidFill>
                  <a:schemeClr val="accent1"/>
                </a:solidFill>
                <a:latin typeface="Breakthrough 2022" panose="02060603040202040303"/>
              </a:rPr>
              <a:t> presentation kit</a:t>
            </a:r>
          </a:p>
        </p:txBody>
      </p:sp>
      <p:cxnSp>
        <p:nvCxnSpPr>
          <p:cNvPr id="32" name="Straight Connector 31">
            <a:extLst>
              <a:ext uri="{FF2B5EF4-FFF2-40B4-BE49-F238E27FC236}">
                <a16:creationId xmlns:a16="http://schemas.microsoft.com/office/drawing/2014/main" id="{A1CC8F4F-324D-D618-F35F-3CADEAEE6EAE}"/>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cxnSp>
        <p:nvCxnSpPr>
          <p:cNvPr id="4" name="Straight Connector 3">
            <a:extLst>
              <a:ext uri="{FF2B5EF4-FFF2-40B4-BE49-F238E27FC236}">
                <a16:creationId xmlns:a16="http://schemas.microsoft.com/office/drawing/2014/main" id="{E9CEEEF3-FA2E-3B85-E184-25A376E4D92C}"/>
              </a:ext>
            </a:extLst>
          </p:cNvPr>
          <p:cNvCxnSpPr>
            <a:cxnSpLocks/>
          </p:cNvCxnSpPr>
          <p:nvPr userDrawn="1"/>
        </p:nvCxnSpPr>
        <p:spPr>
          <a:xfrm flipV="1">
            <a:off x="8072447" y="1692000"/>
            <a:ext cx="0" cy="4863888"/>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cxnSp>
        <p:nvCxnSpPr>
          <p:cNvPr id="6" name="Straight Connector 5">
            <a:extLst>
              <a:ext uri="{FF2B5EF4-FFF2-40B4-BE49-F238E27FC236}">
                <a16:creationId xmlns:a16="http://schemas.microsoft.com/office/drawing/2014/main" id="{8665EFC3-C875-A571-B317-21AC002561B6}"/>
              </a:ext>
            </a:extLst>
          </p:cNvPr>
          <p:cNvCxnSpPr>
            <a:cxnSpLocks/>
          </p:cNvCxnSpPr>
          <p:nvPr userDrawn="1"/>
        </p:nvCxnSpPr>
        <p:spPr>
          <a:xfrm flipV="1">
            <a:off x="4323138" y="1692000"/>
            <a:ext cx="0" cy="4863888"/>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BAA6FF9E-4A4D-EC80-7872-4D3526E1A289}"/>
              </a:ext>
            </a:extLst>
          </p:cNvPr>
          <p:cNvSpPr txBox="1"/>
          <p:nvPr userDrawn="1"/>
        </p:nvSpPr>
        <p:spPr>
          <a:xfrm>
            <a:off x="8355517" y="1692000"/>
            <a:ext cx="3380871" cy="2900317"/>
          </a:xfrm>
          <a:prstGeom prst="rect">
            <a:avLst/>
          </a:prstGeom>
          <a:noFill/>
        </p:spPr>
        <p:txBody>
          <a:bodyPr wrap="square" lIns="0" tIns="0" rIns="0" bIns="0" rtlCol="0">
            <a:noAutofit/>
          </a:bodyPr>
          <a:lstStyle/>
          <a:p>
            <a:pPr>
              <a:lnSpc>
                <a:spcPct val="110000"/>
              </a:lnSpc>
              <a:spcBef>
                <a:spcPts val="1200"/>
              </a:spcBef>
              <a:spcAft>
                <a:spcPts val="300"/>
              </a:spcAft>
            </a:pPr>
            <a:r>
              <a:rPr lang="en-GB" sz="1000" b="1" dirty="0">
                <a:solidFill>
                  <a:schemeClr val="accent2"/>
                </a:solidFill>
                <a:latin typeface="Raleway" charset="0"/>
                <a:ea typeface="Raleway" charset="0"/>
                <a:cs typeface="Raleway" charset="0"/>
              </a:rPr>
              <a:t>Typography – Special Instructions</a:t>
            </a:r>
          </a:p>
          <a:p>
            <a:pPr marL="0" marR="0" lvl="0" indent="0" algn="l" defTabSz="914400" rtl="0" eaLnBrk="1" fontAlgn="auto" latinLnBrk="0" hangingPunct="1">
              <a:lnSpc>
                <a:spcPct val="110000"/>
              </a:lnSpc>
              <a:spcBef>
                <a:spcPts val="0"/>
              </a:spcBef>
              <a:spcAft>
                <a:spcPts val="900"/>
              </a:spcAft>
              <a:buClr>
                <a:schemeClr val="accent1"/>
              </a:buClr>
              <a:buSzTx/>
              <a:buFontTx/>
              <a:buNone/>
              <a:tabLst/>
              <a:defRPr/>
            </a:pPr>
            <a:r>
              <a:rPr lang="en-GB" sz="1000" kern="1200" dirty="0">
                <a:solidFill>
                  <a:schemeClr val="accent2"/>
                </a:solidFill>
                <a:latin typeface="Raleway" charset="0"/>
                <a:ea typeface="Times New Roman" panose="02020603050405020304" pitchFamily="18" charset="0"/>
                <a:cs typeface="+mn-cs"/>
              </a:rPr>
              <a:t>Once the font has been replaced you will need to review the document and manually replace any uppercase I’s in </a:t>
            </a:r>
            <a:r>
              <a:rPr lang="en-GB" sz="1000" kern="1200" dirty="0" err="1">
                <a:solidFill>
                  <a:schemeClr val="accent2"/>
                </a:solidFill>
                <a:latin typeface="Raleway" charset="0"/>
                <a:ea typeface="Times New Roman" panose="02020603050405020304" pitchFamily="18" charset="0"/>
                <a:cs typeface="+mn-cs"/>
              </a:rPr>
              <a:t>ViiV</a:t>
            </a:r>
            <a:r>
              <a:rPr lang="en-GB" sz="1000" kern="1200" dirty="0">
                <a:solidFill>
                  <a:schemeClr val="accent2"/>
                </a:solidFill>
                <a:latin typeface="Raleway" charset="0"/>
                <a:ea typeface="Times New Roman" panose="02020603050405020304" pitchFamily="18" charset="0"/>
                <a:cs typeface="+mn-cs"/>
              </a:rPr>
              <a:t> with lowercase ones by following the instructions shown below.</a:t>
            </a:r>
            <a:endParaRPr lang="en-GB" sz="1000" kern="1200" dirty="0">
              <a:solidFill>
                <a:schemeClr val="accent2"/>
              </a:solidFill>
              <a:latin typeface="Raleway" charset="0"/>
              <a:ea typeface="Calibri" panose="020F0502020204030204" pitchFamily="34" charset="0"/>
              <a:cs typeface="+mn-cs"/>
            </a:endParaRP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Only the word ‘</a:t>
            </a:r>
            <a:r>
              <a:rPr lang="en-GB" sz="1000" dirty="0" err="1">
                <a:solidFill>
                  <a:schemeClr val="accent2"/>
                </a:solidFill>
                <a:latin typeface="Raleway" charset="0"/>
                <a:ea typeface="Raleway" charset="0"/>
                <a:cs typeface="Raleway" charset="0"/>
              </a:rPr>
              <a:t>ViiV</a:t>
            </a:r>
            <a:r>
              <a:rPr lang="en-GB" sz="1000" dirty="0">
                <a:solidFill>
                  <a:schemeClr val="accent2"/>
                </a:solidFill>
                <a:latin typeface="Raleway" charset="0"/>
                <a:ea typeface="Raleway" charset="0"/>
                <a:cs typeface="Raleway" charset="0"/>
              </a:rPr>
              <a:t>’ should use lower case ‘i’s (</a:t>
            </a:r>
            <a:r>
              <a:rPr lang="en-GB" sz="1000" b="1" i="0" dirty="0">
                <a:solidFill>
                  <a:schemeClr val="accent2"/>
                </a:solidFill>
                <a:latin typeface="Breakthrough 2022" panose="02060603040202040303"/>
                <a:ea typeface="Raleway" charset="0"/>
                <a:cs typeface="Raleway" charset="0"/>
              </a:rPr>
              <a:t>v||v</a:t>
            </a:r>
            <a:r>
              <a:rPr lang="en-GB" sz="1000"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You can create this by typing shift and vertical bar^ keys (</a:t>
            </a:r>
            <a:r>
              <a:rPr lang="en-GB" sz="1000" b="1" dirty="0">
                <a:solidFill>
                  <a:schemeClr val="accent2"/>
                </a:solidFill>
                <a:latin typeface="Raleway" charset="0"/>
                <a:ea typeface="Raleway" charset="0"/>
                <a:cs typeface="Raleway" charset="0"/>
              </a:rPr>
              <a:t>shift + |) </a:t>
            </a:r>
            <a:r>
              <a:rPr lang="en-GB" sz="1000" dirty="0">
                <a:solidFill>
                  <a:schemeClr val="accent2"/>
                </a:solidFill>
                <a:latin typeface="Raleway" charset="0"/>
                <a:ea typeface="Raleway" charset="0"/>
                <a:cs typeface="Raleway" charset="0"/>
              </a:rPr>
              <a:t>simultaneously</a:t>
            </a:r>
            <a:r>
              <a:rPr lang="en-GB" sz="1000" b="1"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In </a:t>
            </a:r>
            <a:r>
              <a:rPr lang="en-GB" sz="1000" b="1" u="sng" dirty="0">
                <a:solidFill>
                  <a:schemeClr val="accent2"/>
                </a:solidFill>
                <a:latin typeface="Raleway" charset="0"/>
                <a:ea typeface="Raleway" charset="0"/>
                <a:cs typeface="Raleway" charset="0"/>
              </a:rPr>
              <a:t>All</a:t>
            </a:r>
            <a:r>
              <a:rPr lang="en-GB" sz="1000" dirty="0">
                <a:solidFill>
                  <a:schemeClr val="accent2"/>
                </a:solidFill>
                <a:latin typeface="Raleway" charset="0"/>
                <a:ea typeface="Raleway" charset="0"/>
                <a:cs typeface="Raleway" charset="0"/>
              </a:rPr>
              <a:t> other circumstances the font should remain uppercase</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Visually check the rest of the doc to ensure all instances are correct</a:t>
            </a:r>
          </a:p>
          <a:p>
            <a:pPr>
              <a:lnSpc>
                <a:spcPct val="110000"/>
              </a:lnSpc>
              <a:spcBef>
                <a:spcPts val="700"/>
              </a:spcBef>
              <a:spcAft>
                <a:spcPts val="100"/>
              </a:spcAft>
              <a:buClr>
                <a:schemeClr val="accent1"/>
              </a:buClr>
            </a:pPr>
            <a:r>
              <a:rPr lang="en-GB" sz="1000" b="1" dirty="0">
                <a:solidFill>
                  <a:schemeClr val="accent2"/>
                </a:solidFill>
                <a:latin typeface="Raleway" charset="0"/>
                <a:ea typeface="Raleway" charset="0"/>
                <a:cs typeface="Raleway" charset="0"/>
              </a:rPr>
              <a:t>^The vertical bar key (|) can be found on a PC keyboard between the shift (↑) and Z keys. For the Mac, it is between the apostrophe (‘) and enter (⏎) keys.</a:t>
            </a:r>
          </a:p>
          <a:p>
            <a:pPr marL="0" indent="0">
              <a:lnSpc>
                <a:spcPct val="110000"/>
              </a:lnSpc>
              <a:spcAft>
                <a:spcPts val="100"/>
              </a:spcAft>
              <a:buClr>
                <a:schemeClr val="accent1"/>
              </a:buClr>
              <a:buFont typeface="Helvetica" pitchFamily="2" charset="0"/>
              <a:buNone/>
            </a:pPr>
            <a:endParaRPr lang="en-GB" sz="1000"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dirty="0">
              <a:solidFill>
                <a:schemeClr val="accent2"/>
              </a:solidFill>
              <a:latin typeface="Raleway" charset="0"/>
              <a:ea typeface="Raleway" charset="0"/>
              <a:cs typeface="Raleway" charset="0"/>
            </a:endParaRPr>
          </a:p>
          <a:p>
            <a:pPr>
              <a:lnSpc>
                <a:spcPct val="110000"/>
              </a:lnSpc>
              <a:spcAft>
                <a:spcPts val="100"/>
              </a:spcAft>
              <a:buClr>
                <a:schemeClr val="accent1"/>
              </a:buClr>
            </a:pPr>
            <a:endParaRPr lang="en-GB" sz="1000" dirty="0">
              <a:solidFill>
                <a:schemeClr val="accent2"/>
              </a:solidFill>
              <a:latin typeface="Raleway" charset="0"/>
              <a:ea typeface="Raleway" charset="0"/>
              <a:cs typeface="Raleway" charset="0"/>
            </a:endParaRPr>
          </a:p>
        </p:txBody>
      </p:sp>
      <p:sp>
        <p:nvSpPr>
          <p:cNvPr id="12" name="TextBox 11">
            <a:extLst>
              <a:ext uri="{FF2B5EF4-FFF2-40B4-BE49-F238E27FC236}">
                <a16:creationId xmlns:a16="http://schemas.microsoft.com/office/drawing/2014/main" id="{755AB8AB-A8DA-80E8-FA78-1AF4D7EDBFE2}"/>
              </a:ext>
            </a:extLst>
          </p:cNvPr>
          <p:cNvSpPr txBox="1"/>
          <p:nvPr userDrawn="1"/>
        </p:nvSpPr>
        <p:spPr>
          <a:xfrm>
            <a:off x="4557600" y="1692000"/>
            <a:ext cx="3304608" cy="4442111"/>
          </a:xfrm>
          <a:prstGeom prst="rect">
            <a:avLst/>
          </a:prstGeom>
          <a:noFill/>
        </p:spPr>
        <p:txBody>
          <a:bodyPr wrap="square" lIns="0" tIns="0" rIns="0" bIns="0" rtlCol="0">
            <a:noAutofit/>
          </a:bodyPr>
          <a:lstStyle/>
          <a:p>
            <a:pPr>
              <a:lnSpc>
                <a:spcPct val="110000"/>
              </a:lnSpc>
              <a:spcAft>
                <a:spcPts val="300"/>
              </a:spcAft>
            </a:pPr>
            <a:r>
              <a:rPr lang="en-GB" sz="1000" b="1" dirty="0">
                <a:solidFill>
                  <a:schemeClr val="accent2"/>
                </a:solidFill>
                <a:latin typeface="Raleway" charset="0"/>
                <a:ea typeface="Raleway" charset="0"/>
                <a:cs typeface="Raleway" charset="0"/>
              </a:rPr>
              <a:t>Legacy documents</a:t>
            </a:r>
          </a:p>
          <a:p>
            <a:pPr>
              <a:lnSpc>
                <a:spcPct val="110000"/>
              </a:lnSpc>
              <a:spcAft>
                <a:spcPts val="900"/>
              </a:spcAft>
              <a:buClr>
                <a:schemeClr val="accent1"/>
              </a:buClr>
            </a:pPr>
            <a:r>
              <a:rPr lang="en-GB" sz="1000" dirty="0">
                <a:solidFill>
                  <a:schemeClr val="accent2"/>
                </a:solidFill>
                <a:latin typeface="Raleway" charset="0"/>
                <a:ea typeface="Raleway" charset="0"/>
                <a:cs typeface="Raleway" charset="0"/>
              </a:rPr>
              <a:t>If using </a:t>
            </a:r>
            <a:r>
              <a:rPr lang="en-GB" sz="1000" dirty="0">
                <a:solidFill>
                  <a:schemeClr val="accent2"/>
                </a:solidFill>
                <a:latin typeface="Raleway" charset="0"/>
                <a:ea typeface="Raleway" charset="0"/>
                <a:cs typeface="+mn-cs"/>
              </a:rPr>
              <a:t>previous</a:t>
            </a:r>
            <a:r>
              <a:rPr lang="en-GB" sz="1000" dirty="0">
                <a:solidFill>
                  <a:schemeClr val="accent2"/>
                </a:solidFill>
                <a:latin typeface="Raleway" charset="0"/>
                <a:ea typeface="Raleway" charset="0"/>
                <a:cs typeface="Raleway" charset="0"/>
              </a:rPr>
              <a:t> ’legacy’ documents it will need updating to the latest </a:t>
            </a:r>
            <a:r>
              <a:rPr lang="en-GB" sz="1000" b="1" i="0" dirty="0">
                <a:solidFill>
                  <a:schemeClr val="accent2"/>
                </a:solidFill>
                <a:latin typeface="Raleway" panose="020B0503030101060003" pitchFamily="34" charset="77"/>
                <a:ea typeface="Raleway" charset="0"/>
                <a:cs typeface="Raleway" charset="0"/>
              </a:rPr>
              <a:t>Breakthrough 2022 </a:t>
            </a:r>
            <a:r>
              <a:rPr lang="en-GB" sz="1000" dirty="0">
                <a:solidFill>
                  <a:schemeClr val="accent2"/>
                </a:solidFill>
                <a:latin typeface="Raleway" charset="0"/>
                <a:ea typeface="Raleway" charset="0"/>
                <a:cs typeface="Raleway" charset="0"/>
              </a:rPr>
              <a:t>font</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(install first). </a:t>
            </a:r>
          </a:p>
          <a:p>
            <a:pPr marL="0" marR="0" lvl="0" indent="0" algn="l" defTabSz="914400" rtl="0" eaLnBrk="1" fontAlgn="auto" latinLnBrk="0" hangingPunct="1">
              <a:lnSpc>
                <a:spcPct val="110000"/>
              </a:lnSpc>
              <a:spcBef>
                <a:spcPts val="0"/>
              </a:spcBef>
              <a:spcAft>
                <a:spcPts val="100"/>
              </a:spcAft>
              <a:buClr>
                <a:schemeClr val="accent1"/>
              </a:buClr>
              <a:buSzTx/>
              <a:buFontTx/>
              <a:buNone/>
              <a:tabLst/>
              <a:defRPr/>
            </a:pPr>
            <a:r>
              <a:rPr lang="en-GB" sz="1000" b="1" i="0" dirty="0">
                <a:solidFill>
                  <a:schemeClr val="accent2"/>
                </a:solidFill>
                <a:latin typeface="Raleway" panose="020B0503030101060003" pitchFamily="34" charset="77"/>
                <a:ea typeface="Raleway" charset="0"/>
                <a:cs typeface="Raleway" charset="0"/>
              </a:rPr>
              <a:t>For PC users</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Go to </a:t>
            </a:r>
            <a:r>
              <a:rPr lang="en-GB" sz="1000" b="1" dirty="0">
                <a:solidFill>
                  <a:schemeClr val="accent2"/>
                </a:solidFill>
                <a:latin typeface="Raleway" charset="0"/>
                <a:ea typeface="Raleway" charset="0"/>
                <a:cs typeface="Raleway" charset="0"/>
              </a:rPr>
              <a:t>Home</a:t>
            </a:r>
            <a:r>
              <a:rPr lang="en-GB" sz="1000" dirty="0">
                <a:solidFill>
                  <a:schemeClr val="accent2"/>
                </a:solidFill>
                <a:latin typeface="Raleway" charset="0"/>
                <a:ea typeface="Raleway" charset="0"/>
                <a:cs typeface="Raleway" charset="0"/>
              </a:rPr>
              <a:t>, then to </a:t>
            </a:r>
            <a:r>
              <a:rPr lang="en-GB" sz="1000" b="1" dirty="0">
                <a:solidFill>
                  <a:schemeClr val="accent2"/>
                </a:solidFill>
                <a:latin typeface="Raleway" charset="0"/>
                <a:ea typeface="Raleway" charset="0"/>
                <a:cs typeface="Raleway" charset="0"/>
              </a:rPr>
              <a:t>Replace</a:t>
            </a:r>
            <a:r>
              <a:rPr lang="en-GB" sz="1000" dirty="0">
                <a:solidFill>
                  <a:schemeClr val="accent2"/>
                </a:solidFill>
                <a:latin typeface="Raleway" charset="0"/>
                <a:ea typeface="Raleway" charset="0"/>
                <a:cs typeface="Raleway" charset="0"/>
              </a:rPr>
              <a:t>,</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and select  </a:t>
            </a:r>
            <a:r>
              <a:rPr lang="en-GB" sz="1000" b="1" dirty="0">
                <a:solidFill>
                  <a:schemeClr val="accent2"/>
                </a:solidFill>
                <a:latin typeface="Raleway" charset="0"/>
                <a:ea typeface="Raleway" charset="0"/>
                <a:cs typeface="Raleway" charset="0"/>
              </a:rPr>
              <a:t>Replace fonts</a:t>
            </a:r>
            <a:br>
              <a:rPr lang="en-GB" sz="1000" b="1"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from the dropdown menu</a:t>
            </a:r>
          </a:p>
          <a:p>
            <a:pPr marL="144000" indent="-144000">
              <a:lnSpc>
                <a:spcPct val="110000"/>
              </a:lnSpc>
              <a:spcAft>
                <a:spcPts val="100"/>
              </a:spcAft>
              <a:buClr>
                <a:schemeClr val="accent1"/>
              </a:buClr>
              <a:buFont typeface="Helvetica" pitchFamily="2" charset="0"/>
              <a:buChar char="●"/>
            </a:pPr>
            <a:endParaRPr lang="en-GB" sz="1000" b="0"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Under </a:t>
            </a:r>
            <a:r>
              <a:rPr lang="en-GB" sz="1000" b="1" dirty="0">
                <a:solidFill>
                  <a:schemeClr val="accent2"/>
                </a:solidFill>
                <a:latin typeface="Raleway" charset="0"/>
                <a:ea typeface="Raleway" charset="0"/>
                <a:cs typeface="Raleway" charset="0"/>
              </a:rPr>
              <a:t>Replace: </a:t>
            </a:r>
            <a:r>
              <a:rPr lang="en-GB" sz="1000" dirty="0">
                <a:solidFill>
                  <a:schemeClr val="accent2"/>
                </a:solidFill>
                <a:latin typeface="Raleway" charset="0"/>
                <a:ea typeface="Raleway" charset="0"/>
                <a:cs typeface="Raleway" charset="0"/>
              </a:rPr>
              <a:t>select Breakthrough and under </a:t>
            </a:r>
            <a:br>
              <a:rPr lang="en-GB" sz="1000" dirty="0">
                <a:solidFill>
                  <a:schemeClr val="accent2"/>
                </a:solidFill>
                <a:latin typeface="Raleway" charset="0"/>
                <a:ea typeface="Raleway" charset="0"/>
                <a:cs typeface="Raleway" charset="0"/>
              </a:rPr>
            </a:br>
            <a:r>
              <a:rPr lang="en-GB" sz="1000" b="1" dirty="0">
                <a:solidFill>
                  <a:schemeClr val="accent2"/>
                </a:solidFill>
                <a:latin typeface="Raleway" charset="0"/>
                <a:ea typeface="Raleway" charset="0"/>
                <a:cs typeface="Raleway" charset="0"/>
              </a:rPr>
              <a:t>With:</a:t>
            </a:r>
            <a:r>
              <a:rPr lang="en-GB" sz="1000" dirty="0">
                <a:solidFill>
                  <a:schemeClr val="accent2"/>
                </a:solidFill>
                <a:latin typeface="Raleway" charset="0"/>
                <a:ea typeface="Raleway" charset="0"/>
                <a:cs typeface="Raleway" charset="0"/>
              </a:rPr>
              <a:t> select </a:t>
            </a:r>
            <a:r>
              <a:rPr lang="en-GB" sz="1000" b="1" dirty="0">
                <a:solidFill>
                  <a:schemeClr val="accent2"/>
                </a:solidFill>
                <a:latin typeface="Raleway" charset="0"/>
                <a:ea typeface="Raleway" charset="0"/>
                <a:cs typeface="Raleway" charset="0"/>
              </a:rPr>
              <a:t>Breakthrough 2022</a:t>
            </a: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b="1" dirty="0">
              <a:solidFill>
                <a:schemeClr val="accent2"/>
              </a:solidFill>
              <a:latin typeface="Raleway" charset="0"/>
              <a:ea typeface="Raleway" charset="0"/>
              <a:cs typeface="Raleway" charset="0"/>
            </a:endParaRPr>
          </a:p>
          <a:p>
            <a:pPr marL="144000" indent="-144000">
              <a:lnSpc>
                <a:spcPct val="110000"/>
              </a:lnSpc>
              <a:spcAft>
                <a:spcPts val="900"/>
              </a:spcAft>
              <a:buClr>
                <a:schemeClr val="accent1"/>
              </a:buClr>
              <a:buFont typeface="Helvetica" pitchFamily="2" charset="0"/>
              <a:buChar char="●"/>
            </a:pPr>
            <a:r>
              <a:rPr lang="en-GB" sz="1000" spc="-20" baseline="0" dirty="0">
                <a:solidFill>
                  <a:schemeClr val="accent2"/>
                </a:solidFill>
                <a:latin typeface="Raleway" charset="0"/>
                <a:ea typeface="Raleway" charset="0"/>
                <a:cs typeface="Raleway" charset="0"/>
              </a:rPr>
              <a:t>Click </a:t>
            </a:r>
            <a:r>
              <a:rPr lang="en-GB" sz="1000" b="1" spc="-20" baseline="0" dirty="0">
                <a:solidFill>
                  <a:schemeClr val="accent2"/>
                </a:solidFill>
                <a:latin typeface="Raleway" charset="0"/>
                <a:ea typeface="Raleway" charset="0"/>
                <a:cs typeface="Raleway" charset="0"/>
              </a:rPr>
              <a:t>Replace</a:t>
            </a:r>
            <a:r>
              <a:rPr lang="en-GB" sz="1000" spc="-20" baseline="0" dirty="0">
                <a:solidFill>
                  <a:schemeClr val="accent2"/>
                </a:solidFill>
                <a:latin typeface="Raleway" charset="0"/>
                <a:ea typeface="Raleway" charset="0"/>
                <a:cs typeface="Raleway" charset="0"/>
              </a:rPr>
              <a:t> and the old font version will be substituted for the new version throughout the document </a:t>
            </a:r>
          </a:p>
        </p:txBody>
      </p:sp>
      <p:sp>
        <p:nvSpPr>
          <p:cNvPr id="2" name="TextBox 1">
            <a:extLst>
              <a:ext uri="{FF2B5EF4-FFF2-40B4-BE49-F238E27FC236}">
                <a16:creationId xmlns:a16="http://schemas.microsoft.com/office/drawing/2014/main" id="{EEE07D7F-224F-A025-7F48-278B9839F3F0}"/>
              </a:ext>
            </a:extLst>
          </p:cNvPr>
          <p:cNvSpPr txBox="1"/>
          <p:nvPr userDrawn="1"/>
        </p:nvSpPr>
        <p:spPr>
          <a:xfrm>
            <a:off x="5640388" y="302112"/>
            <a:ext cx="6096000" cy="158400"/>
          </a:xfrm>
          <a:prstGeom prst="rect">
            <a:avLst/>
          </a:prstGeom>
          <a:noFill/>
        </p:spPr>
        <p:txBody>
          <a:bodyPr wrap="square" lIns="0" tIns="0" rIns="0" bIns="0">
            <a:spAutoFit/>
          </a:bodyPr>
          <a:lstStyle/>
          <a:p>
            <a:pPr algn="r">
              <a:lnSpc>
                <a:spcPct val="110000"/>
              </a:lnSpc>
              <a:spcAft>
                <a:spcPts val="900"/>
              </a:spcAft>
            </a:pPr>
            <a:r>
              <a:rPr lang="en-GB" sz="1000" b="1" u="sng" dirty="0">
                <a:solidFill>
                  <a:schemeClr val="accent2"/>
                </a:solidFill>
                <a:latin typeface="Raleway" charset="0"/>
                <a:ea typeface="Raleway" charset="0"/>
                <a:cs typeface="Raleway" charset="0"/>
              </a:rPr>
              <a:t>This slide is a guide only and should be removed from all presentations once complete. </a:t>
            </a:r>
          </a:p>
        </p:txBody>
      </p:sp>
      <p:sp>
        <p:nvSpPr>
          <p:cNvPr id="3" name="TextBox 2">
            <a:extLst>
              <a:ext uri="{FF2B5EF4-FFF2-40B4-BE49-F238E27FC236}">
                <a16:creationId xmlns:a16="http://schemas.microsoft.com/office/drawing/2014/main" id="{42B1A945-BB83-5A3F-169B-8452242AEB54}"/>
              </a:ext>
            </a:extLst>
          </p:cNvPr>
          <p:cNvSpPr txBox="1"/>
          <p:nvPr userDrawn="1"/>
        </p:nvSpPr>
        <p:spPr>
          <a:xfrm>
            <a:off x="673099" y="1692000"/>
            <a:ext cx="3609395" cy="4841999"/>
          </a:xfrm>
          <a:prstGeom prst="rect">
            <a:avLst/>
          </a:prstGeom>
          <a:noFill/>
        </p:spPr>
        <p:txBody>
          <a:bodyPr wrap="square" lIns="0" tIns="0" rIns="0" bIns="0" rtlCol="0">
            <a:noAutofit/>
          </a:bodyPr>
          <a:lstStyle/>
          <a:p>
            <a:pPr>
              <a:lnSpc>
                <a:spcPct val="70000"/>
              </a:lnSpc>
            </a:pPr>
            <a:r>
              <a:rPr lang="en-GB" sz="2800" b="0" i="0" spc="-50" baseline="0" dirty="0">
                <a:solidFill>
                  <a:schemeClr val="accent2"/>
                </a:solidFill>
                <a:latin typeface="Breakthrough 2022" panose="02060603040202040303"/>
              </a:rPr>
              <a:t>Please ensure you have the latest version of the </a:t>
            </a:r>
            <a:r>
              <a:rPr lang="en-GB" sz="2800" b="0" i="0" spc="-50" baseline="0" dirty="0">
                <a:solidFill>
                  <a:schemeClr val="accent1"/>
                </a:solidFill>
                <a:latin typeface="Breakthrough 2022" panose="02060603040202040303"/>
              </a:rPr>
              <a:t>breakthrough 2022 font</a:t>
            </a:r>
            <a:r>
              <a:rPr lang="en-GB" sz="2800" b="0" i="0" spc="-50" baseline="0" dirty="0">
                <a:solidFill>
                  <a:schemeClr val="accent2"/>
                </a:solidFill>
                <a:latin typeface="Breakthrough 2022" panose="02060603040202040303"/>
              </a:rPr>
              <a:t> installed on your computer before using this template</a:t>
            </a:r>
          </a:p>
          <a:p>
            <a:pPr>
              <a:lnSpc>
                <a:spcPct val="70000"/>
              </a:lnSpc>
            </a:pPr>
            <a:endParaRPr lang="en-GB" sz="2200" b="0" i="0" spc="-50" baseline="0" dirty="0">
              <a:solidFill>
                <a:schemeClr val="accent2"/>
              </a:solidFill>
              <a:latin typeface="Breakthrough 2022" panose="02060603040202040303"/>
            </a:endParaRPr>
          </a:p>
          <a:p>
            <a:pPr marL="0" marR="0" lvl="0" indent="0" algn="l" defTabSz="914400" rtl="0" eaLnBrk="1" fontAlgn="auto" latinLnBrk="0" hangingPunct="1">
              <a:lnSpc>
                <a:spcPct val="110000"/>
              </a:lnSpc>
              <a:spcBef>
                <a:spcPts val="0"/>
              </a:spcBef>
              <a:spcAft>
                <a:spcPts val="300"/>
              </a:spcAft>
              <a:buClrTx/>
              <a:buSzTx/>
              <a:buFontTx/>
              <a:buNone/>
              <a:tabLst/>
              <a:defRPr/>
            </a:pPr>
            <a:r>
              <a:rPr kumimoji="0" lang="en-GB" sz="1000" b="1" i="0" u="none" strike="noStrike" kern="1200" cap="none" spc="0" normalizeH="0" baseline="0" noProof="0" dirty="0">
                <a:ln>
                  <a:noFill/>
                </a:ln>
                <a:solidFill>
                  <a:srgbClr val="071D49"/>
                </a:solidFill>
                <a:effectLst/>
                <a:uLnTx/>
                <a:uFillTx/>
                <a:latin typeface="Raleway" charset="0"/>
                <a:ea typeface="Raleway" charset="0"/>
                <a:cs typeface="Raleway" charset="0"/>
              </a:rPr>
              <a:t>Font installation instructions – Breakthrough 2022</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on the link to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Brand Hub</a:t>
            </a:r>
            <a:b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b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(note: you will need to enter Slide Show mode)</a:t>
            </a:r>
          </a:p>
          <a:p>
            <a:pPr marL="144000" marR="0" lvl="0" indent="0" algn="l" defTabSz="914400" rtl="0" eaLnBrk="1" fontAlgn="auto" latinLnBrk="0" hangingPunct="1">
              <a:lnSpc>
                <a:spcPct val="110000"/>
              </a:lnSpc>
              <a:spcBef>
                <a:spcPts val="200"/>
              </a:spcBef>
              <a:spcAft>
                <a:spcPts val="500"/>
              </a:spcAft>
              <a:buClr>
                <a:srgbClr val="E30046"/>
              </a:buClr>
              <a:buSzTx/>
              <a:buFontTx/>
              <a:buNone/>
              <a:tabLst/>
              <a:defRPr/>
            </a:pPr>
            <a:r>
              <a:rPr kumimoji="0" lang="en-GB" sz="1000" b="1" i="0" u="sng" strike="noStrike" kern="1200" cap="none" spc="0" normalizeH="0" baseline="0" noProof="0" dirty="0">
                <a:ln>
                  <a:noFill/>
                </a:ln>
                <a:solidFill>
                  <a:schemeClr val="accent1"/>
                </a:solidFill>
                <a:effectLst/>
                <a:uLnTx/>
                <a:uFillTx/>
                <a:latin typeface="Raleway" panose="020B0503030101060003" pitchFamily="34" charset="77"/>
                <a:ea typeface="Raleway" charset="0"/>
                <a:cs typeface="Raleway" charset="0"/>
                <a:hlinkClick r:id="rId5">
                  <a:extLst>
                    <a:ext uri="{A12FA001-AC4F-418D-AE19-62706E023703}">
                      <ahyp:hlinkClr xmlns:ahyp="http://schemas.microsoft.com/office/drawing/2018/hyperlinkcolor" val="tx"/>
                    </a:ext>
                  </a:extLst>
                </a:hlinkClick>
              </a:rPr>
              <a:t>Asset search | GSK Brand Hub</a:t>
            </a:r>
            <a:endParaRPr kumimoji="0" lang="en-GB" sz="1000" b="1" i="0" u="sng" strike="noStrike" kern="1200" cap="none" spc="0" normalizeH="0" baseline="0" noProof="0" dirty="0">
              <a:ln>
                <a:noFill/>
              </a:ln>
              <a:solidFill>
                <a:schemeClr val="accent1"/>
              </a:solidFill>
              <a:effectLst/>
              <a:uLnTx/>
              <a:uFillTx/>
              <a:latin typeface="Raleway" panose="020B0503030101060003" pitchFamily="34" charset="77"/>
              <a:ea typeface="Raleway" charset="0"/>
              <a:cs typeface="Raleway" charset="0"/>
            </a:endParaRP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on </a:t>
            </a:r>
            <a:r>
              <a:rPr kumimoji="0" lang="en-GB" sz="1000" b="1" i="0" u="none" strike="noStrike" kern="1200" cap="none" spc="0" normalizeH="0" baseline="0" noProof="0" dirty="0" err="1">
                <a:ln>
                  <a:noFill/>
                </a:ln>
                <a:solidFill>
                  <a:srgbClr val="071D49"/>
                </a:solidFill>
                <a:effectLst/>
                <a:uLnTx/>
                <a:uFillTx/>
                <a:latin typeface="Raleway" panose="020B0503030101060003" pitchFamily="34" charset="77"/>
                <a:ea typeface="Raleway" charset="0"/>
                <a:cs typeface="Raleway" charset="0"/>
              </a:rPr>
              <a:t>ViiV</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 Breakthrough 2022</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download</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Click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accept and download</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Open the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Breakthrough 2022 </a:t>
            </a: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file from your downloads folder, unzip the font folder if they are zipped</a:t>
            </a:r>
          </a:p>
          <a:p>
            <a:pPr marL="144000" marR="0" lvl="0" indent="-144000" algn="l" defTabSz="914400" rtl="0" eaLnBrk="1" fontAlgn="auto" latinLnBrk="0" hangingPunct="1">
              <a:lnSpc>
                <a:spcPct val="110000"/>
              </a:lnSpc>
              <a:spcBef>
                <a:spcPts val="0"/>
              </a:spcBef>
              <a:spcAft>
                <a:spcPts val="100"/>
              </a:spcAft>
              <a:buClr>
                <a:srgbClr val="E30046"/>
              </a:buClr>
              <a:buSzTx/>
              <a:buFont typeface="Helvetica" pitchFamily="2" charset="0"/>
              <a:buChar char="●"/>
              <a:tabLst/>
              <a:defRPr/>
            </a:pP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Locate the </a:t>
            </a:r>
            <a:r>
              <a:rPr kumimoji="0" lang="en-GB" sz="1000" b="0" i="0" u="none" strike="noStrike" kern="1200" cap="none" spc="0" normalizeH="0" baseline="0" noProof="0" dirty="0" err="1">
                <a:ln>
                  <a:noFill/>
                </a:ln>
                <a:solidFill>
                  <a:srgbClr val="071D49"/>
                </a:solidFill>
                <a:effectLst/>
                <a:uLnTx/>
                <a:uFillTx/>
                <a:latin typeface="Raleway" charset="0"/>
                <a:ea typeface="Raleway" charset="0"/>
                <a:cs typeface="Raleway" charset="0"/>
              </a:rPr>
              <a:t>Truetype</a:t>
            </a: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 version of the font, path below: </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Breakthrough_2022 &gt; </a:t>
            </a:r>
            <a:r>
              <a:rPr kumimoji="0" lang="en-GB" sz="1000" b="1" i="0" u="none" strike="noStrike" kern="1200" cap="none" spc="0" normalizeH="0" baseline="0" noProof="0" dirty="0" err="1">
                <a:ln>
                  <a:noFill/>
                </a:ln>
                <a:solidFill>
                  <a:srgbClr val="071D49"/>
                </a:solidFill>
                <a:effectLst/>
                <a:uLnTx/>
                <a:uFillTx/>
                <a:latin typeface="Raleway" panose="020B0503030101060003" pitchFamily="34" charset="77"/>
                <a:ea typeface="Raleway" charset="0"/>
                <a:cs typeface="Raleway" charset="0"/>
              </a:rPr>
              <a:t>Desktop_Fonts</a:t>
            </a:r>
            <a:r>
              <a:rPr kumimoji="0" lang="en-GB" sz="1000" b="1" i="0" u="none" strike="noStrike" kern="1200" cap="none" spc="0" normalizeH="0" baseline="0" noProof="0" dirty="0">
                <a:ln>
                  <a:noFill/>
                </a:ln>
                <a:solidFill>
                  <a:srgbClr val="071D49"/>
                </a:solidFill>
                <a:effectLst/>
                <a:uLnTx/>
                <a:uFillTx/>
                <a:latin typeface="Raleway" panose="020B0503030101060003" pitchFamily="34" charset="77"/>
                <a:ea typeface="Raleway" charset="0"/>
                <a:cs typeface="Raleway" charset="0"/>
              </a:rPr>
              <a:t> &gt; TrueType &gt; Breakthrough-2022-Bold</a:t>
            </a:r>
          </a:p>
          <a:p>
            <a:pPr marL="144000" marR="0" lvl="0" indent="-144000" algn="l" defTabSz="914400" rtl="0" eaLnBrk="1" fontAlgn="auto" latinLnBrk="0" hangingPunct="1">
              <a:lnSpc>
                <a:spcPct val="110000"/>
              </a:lnSpc>
              <a:spcBef>
                <a:spcPts val="0"/>
              </a:spcBef>
              <a:spcAft>
                <a:spcPts val="200"/>
              </a:spcAft>
              <a:buClr>
                <a:srgbClr val="E30046"/>
              </a:buClr>
              <a:buSzTx/>
              <a:buFont typeface="Helvetica" pitchFamily="2" charset="0"/>
              <a:buChar char="●"/>
              <a:tabLst/>
              <a:defRPr/>
            </a:pPr>
            <a:r>
              <a:rPr kumimoji="0" lang="en-GB" sz="1000" b="1" i="0" u="none" strike="noStrike" kern="1200" cap="none" spc="0" normalizeH="0" baseline="0" noProof="0" dirty="0">
                <a:ln>
                  <a:noFill/>
                </a:ln>
                <a:solidFill>
                  <a:srgbClr val="071D49"/>
                </a:solidFill>
                <a:effectLst/>
                <a:uLnTx/>
                <a:uFillTx/>
                <a:latin typeface="Raleway" charset="0"/>
                <a:ea typeface="Raleway" charset="0"/>
                <a:cs typeface="Raleway" charset="0"/>
              </a:rPr>
              <a:t>Double click</a:t>
            </a: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 on the font file to open, then click </a:t>
            </a:r>
            <a:r>
              <a:rPr kumimoji="0" lang="en-GB" sz="1000" b="1" i="0" u="none" strike="noStrike" kern="1200" cap="none" spc="0" normalizeH="0" baseline="0" noProof="0" dirty="0">
                <a:ln>
                  <a:noFill/>
                </a:ln>
                <a:solidFill>
                  <a:srgbClr val="071D49"/>
                </a:solidFill>
                <a:effectLst/>
                <a:uLnTx/>
                <a:uFillTx/>
                <a:latin typeface="Raleway" charset="0"/>
                <a:ea typeface="Raleway" charset="0"/>
                <a:cs typeface="Raleway" charset="0"/>
              </a:rPr>
              <a:t>Install</a:t>
            </a:r>
            <a:b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br>
            <a:r>
              <a:rPr kumimoji="0" lang="en-GB" sz="1000" b="0" i="0" u="none" strike="noStrike" kern="1200" cap="none" spc="0" normalizeH="0" baseline="0" noProof="0" dirty="0">
                <a:ln>
                  <a:noFill/>
                </a:ln>
                <a:solidFill>
                  <a:srgbClr val="071D49"/>
                </a:solidFill>
                <a:effectLst/>
                <a:uLnTx/>
                <a:uFillTx/>
                <a:latin typeface="Raleway" charset="0"/>
                <a:ea typeface="Raleway" charset="0"/>
                <a:cs typeface="Raleway" charset="0"/>
              </a:rPr>
              <a:t>in the top left hand corner</a:t>
            </a:r>
          </a:p>
        </p:txBody>
      </p:sp>
      <p:pic>
        <p:nvPicPr>
          <p:cNvPr id="7" name="Picture 6">
            <a:extLst>
              <a:ext uri="{FF2B5EF4-FFF2-40B4-BE49-F238E27FC236}">
                <a16:creationId xmlns:a16="http://schemas.microsoft.com/office/drawing/2014/main" id="{ED99D340-9822-F6CC-0D3E-636FD6CF61D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6575712" y="2387802"/>
            <a:ext cx="1149014" cy="904316"/>
          </a:xfrm>
          <a:prstGeom prst="rect">
            <a:avLst/>
          </a:prstGeom>
        </p:spPr>
      </p:pic>
      <p:pic>
        <p:nvPicPr>
          <p:cNvPr id="10" name="Picture 9">
            <a:extLst>
              <a:ext uri="{FF2B5EF4-FFF2-40B4-BE49-F238E27FC236}">
                <a16:creationId xmlns:a16="http://schemas.microsoft.com/office/drawing/2014/main" id="{540AEB2E-8446-30EC-DC01-22BBEB307A4A}"/>
              </a:ext>
            </a:extLst>
          </p:cNvPr>
          <p:cNvPicPr>
            <a:picLocks noChangeAspect="1"/>
          </p:cNvPicPr>
          <p:nvPr userDrawn="1"/>
        </p:nvPicPr>
        <p:blipFill>
          <a:blip r:embed="rId7" cstate="email">
            <a:extLst>
              <a:ext uri="{28A0092B-C50C-407E-A947-70E740481C1C}">
                <a14:useLocalDpi xmlns:a14="http://schemas.microsoft.com/office/drawing/2010/main"/>
              </a:ext>
            </a:extLst>
          </a:blip>
          <a:srcRect/>
          <a:stretch/>
        </p:blipFill>
        <p:spPr>
          <a:xfrm>
            <a:off x="4650666" y="3743206"/>
            <a:ext cx="3138712" cy="1402249"/>
          </a:xfrm>
          <a:prstGeom prst="rect">
            <a:avLst/>
          </a:prstGeom>
        </p:spPr>
      </p:pic>
    </p:spTree>
    <p:extLst>
      <p:ext uri="{BB962C8B-B14F-4D97-AF65-F5344CB8AC3E}">
        <p14:creationId xmlns:p14="http://schemas.microsoft.com/office/powerpoint/2010/main" val="2235916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7">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724400" y="0"/>
            <a:ext cx="746760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099681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8">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88080" y="0"/>
            <a:ext cx="850392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2343338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9">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12640" y="0"/>
            <a:ext cx="75793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776440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10">
    <p:bg>
      <p:bgPr>
        <a:solidFill>
          <a:schemeClr val="accent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718560" y="0"/>
            <a:ext cx="847344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37128276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Image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0F4C07F9-46D0-3BAC-8DDB-6BEC9B390DE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C85F6819-58B7-E1AB-0624-43264AF71566}"/>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166223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Image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640A967A-F249-8EFF-5D93-365A0CD6583F}"/>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A8759E16-8B79-2468-22AA-F4B4243B66E7}"/>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3537525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Image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D862250C-717E-1693-D96C-F042EDE7F90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397BE6A8-131F-94FA-FC08-5CE97AC18CAD}"/>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3068802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Image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9B7A1CFE-48EF-FEA0-0812-4BF82835727A}"/>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FABF4D4A-96E5-6FA8-7542-F3EC845BD6B5}"/>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3987353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Image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4F1176-F20E-F644-0FEB-3BD6402875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pic>
        <p:nvPicPr>
          <p:cNvPr id="3" name="Picture 2">
            <a:extLst>
              <a:ext uri="{FF2B5EF4-FFF2-40B4-BE49-F238E27FC236}">
                <a16:creationId xmlns:a16="http://schemas.microsoft.com/office/drawing/2014/main" id="{B647247E-5C3E-4F9C-6DC8-E8F2F9FD95B9}"/>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4" name="Slide Number Placeholder 5">
            <a:extLst>
              <a:ext uri="{FF2B5EF4-FFF2-40B4-BE49-F238E27FC236}">
                <a16:creationId xmlns:a16="http://schemas.microsoft.com/office/drawing/2014/main" id="{C3642EC8-7090-6D57-64EE-24F64112FCD6}"/>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Tree>
    <p:extLst>
      <p:ext uri="{BB962C8B-B14F-4D97-AF65-F5344CB8AC3E}">
        <p14:creationId xmlns:p14="http://schemas.microsoft.com/office/powerpoint/2010/main" val="2781942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2 - Grey">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D0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7" name="Graphic 6">
            <a:extLst>
              <a:ext uri="{FF2B5EF4-FFF2-40B4-BE49-F238E27FC236}">
                <a16:creationId xmlns:a16="http://schemas.microsoft.com/office/drawing/2014/main" id="{C0F663A6-5DAC-1964-3DE7-D9CEC5F3B738}"/>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75686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 Guide 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
        <p:nvSpPr>
          <p:cNvPr id="16" name="Footer Placeholder 3">
            <a:extLst>
              <a:ext uri="{FF2B5EF4-FFF2-40B4-BE49-F238E27FC236}">
                <a16:creationId xmlns:a16="http://schemas.microsoft.com/office/drawing/2014/main" id="{49D1DF81-5267-6DAB-F8E2-0DC15BDA3635}"/>
              </a:ext>
            </a:extLst>
          </p:cNvPr>
          <p:cNvSpPr>
            <a:spLocks noGrp="1"/>
          </p:cNvSpPr>
          <p:nvPr>
            <p:ph type="ftr" sz="quarter" idx="3"/>
          </p:nvPr>
        </p:nvSpPr>
        <p:spPr>
          <a:xfrm>
            <a:off x="673200" y="324000"/>
            <a:ext cx="4114800" cy="187573"/>
          </a:xfrm>
        </p:spPr>
        <p:txBody>
          <a:bodyPr/>
          <a:lstStyle/>
          <a:p>
            <a:r>
              <a:rPr lang="en-GB"/>
              <a:t>PowerPoint document title (Global update in Header and Footer)</a:t>
            </a:r>
            <a:endParaRPr lang="en-GB" dirty="0"/>
          </a:p>
        </p:txBody>
      </p:sp>
      <p:sp>
        <p:nvSpPr>
          <p:cNvPr id="30" name="Text Placeholder 1">
            <a:extLst>
              <a:ext uri="{FF2B5EF4-FFF2-40B4-BE49-F238E27FC236}">
                <a16:creationId xmlns:a16="http://schemas.microsoft.com/office/drawing/2014/main" id="{2B786C3C-985C-D2DC-ACF1-591B9068F375}"/>
              </a:ext>
            </a:extLst>
          </p:cNvPr>
          <p:cNvSpPr txBox="1">
            <a:spLocks/>
          </p:cNvSpPr>
          <p:nvPr userDrawn="1"/>
        </p:nvSpPr>
        <p:spPr>
          <a:xfrm>
            <a:off x="673100" y="806195"/>
            <a:ext cx="10230126" cy="387606"/>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i="0" kern="1200">
                <a:solidFill>
                  <a:srgbClr val="EB1852"/>
                </a:solidFill>
                <a:latin typeface="Breakthrough Eval2" panose="0206060304020204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i="0" dirty="0">
                <a:solidFill>
                  <a:schemeClr val="accent1"/>
                </a:solidFill>
                <a:latin typeface="Breakthrough 2022" panose="02060603040202040303"/>
              </a:rPr>
              <a:t>Welcome to the new V||V </a:t>
            </a:r>
            <a:r>
              <a:rPr lang="en-GB" sz="3200" b="0" i="0" dirty="0" err="1">
                <a:solidFill>
                  <a:schemeClr val="accent1"/>
                </a:solidFill>
                <a:latin typeface="Breakthrough 2022" panose="02060603040202040303"/>
              </a:rPr>
              <a:t>powerpoint</a:t>
            </a:r>
            <a:r>
              <a:rPr lang="en-GB" sz="3200" b="0" i="0" dirty="0">
                <a:solidFill>
                  <a:schemeClr val="accent1"/>
                </a:solidFill>
                <a:latin typeface="Breakthrough 2022" panose="02060603040202040303"/>
              </a:rPr>
              <a:t> presentation kit</a:t>
            </a:r>
          </a:p>
        </p:txBody>
      </p:sp>
      <p:cxnSp>
        <p:nvCxnSpPr>
          <p:cNvPr id="32" name="Straight Connector 31">
            <a:extLst>
              <a:ext uri="{FF2B5EF4-FFF2-40B4-BE49-F238E27FC236}">
                <a16:creationId xmlns:a16="http://schemas.microsoft.com/office/drawing/2014/main" id="{A1CC8F4F-324D-D618-F35F-3CADEAEE6EAE}"/>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2929497E-AE59-D187-D8A8-E0704E86652C}"/>
              </a:ext>
            </a:extLst>
          </p:cNvPr>
          <p:cNvSpPr txBox="1"/>
          <p:nvPr userDrawn="1"/>
        </p:nvSpPr>
        <p:spPr>
          <a:xfrm>
            <a:off x="4212186" y="4814645"/>
            <a:ext cx="7575344" cy="373254"/>
          </a:xfrm>
          <a:prstGeom prst="rect">
            <a:avLst/>
          </a:prstGeom>
          <a:noFill/>
        </p:spPr>
        <p:txBody>
          <a:bodyPr wrap="square" lIns="0" tIns="0" rIns="0" bIns="0" rtlCol="0">
            <a:noAutofit/>
          </a:bodyPr>
          <a:lstStyle/>
          <a:p>
            <a:pPr algn="ctr"/>
            <a:r>
              <a:rPr lang="en-US" sz="1000" b="0" i="0" dirty="0">
                <a:solidFill>
                  <a:schemeClr val="accent2"/>
                </a:solidFill>
                <a:latin typeface="Raleway" panose="020B0503030101060003" pitchFamily="34" charset="0"/>
                <a:ea typeface="Verdana" panose="020B0604030504040204" pitchFamily="34" charset="0"/>
                <a:cs typeface="Helvetica" panose="020B0604020202020204" pitchFamily="34" charset="0"/>
              </a:rPr>
              <a:t>Breakthrough 2022 (</a:t>
            </a:r>
            <a:r>
              <a:rPr lang="en-US" sz="1000" b="0" i="0" dirty="0" err="1">
                <a:solidFill>
                  <a:schemeClr val="accent2"/>
                </a:solidFill>
                <a:latin typeface="Raleway" panose="020B0503030101060003" pitchFamily="34" charset="0"/>
                <a:ea typeface="Verdana" panose="020B0604030504040204" pitchFamily="34" charset="0"/>
                <a:cs typeface="Helvetica" panose="020B0604020202020204" pitchFamily="34" charset="0"/>
              </a:rPr>
              <a:t>ViiV</a:t>
            </a:r>
            <a:r>
              <a:rPr lang="en-US" sz="1000" b="0" i="0" dirty="0">
                <a:solidFill>
                  <a:schemeClr val="accent2"/>
                </a:solidFill>
                <a:latin typeface="Raleway" panose="020B0503030101060003" pitchFamily="34" charset="0"/>
                <a:ea typeface="Verdana" panose="020B0604030504040204" pitchFamily="34" charset="0"/>
                <a:cs typeface="Helvetica" panose="020B0604020202020204" pitchFamily="34" charset="0"/>
              </a:rPr>
              <a:t> bespoke font)</a:t>
            </a:r>
          </a:p>
        </p:txBody>
      </p:sp>
      <p:grpSp>
        <p:nvGrpSpPr>
          <p:cNvPr id="3" name="Group 2">
            <a:extLst>
              <a:ext uri="{FF2B5EF4-FFF2-40B4-BE49-F238E27FC236}">
                <a16:creationId xmlns:a16="http://schemas.microsoft.com/office/drawing/2014/main" id="{AE739B11-498F-8974-55F4-8F68F1EE591A}"/>
              </a:ext>
            </a:extLst>
          </p:cNvPr>
          <p:cNvGrpSpPr/>
          <p:nvPr userDrawn="1"/>
        </p:nvGrpSpPr>
        <p:grpSpPr>
          <a:xfrm>
            <a:off x="4359594" y="5180258"/>
            <a:ext cx="7159306" cy="1433487"/>
            <a:chOff x="4423730" y="5330013"/>
            <a:chExt cx="3693644" cy="697309"/>
          </a:xfrm>
        </p:grpSpPr>
        <p:sp>
          <p:nvSpPr>
            <p:cNvPr id="4" name="TextBox 3">
              <a:extLst>
                <a:ext uri="{FF2B5EF4-FFF2-40B4-BE49-F238E27FC236}">
                  <a16:creationId xmlns:a16="http://schemas.microsoft.com/office/drawing/2014/main" id="{5F0BBA1C-2BDD-D062-8A87-9F86C155532B}"/>
                </a:ext>
              </a:extLst>
            </p:cNvPr>
            <p:cNvSpPr txBox="1"/>
            <p:nvPr/>
          </p:nvSpPr>
          <p:spPr>
            <a:xfrm>
              <a:off x="4423730" y="5834188"/>
              <a:ext cx="1812522" cy="131914"/>
            </a:xfrm>
            <a:prstGeom prst="rect">
              <a:avLst/>
            </a:prstGeom>
            <a:noFill/>
          </p:spPr>
          <p:txBody>
            <a:bodyPr wrap="square" lIns="0" tIns="0" rIns="0" bIns="0" rtlCol="0">
              <a:noAutofit/>
            </a:bodyPr>
            <a:lstStyle/>
            <a:p>
              <a:pPr algn="ctr"/>
              <a:r>
                <a:rPr lang="en-US" sz="1000" dirty="0" err="1">
                  <a:solidFill>
                    <a:schemeClr val="accent2"/>
                  </a:solidFill>
                  <a:latin typeface="Raleway" charset="0"/>
                  <a:ea typeface="Raleway" charset="0"/>
                  <a:cs typeface="Raleway" charset="0"/>
                </a:rPr>
                <a:t>Raleway</a:t>
              </a:r>
              <a:r>
                <a:rPr lang="en-US" sz="1000" dirty="0">
                  <a:solidFill>
                    <a:schemeClr val="accent2"/>
                  </a:solidFill>
                  <a:latin typeface="Raleway" charset="0"/>
                  <a:ea typeface="Raleway" charset="0"/>
                  <a:cs typeface="Raleway" charset="0"/>
                </a:rPr>
                <a:t> bold (Google font)</a:t>
              </a:r>
            </a:p>
          </p:txBody>
        </p:sp>
        <p:sp>
          <p:nvSpPr>
            <p:cNvPr id="6" name="Rectangle 5">
              <a:extLst>
                <a:ext uri="{FF2B5EF4-FFF2-40B4-BE49-F238E27FC236}">
                  <a16:creationId xmlns:a16="http://schemas.microsoft.com/office/drawing/2014/main" id="{CF48C4CA-DAB3-EC51-025E-7188B9F7CA44}"/>
                </a:ext>
              </a:extLst>
            </p:cNvPr>
            <p:cNvSpPr/>
            <p:nvPr/>
          </p:nvSpPr>
          <p:spPr>
            <a:xfrm>
              <a:off x="4429119" y="5330014"/>
              <a:ext cx="1784806" cy="552251"/>
            </a:xfrm>
            <a:prstGeom prst="rect">
              <a:avLst/>
            </a:prstGeom>
          </p:spPr>
          <p:txBody>
            <a:bodyPr lIns="0" tIns="0" rIns="0" bIns="0">
              <a:noAutofit/>
            </a:bodyPr>
            <a:lstStyle/>
            <a:p>
              <a:pPr algn="ctr"/>
              <a:r>
                <a:rPr lang="en-US" sz="2000" b="1" dirty="0" err="1">
                  <a:solidFill>
                    <a:srgbClr val="04295B"/>
                  </a:solidFill>
                  <a:latin typeface="Raleway" charset="0"/>
                  <a:ea typeface="Raleway" charset="0"/>
                  <a:cs typeface="Raleway" charset="0"/>
                </a:rPr>
                <a:t>AaBbCbDdEeFfGgHhIiJj</a:t>
              </a:r>
              <a:endParaRPr lang="en-US" sz="2000" b="1" dirty="0">
                <a:solidFill>
                  <a:srgbClr val="04295B"/>
                </a:solidFill>
                <a:latin typeface="Raleway" charset="0"/>
                <a:ea typeface="Raleway" charset="0"/>
                <a:cs typeface="Raleway" charset="0"/>
              </a:endParaRPr>
            </a:p>
            <a:p>
              <a:pPr algn="ctr"/>
              <a:r>
                <a:rPr lang="en-US" sz="2000" b="1" dirty="0" err="1">
                  <a:solidFill>
                    <a:srgbClr val="04295B"/>
                  </a:solidFill>
                  <a:latin typeface="Raleway" charset="0"/>
                  <a:ea typeface="Raleway" charset="0"/>
                  <a:cs typeface="Raleway" charset="0"/>
                </a:rPr>
                <a:t>KkLlMmNnOoPpQqRrSsTt</a:t>
              </a:r>
              <a:endParaRPr lang="en-US" sz="2000" b="1" dirty="0">
                <a:solidFill>
                  <a:srgbClr val="04295B"/>
                </a:solidFill>
                <a:latin typeface="Raleway" charset="0"/>
                <a:ea typeface="Raleway" charset="0"/>
                <a:cs typeface="Raleway" charset="0"/>
              </a:endParaRPr>
            </a:p>
            <a:p>
              <a:pPr algn="ctr"/>
              <a:r>
                <a:rPr lang="en-US" sz="2000" b="1" dirty="0" err="1">
                  <a:solidFill>
                    <a:srgbClr val="04295B"/>
                  </a:solidFill>
                  <a:latin typeface="Raleway" charset="0"/>
                  <a:ea typeface="Raleway" charset="0"/>
                  <a:cs typeface="Raleway" charset="0"/>
                </a:rPr>
                <a:t>UuVvWwXxYyZz</a:t>
              </a:r>
              <a:endParaRPr lang="en-US" sz="2000" dirty="0">
                <a:solidFill>
                  <a:srgbClr val="04295B"/>
                </a:solidFill>
                <a:effectLst/>
                <a:latin typeface="Raleway" charset="0"/>
                <a:ea typeface="Raleway" charset="0"/>
                <a:cs typeface="Raleway" charset="0"/>
              </a:endParaRPr>
            </a:p>
          </p:txBody>
        </p:sp>
        <p:sp>
          <p:nvSpPr>
            <p:cNvPr id="7" name="TextBox 6">
              <a:extLst>
                <a:ext uri="{FF2B5EF4-FFF2-40B4-BE49-F238E27FC236}">
                  <a16:creationId xmlns:a16="http://schemas.microsoft.com/office/drawing/2014/main" id="{38112EF3-AEA1-4085-1EC6-6CBCDDB55772}"/>
                </a:ext>
              </a:extLst>
            </p:cNvPr>
            <p:cNvSpPr txBox="1"/>
            <p:nvPr/>
          </p:nvSpPr>
          <p:spPr>
            <a:xfrm>
              <a:off x="6357839" y="5834188"/>
              <a:ext cx="1497952" cy="193134"/>
            </a:xfrm>
            <a:prstGeom prst="rect">
              <a:avLst/>
            </a:prstGeom>
            <a:noFill/>
          </p:spPr>
          <p:txBody>
            <a:bodyPr wrap="square" lIns="0" tIns="0" rIns="0" bIns="0" rtlCol="0">
              <a:noAutofit/>
            </a:bodyPr>
            <a:lstStyle/>
            <a:p>
              <a:pPr algn="ctr"/>
              <a:r>
                <a:rPr lang="en-US" sz="1000" dirty="0" err="1">
                  <a:solidFill>
                    <a:schemeClr val="accent2"/>
                  </a:solidFill>
                  <a:latin typeface="Raleway" charset="0"/>
                  <a:ea typeface="Raleway" charset="0"/>
                  <a:cs typeface="Raleway" charset="0"/>
                </a:rPr>
                <a:t>Raleway</a:t>
              </a:r>
              <a:r>
                <a:rPr lang="en-US" sz="1000" dirty="0">
                  <a:solidFill>
                    <a:schemeClr val="accent2"/>
                  </a:solidFill>
                  <a:latin typeface="Raleway" charset="0"/>
                  <a:ea typeface="Raleway" charset="0"/>
                  <a:cs typeface="Raleway" charset="0"/>
                </a:rPr>
                <a:t> regular (Google font)</a:t>
              </a:r>
            </a:p>
          </p:txBody>
        </p:sp>
        <p:sp>
          <p:nvSpPr>
            <p:cNvPr id="9" name="Rectangle 8">
              <a:extLst>
                <a:ext uri="{FF2B5EF4-FFF2-40B4-BE49-F238E27FC236}">
                  <a16:creationId xmlns:a16="http://schemas.microsoft.com/office/drawing/2014/main" id="{65DC7C28-6B70-5EC5-52C3-DCBCCE8A898A}"/>
                </a:ext>
              </a:extLst>
            </p:cNvPr>
            <p:cNvSpPr/>
            <p:nvPr/>
          </p:nvSpPr>
          <p:spPr>
            <a:xfrm>
              <a:off x="6092901" y="5330013"/>
              <a:ext cx="2024473" cy="552251"/>
            </a:xfrm>
            <a:prstGeom prst="rect">
              <a:avLst/>
            </a:prstGeom>
          </p:spPr>
          <p:txBody>
            <a:bodyPr lIns="0" tIns="0" rIns="0" bIns="0">
              <a:noAutofit/>
            </a:bodyPr>
            <a:lstStyle/>
            <a:p>
              <a:pPr algn="ctr"/>
              <a:r>
                <a:rPr lang="en-US" sz="2000" dirty="0" err="1">
                  <a:solidFill>
                    <a:srgbClr val="04295B"/>
                  </a:solidFill>
                  <a:latin typeface="Raleway" charset="0"/>
                  <a:ea typeface="Raleway" charset="0"/>
                  <a:cs typeface="Raleway" charset="0"/>
                </a:rPr>
                <a:t>AaBbCbDdEeFfGgHhIiJj</a:t>
              </a:r>
              <a:endParaRPr lang="en-US" sz="2000" dirty="0">
                <a:solidFill>
                  <a:srgbClr val="04295B"/>
                </a:solidFill>
                <a:latin typeface="Raleway" charset="0"/>
                <a:ea typeface="Raleway" charset="0"/>
                <a:cs typeface="Raleway" charset="0"/>
              </a:endParaRPr>
            </a:p>
            <a:p>
              <a:pPr algn="ctr"/>
              <a:r>
                <a:rPr lang="en-US" sz="2000" dirty="0" err="1">
                  <a:solidFill>
                    <a:srgbClr val="04295B"/>
                  </a:solidFill>
                  <a:latin typeface="Raleway" charset="0"/>
                  <a:ea typeface="Raleway" charset="0"/>
                  <a:cs typeface="Raleway" charset="0"/>
                </a:rPr>
                <a:t>KkLlMmNnOoPpQqRrSsTt</a:t>
              </a:r>
              <a:endParaRPr lang="en-US" sz="2000" dirty="0">
                <a:solidFill>
                  <a:srgbClr val="04295B"/>
                </a:solidFill>
                <a:latin typeface="Raleway" charset="0"/>
                <a:ea typeface="Raleway" charset="0"/>
                <a:cs typeface="Raleway" charset="0"/>
              </a:endParaRPr>
            </a:p>
            <a:p>
              <a:pPr algn="ctr"/>
              <a:r>
                <a:rPr lang="en-US" sz="2000" dirty="0" err="1">
                  <a:solidFill>
                    <a:srgbClr val="04295B"/>
                  </a:solidFill>
                  <a:latin typeface="Raleway" charset="0"/>
                  <a:ea typeface="Raleway" charset="0"/>
                  <a:cs typeface="Raleway" charset="0"/>
                </a:rPr>
                <a:t>UuVvWwXxYyZz</a:t>
              </a:r>
              <a:endParaRPr lang="en-US" sz="2000" dirty="0">
                <a:solidFill>
                  <a:srgbClr val="04295B"/>
                </a:solidFill>
                <a:effectLst/>
                <a:latin typeface="Raleway" charset="0"/>
                <a:ea typeface="Raleway" charset="0"/>
                <a:cs typeface="Raleway" charset="0"/>
              </a:endParaRPr>
            </a:p>
          </p:txBody>
        </p:sp>
      </p:grpSp>
      <p:sp>
        <p:nvSpPr>
          <p:cNvPr id="10" name="TextBox 9">
            <a:extLst>
              <a:ext uri="{FF2B5EF4-FFF2-40B4-BE49-F238E27FC236}">
                <a16:creationId xmlns:a16="http://schemas.microsoft.com/office/drawing/2014/main" id="{A07F3FD8-0D6B-9655-1170-503A08E057D5}"/>
              </a:ext>
            </a:extLst>
          </p:cNvPr>
          <p:cNvSpPr txBox="1"/>
          <p:nvPr userDrawn="1"/>
        </p:nvSpPr>
        <p:spPr>
          <a:xfrm>
            <a:off x="673100" y="1692000"/>
            <a:ext cx="3304608" cy="4509103"/>
          </a:xfrm>
          <a:prstGeom prst="rect">
            <a:avLst/>
          </a:prstGeom>
          <a:noFill/>
        </p:spPr>
        <p:txBody>
          <a:bodyPr wrap="square" lIns="0" tIns="0" rIns="0" bIns="0" rtlCol="0">
            <a:noAutofit/>
          </a:bodyPr>
          <a:lstStyle/>
          <a:p>
            <a:pPr marL="0" marR="0" lvl="0" indent="0" algn="l" defTabSz="914400" rtl="0" eaLnBrk="1" fontAlgn="auto" latinLnBrk="0" hangingPunct="1">
              <a:lnSpc>
                <a:spcPct val="70000"/>
              </a:lnSpc>
              <a:spcBef>
                <a:spcPts val="0"/>
              </a:spcBef>
              <a:spcAft>
                <a:spcPts val="900"/>
              </a:spcAft>
              <a:buClrTx/>
              <a:buSzTx/>
              <a:buFontTx/>
              <a:buNone/>
              <a:tabLst/>
              <a:defRPr/>
            </a:pPr>
            <a:r>
              <a:rPr lang="en-GB" sz="2700" b="0" i="0" dirty="0">
                <a:solidFill>
                  <a:schemeClr val="accent2"/>
                </a:solidFill>
                <a:latin typeface="Breakthrough 2022" panose="02060603040202040303"/>
              </a:rPr>
              <a:t>Typography</a:t>
            </a:r>
          </a:p>
          <a:p>
            <a:pPr>
              <a:lnSpc>
                <a:spcPct val="110000"/>
              </a:lnSpc>
              <a:spcAft>
                <a:spcPts val="900"/>
              </a:spcAft>
            </a:pPr>
            <a:r>
              <a:rPr lang="en-GB" sz="1000" b="0" dirty="0">
                <a:solidFill>
                  <a:schemeClr val="accent2"/>
                </a:solidFill>
                <a:latin typeface="Raleway" charset="0"/>
                <a:ea typeface="Raleway" charset="0"/>
                <a:cs typeface="Raleway" charset="0"/>
              </a:rPr>
              <a:t>The headline font for the </a:t>
            </a:r>
            <a:r>
              <a:rPr lang="en-GB" sz="1000" b="0" dirty="0" err="1">
                <a:solidFill>
                  <a:schemeClr val="accent2"/>
                </a:solidFill>
                <a:latin typeface="Raleway" charset="0"/>
                <a:ea typeface="Raleway" charset="0"/>
                <a:cs typeface="Raleway" charset="0"/>
              </a:rPr>
              <a:t>ViiV</a:t>
            </a:r>
            <a:r>
              <a:rPr lang="en-GB" sz="1000" b="0" dirty="0">
                <a:solidFill>
                  <a:schemeClr val="accent2"/>
                </a:solidFill>
                <a:latin typeface="Raleway" charset="0"/>
                <a:ea typeface="Raleway" charset="0"/>
                <a:cs typeface="Raleway" charset="0"/>
              </a:rPr>
              <a:t> Healthcare brand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is </a:t>
            </a:r>
            <a:r>
              <a:rPr lang="en-GB" sz="1000" b="1" i="0" dirty="0">
                <a:solidFill>
                  <a:schemeClr val="accent2"/>
                </a:solidFill>
                <a:latin typeface="Raleway" panose="020B0503030101060003" pitchFamily="34" charset="77"/>
                <a:ea typeface="Raleway" charset="0"/>
                <a:cs typeface="Raleway" charset="0"/>
              </a:rPr>
              <a:t>Breakthrough 2022 </a:t>
            </a:r>
            <a:r>
              <a:rPr lang="en-GB" sz="1000" b="0" dirty="0">
                <a:solidFill>
                  <a:schemeClr val="accent2"/>
                </a:solidFill>
                <a:latin typeface="Raleway" charset="0"/>
                <a:ea typeface="Raleway" charset="0"/>
                <a:cs typeface="Raleway" charset="0"/>
              </a:rPr>
              <a:t>font, a bespoke font created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as part of the brand refresh. This font is to be used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for headlines and bold statements only.</a:t>
            </a:r>
          </a:p>
          <a:p>
            <a:pPr>
              <a:lnSpc>
                <a:spcPct val="110000"/>
              </a:lnSpc>
              <a:spcAft>
                <a:spcPts val="900"/>
              </a:spcAft>
            </a:pPr>
            <a:r>
              <a:rPr lang="en-GB" sz="1000" b="1" i="0" dirty="0" err="1">
                <a:solidFill>
                  <a:schemeClr val="accent2"/>
                </a:solidFill>
                <a:latin typeface="Raleway" panose="020B0503030101060003" pitchFamily="34" charset="77"/>
                <a:ea typeface="Raleway" charset="0"/>
                <a:cs typeface="Raleway" charset="0"/>
              </a:rPr>
              <a:t>Raleway</a:t>
            </a:r>
            <a:r>
              <a:rPr lang="en-GB" sz="1000" b="0" dirty="0">
                <a:solidFill>
                  <a:schemeClr val="accent2"/>
                </a:solidFill>
                <a:latin typeface="Raleway" charset="0"/>
                <a:ea typeface="Raleway" charset="0"/>
                <a:cs typeface="Raleway" charset="0"/>
              </a:rPr>
              <a:t> is the chosen typeface to be used for secondary executions, such as sub-headings and </a:t>
            </a:r>
            <a:br>
              <a:rPr lang="en-GB" sz="1000" b="0" dirty="0">
                <a:solidFill>
                  <a:schemeClr val="accent2"/>
                </a:solidFill>
                <a:latin typeface="Raleway" charset="0"/>
                <a:ea typeface="Raleway" charset="0"/>
                <a:cs typeface="Raleway" charset="0"/>
              </a:rPr>
            </a:br>
            <a:r>
              <a:rPr lang="en-GB" sz="1000" b="0" dirty="0">
                <a:solidFill>
                  <a:schemeClr val="accent2"/>
                </a:solidFill>
                <a:latin typeface="Raleway" charset="0"/>
                <a:ea typeface="Raleway" charset="0"/>
                <a:cs typeface="Raleway" charset="0"/>
              </a:rPr>
              <a:t>body copy.</a:t>
            </a:r>
          </a:p>
          <a:p>
            <a:pPr>
              <a:lnSpc>
                <a:spcPct val="110000"/>
              </a:lnSpc>
              <a:spcAft>
                <a:spcPts val="300"/>
              </a:spcAft>
            </a:pPr>
            <a:r>
              <a:rPr lang="en-GB" sz="1000" b="1" dirty="0">
                <a:solidFill>
                  <a:schemeClr val="accent2"/>
                </a:solidFill>
                <a:latin typeface="Raleway" charset="0"/>
                <a:ea typeface="Raleway" charset="0"/>
                <a:cs typeface="Raleway" charset="0"/>
              </a:rPr>
              <a:t>Typography – Special Instructions</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The Breakthrough 2022 font is uppercase</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Your content will display uppercase as default</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Only the word ‘</a:t>
            </a:r>
            <a:r>
              <a:rPr lang="en-GB" sz="1000" dirty="0" err="1">
                <a:solidFill>
                  <a:schemeClr val="accent2"/>
                </a:solidFill>
                <a:latin typeface="Raleway" charset="0"/>
                <a:ea typeface="Raleway" charset="0"/>
                <a:cs typeface="Raleway" charset="0"/>
              </a:rPr>
              <a:t>ViiV</a:t>
            </a:r>
            <a:r>
              <a:rPr lang="en-GB" sz="1000" dirty="0">
                <a:solidFill>
                  <a:schemeClr val="accent2"/>
                </a:solidFill>
                <a:latin typeface="Raleway" charset="0"/>
                <a:ea typeface="Raleway" charset="0"/>
                <a:cs typeface="Raleway" charset="0"/>
              </a:rPr>
              <a:t>’ should use lower case ‘i’s (</a:t>
            </a:r>
            <a:r>
              <a:rPr lang="en-GB" sz="1000" b="1" i="0" dirty="0">
                <a:solidFill>
                  <a:schemeClr val="accent2"/>
                </a:solidFill>
                <a:latin typeface="Breakthrough 2022" panose="02060603040202040303"/>
                <a:ea typeface="Raleway" charset="0"/>
                <a:cs typeface="Raleway" charset="0"/>
              </a:rPr>
              <a:t>v||v</a:t>
            </a:r>
            <a:r>
              <a:rPr lang="en-GB" sz="1000"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You can create this by typing shift and vertical bar^ keys (</a:t>
            </a:r>
            <a:r>
              <a:rPr lang="en-GB" sz="1000" b="1" dirty="0">
                <a:solidFill>
                  <a:schemeClr val="accent2"/>
                </a:solidFill>
                <a:latin typeface="Raleway" charset="0"/>
                <a:ea typeface="Raleway" charset="0"/>
                <a:cs typeface="Raleway" charset="0"/>
              </a:rPr>
              <a:t>shift + |) </a:t>
            </a:r>
            <a:r>
              <a:rPr lang="en-GB" sz="1000" dirty="0">
                <a:solidFill>
                  <a:schemeClr val="accent2"/>
                </a:solidFill>
                <a:latin typeface="Raleway" charset="0"/>
                <a:ea typeface="Raleway" charset="0"/>
                <a:cs typeface="Raleway" charset="0"/>
              </a:rPr>
              <a:t>simultaneously</a:t>
            </a:r>
            <a:r>
              <a:rPr lang="en-GB" sz="1000" b="1" dirty="0">
                <a:solidFill>
                  <a:schemeClr val="accent2"/>
                </a:solidFill>
                <a:latin typeface="Raleway" charset="0"/>
                <a:ea typeface="Raleway" charset="0"/>
                <a:cs typeface="Raleway" charset="0"/>
              </a:rPr>
              <a:t> </a:t>
            </a:r>
          </a:p>
          <a:p>
            <a:pPr marL="144000" indent="-14400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In </a:t>
            </a:r>
            <a:r>
              <a:rPr lang="en-GB" sz="1000" b="1" u="sng" dirty="0">
                <a:solidFill>
                  <a:schemeClr val="accent2"/>
                </a:solidFill>
                <a:latin typeface="Raleway" charset="0"/>
                <a:ea typeface="Raleway" charset="0"/>
                <a:cs typeface="Raleway" charset="0"/>
              </a:rPr>
              <a:t>All</a:t>
            </a:r>
            <a:r>
              <a:rPr lang="en-GB" sz="1000" dirty="0">
                <a:solidFill>
                  <a:schemeClr val="accent2"/>
                </a:solidFill>
                <a:latin typeface="Raleway" charset="0"/>
                <a:ea typeface="Raleway" charset="0"/>
                <a:cs typeface="Raleway" charset="0"/>
              </a:rPr>
              <a:t> other circumstances the font should remain uppercase</a:t>
            </a:r>
          </a:p>
          <a:p>
            <a:pPr marL="144000" indent="-144000">
              <a:lnSpc>
                <a:spcPct val="110000"/>
              </a:lnSpc>
              <a:spcAft>
                <a:spcPts val="9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Breakthrough 2022 should only be used for headlines, not supporting copy or bullet points</a:t>
            </a:r>
          </a:p>
          <a:p>
            <a:pPr>
              <a:lnSpc>
                <a:spcPct val="110000"/>
              </a:lnSpc>
              <a:spcAft>
                <a:spcPts val="100"/>
              </a:spcAft>
              <a:buClr>
                <a:schemeClr val="accent1"/>
              </a:buClr>
            </a:pPr>
            <a:r>
              <a:rPr lang="en-GB" sz="1000" b="1" dirty="0">
                <a:solidFill>
                  <a:schemeClr val="accent2"/>
                </a:solidFill>
                <a:latin typeface="Raleway" charset="0"/>
                <a:ea typeface="Raleway" charset="0"/>
                <a:cs typeface="Raleway" charset="0"/>
              </a:rPr>
              <a:t>^The vertical bar key (|) can be found on a PC keyboard between the shift (↑) and Z keys. For the Mac, it is between the apostrophe (‘) and enter (⏎) keys.</a:t>
            </a:r>
          </a:p>
          <a:p>
            <a:pPr marL="144000" indent="-144000">
              <a:lnSpc>
                <a:spcPct val="110000"/>
              </a:lnSpc>
              <a:spcAft>
                <a:spcPts val="100"/>
              </a:spcAft>
              <a:buClr>
                <a:schemeClr val="accent1"/>
              </a:buClr>
              <a:buFont typeface="Helvetica" pitchFamily="2" charset="0"/>
              <a:buChar char="●"/>
            </a:pPr>
            <a:endParaRPr lang="en-GB" sz="1000" dirty="0">
              <a:solidFill>
                <a:schemeClr val="accent2"/>
              </a:solidFill>
              <a:latin typeface="Raleway" charset="0"/>
              <a:ea typeface="Raleway" charset="0"/>
              <a:cs typeface="Raleway" charset="0"/>
            </a:endParaRPr>
          </a:p>
          <a:p>
            <a:pPr>
              <a:lnSpc>
                <a:spcPct val="110000"/>
              </a:lnSpc>
              <a:spcAft>
                <a:spcPts val="300"/>
              </a:spcAft>
            </a:pPr>
            <a:endParaRPr lang="en-GB" sz="1000" dirty="0">
              <a:solidFill>
                <a:schemeClr val="accent2"/>
              </a:solidFill>
              <a:latin typeface="Raleway" charset="0"/>
              <a:ea typeface="Raleway" charset="0"/>
              <a:cs typeface="Raleway" charset="0"/>
            </a:endParaRPr>
          </a:p>
          <a:p>
            <a:pPr marL="144000" indent="-144000">
              <a:lnSpc>
                <a:spcPct val="110000"/>
              </a:lnSpc>
              <a:spcAft>
                <a:spcPts val="100"/>
              </a:spcAft>
              <a:buClr>
                <a:schemeClr val="accent1"/>
              </a:buClr>
              <a:buFont typeface="Helvetica" pitchFamily="2" charset="0"/>
              <a:buChar char="●"/>
            </a:pPr>
            <a:endParaRPr lang="en-GB" sz="1000" dirty="0">
              <a:solidFill>
                <a:schemeClr val="accent2"/>
              </a:solidFill>
              <a:latin typeface="Raleway" charset="0"/>
              <a:ea typeface="Raleway" charset="0"/>
              <a:cs typeface="Raleway" charset="0"/>
            </a:endParaRPr>
          </a:p>
          <a:p>
            <a:pPr>
              <a:lnSpc>
                <a:spcPct val="110000"/>
              </a:lnSpc>
              <a:spcAft>
                <a:spcPts val="100"/>
              </a:spcAft>
              <a:buClr>
                <a:schemeClr val="accent1"/>
              </a:buClr>
            </a:pPr>
            <a:endParaRPr lang="en-GB" sz="1000" dirty="0">
              <a:solidFill>
                <a:schemeClr val="accent2"/>
              </a:solidFill>
              <a:latin typeface="Raleway" charset="0"/>
              <a:ea typeface="Raleway" charset="0"/>
              <a:cs typeface="Raleway" charset="0"/>
            </a:endParaRPr>
          </a:p>
          <a:p>
            <a:pPr>
              <a:lnSpc>
                <a:spcPct val="110000"/>
              </a:lnSpc>
              <a:spcAft>
                <a:spcPts val="900"/>
              </a:spcAft>
            </a:pPr>
            <a:endParaRPr lang="en-GB" sz="1000" dirty="0">
              <a:solidFill>
                <a:schemeClr val="accent2"/>
              </a:solidFill>
              <a:latin typeface="Raleway" charset="0"/>
              <a:ea typeface="Raleway" charset="0"/>
              <a:cs typeface="Raleway" charset="0"/>
            </a:endParaRPr>
          </a:p>
        </p:txBody>
      </p:sp>
      <p:sp>
        <p:nvSpPr>
          <p:cNvPr id="11" name="Rectangle 10">
            <a:extLst>
              <a:ext uri="{FF2B5EF4-FFF2-40B4-BE49-F238E27FC236}">
                <a16:creationId xmlns:a16="http://schemas.microsoft.com/office/drawing/2014/main" id="{82244E80-4AA6-BF8F-3037-3E4A823BF6A6}"/>
              </a:ext>
            </a:extLst>
          </p:cNvPr>
          <p:cNvSpPr/>
          <p:nvPr userDrawn="1"/>
        </p:nvSpPr>
        <p:spPr>
          <a:xfrm>
            <a:off x="4416480" y="1717400"/>
            <a:ext cx="6628449" cy="2249870"/>
          </a:xfrm>
          <a:prstGeom prst="rect">
            <a:avLst/>
          </a:prstGeom>
        </p:spPr>
        <p:txBody>
          <a:bodyPr lIns="0" tIns="0" rIns="0" bIns="0">
            <a:noAutofit/>
          </a:bodyPr>
          <a:lstStyle/>
          <a:p>
            <a:pPr algn="ctr">
              <a:lnSpc>
                <a:spcPct val="70000"/>
              </a:lnSpc>
            </a:pPr>
            <a:r>
              <a:rPr lang="en-US" sz="8800" b="0" i="0" dirty="0" err="1">
                <a:solidFill>
                  <a:srgbClr val="04295B"/>
                </a:solidFill>
                <a:latin typeface="Breakthrough 2022" panose="02060603040202040303"/>
                <a:ea typeface="Verdana" panose="020B0604030504040204" pitchFamily="34" charset="0"/>
                <a:cs typeface="Helvetica" panose="020B0604020202020204" pitchFamily="34" charset="0"/>
              </a:rPr>
              <a:t>Abcdefghijklmnopqrstuvwxyz</a:t>
            </a:r>
            <a:r>
              <a:rPr lang="en-US" sz="8800" b="0" i="0" dirty="0">
                <a:solidFill>
                  <a:srgbClr val="04295B"/>
                </a:solidFill>
                <a:latin typeface="Breakthrough 2022" panose="02060603040202040303"/>
                <a:ea typeface="Verdana" panose="020B0604030504040204" pitchFamily="34" charset="0"/>
                <a:cs typeface="Helvetica" panose="020B0604020202020204" pitchFamily="34" charset="0"/>
              </a:rPr>
              <a:t> – V||V </a:t>
            </a:r>
          </a:p>
        </p:txBody>
      </p:sp>
      <p:sp>
        <p:nvSpPr>
          <p:cNvPr id="13" name="TextBox 12">
            <a:extLst>
              <a:ext uri="{FF2B5EF4-FFF2-40B4-BE49-F238E27FC236}">
                <a16:creationId xmlns:a16="http://schemas.microsoft.com/office/drawing/2014/main" id="{CEDE25B9-3266-23FD-5ECF-5413253BF8C5}"/>
              </a:ext>
            </a:extLst>
          </p:cNvPr>
          <p:cNvSpPr txBox="1"/>
          <p:nvPr userDrawn="1"/>
        </p:nvSpPr>
        <p:spPr>
          <a:xfrm>
            <a:off x="5640388" y="302112"/>
            <a:ext cx="6096000" cy="158400"/>
          </a:xfrm>
          <a:prstGeom prst="rect">
            <a:avLst/>
          </a:prstGeom>
          <a:noFill/>
        </p:spPr>
        <p:txBody>
          <a:bodyPr wrap="square" lIns="0" tIns="0" rIns="0" bIns="0">
            <a:spAutoFit/>
          </a:bodyPr>
          <a:lstStyle/>
          <a:p>
            <a:pPr algn="r">
              <a:lnSpc>
                <a:spcPct val="110000"/>
              </a:lnSpc>
              <a:spcAft>
                <a:spcPts val="900"/>
              </a:spcAft>
            </a:pPr>
            <a:r>
              <a:rPr lang="en-GB" sz="1000" b="1" u="sng" dirty="0">
                <a:solidFill>
                  <a:schemeClr val="accent2"/>
                </a:solidFill>
                <a:latin typeface="Raleway" charset="0"/>
                <a:ea typeface="Raleway" charset="0"/>
                <a:cs typeface="Raleway" charset="0"/>
              </a:rPr>
              <a:t>This slide is a guide only and should be removed from all presentations once complete. </a:t>
            </a:r>
          </a:p>
        </p:txBody>
      </p:sp>
    </p:spTree>
    <p:extLst>
      <p:ext uri="{BB962C8B-B14F-4D97-AF65-F5344CB8AC3E}">
        <p14:creationId xmlns:p14="http://schemas.microsoft.com/office/powerpoint/2010/main" val="3380203416"/>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3 - Light Blu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7" name="Graphic 6">
            <a:extLst>
              <a:ext uri="{FF2B5EF4-FFF2-40B4-BE49-F238E27FC236}">
                <a16:creationId xmlns:a16="http://schemas.microsoft.com/office/drawing/2014/main" id="{D86FA04C-1782-1057-3A26-A1E99F39A84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548505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3 - Purpl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7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bg1"/>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7" name="Graphic 6">
            <a:extLst>
              <a:ext uri="{FF2B5EF4-FFF2-40B4-BE49-F238E27FC236}">
                <a16:creationId xmlns:a16="http://schemas.microsoft.com/office/drawing/2014/main" id="{6F396691-26BF-5F2A-B37E-CA5AD4307C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91143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1 - Dark Blue">
    <p:spTree>
      <p:nvGrpSpPr>
        <p:cNvPr id="1" name=""/>
        <p:cNvGrpSpPr/>
        <p:nvPr/>
      </p:nvGrpSpPr>
      <p:grpSpPr>
        <a:xfrm>
          <a:off x="0" y="0"/>
          <a:ext cx="0" cy="0"/>
          <a:chOff x="0" y="0"/>
          <a:chExt cx="0" cy="0"/>
        </a:xfrm>
      </p:grpSpPr>
      <p:sp>
        <p:nvSpPr>
          <p:cNvPr id="7" name="Rectangle 6"/>
          <p:cNvSpPr/>
          <p:nvPr userDrawn="1"/>
        </p:nvSpPr>
        <p:spPr>
          <a:xfrm>
            <a:off x="0" y="0"/>
            <a:ext cx="12192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0000" y="3348000"/>
            <a:ext cx="9232774" cy="1948859"/>
          </a:xfrm>
          <a:prstGeom prst="rect">
            <a:avLst/>
          </a:prstGeom>
        </p:spPr>
        <p:txBody>
          <a:bodyPr lIns="0" tIns="0" rIns="0" bIns="0">
            <a:noAutofit/>
          </a:bodyPr>
          <a:lstStyle>
            <a:lvl1pPr marL="0" indent="0">
              <a:lnSpc>
                <a:spcPct val="75000"/>
              </a:lnSpc>
              <a:spcBef>
                <a:spcPts val="0"/>
              </a:spcBef>
              <a:buNone/>
              <a:defRPr sz="5500" b="0" i="0" spc="-80" baseline="0">
                <a:solidFill>
                  <a:schemeClr val="bg1"/>
                </a:solidFill>
                <a:latin typeface="Breakthrough 2022" panose="02060603040202040303"/>
                <a:ea typeface="Breakthrough 2022" panose="02060603040202040303"/>
                <a:cs typeface="Breakthrough 2022" panose="02060603040202040303"/>
              </a:defRPr>
            </a:lvl1pPr>
          </a:lstStyle>
          <a:p>
            <a:pPr lvl="0"/>
            <a:r>
              <a:rPr lang="en-GB" dirty="0" err="1"/>
              <a:t>DiViDER</a:t>
            </a:r>
            <a:r>
              <a:rPr lang="en-GB" dirty="0"/>
              <a:t> </a:t>
            </a:r>
            <a:r>
              <a:rPr lang="en-GB" dirty="0" err="1"/>
              <a:t>HEADiNG</a:t>
            </a:r>
            <a:endParaRPr lang="en-GB" dirty="0"/>
          </a:p>
        </p:txBody>
      </p:sp>
      <p:pic>
        <p:nvPicPr>
          <p:cNvPr id="8" name="Graphic 7">
            <a:extLst>
              <a:ext uri="{FF2B5EF4-FFF2-40B4-BE49-F238E27FC236}">
                <a16:creationId xmlns:a16="http://schemas.microsoft.com/office/drawing/2014/main" id="{A25F1295-9D85-EACA-E411-FF92C2F174E2}"/>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0333830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lide - One Colum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11075988" cy="4411469"/>
          </a:xfrm>
          <a:prstGeom prst="rect">
            <a:avLst/>
          </a:prstGeom>
        </p:spPr>
        <p:txBody>
          <a:bodyPr wrap="square" lIns="0" tIns="0" rIns="0" bIns="0">
            <a:noAutofit/>
          </a:bodyPr>
          <a:lstStyle>
            <a:lvl1pPr marL="0" indent="0">
              <a:lnSpc>
                <a:spcPct val="100000"/>
              </a:lnSpc>
              <a:spcBef>
                <a:spcPts val="0"/>
              </a:spcBef>
              <a:spcAft>
                <a:spcPts val="300"/>
              </a:spcAft>
              <a:buNone/>
              <a:defRPr sz="1800" spc="-50" baseline="0">
                <a:solidFill>
                  <a:srgbClr val="071D49"/>
                </a:solidFill>
                <a:latin typeface="Raleway" panose="020B0503030101060003" pitchFamily="34" charset="0"/>
              </a:defRPr>
            </a:lvl1pPr>
            <a:lvl2pPr marL="180000" indent="-180000">
              <a:lnSpc>
                <a:spcPct val="100000"/>
              </a:lnSpc>
              <a:spcBef>
                <a:spcPts val="0"/>
              </a:spcBef>
              <a:spcAft>
                <a:spcPts val="300"/>
              </a:spcAft>
              <a:buClr>
                <a:srgbClr val="EB1852"/>
              </a:buClr>
              <a:buFont typeface="Arial" panose="020B0604020202020204" pitchFamily="34" charset="0"/>
              <a:buChar char="•"/>
              <a:defRPr sz="14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Arial" panose="020B0604020202020204" pitchFamily="34" charset="0"/>
              <a:buChar char="•"/>
              <a:defRPr sz="850">
                <a:solidFill>
                  <a:srgbClr val="071D49"/>
                </a:solidFill>
                <a:latin typeface="Raleway" panose="020B0503030101060003" pitchFamily="34" charset="0"/>
              </a:defRPr>
            </a:lvl4pPr>
            <a:lvl5pPr marL="0" indent="0">
              <a:lnSpc>
                <a:spcPct val="100000"/>
              </a:lnSpc>
              <a:spcBef>
                <a:spcPts val="0"/>
              </a:spcBef>
              <a:spcAft>
                <a:spcPts val="300"/>
              </a:spcAft>
              <a:buNone/>
              <a:defRPr sz="1100" b="1">
                <a:solidFill>
                  <a:srgbClr val="E40046"/>
                </a:solidFill>
                <a:latin typeface="Raleway" panose="020B0503030101060003" pitchFamily="34" charset="0"/>
              </a:defRPr>
            </a:lvl5pPr>
            <a:lvl6pPr marL="0" indent="0">
              <a:lnSpc>
                <a:spcPct val="100000"/>
              </a:lnSpc>
              <a:spcBef>
                <a:spcPts val="0"/>
              </a:spcBef>
              <a:buNone/>
              <a:defRPr sz="1100">
                <a:solidFill>
                  <a:srgbClr val="071D49"/>
                </a:solidFill>
                <a:latin typeface="Raleway" panose="020B0503030101060003" pitchFamily="34" charset="0"/>
              </a:defRPr>
            </a:lvl6pPr>
          </a:lstStyle>
          <a:p>
            <a:pPr lvl="0"/>
            <a:r>
              <a:rPr lang="en-GB" dirty="0"/>
              <a:t>Top level, </a:t>
            </a:r>
            <a:r>
              <a:rPr lang="en-GB" dirty="0" err="1"/>
              <a:t>Raleway</a:t>
            </a:r>
            <a:r>
              <a:rPr lang="en-GB" dirty="0"/>
              <a:t> no bullet</a:t>
            </a:r>
          </a:p>
          <a:p>
            <a:pPr lvl="1">
              <a:buFont typeface="Helvetica" pitchFamily="2" charset="0"/>
              <a:buChar char="⁄"/>
            </a:pPr>
            <a:r>
              <a:rPr lang="en-GB" dirty="0"/>
              <a:t>Second level, </a:t>
            </a:r>
            <a:r>
              <a:rPr lang="en-GB" dirty="0" err="1"/>
              <a:t>Raleway</a:t>
            </a:r>
            <a:r>
              <a:rPr lang="en-GB" dirty="0"/>
              <a:t> bullet point</a:t>
            </a:r>
          </a:p>
          <a:p>
            <a:pPr marL="360000" lvl="2">
              <a:buSzPct val="100000"/>
              <a:buFont typeface="Helvetica" pitchFamily="2" charset="0"/>
              <a:buChar char="●"/>
            </a:pPr>
            <a:r>
              <a:rPr lang="en-GB" dirty="0"/>
              <a:t>Third level, </a:t>
            </a:r>
            <a:r>
              <a:rPr lang="en-GB" dirty="0" err="1"/>
              <a:t>Raleway</a:t>
            </a:r>
            <a:r>
              <a:rPr lang="en-GB" dirty="0"/>
              <a:t> bullet point</a:t>
            </a:r>
          </a:p>
          <a:p>
            <a:pPr marL="540000" lvl="3">
              <a:buFont typeface="Helvetica" pitchFamily="2" charset="0"/>
              <a:buChar char="●"/>
            </a:pPr>
            <a:r>
              <a:rPr lang="en-GB" sz="1000" dirty="0"/>
              <a:t>Fourth level, </a:t>
            </a:r>
            <a:r>
              <a:rPr lang="en-GB" sz="1000" dirty="0" err="1"/>
              <a:t>Raleway</a:t>
            </a:r>
            <a:r>
              <a:rPr lang="en-GB" sz="1000" dirty="0"/>
              <a:t> bullet point</a:t>
            </a:r>
          </a:p>
          <a:p>
            <a:pPr lvl="3"/>
            <a:endParaRPr lang="en-GB" dirty="0"/>
          </a:p>
          <a:p>
            <a:pPr lvl="4"/>
            <a:r>
              <a:rPr lang="en-GB" dirty="0"/>
              <a:t>Sub heading, </a:t>
            </a:r>
            <a:r>
              <a:rPr lang="en-GB" dirty="0" err="1"/>
              <a:t>Raleway</a:t>
            </a:r>
            <a:r>
              <a:rPr lang="en-GB" dirty="0"/>
              <a:t> Bold</a:t>
            </a:r>
          </a:p>
          <a:p>
            <a:pPr lvl="5"/>
            <a:r>
              <a:rPr lang="en-GB" dirty="0"/>
              <a:t>Body copy </a:t>
            </a:r>
            <a:r>
              <a:rPr lang="en-GB" dirty="0" err="1"/>
              <a:t>Raleway</a:t>
            </a:r>
            <a:endParaRPr lang="en-GB" dirty="0"/>
          </a:p>
        </p:txBody>
      </p:sp>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1" name="Footer Placeholder 4">
            <a:extLst>
              <a:ext uri="{FF2B5EF4-FFF2-40B4-BE49-F238E27FC236}">
                <a16:creationId xmlns:a16="http://schemas.microsoft.com/office/drawing/2014/main" id="{CE761B18-C432-4D9D-AFBC-23FB98288959}"/>
              </a:ext>
            </a:extLst>
          </p:cNvPr>
          <p:cNvSpPr>
            <a:spLocks noGrp="1"/>
          </p:cNvSpPr>
          <p:nvPr>
            <p:ph type="ftr" sz="quarter" idx="3"/>
          </p:nvPr>
        </p:nvSpPr>
        <p:spPr>
          <a:xfrm>
            <a:off x="6732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20" name="Text Placeholder 4">
            <a:extLst>
              <a:ext uri="{FF2B5EF4-FFF2-40B4-BE49-F238E27FC236}">
                <a16:creationId xmlns:a16="http://schemas.microsoft.com/office/drawing/2014/main" id="{649F6394-059D-48A0-B628-F8AC4DC3034B}"/>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2" name="Text Placeholder 2">
            <a:extLst>
              <a:ext uri="{FF2B5EF4-FFF2-40B4-BE49-F238E27FC236}">
                <a16:creationId xmlns:a16="http://schemas.microsoft.com/office/drawing/2014/main" id="{5A31CE7D-A7FA-4D32-AF27-26BE819035EC}"/>
              </a:ext>
            </a:extLst>
          </p:cNvPr>
          <p:cNvSpPr>
            <a:spLocks noGrp="1"/>
          </p:cNvSpPr>
          <p:nvPr>
            <p:ph type="body" sz="quarter" idx="14" hasCustomPrompt="1"/>
          </p:nvPr>
        </p:nvSpPr>
        <p:spPr>
          <a:xfrm>
            <a:off x="673100" y="720000"/>
            <a:ext cx="11063288"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cxnSp>
        <p:nvCxnSpPr>
          <p:cNvPr id="10" name="Straight Connector 9">
            <a:extLst>
              <a:ext uri="{FF2B5EF4-FFF2-40B4-BE49-F238E27FC236}">
                <a16:creationId xmlns:a16="http://schemas.microsoft.com/office/drawing/2014/main" id="{C25F45BC-BC04-75AF-4139-1DD6A913A8D1}"/>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3767189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lide - Two Columns">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36EAA3-BAC6-8EE7-8C6C-3382F9E1C8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cxnSp>
        <p:nvCxnSpPr>
          <p:cNvPr id="7" name="Straight Connector 6">
            <a:extLst>
              <a:ext uri="{FF2B5EF4-FFF2-40B4-BE49-F238E27FC236}">
                <a16:creationId xmlns:a16="http://schemas.microsoft.com/office/drawing/2014/main" id="{6F3F2F77-D80F-4B57-99F1-EDDA4B359CA8}"/>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099" y="1620000"/>
            <a:ext cx="540067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475" y="1620000"/>
            <a:ext cx="539990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2"/>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4" name="Footer Placeholder 4">
            <a:extLst>
              <a:ext uri="{FF2B5EF4-FFF2-40B4-BE49-F238E27FC236}">
                <a16:creationId xmlns:a16="http://schemas.microsoft.com/office/drawing/2014/main" id="{1381D321-A253-4E70-AA43-718E01758A4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7" name="Text Placeholder 4">
            <a:extLst>
              <a:ext uri="{FF2B5EF4-FFF2-40B4-BE49-F238E27FC236}">
                <a16:creationId xmlns:a16="http://schemas.microsoft.com/office/drawing/2014/main" id="{A807C8B8-5A07-4E08-B152-5B02A3BEBA5D}"/>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3" name="Text Placeholder 2">
            <a:extLst>
              <a:ext uri="{FF2B5EF4-FFF2-40B4-BE49-F238E27FC236}">
                <a16:creationId xmlns:a16="http://schemas.microsoft.com/office/drawing/2014/main" id="{028D5BD2-3E74-4F2F-BBF9-93A5E9CE53A6}"/>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pic>
        <p:nvPicPr>
          <p:cNvPr id="18" name="Graphic 17">
            <a:extLst>
              <a:ext uri="{FF2B5EF4-FFF2-40B4-BE49-F238E27FC236}">
                <a16:creationId xmlns:a16="http://schemas.microsoft.com/office/drawing/2014/main" id="{C31E0189-90F1-3016-745E-2C62AC0DBAA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1375624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lide - Two Columns white/Grey">
    <p:spTree>
      <p:nvGrpSpPr>
        <p:cNvPr id="1" name=""/>
        <p:cNvGrpSpPr/>
        <p:nvPr/>
      </p:nvGrpSpPr>
      <p:grpSpPr>
        <a:xfrm>
          <a:off x="0" y="0"/>
          <a:ext cx="0" cy="0"/>
          <a:chOff x="0" y="0"/>
          <a:chExt cx="0" cy="0"/>
        </a:xfrm>
      </p:grpSpPr>
      <p:sp>
        <p:nvSpPr>
          <p:cNvPr id="15"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CFC1D2D-54DD-B467-51DC-E2B021320D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3" name="Footer Placeholder 4">
            <a:extLst>
              <a:ext uri="{FF2B5EF4-FFF2-40B4-BE49-F238E27FC236}">
                <a16:creationId xmlns:a16="http://schemas.microsoft.com/office/drawing/2014/main" id="{BC58EAE9-F6C4-45A4-BEE8-44E17CE829BD}"/>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cxnSp>
        <p:nvCxnSpPr>
          <p:cNvPr id="14" name="Straight Connector 13">
            <a:extLst>
              <a:ext uri="{FF2B5EF4-FFF2-40B4-BE49-F238E27FC236}">
                <a16:creationId xmlns:a16="http://schemas.microsoft.com/office/drawing/2014/main" id="{AF0C0FD4-5EFB-489E-A8D8-39512404FEA2}"/>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7" name="Text Placeholder 4">
            <a:extLst>
              <a:ext uri="{FF2B5EF4-FFF2-40B4-BE49-F238E27FC236}">
                <a16:creationId xmlns:a16="http://schemas.microsoft.com/office/drawing/2014/main" id="{F5D59A18-034A-4802-9AD0-BFD864F3D347}"/>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59EF059B-F04A-4D3E-A17E-C04E3CE0B805}"/>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err="1"/>
              <a:t>WHiTE</a:t>
            </a:r>
            <a:r>
              <a:rPr lang="en-US" dirty="0"/>
              <a:t>/GREY</a:t>
            </a:r>
          </a:p>
        </p:txBody>
      </p:sp>
      <p:pic>
        <p:nvPicPr>
          <p:cNvPr id="20" name="Graphic 19">
            <a:extLst>
              <a:ext uri="{FF2B5EF4-FFF2-40B4-BE49-F238E27FC236}">
                <a16:creationId xmlns:a16="http://schemas.microsoft.com/office/drawing/2014/main" id="{8678B2E1-94D5-7F53-7DD4-02955B4A40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31021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lide - Two Columns Purple/DBlue">
    <p:bg>
      <p:bgPr>
        <a:solidFill>
          <a:schemeClr val="accent3"/>
        </a:solidFill>
        <a:effectLst/>
      </p:bgPr>
    </p:bg>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242E1CE-B17B-5CEF-C93E-40271C01B9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cxnSp>
        <p:nvCxnSpPr>
          <p:cNvPr id="8" name="Straight Connector 7">
            <a:extLst>
              <a:ext uri="{FF2B5EF4-FFF2-40B4-BE49-F238E27FC236}">
                <a16:creationId xmlns:a16="http://schemas.microsoft.com/office/drawing/2014/main" id="{6F3F2F77-D80F-4B57-99F1-EDDA4B359CA8}"/>
              </a:ext>
            </a:extLst>
          </p:cNvPr>
          <p:cNvCxnSpPr>
            <a:cxnSpLocks/>
          </p:cNvCxnSpPr>
          <p:nvPr userDrawn="1"/>
        </p:nvCxnSpPr>
        <p:spPr>
          <a:xfrm>
            <a:off x="673100" y="540000"/>
            <a:ext cx="11067281" cy="0"/>
          </a:xfrm>
          <a:prstGeom prst="line">
            <a:avLst/>
          </a:prstGeom>
          <a:ln w="6350">
            <a:solidFill>
              <a:schemeClr val="accent6"/>
            </a:solidFill>
          </a:ln>
        </p:spPr>
        <p:style>
          <a:lnRef idx="1">
            <a:schemeClr val="dk1"/>
          </a:lnRef>
          <a:fillRef idx="0">
            <a:schemeClr val="dk1"/>
          </a:fillRef>
          <a:effectRef idx="0">
            <a:schemeClr val="dk1"/>
          </a:effectRef>
          <a:fontRef idx="minor">
            <a:schemeClr val="tx1"/>
          </a:fontRef>
        </p:style>
      </p:cxnSp>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6"/>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6"/>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chemeClr val="accent6"/>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6"/>
                </a:solidFill>
                <a:latin typeface="Raleway" panose="020B0503030101060003" pitchFamily="34" charset="0"/>
              </a:defRPr>
            </a:lvl3pPr>
            <a:lvl4pPr marL="252000" indent="-252000">
              <a:lnSpc>
                <a:spcPct val="100000"/>
              </a:lnSpc>
              <a:spcBef>
                <a:spcPts val="0"/>
              </a:spcBef>
              <a:spcAft>
                <a:spcPts val="300"/>
              </a:spcAft>
              <a:buClr>
                <a:srgbClr val="EB1852"/>
              </a:buClr>
              <a:buFont typeface="Arial" panose="020B0604020202020204" pitchFamily="34" charset="0"/>
              <a:buChar char="•"/>
              <a:defRPr sz="1300">
                <a:solidFill>
                  <a:schemeClr val="accent6"/>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Fourth level, </a:t>
            </a:r>
            <a:r>
              <a:rPr lang="en-GB" dirty="0" err="1"/>
              <a:t>Raleway</a:t>
            </a:r>
            <a:r>
              <a:rPr lang="en-GB" dirty="0"/>
              <a:t> bullet point</a:t>
            </a:r>
          </a:p>
        </p:txBody>
      </p:sp>
      <p:sp>
        <p:nvSpPr>
          <p:cNvPr id="14" name="Footer Placeholder 4">
            <a:extLst>
              <a:ext uri="{FF2B5EF4-FFF2-40B4-BE49-F238E27FC236}">
                <a16:creationId xmlns:a16="http://schemas.microsoft.com/office/drawing/2014/main" id="{B7350C5D-A4C3-4C3D-8034-7E7E0D522C56}"/>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bg1"/>
                </a:solidFill>
              </a:defRPr>
            </a:lvl1pPr>
          </a:lstStyle>
          <a:p>
            <a:r>
              <a:rPr lang="en-GB"/>
              <a:t>PowerPoint document title (Global update in Header and Footer)</a:t>
            </a:r>
            <a:endParaRPr lang="en-GB" dirty="0"/>
          </a:p>
        </p:txBody>
      </p:sp>
      <p:sp>
        <p:nvSpPr>
          <p:cNvPr id="18" name="Text Placeholder 4">
            <a:extLst>
              <a:ext uri="{FF2B5EF4-FFF2-40B4-BE49-F238E27FC236}">
                <a16:creationId xmlns:a16="http://schemas.microsoft.com/office/drawing/2014/main" id="{BBB13F5D-D5B5-4F19-83DE-7588D94C3819}"/>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9" name="Text Placeholder 2">
            <a:extLst>
              <a:ext uri="{FF2B5EF4-FFF2-40B4-BE49-F238E27FC236}">
                <a16:creationId xmlns:a16="http://schemas.microsoft.com/office/drawing/2014/main" id="{FE0D7E39-690C-4CB6-ACD8-B27FB70B6A3D}"/>
              </a:ext>
            </a:extLst>
          </p:cNvPr>
          <p:cNvSpPr>
            <a:spLocks noGrp="1"/>
          </p:cNvSpPr>
          <p:nvPr>
            <p:ph type="body" sz="quarter" idx="16" hasCustomPrompt="1"/>
          </p:nvPr>
        </p:nvSpPr>
        <p:spPr>
          <a:xfrm>
            <a:off x="673100" y="720000"/>
            <a:ext cx="4932570" cy="720725"/>
          </a:xfrm>
          <a:prstGeom prst="rect">
            <a:avLst/>
          </a:prstGeom>
        </p:spPr>
        <p:txBody>
          <a:bodyPr lIns="0" tIns="0" rIns="0" bIns="0"/>
          <a:lstStyle>
            <a:lvl1pPr marL="0" indent="0">
              <a:lnSpc>
                <a:spcPct val="75000"/>
              </a:lnSpc>
              <a:spcBef>
                <a:spcPts val="0"/>
              </a:spcBef>
              <a:buFontTx/>
              <a:buNone/>
              <a:defRPr sz="2500" b="0" i="0">
                <a:solidFill>
                  <a:schemeClr val="bg1"/>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purple/BLUE</a:t>
            </a:r>
          </a:p>
        </p:txBody>
      </p:sp>
      <p:pic>
        <p:nvPicPr>
          <p:cNvPr id="20" name="Graphic 19">
            <a:extLst>
              <a:ext uri="{FF2B5EF4-FFF2-40B4-BE49-F238E27FC236}">
                <a16:creationId xmlns:a16="http://schemas.microsoft.com/office/drawing/2014/main" id="{C71089B4-AEB4-B4C5-DD2A-ACB5479A81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026328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lide - One Column-no top hea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11075988" cy="4411469"/>
          </a:xfrm>
          <a:prstGeom prst="rect">
            <a:avLst/>
          </a:prstGeom>
        </p:spPr>
        <p:txBody>
          <a:bodyPr wrap="square" lIns="0" tIns="0" rIns="0" bIns="0">
            <a:noAutofit/>
          </a:bodyPr>
          <a:lstStyle>
            <a:lvl1pPr marL="0" indent="0">
              <a:lnSpc>
                <a:spcPct val="100000"/>
              </a:lnSpc>
              <a:spcBef>
                <a:spcPts val="0"/>
              </a:spcBef>
              <a:spcAft>
                <a:spcPts val="300"/>
              </a:spcAft>
              <a:buNone/>
              <a:defRPr sz="1800" spc="-50" baseline="0">
                <a:solidFill>
                  <a:srgbClr val="071D49"/>
                </a:solidFill>
                <a:latin typeface="Raleway" panose="020B0503030101060003" pitchFamily="34" charset="0"/>
              </a:defRPr>
            </a:lvl1pPr>
            <a:lvl2pPr marL="180000" indent="-180000">
              <a:lnSpc>
                <a:spcPct val="100000"/>
              </a:lnSpc>
              <a:spcBef>
                <a:spcPts val="0"/>
              </a:spcBef>
              <a:spcAft>
                <a:spcPts val="300"/>
              </a:spcAft>
              <a:buClr>
                <a:srgbClr val="EB1852"/>
              </a:buClr>
              <a:buFont typeface="Arial" panose="020B0604020202020204" pitchFamily="34" charset="0"/>
              <a:buChar char="•"/>
              <a:defRPr sz="14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Arial" panose="020B0604020202020204" pitchFamily="34" charset="0"/>
              <a:buChar char="•"/>
              <a:defRPr sz="850">
                <a:solidFill>
                  <a:srgbClr val="071D49"/>
                </a:solidFill>
                <a:latin typeface="Raleway" panose="020B0503030101060003" pitchFamily="34" charset="0"/>
              </a:defRPr>
            </a:lvl4pPr>
            <a:lvl5pPr marL="0" indent="0">
              <a:lnSpc>
                <a:spcPct val="100000"/>
              </a:lnSpc>
              <a:spcBef>
                <a:spcPts val="0"/>
              </a:spcBef>
              <a:spcAft>
                <a:spcPts val="300"/>
              </a:spcAft>
              <a:buNone/>
              <a:defRPr sz="1100" b="1">
                <a:solidFill>
                  <a:srgbClr val="E40046"/>
                </a:solidFill>
                <a:latin typeface="Raleway" panose="020B0503030101060003" pitchFamily="34" charset="0"/>
              </a:defRPr>
            </a:lvl5pPr>
            <a:lvl6pPr marL="0" indent="0">
              <a:lnSpc>
                <a:spcPct val="100000"/>
              </a:lnSpc>
              <a:spcBef>
                <a:spcPts val="0"/>
              </a:spcBef>
              <a:buNone/>
              <a:defRPr sz="1100">
                <a:solidFill>
                  <a:srgbClr val="071D49"/>
                </a:solidFill>
                <a:latin typeface="Raleway" panose="020B0503030101060003" pitchFamily="34" charset="0"/>
              </a:defRPr>
            </a:lvl6pPr>
          </a:lstStyle>
          <a:p>
            <a:pPr lvl="0"/>
            <a:r>
              <a:rPr lang="en-GB" dirty="0"/>
              <a:t>Top level, </a:t>
            </a:r>
            <a:r>
              <a:rPr lang="en-GB" dirty="0" err="1"/>
              <a:t>Raleway</a:t>
            </a:r>
            <a:r>
              <a:rPr lang="en-GB" dirty="0"/>
              <a:t> no bullet</a:t>
            </a:r>
          </a:p>
          <a:p>
            <a:pPr lvl="1">
              <a:buFont typeface="Helvetica" pitchFamily="2" charset="0"/>
              <a:buChar char="⁄"/>
            </a:pPr>
            <a:r>
              <a:rPr lang="en-GB" dirty="0"/>
              <a:t>Second level, </a:t>
            </a:r>
            <a:r>
              <a:rPr lang="en-GB" dirty="0" err="1"/>
              <a:t>Raleway</a:t>
            </a:r>
            <a:r>
              <a:rPr lang="en-GB" dirty="0"/>
              <a:t> bullet point</a:t>
            </a:r>
          </a:p>
          <a:p>
            <a:pPr marL="360000" lvl="2">
              <a:buSzPct val="100000"/>
              <a:buFont typeface="Helvetica" pitchFamily="2" charset="0"/>
              <a:buChar char="●"/>
            </a:pPr>
            <a:r>
              <a:rPr lang="en-GB" dirty="0"/>
              <a:t>Third level, </a:t>
            </a:r>
            <a:r>
              <a:rPr lang="en-GB" dirty="0" err="1"/>
              <a:t>Raleway</a:t>
            </a:r>
            <a:r>
              <a:rPr lang="en-GB" dirty="0"/>
              <a:t> bullet point</a:t>
            </a:r>
          </a:p>
          <a:p>
            <a:pPr marL="540000" lvl="3">
              <a:buFont typeface="Helvetica" pitchFamily="2" charset="0"/>
              <a:buChar char="●"/>
            </a:pPr>
            <a:r>
              <a:rPr lang="en-GB" sz="1000" dirty="0"/>
              <a:t>Fourth level, </a:t>
            </a:r>
            <a:r>
              <a:rPr lang="en-GB" sz="1000" dirty="0" err="1"/>
              <a:t>Raleway</a:t>
            </a:r>
            <a:r>
              <a:rPr lang="en-GB" sz="1000" dirty="0"/>
              <a:t> bullet point</a:t>
            </a:r>
          </a:p>
          <a:p>
            <a:pPr lvl="3"/>
            <a:endParaRPr lang="en-GB" dirty="0"/>
          </a:p>
          <a:p>
            <a:pPr lvl="4"/>
            <a:r>
              <a:rPr lang="en-GB" dirty="0"/>
              <a:t>Sub heading, </a:t>
            </a:r>
            <a:r>
              <a:rPr lang="en-GB" dirty="0" err="1"/>
              <a:t>Raleway</a:t>
            </a:r>
            <a:r>
              <a:rPr lang="en-GB" dirty="0"/>
              <a:t> Bold</a:t>
            </a:r>
          </a:p>
          <a:p>
            <a:pPr lvl="5"/>
            <a:r>
              <a:rPr lang="en-GB" dirty="0"/>
              <a:t>Body copy </a:t>
            </a:r>
            <a:r>
              <a:rPr lang="en-GB" dirty="0" err="1"/>
              <a:t>Raleway</a:t>
            </a:r>
            <a:endParaRPr lang="en-GB" dirty="0"/>
          </a:p>
        </p:txBody>
      </p:sp>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20" name="Text Placeholder 4">
            <a:extLst>
              <a:ext uri="{FF2B5EF4-FFF2-40B4-BE49-F238E27FC236}">
                <a16:creationId xmlns:a16="http://schemas.microsoft.com/office/drawing/2014/main" id="{649F6394-059D-48A0-B628-F8AC4DC3034B}"/>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2" name="Text Placeholder 2">
            <a:extLst>
              <a:ext uri="{FF2B5EF4-FFF2-40B4-BE49-F238E27FC236}">
                <a16:creationId xmlns:a16="http://schemas.microsoft.com/office/drawing/2014/main" id="{5A31CE7D-A7FA-4D32-AF27-26BE819035EC}"/>
              </a:ext>
            </a:extLst>
          </p:cNvPr>
          <p:cNvSpPr>
            <a:spLocks noGrp="1"/>
          </p:cNvSpPr>
          <p:nvPr>
            <p:ph type="body" sz="quarter" idx="14" hasCustomPrompt="1"/>
          </p:nvPr>
        </p:nvSpPr>
        <p:spPr>
          <a:xfrm>
            <a:off x="673100" y="720000"/>
            <a:ext cx="11063288"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43727127"/>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lide - Two Columns-no top hea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36EAA3-BAC6-8EE7-8C6C-3382F9E1C8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099" y="1620000"/>
            <a:ext cx="540067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475" y="1620000"/>
            <a:ext cx="5399905"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2"/>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7" name="Text Placeholder 4">
            <a:extLst>
              <a:ext uri="{FF2B5EF4-FFF2-40B4-BE49-F238E27FC236}">
                <a16:creationId xmlns:a16="http://schemas.microsoft.com/office/drawing/2014/main" id="{A807C8B8-5A07-4E08-B152-5B02A3BEBA5D}"/>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3" name="Text Placeholder 2">
            <a:extLst>
              <a:ext uri="{FF2B5EF4-FFF2-40B4-BE49-F238E27FC236}">
                <a16:creationId xmlns:a16="http://schemas.microsoft.com/office/drawing/2014/main" id="{028D5BD2-3E74-4F2F-BBF9-93A5E9CE53A6}"/>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err="1"/>
              <a:t>SLiDE</a:t>
            </a:r>
            <a:r>
              <a:rPr lang="en-US" dirty="0"/>
              <a:t> </a:t>
            </a:r>
            <a:r>
              <a:rPr lang="en-US" dirty="0" err="1"/>
              <a:t>HEADiNG</a:t>
            </a:r>
            <a:br>
              <a:rPr lang="en-US" dirty="0"/>
            </a:br>
            <a:r>
              <a:rPr lang="en-US" dirty="0"/>
              <a:t>BREAKTHROUGH</a:t>
            </a:r>
          </a:p>
        </p:txBody>
      </p:sp>
      <p:pic>
        <p:nvPicPr>
          <p:cNvPr id="18" name="Graphic 17">
            <a:extLst>
              <a:ext uri="{FF2B5EF4-FFF2-40B4-BE49-F238E27FC236}">
                <a16:creationId xmlns:a16="http://schemas.microsoft.com/office/drawing/2014/main" id="{C31E0189-90F1-3016-745E-2C62AC0DBAA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8375324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lide - Two Columns white/Grey-no top head">
    <p:spTree>
      <p:nvGrpSpPr>
        <p:cNvPr id="1" name=""/>
        <p:cNvGrpSpPr/>
        <p:nvPr/>
      </p:nvGrpSpPr>
      <p:grpSpPr>
        <a:xfrm>
          <a:off x="0" y="0"/>
          <a:ext cx="0" cy="0"/>
          <a:chOff x="0" y="0"/>
          <a:chExt cx="0" cy="0"/>
        </a:xfrm>
      </p:grpSpPr>
      <p:sp>
        <p:nvSpPr>
          <p:cNvPr id="15"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CFC1D2D-54DD-B467-51DC-E2B021320D6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2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p:txBody>
      </p:sp>
      <p:sp>
        <p:nvSpPr>
          <p:cNvPr id="17" name="Text Placeholder 4">
            <a:extLst>
              <a:ext uri="{FF2B5EF4-FFF2-40B4-BE49-F238E27FC236}">
                <a16:creationId xmlns:a16="http://schemas.microsoft.com/office/drawing/2014/main" id="{F5D59A18-034A-4802-9AD0-BFD864F3D347}"/>
              </a:ext>
            </a:extLst>
          </p:cNvPr>
          <p:cNvSpPr>
            <a:spLocks noGrp="1"/>
          </p:cNvSpPr>
          <p:nvPr>
            <p:ph type="body" sz="quarter" idx="14"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59EF059B-F04A-4D3E-A17E-C04E3CE0B805}"/>
              </a:ext>
            </a:extLst>
          </p:cNvPr>
          <p:cNvSpPr>
            <a:spLocks noGrp="1"/>
          </p:cNvSpPr>
          <p:nvPr>
            <p:ph type="body" sz="quarter" idx="15" hasCustomPrompt="1"/>
          </p:nvPr>
        </p:nvSpPr>
        <p:spPr>
          <a:xfrm>
            <a:off x="673099" y="720000"/>
            <a:ext cx="11067281" cy="720725"/>
          </a:xfrm>
          <a:prstGeom prst="rect">
            <a:avLst/>
          </a:prstGeom>
        </p:spPr>
        <p:txBody>
          <a:bodyPr lIns="0" tIns="0" rIns="0" bIns="0"/>
          <a:lstStyle>
            <a:lvl1pPr marL="0" indent="0">
              <a:lnSpc>
                <a:spcPct val="75000"/>
              </a:lnSpc>
              <a:spcBef>
                <a:spcPts val="0"/>
              </a:spcBef>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err="1"/>
              <a:t>WHiTE</a:t>
            </a:r>
            <a:r>
              <a:rPr lang="en-US" dirty="0"/>
              <a:t>/GREY</a:t>
            </a:r>
          </a:p>
        </p:txBody>
      </p:sp>
      <p:pic>
        <p:nvPicPr>
          <p:cNvPr id="20" name="Graphic 19">
            <a:extLst>
              <a:ext uri="{FF2B5EF4-FFF2-40B4-BE49-F238E27FC236}">
                <a16:creationId xmlns:a16="http://schemas.microsoft.com/office/drawing/2014/main" id="{8678B2E1-94D5-7F53-7DD4-02955B4A40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582626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Welcome - Guide 3">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94E35FE4-3428-763A-A1F0-5D5D8C74DB1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4043"/>
          <a:stretch/>
        </p:blipFill>
        <p:spPr>
          <a:xfrm>
            <a:off x="673100" y="4712607"/>
            <a:ext cx="3483429" cy="1754868"/>
          </a:xfrm>
          <a:prstGeom prst="rect">
            <a:avLst/>
          </a:prstGeom>
        </p:spPr>
      </p:pic>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pic>
        <p:nvPicPr>
          <p:cNvPr id="15" name="Graphic 14">
            <a:extLst>
              <a:ext uri="{FF2B5EF4-FFF2-40B4-BE49-F238E27FC236}">
                <a16:creationId xmlns:a16="http://schemas.microsoft.com/office/drawing/2014/main" id="{F3ADF046-7EE5-B129-ACB1-30B13C49725F}"/>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705600" cy="2078865"/>
          </a:xfrm>
          <a:prstGeom prst="rect">
            <a:avLst/>
          </a:prstGeom>
        </p:spPr>
      </p:pic>
      <p:cxnSp>
        <p:nvCxnSpPr>
          <p:cNvPr id="32" name="Straight Connector 31">
            <a:extLst>
              <a:ext uri="{FF2B5EF4-FFF2-40B4-BE49-F238E27FC236}">
                <a16:creationId xmlns:a16="http://schemas.microsoft.com/office/drawing/2014/main" id="{A1CC8F4F-324D-D618-F35F-3CADEAEE6EAE}"/>
              </a:ext>
            </a:extLst>
          </p:cNvPr>
          <p:cNvCxnSpPr>
            <a:cxnSpLocks/>
          </p:cNvCxnSpPr>
          <p:nvPr userDrawn="1"/>
        </p:nvCxnSpPr>
        <p:spPr>
          <a:xfrm>
            <a:off x="673100" y="540000"/>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33" name="Footer Placeholder 3">
            <a:extLst>
              <a:ext uri="{FF2B5EF4-FFF2-40B4-BE49-F238E27FC236}">
                <a16:creationId xmlns:a16="http://schemas.microsoft.com/office/drawing/2014/main" id="{2D3A5DDD-8FF6-9B4C-B18B-C25568303C63}"/>
              </a:ext>
            </a:extLst>
          </p:cNvPr>
          <p:cNvSpPr>
            <a:spLocks noGrp="1"/>
          </p:cNvSpPr>
          <p:nvPr>
            <p:ph type="ftr" sz="quarter" idx="3"/>
          </p:nvPr>
        </p:nvSpPr>
        <p:spPr>
          <a:xfrm>
            <a:off x="673200" y="324000"/>
            <a:ext cx="4114800" cy="187573"/>
          </a:xfrm>
        </p:spPr>
        <p:txBody>
          <a:bodyPr/>
          <a:lstStyle/>
          <a:p>
            <a:r>
              <a:rPr lang="en-GB" dirty="0"/>
              <a:t>PowerPoint document title (Global update in Header and Footer)</a:t>
            </a:r>
          </a:p>
        </p:txBody>
      </p:sp>
      <p:grpSp>
        <p:nvGrpSpPr>
          <p:cNvPr id="35" name="Group 34">
            <a:extLst>
              <a:ext uri="{FF2B5EF4-FFF2-40B4-BE49-F238E27FC236}">
                <a16:creationId xmlns:a16="http://schemas.microsoft.com/office/drawing/2014/main" id="{89303408-C283-19B6-71E7-DAE3F3A60A59}"/>
              </a:ext>
            </a:extLst>
          </p:cNvPr>
          <p:cNvGrpSpPr/>
          <p:nvPr userDrawn="1"/>
        </p:nvGrpSpPr>
        <p:grpSpPr>
          <a:xfrm>
            <a:off x="4583861" y="2027453"/>
            <a:ext cx="2878228" cy="2237082"/>
            <a:chOff x="3978005" y="2179914"/>
            <a:chExt cx="2878228" cy="2237082"/>
          </a:xfrm>
        </p:grpSpPr>
        <p:sp>
          <p:nvSpPr>
            <p:cNvPr id="36" name="Parallelogram 35">
              <a:extLst>
                <a:ext uri="{FF2B5EF4-FFF2-40B4-BE49-F238E27FC236}">
                  <a16:creationId xmlns:a16="http://schemas.microsoft.com/office/drawing/2014/main" id="{1F3F5BE5-DE98-3CDB-DB70-A87FFB147840}"/>
                </a:ext>
              </a:extLst>
            </p:cNvPr>
            <p:cNvSpPr/>
            <p:nvPr/>
          </p:nvSpPr>
          <p:spPr>
            <a:xfrm>
              <a:off x="3978005" y="2179914"/>
              <a:ext cx="814298" cy="524097"/>
            </a:xfrm>
            <a:prstGeom prst="parallelogram">
              <a:avLst>
                <a:gd name="adj" fmla="val 3788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arallelogram 36">
              <a:extLst>
                <a:ext uri="{FF2B5EF4-FFF2-40B4-BE49-F238E27FC236}">
                  <a16:creationId xmlns:a16="http://schemas.microsoft.com/office/drawing/2014/main" id="{8D78B6A8-BB55-2448-5EB9-E5D45706C8D2}"/>
                </a:ext>
              </a:extLst>
            </p:cNvPr>
            <p:cNvSpPr/>
            <p:nvPr/>
          </p:nvSpPr>
          <p:spPr>
            <a:xfrm>
              <a:off x="5003439" y="2179914"/>
              <a:ext cx="814298" cy="524097"/>
            </a:xfrm>
            <a:prstGeom prst="parallelogram">
              <a:avLst>
                <a:gd name="adj" fmla="val 378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arallelogram 37">
              <a:extLst>
                <a:ext uri="{FF2B5EF4-FFF2-40B4-BE49-F238E27FC236}">
                  <a16:creationId xmlns:a16="http://schemas.microsoft.com/office/drawing/2014/main" id="{E02E711C-CA22-1DE7-06B6-5BB49E202F00}"/>
                </a:ext>
              </a:extLst>
            </p:cNvPr>
            <p:cNvSpPr/>
            <p:nvPr/>
          </p:nvSpPr>
          <p:spPr>
            <a:xfrm>
              <a:off x="6041935" y="2179914"/>
              <a:ext cx="814298" cy="524097"/>
            </a:xfrm>
            <a:prstGeom prst="parallelogram">
              <a:avLst>
                <a:gd name="adj" fmla="val 3788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Parallelogram 38">
              <a:extLst>
                <a:ext uri="{FF2B5EF4-FFF2-40B4-BE49-F238E27FC236}">
                  <a16:creationId xmlns:a16="http://schemas.microsoft.com/office/drawing/2014/main" id="{A3BBD1FC-2A30-91FA-6CF1-94246CACC9CD}"/>
                </a:ext>
              </a:extLst>
            </p:cNvPr>
            <p:cNvSpPr/>
            <p:nvPr/>
          </p:nvSpPr>
          <p:spPr>
            <a:xfrm>
              <a:off x="3978005" y="3448283"/>
              <a:ext cx="814298" cy="524097"/>
            </a:xfrm>
            <a:prstGeom prst="parallelogram">
              <a:avLst>
                <a:gd name="adj" fmla="val 3788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arallelogram 39">
              <a:extLst>
                <a:ext uri="{FF2B5EF4-FFF2-40B4-BE49-F238E27FC236}">
                  <a16:creationId xmlns:a16="http://schemas.microsoft.com/office/drawing/2014/main" id="{6DFE742E-8706-5A1A-F180-113C6740C39B}"/>
                </a:ext>
              </a:extLst>
            </p:cNvPr>
            <p:cNvSpPr/>
            <p:nvPr/>
          </p:nvSpPr>
          <p:spPr>
            <a:xfrm>
              <a:off x="5003439" y="3448283"/>
              <a:ext cx="814298" cy="524097"/>
            </a:xfrm>
            <a:prstGeom prst="parallelogram">
              <a:avLst>
                <a:gd name="adj" fmla="val 3788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Parallelogram 40">
              <a:extLst>
                <a:ext uri="{FF2B5EF4-FFF2-40B4-BE49-F238E27FC236}">
                  <a16:creationId xmlns:a16="http://schemas.microsoft.com/office/drawing/2014/main" id="{AE54E000-8EEC-42D2-4B7F-DCF0D4141168}"/>
                </a:ext>
              </a:extLst>
            </p:cNvPr>
            <p:cNvSpPr/>
            <p:nvPr/>
          </p:nvSpPr>
          <p:spPr>
            <a:xfrm>
              <a:off x="6041935" y="3448283"/>
              <a:ext cx="814298" cy="524097"/>
            </a:xfrm>
            <a:prstGeom prst="parallelogram">
              <a:avLst>
                <a:gd name="adj" fmla="val 37880"/>
              </a:avLst>
            </a:prstGeom>
            <a:solidFill>
              <a:schemeClr val="accent6"/>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19485BBF-2B66-1EE2-0309-432E569AABB5}"/>
                </a:ext>
              </a:extLst>
            </p:cNvPr>
            <p:cNvSpPr txBox="1"/>
            <p:nvPr/>
          </p:nvSpPr>
          <p:spPr>
            <a:xfrm>
              <a:off x="4004129" y="2785261"/>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228</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0</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70</a:t>
              </a:r>
            </a:p>
          </p:txBody>
        </p:sp>
        <p:sp>
          <p:nvSpPr>
            <p:cNvPr id="43" name="TextBox 42">
              <a:extLst>
                <a:ext uri="{FF2B5EF4-FFF2-40B4-BE49-F238E27FC236}">
                  <a16:creationId xmlns:a16="http://schemas.microsoft.com/office/drawing/2014/main" id="{91DFB4B7-5489-CDA1-E4AC-29C9F5198E38}"/>
                </a:ext>
              </a:extLst>
            </p:cNvPr>
            <p:cNvSpPr txBox="1"/>
            <p:nvPr/>
          </p:nvSpPr>
          <p:spPr>
            <a:xfrm>
              <a:off x="5029965" y="2785261"/>
              <a:ext cx="604206" cy="360337"/>
            </a:xfrm>
            <a:prstGeom prst="rect">
              <a:avLst/>
            </a:prstGeom>
            <a:noFill/>
          </p:spPr>
          <p:txBody>
            <a:bodyPr wrap="square" lIns="0" tIns="0" rIns="0" bIns="0" rtlCol="0">
              <a:noAutofit/>
            </a:bodyPr>
            <a:lstStyle/>
            <a:p>
              <a:r>
                <a:rPr lang="en-US" sz="1000">
                  <a:solidFill>
                    <a:schemeClr val="accent2"/>
                  </a:solidFill>
                  <a:latin typeface="Raleway" charset="0"/>
                  <a:ea typeface="Raleway" charset="0"/>
                  <a:cs typeface="Raleway" charset="0"/>
                </a:rPr>
                <a:t>R:    </a:t>
              </a:r>
              <a:r>
                <a:rPr lang="en-US" sz="1000" b="1">
                  <a:solidFill>
                    <a:schemeClr val="accent2"/>
                  </a:solidFill>
                  <a:latin typeface="Raleway" charset="0"/>
                  <a:ea typeface="Raleway" charset="0"/>
                  <a:cs typeface="Raleway" charset="0"/>
                </a:rPr>
                <a:t>7</a:t>
              </a:r>
            </a:p>
            <a:p>
              <a:r>
                <a:rPr lang="en-US" sz="1000">
                  <a:solidFill>
                    <a:schemeClr val="accent2"/>
                  </a:solidFill>
                  <a:latin typeface="Raleway" charset="0"/>
                  <a:ea typeface="Raleway" charset="0"/>
                  <a:cs typeface="Raleway" charset="0"/>
                </a:rPr>
                <a:t>G:    </a:t>
              </a:r>
              <a:r>
                <a:rPr lang="en-US" sz="1000" b="1">
                  <a:solidFill>
                    <a:schemeClr val="accent2"/>
                  </a:solidFill>
                  <a:latin typeface="Raleway" charset="0"/>
                  <a:ea typeface="Raleway" charset="0"/>
                  <a:cs typeface="Raleway" charset="0"/>
                </a:rPr>
                <a:t>29</a:t>
              </a:r>
            </a:p>
            <a:p>
              <a:r>
                <a:rPr lang="en-US" sz="1000">
                  <a:solidFill>
                    <a:schemeClr val="accent2"/>
                  </a:solidFill>
                  <a:latin typeface="Raleway" charset="0"/>
                  <a:ea typeface="Raleway" charset="0"/>
                  <a:cs typeface="Raleway" charset="0"/>
                </a:rPr>
                <a:t>B:    </a:t>
              </a:r>
              <a:r>
                <a:rPr lang="en-US" sz="1000" b="1">
                  <a:solidFill>
                    <a:schemeClr val="accent2"/>
                  </a:solidFill>
                  <a:latin typeface="Raleway" charset="0"/>
                  <a:ea typeface="Raleway" charset="0"/>
                  <a:cs typeface="Raleway" charset="0"/>
                </a:rPr>
                <a:t>73</a:t>
              </a:r>
            </a:p>
          </p:txBody>
        </p:sp>
        <p:sp>
          <p:nvSpPr>
            <p:cNvPr id="44" name="TextBox 43">
              <a:extLst>
                <a:ext uri="{FF2B5EF4-FFF2-40B4-BE49-F238E27FC236}">
                  <a16:creationId xmlns:a16="http://schemas.microsoft.com/office/drawing/2014/main" id="{639015D7-5D02-8C1A-7E5E-A810F70A18B0}"/>
                </a:ext>
              </a:extLst>
            </p:cNvPr>
            <p:cNvSpPr txBox="1"/>
            <p:nvPr/>
          </p:nvSpPr>
          <p:spPr>
            <a:xfrm>
              <a:off x="6049555" y="2785261"/>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112</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32</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130</a:t>
              </a:r>
            </a:p>
          </p:txBody>
        </p:sp>
        <p:sp>
          <p:nvSpPr>
            <p:cNvPr id="45" name="TextBox 44">
              <a:extLst>
                <a:ext uri="{FF2B5EF4-FFF2-40B4-BE49-F238E27FC236}">
                  <a16:creationId xmlns:a16="http://schemas.microsoft.com/office/drawing/2014/main" id="{C91D284D-50E6-DBD6-5859-49501B240B8B}"/>
                </a:ext>
              </a:extLst>
            </p:cNvPr>
            <p:cNvSpPr txBox="1"/>
            <p:nvPr/>
          </p:nvSpPr>
          <p:spPr>
            <a:xfrm>
              <a:off x="4004129" y="4056659"/>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91</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194</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231</a:t>
              </a:r>
            </a:p>
          </p:txBody>
        </p:sp>
        <p:sp>
          <p:nvSpPr>
            <p:cNvPr id="46" name="TextBox 45">
              <a:extLst>
                <a:ext uri="{FF2B5EF4-FFF2-40B4-BE49-F238E27FC236}">
                  <a16:creationId xmlns:a16="http://schemas.microsoft.com/office/drawing/2014/main" id="{B7738A49-A3A4-1384-50CF-76A1075C639B}"/>
                </a:ext>
              </a:extLst>
            </p:cNvPr>
            <p:cNvSpPr txBox="1"/>
            <p:nvPr/>
          </p:nvSpPr>
          <p:spPr>
            <a:xfrm>
              <a:off x="5029965" y="4056659"/>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208</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211</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212</a:t>
              </a:r>
            </a:p>
          </p:txBody>
        </p:sp>
        <p:sp>
          <p:nvSpPr>
            <p:cNvPr id="47" name="TextBox 46">
              <a:extLst>
                <a:ext uri="{FF2B5EF4-FFF2-40B4-BE49-F238E27FC236}">
                  <a16:creationId xmlns:a16="http://schemas.microsoft.com/office/drawing/2014/main" id="{5816C9F6-F6DD-9511-059C-361726E085DC}"/>
                </a:ext>
              </a:extLst>
            </p:cNvPr>
            <p:cNvSpPr txBox="1"/>
            <p:nvPr/>
          </p:nvSpPr>
          <p:spPr>
            <a:xfrm>
              <a:off x="6049555" y="4056659"/>
              <a:ext cx="604206" cy="360337"/>
            </a:xfrm>
            <a:prstGeom prst="rect">
              <a:avLst/>
            </a:prstGeom>
            <a:noFill/>
          </p:spPr>
          <p:txBody>
            <a:bodyPr wrap="square" lIns="0" tIns="0" rIns="0" bIns="0" rtlCol="0">
              <a:noAutofit/>
            </a:bodyPr>
            <a:lstStyle/>
            <a:p>
              <a:r>
                <a:rPr lang="en-US" sz="1000" dirty="0">
                  <a:solidFill>
                    <a:schemeClr val="accent2"/>
                  </a:solidFill>
                  <a:latin typeface="Raleway" charset="0"/>
                  <a:ea typeface="Raleway" charset="0"/>
                  <a:cs typeface="Raleway" charset="0"/>
                </a:rPr>
                <a:t>R:    </a:t>
              </a:r>
              <a:r>
                <a:rPr lang="en-US" sz="1000" b="1" dirty="0">
                  <a:solidFill>
                    <a:schemeClr val="accent2"/>
                  </a:solidFill>
                  <a:latin typeface="Raleway" charset="0"/>
                  <a:ea typeface="Raleway" charset="0"/>
                  <a:cs typeface="Raleway" charset="0"/>
                </a:rPr>
                <a:t>255</a:t>
              </a:r>
            </a:p>
            <a:p>
              <a:r>
                <a:rPr lang="en-US" sz="1000" dirty="0">
                  <a:solidFill>
                    <a:schemeClr val="accent2"/>
                  </a:solidFill>
                  <a:latin typeface="Raleway" charset="0"/>
                  <a:ea typeface="Raleway" charset="0"/>
                  <a:cs typeface="Raleway" charset="0"/>
                </a:rPr>
                <a:t>G:    </a:t>
              </a:r>
              <a:r>
                <a:rPr lang="en-US" sz="1000" b="1" dirty="0">
                  <a:solidFill>
                    <a:schemeClr val="accent2"/>
                  </a:solidFill>
                  <a:latin typeface="Raleway" charset="0"/>
                  <a:ea typeface="Raleway" charset="0"/>
                  <a:cs typeface="Raleway" charset="0"/>
                </a:rPr>
                <a:t>255</a:t>
              </a:r>
            </a:p>
            <a:p>
              <a:r>
                <a:rPr lang="en-US" sz="1000" dirty="0">
                  <a:solidFill>
                    <a:schemeClr val="accent2"/>
                  </a:solidFill>
                  <a:latin typeface="Raleway" charset="0"/>
                  <a:ea typeface="Raleway" charset="0"/>
                  <a:cs typeface="Raleway" charset="0"/>
                </a:rPr>
                <a:t>B:    </a:t>
              </a:r>
              <a:r>
                <a:rPr lang="en-US" sz="1000" b="1" dirty="0">
                  <a:solidFill>
                    <a:schemeClr val="accent2"/>
                  </a:solidFill>
                  <a:latin typeface="Raleway" charset="0"/>
                  <a:ea typeface="Raleway" charset="0"/>
                  <a:cs typeface="Raleway" charset="0"/>
                </a:rPr>
                <a:t>255</a:t>
              </a:r>
            </a:p>
          </p:txBody>
        </p:sp>
      </p:grpSp>
      <p:grpSp>
        <p:nvGrpSpPr>
          <p:cNvPr id="51" name="Group 50">
            <a:extLst>
              <a:ext uri="{FF2B5EF4-FFF2-40B4-BE49-F238E27FC236}">
                <a16:creationId xmlns:a16="http://schemas.microsoft.com/office/drawing/2014/main" id="{2C0B821D-4386-C56B-7D6A-CDE114286CD6}"/>
              </a:ext>
            </a:extLst>
          </p:cNvPr>
          <p:cNvGrpSpPr/>
          <p:nvPr userDrawn="1"/>
        </p:nvGrpSpPr>
        <p:grpSpPr>
          <a:xfrm>
            <a:off x="4557600" y="4595331"/>
            <a:ext cx="3420000" cy="1957878"/>
            <a:chOff x="4557600" y="4671419"/>
            <a:chExt cx="3420000" cy="1957878"/>
          </a:xfrm>
        </p:grpSpPr>
        <p:sp>
          <p:nvSpPr>
            <p:cNvPr id="52" name="Parallelogram 51">
              <a:extLst>
                <a:ext uri="{FF2B5EF4-FFF2-40B4-BE49-F238E27FC236}">
                  <a16:creationId xmlns:a16="http://schemas.microsoft.com/office/drawing/2014/main" id="{394B8ECB-E4A0-BD18-015E-49766B091832}"/>
                </a:ext>
              </a:extLst>
            </p:cNvPr>
            <p:cNvSpPr/>
            <p:nvPr/>
          </p:nvSpPr>
          <p:spPr>
            <a:xfrm>
              <a:off x="6677654" y="5309948"/>
              <a:ext cx="1270766" cy="1263139"/>
            </a:xfrm>
            <a:prstGeom prst="parallelogram">
              <a:avLst>
                <a:gd name="adj" fmla="val 37880"/>
              </a:avLst>
            </a:prstGeom>
            <a:solidFill>
              <a:srgbClr val="E40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 name="Straight Connector 52">
              <a:extLst>
                <a:ext uri="{FF2B5EF4-FFF2-40B4-BE49-F238E27FC236}">
                  <a16:creationId xmlns:a16="http://schemas.microsoft.com/office/drawing/2014/main" id="{1B6E9392-194E-1458-3E92-8DC503ED103B}"/>
                </a:ext>
              </a:extLst>
            </p:cNvPr>
            <p:cNvCxnSpPr>
              <a:cxnSpLocks/>
            </p:cNvCxnSpPr>
            <p:nvPr/>
          </p:nvCxnSpPr>
          <p:spPr>
            <a:xfrm>
              <a:off x="4557600" y="4671419"/>
              <a:ext cx="3420000"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7830EC95-83A1-682C-838A-591BAB0F4B2F}"/>
                </a:ext>
              </a:extLst>
            </p:cNvPr>
            <p:cNvSpPr txBox="1"/>
            <p:nvPr/>
          </p:nvSpPr>
          <p:spPr>
            <a:xfrm>
              <a:off x="4557600" y="4802931"/>
              <a:ext cx="3420000" cy="193134"/>
            </a:xfrm>
            <a:prstGeom prst="rect">
              <a:avLst/>
            </a:prstGeom>
            <a:noFill/>
          </p:spPr>
          <p:txBody>
            <a:bodyPr wrap="square" lIns="0" tIns="0" rIns="0" bIns="0" rtlCol="0">
              <a:noAutofit/>
            </a:bodyPr>
            <a:lstStyle/>
            <a:p>
              <a:r>
                <a:rPr lang="en-US" sz="1000" b="1" dirty="0">
                  <a:solidFill>
                    <a:schemeClr val="accent2"/>
                  </a:solidFill>
                  <a:latin typeface="Raleway" charset="0"/>
                  <a:ea typeface="Raleway" charset="0"/>
                  <a:cs typeface="Raleway" charset="0"/>
                </a:rPr>
                <a:t>Breakthrough device</a:t>
              </a:r>
            </a:p>
          </p:txBody>
        </p:sp>
        <p:sp>
          <p:nvSpPr>
            <p:cNvPr id="55" name="Rectangle 54">
              <a:extLst>
                <a:ext uri="{FF2B5EF4-FFF2-40B4-BE49-F238E27FC236}">
                  <a16:creationId xmlns:a16="http://schemas.microsoft.com/office/drawing/2014/main" id="{B540E9E1-0E5C-1765-DF9F-981B456713AC}"/>
                </a:ext>
              </a:extLst>
            </p:cNvPr>
            <p:cNvSpPr/>
            <p:nvPr/>
          </p:nvSpPr>
          <p:spPr>
            <a:xfrm>
              <a:off x="4557600" y="5025140"/>
              <a:ext cx="2303185" cy="1604157"/>
            </a:xfrm>
            <a:prstGeom prst="rect">
              <a:avLst/>
            </a:prstGeom>
          </p:spPr>
          <p:txBody>
            <a:bodyPr wrap="square">
              <a:spAutoFit/>
            </a:bodyPr>
            <a:lstStyle/>
            <a:p>
              <a:pPr>
                <a:lnSpc>
                  <a:spcPct val="110000"/>
                </a:lnSpc>
              </a:pPr>
              <a:r>
                <a:rPr lang="en-GB" sz="1000" dirty="0">
                  <a:solidFill>
                    <a:schemeClr val="accent2"/>
                  </a:solidFill>
                  <a:latin typeface="Raleway" charset="0"/>
                  <a:ea typeface="Raleway" charset="0"/>
                  <a:cs typeface="Raleway" charset="0"/>
                </a:rPr>
                <a:t>The Breakthrough device in this document is used as a housing</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device for;</a:t>
              </a:r>
            </a:p>
            <a:p>
              <a:pPr marL="171450" indent="-171450">
                <a:lnSpc>
                  <a:spcPct val="110000"/>
                </a:lnSpc>
                <a:buFontTx/>
                <a:buChar char="-"/>
              </a:pPr>
              <a:r>
                <a:rPr lang="en-GB" sz="1000" dirty="0">
                  <a:solidFill>
                    <a:schemeClr val="accent2"/>
                  </a:solidFill>
                  <a:latin typeface="Raleway" charset="0"/>
                  <a:ea typeface="Raleway" charset="0"/>
                  <a:cs typeface="Raleway" charset="0"/>
                </a:rPr>
                <a:t>High impact photography</a:t>
              </a:r>
            </a:p>
            <a:p>
              <a:pPr marL="171450" indent="-171450">
                <a:lnSpc>
                  <a:spcPct val="110000"/>
                </a:lnSpc>
                <a:buFontTx/>
                <a:buChar char="-"/>
              </a:pPr>
              <a:r>
                <a:rPr lang="en-GB" sz="1000" dirty="0">
                  <a:solidFill>
                    <a:schemeClr val="accent2"/>
                  </a:solidFill>
                  <a:latin typeface="Raleway" charset="0"/>
                  <a:ea typeface="Raleway" charset="0"/>
                  <a:cs typeface="Raleway" charset="0"/>
                </a:rPr>
                <a:t>Separating messaging/iconography</a:t>
              </a:r>
            </a:p>
            <a:p>
              <a:pPr>
                <a:lnSpc>
                  <a:spcPct val="110000"/>
                </a:lnSpc>
              </a:pPr>
              <a:endParaRPr lang="en-GB" sz="1000" dirty="0">
                <a:solidFill>
                  <a:schemeClr val="accent2"/>
                </a:solidFill>
                <a:latin typeface="Raleway" charset="0"/>
                <a:ea typeface="Raleway" charset="0"/>
                <a:cs typeface="Raleway" charset="0"/>
              </a:endParaRPr>
            </a:p>
            <a:p>
              <a:pPr>
                <a:lnSpc>
                  <a:spcPct val="110000"/>
                </a:lnSpc>
              </a:pPr>
              <a:r>
                <a:rPr lang="en-GB" sz="1000" dirty="0">
                  <a:solidFill>
                    <a:schemeClr val="accent2"/>
                  </a:solidFill>
                  <a:latin typeface="Raleway" charset="0"/>
                  <a:ea typeface="Raleway" charset="0"/>
                  <a:cs typeface="Raleway" charset="0"/>
                </a:rPr>
                <a:t>Please do not create new devices</a:t>
              </a:r>
              <a:br>
                <a:rPr lang="en-GB" sz="1000" dirty="0">
                  <a:solidFill>
                    <a:schemeClr val="accent2"/>
                  </a:solidFill>
                  <a:latin typeface="Raleway" charset="0"/>
                  <a:ea typeface="Raleway" charset="0"/>
                  <a:cs typeface="Raleway" charset="0"/>
                </a:rPr>
              </a:br>
              <a:r>
                <a:rPr lang="en-GB" sz="1000" dirty="0">
                  <a:solidFill>
                    <a:schemeClr val="accent2"/>
                  </a:solidFill>
                  <a:latin typeface="Raleway" charset="0"/>
                  <a:ea typeface="Raleway" charset="0"/>
                  <a:cs typeface="Raleway" charset="0"/>
                </a:rPr>
                <a:t>to use in the document.</a:t>
              </a:r>
            </a:p>
          </p:txBody>
        </p:sp>
      </p:grpSp>
      <p:sp>
        <p:nvSpPr>
          <p:cNvPr id="61" name="Text Placeholder 1">
            <a:extLst>
              <a:ext uri="{FF2B5EF4-FFF2-40B4-BE49-F238E27FC236}">
                <a16:creationId xmlns:a16="http://schemas.microsoft.com/office/drawing/2014/main" id="{597965DE-7289-0693-3DB7-42A6799A91ED}"/>
              </a:ext>
            </a:extLst>
          </p:cNvPr>
          <p:cNvSpPr txBox="1">
            <a:spLocks/>
          </p:cNvSpPr>
          <p:nvPr userDrawn="1"/>
        </p:nvSpPr>
        <p:spPr>
          <a:xfrm>
            <a:off x="673100" y="806193"/>
            <a:ext cx="10163066" cy="691777"/>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i="0" kern="1200">
                <a:solidFill>
                  <a:srgbClr val="EB1852"/>
                </a:solidFill>
                <a:latin typeface="Breakthrough Eval2" panose="020606030402020403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b="0" i="0" dirty="0">
                <a:solidFill>
                  <a:schemeClr val="accent1"/>
                </a:solidFill>
                <a:latin typeface="Breakthrough 2022" panose="02060603040202040303"/>
              </a:rPr>
              <a:t>Welcome to the new V||V </a:t>
            </a:r>
            <a:r>
              <a:rPr lang="en-GB" sz="3200" b="0" i="0" dirty="0" err="1">
                <a:solidFill>
                  <a:schemeClr val="accent1"/>
                </a:solidFill>
                <a:latin typeface="Breakthrough 2022" panose="02060603040202040303"/>
              </a:rPr>
              <a:t>powerpoint</a:t>
            </a:r>
            <a:r>
              <a:rPr lang="en-GB" sz="3200" b="0" i="0" dirty="0">
                <a:solidFill>
                  <a:schemeClr val="accent1"/>
                </a:solidFill>
                <a:latin typeface="Breakthrough 2022" panose="02060603040202040303"/>
              </a:rPr>
              <a:t> presentation kit</a:t>
            </a:r>
          </a:p>
        </p:txBody>
      </p:sp>
      <p:sp>
        <p:nvSpPr>
          <p:cNvPr id="62" name="TextBox 61">
            <a:extLst>
              <a:ext uri="{FF2B5EF4-FFF2-40B4-BE49-F238E27FC236}">
                <a16:creationId xmlns:a16="http://schemas.microsoft.com/office/drawing/2014/main" id="{331C0407-F72A-140D-0075-E2BE18261904}"/>
              </a:ext>
            </a:extLst>
          </p:cNvPr>
          <p:cNvSpPr txBox="1"/>
          <p:nvPr userDrawn="1"/>
        </p:nvSpPr>
        <p:spPr>
          <a:xfrm>
            <a:off x="4557600" y="1692000"/>
            <a:ext cx="3304608" cy="201586"/>
          </a:xfrm>
          <a:prstGeom prst="rect">
            <a:avLst/>
          </a:prstGeom>
          <a:noFill/>
        </p:spPr>
        <p:txBody>
          <a:bodyPr wrap="square" lIns="0" tIns="0" rIns="0" bIns="0" rtlCol="0">
            <a:noAutofit/>
          </a:bodyPr>
          <a:lstStyle/>
          <a:p>
            <a:pPr>
              <a:lnSpc>
                <a:spcPct val="110000"/>
              </a:lnSpc>
              <a:spcAft>
                <a:spcPts val="300"/>
              </a:spcAft>
            </a:pPr>
            <a:r>
              <a:rPr lang="en-GB" sz="1000" b="1" dirty="0">
                <a:solidFill>
                  <a:schemeClr val="accent2"/>
                </a:solidFill>
                <a:latin typeface="Raleway" charset="0"/>
                <a:ea typeface="Raleway" charset="0"/>
                <a:cs typeface="Raleway" charset="0"/>
              </a:rPr>
              <a:t>Colour RGB Values</a:t>
            </a:r>
          </a:p>
        </p:txBody>
      </p:sp>
      <p:sp>
        <p:nvSpPr>
          <p:cNvPr id="4" name="TextBox 3">
            <a:extLst>
              <a:ext uri="{FF2B5EF4-FFF2-40B4-BE49-F238E27FC236}">
                <a16:creationId xmlns:a16="http://schemas.microsoft.com/office/drawing/2014/main" id="{20B679CF-0BBE-BD0A-E77F-D4C9C685C736}"/>
              </a:ext>
            </a:extLst>
          </p:cNvPr>
          <p:cNvSpPr txBox="1"/>
          <p:nvPr userDrawn="1"/>
        </p:nvSpPr>
        <p:spPr>
          <a:xfrm>
            <a:off x="5640388" y="302112"/>
            <a:ext cx="6096000" cy="158400"/>
          </a:xfrm>
          <a:prstGeom prst="rect">
            <a:avLst/>
          </a:prstGeom>
          <a:noFill/>
        </p:spPr>
        <p:txBody>
          <a:bodyPr wrap="square" lIns="0" tIns="0" rIns="0" bIns="0">
            <a:spAutoFit/>
          </a:bodyPr>
          <a:lstStyle/>
          <a:p>
            <a:pPr algn="r">
              <a:lnSpc>
                <a:spcPct val="110000"/>
              </a:lnSpc>
              <a:spcAft>
                <a:spcPts val="900"/>
              </a:spcAft>
            </a:pPr>
            <a:r>
              <a:rPr lang="en-GB" sz="1000" b="1" u="sng" dirty="0">
                <a:solidFill>
                  <a:schemeClr val="accent2"/>
                </a:solidFill>
                <a:latin typeface="Raleway" charset="0"/>
                <a:ea typeface="Raleway" charset="0"/>
                <a:cs typeface="Raleway" charset="0"/>
              </a:rPr>
              <a:t>This slide is a guide only and should be removed from all presentations once complete. </a:t>
            </a:r>
          </a:p>
        </p:txBody>
      </p:sp>
      <p:sp>
        <p:nvSpPr>
          <p:cNvPr id="6" name="Oval 5">
            <a:extLst>
              <a:ext uri="{FF2B5EF4-FFF2-40B4-BE49-F238E27FC236}">
                <a16:creationId xmlns:a16="http://schemas.microsoft.com/office/drawing/2014/main" id="{89375EF8-CF34-583E-893B-0C46F994FD21}"/>
              </a:ext>
            </a:extLst>
          </p:cNvPr>
          <p:cNvSpPr/>
          <p:nvPr userDrawn="1"/>
        </p:nvSpPr>
        <p:spPr>
          <a:xfrm>
            <a:off x="3298374" y="5064538"/>
            <a:ext cx="461916" cy="461916"/>
          </a:xfrm>
          <a:prstGeom prst="ellipse">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46CE35BB-F07D-8AAA-B8EF-C521E21A21ED}"/>
              </a:ext>
            </a:extLst>
          </p:cNvPr>
          <p:cNvSpPr txBox="1"/>
          <p:nvPr userDrawn="1"/>
        </p:nvSpPr>
        <p:spPr>
          <a:xfrm>
            <a:off x="673100" y="1692001"/>
            <a:ext cx="3304608" cy="2943500"/>
          </a:xfrm>
          <a:prstGeom prst="rect">
            <a:avLst/>
          </a:prstGeom>
          <a:noFill/>
        </p:spPr>
        <p:txBody>
          <a:bodyPr wrap="square" lIns="0" tIns="0" rIns="0" bIns="0" rtlCol="0">
            <a:noAutofit/>
          </a:bodyPr>
          <a:lstStyle/>
          <a:p>
            <a:pPr marL="0" marR="0" lvl="0" indent="0" algn="l" defTabSz="914400" rtl="0" eaLnBrk="1" fontAlgn="auto" latinLnBrk="0" hangingPunct="1">
              <a:lnSpc>
                <a:spcPct val="70000"/>
              </a:lnSpc>
              <a:spcBef>
                <a:spcPts val="0"/>
              </a:spcBef>
              <a:spcAft>
                <a:spcPts val="900"/>
              </a:spcAft>
              <a:buClrTx/>
              <a:buSzTx/>
              <a:buFontTx/>
              <a:buNone/>
              <a:tabLst/>
              <a:defRPr/>
            </a:pPr>
            <a:r>
              <a:rPr lang="en-GB" sz="2700" b="0" i="0" dirty="0">
                <a:solidFill>
                  <a:schemeClr val="accent2"/>
                </a:solidFill>
                <a:latin typeface="Breakthrough 2022" panose="02060603040202040303"/>
              </a:rPr>
              <a:t>How to select images</a:t>
            </a:r>
            <a:br>
              <a:rPr lang="en-GB" sz="2700" b="0" i="0" dirty="0">
                <a:solidFill>
                  <a:schemeClr val="accent2"/>
                </a:solidFill>
                <a:latin typeface="Breakthrough 2022" panose="02060603040202040303"/>
              </a:rPr>
            </a:br>
            <a:r>
              <a:rPr lang="en-GB" sz="2700" b="0" i="0" dirty="0">
                <a:solidFill>
                  <a:schemeClr val="accent2"/>
                </a:solidFill>
                <a:latin typeface="Breakthrough 2022" panose="02060603040202040303"/>
              </a:rPr>
              <a:t>in your PPT template  </a:t>
            </a:r>
          </a:p>
          <a:p>
            <a:pPr>
              <a:lnSpc>
                <a:spcPct val="110000"/>
              </a:lnSpc>
              <a:spcAft>
                <a:spcPts val="300"/>
              </a:spcAft>
            </a:pPr>
            <a:r>
              <a:rPr lang="en-GB" sz="1000" dirty="0">
                <a:solidFill>
                  <a:schemeClr val="accent2"/>
                </a:solidFill>
                <a:latin typeface="Raleway" charset="0"/>
                <a:ea typeface="Raleway" charset="0"/>
                <a:cs typeface="Raleway" charset="0"/>
              </a:rPr>
              <a:t>This document contains a selection of example layout slides, charts, tables, photographic images, title and section divider slides. To use a slide from this template follow the next steps.</a:t>
            </a:r>
          </a:p>
          <a:p>
            <a:pPr marL="171450" indent="-171450">
              <a:lnSpc>
                <a:spcPct val="110000"/>
              </a:lnSpc>
              <a:spcAft>
                <a:spcPts val="900"/>
              </a:spcAft>
              <a:buClr>
                <a:schemeClr val="accent1"/>
              </a:buClr>
              <a:buFont typeface="Helvetica" pitchFamily="2" charset="0"/>
              <a:buChar char="●"/>
            </a:pPr>
            <a:r>
              <a:rPr lang="en-GB" sz="1000" spc="-20" baseline="0" dirty="0">
                <a:solidFill>
                  <a:schemeClr val="accent2"/>
                </a:solidFill>
                <a:latin typeface="Raleway" charset="0"/>
                <a:ea typeface="Raleway" charset="0"/>
                <a:cs typeface="Raleway" charset="0"/>
              </a:rPr>
              <a:t>Select the slide you would like in Slide Sorter view and simply copy and paste or drag it into your presentation</a:t>
            </a:r>
          </a:p>
          <a:p>
            <a:pPr>
              <a:lnSpc>
                <a:spcPct val="110000"/>
              </a:lnSpc>
              <a:spcAft>
                <a:spcPts val="300"/>
              </a:spcAft>
            </a:pPr>
            <a:r>
              <a:rPr lang="en-GB" sz="1000" b="1" dirty="0">
                <a:solidFill>
                  <a:schemeClr val="accent2"/>
                </a:solidFill>
                <a:latin typeface="Raleway" charset="0"/>
                <a:ea typeface="Raleway" charset="0"/>
                <a:cs typeface="Raleway" charset="0"/>
              </a:rPr>
              <a:t>To change slide imagery using pre-set slides</a:t>
            </a:r>
          </a:p>
          <a:p>
            <a:pPr>
              <a:lnSpc>
                <a:spcPct val="110000"/>
              </a:lnSpc>
              <a:spcAft>
                <a:spcPts val="300"/>
              </a:spcAft>
            </a:pPr>
            <a:r>
              <a:rPr lang="en-GB" sz="1000" dirty="0">
                <a:solidFill>
                  <a:schemeClr val="accent2"/>
                </a:solidFill>
                <a:latin typeface="Raleway" charset="0"/>
                <a:ea typeface="Raleway" charset="0"/>
                <a:cs typeface="Raleway" charset="0"/>
              </a:rPr>
              <a:t>To change images and layout please select from the master slides using the following instructions:</a:t>
            </a:r>
          </a:p>
          <a:p>
            <a:pPr marL="171450" indent="-171450">
              <a:lnSpc>
                <a:spcPct val="110000"/>
              </a:lnSpc>
              <a:spcAft>
                <a:spcPts val="1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In the top bar, select </a:t>
            </a:r>
            <a:r>
              <a:rPr lang="en-GB" sz="1000" b="1" dirty="0">
                <a:solidFill>
                  <a:schemeClr val="accent2"/>
                </a:solidFill>
                <a:latin typeface="Raleway" charset="0"/>
                <a:ea typeface="Raleway" charset="0"/>
                <a:cs typeface="Raleway" charset="0"/>
              </a:rPr>
              <a:t>Home </a:t>
            </a:r>
            <a:r>
              <a:rPr lang="en-GB" sz="1000" dirty="0">
                <a:solidFill>
                  <a:schemeClr val="accent2"/>
                </a:solidFill>
                <a:latin typeface="Raleway" charset="0"/>
                <a:ea typeface="Raleway" charset="0"/>
                <a:cs typeface="Raleway" charset="0"/>
              </a:rPr>
              <a:t>and click </a:t>
            </a:r>
            <a:r>
              <a:rPr lang="en-GB" sz="1000" b="1" dirty="0">
                <a:solidFill>
                  <a:schemeClr val="accent2"/>
                </a:solidFill>
                <a:latin typeface="Raleway" charset="0"/>
                <a:ea typeface="Raleway" charset="0"/>
                <a:cs typeface="Raleway" charset="0"/>
              </a:rPr>
              <a:t>Layout </a:t>
            </a:r>
            <a:endParaRPr lang="en-GB" sz="1000" dirty="0">
              <a:solidFill>
                <a:schemeClr val="accent2"/>
              </a:solidFill>
              <a:latin typeface="Raleway" charset="0"/>
              <a:ea typeface="Raleway" charset="0"/>
              <a:cs typeface="Raleway" charset="0"/>
            </a:endParaRPr>
          </a:p>
          <a:p>
            <a:pPr marL="171450" indent="-171450">
              <a:lnSpc>
                <a:spcPct val="110000"/>
              </a:lnSpc>
              <a:spcAft>
                <a:spcPts val="900"/>
              </a:spcAft>
              <a:buClr>
                <a:schemeClr val="accent1"/>
              </a:buClr>
              <a:buFont typeface="Helvetica" pitchFamily="2" charset="0"/>
              <a:buChar char="●"/>
            </a:pPr>
            <a:r>
              <a:rPr lang="en-GB" sz="1000" dirty="0">
                <a:solidFill>
                  <a:schemeClr val="accent2"/>
                </a:solidFill>
                <a:latin typeface="Raleway" charset="0"/>
                <a:ea typeface="Raleway" charset="0"/>
                <a:cs typeface="Raleway" charset="0"/>
              </a:rPr>
              <a:t>Select the preferred slide from the drop down menu</a:t>
            </a:r>
            <a:r>
              <a:rPr lang="en-GB" sz="1000" b="1" dirty="0">
                <a:solidFill>
                  <a:schemeClr val="accent2"/>
                </a:solidFill>
                <a:latin typeface="Raleway" charset="0"/>
                <a:ea typeface="Raleway" charset="0"/>
                <a:cs typeface="Raleway" charset="0"/>
              </a:rPr>
              <a:t> </a:t>
            </a:r>
            <a:endParaRPr lang="en-GB" sz="1000" dirty="0">
              <a:solidFill>
                <a:schemeClr val="accent2"/>
              </a:solidFill>
              <a:latin typeface="Raleway" charset="0"/>
              <a:ea typeface="Raleway" charset="0"/>
              <a:cs typeface="Raleway" charset="0"/>
            </a:endParaRPr>
          </a:p>
        </p:txBody>
      </p:sp>
      <p:cxnSp>
        <p:nvCxnSpPr>
          <p:cNvPr id="9" name="Straight Connector 8">
            <a:extLst>
              <a:ext uri="{FF2B5EF4-FFF2-40B4-BE49-F238E27FC236}">
                <a16:creationId xmlns:a16="http://schemas.microsoft.com/office/drawing/2014/main" id="{EDA2ED91-C405-99BA-0BDE-19225293353F}"/>
              </a:ext>
            </a:extLst>
          </p:cNvPr>
          <p:cNvCxnSpPr>
            <a:cxnSpLocks/>
          </p:cNvCxnSpPr>
          <p:nvPr userDrawn="1"/>
        </p:nvCxnSpPr>
        <p:spPr>
          <a:xfrm flipV="1">
            <a:off x="4323138" y="1692000"/>
            <a:ext cx="0" cy="4863888"/>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37825183"/>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lide - Two Columns Purple/DBlue-no top head">
    <p:bg>
      <p:bgPr>
        <a:solidFill>
          <a:schemeClr val="accent3"/>
        </a:solidFill>
        <a:effectLst/>
      </p:bgPr>
    </p:bg>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242E1CE-B17B-5CEF-C93E-40271C01B9D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6"/>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6"/>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a:p>
            <a:pPr lvl="1"/>
            <a:endParaRPr lang="en-GB" dirty="0"/>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chemeClr val="accent6"/>
                </a:solidFill>
                <a:latin typeface="Raleway" panose="020B0503030101060003" pitchFamily="34" charset="0"/>
              </a:defRPr>
            </a:lvl2pPr>
            <a:lvl3pPr marL="0" indent="0">
              <a:lnSpc>
                <a:spcPct val="100000"/>
              </a:lnSpc>
              <a:spcBef>
                <a:spcPts val="0"/>
              </a:spcBef>
              <a:spcAft>
                <a:spcPts val="1200"/>
              </a:spcAft>
              <a:buClr>
                <a:srgbClr val="EB1852"/>
              </a:buClr>
              <a:buFont typeface="Raleway" panose="020B0503030101060003" pitchFamily="34" charset="77"/>
              <a:buNone/>
              <a:defRPr sz="1100" b="1">
                <a:solidFill>
                  <a:schemeClr val="accent6"/>
                </a:solidFill>
                <a:latin typeface="Raleway" panose="020B0503030101060003" pitchFamily="34" charset="0"/>
              </a:defRPr>
            </a:lvl3pPr>
            <a:lvl4pPr marL="252000" indent="-252000">
              <a:lnSpc>
                <a:spcPct val="100000"/>
              </a:lnSpc>
              <a:spcBef>
                <a:spcPts val="0"/>
              </a:spcBef>
              <a:spcAft>
                <a:spcPts val="300"/>
              </a:spcAft>
              <a:buClr>
                <a:srgbClr val="EB1852"/>
              </a:buClr>
              <a:buFont typeface="Arial" panose="020B0604020202020204" pitchFamily="34" charset="0"/>
              <a:buChar char="•"/>
              <a:defRPr sz="1300">
                <a:solidFill>
                  <a:schemeClr val="accent6"/>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a:t>
            </a:r>
            <a:br>
              <a:rPr lang="en-GB" dirty="0"/>
            </a:b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Fourth level, </a:t>
            </a:r>
            <a:r>
              <a:rPr lang="en-GB" dirty="0" err="1"/>
              <a:t>Raleway</a:t>
            </a:r>
            <a:r>
              <a:rPr lang="en-GB" dirty="0"/>
              <a:t> bullet point</a:t>
            </a:r>
          </a:p>
        </p:txBody>
      </p:sp>
      <p:sp>
        <p:nvSpPr>
          <p:cNvPr id="18" name="Text Placeholder 4">
            <a:extLst>
              <a:ext uri="{FF2B5EF4-FFF2-40B4-BE49-F238E27FC236}">
                <a16:creationId xmlns:a16="http://schemas.microsoft.com/office/drawing/2014/main" id="{BBB13F5D-D5B5-4F19-83DE-7588D94C3819}"/>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9" name="Text Placeholder 2">
            <a:extLst>
              <a:ext uri="{FF2B5EF4-FFF2-40B4-BE49-F238E27FC236}">
                <a16:creationId xmlns:a16="http://schemas.microsoft.com/office/drawing/2014/main" id="{FE0D7E39-690C-4CB6-ACD8-B27FB70B6A3D}"/>
              </a:ext>
            </a:extLst>
          </p:cNvPr>
          <p:cNvSpPr>
            <a:spLocks noGrp="1"/>
          </p:cNvSpPr>
          <p:nvPr>
            <p:ph type="body" sz="quarter" idx="16" hasCustomPrompt="1"/>
          </p:nvPr>
        </p:nvSpPr>
        <p:spPr>
          <a:xfrm>
            <a:off x="673100" y="720000"/>
            <a:ext cx="4932570" cy="720725"/>
          </a:xfrm>
          <a:prstGeom prst="rect">
            <a:avLst/>
          </a:prstGeom>
        </p:spPr>
        <p:txBody>
          <a:bodyPr lIns="0" tIns="0" rIns="0" bIns="0"/>
          <a:lstStyle>
            <a:lvl1pPr marL="0" indent="0">
              <a:lnSpc>
                <a:spcPct val="75000"/>
              </a:lnSpc>
              <a:spcBef>
                <a:spcPts val="0"/>
              </a:spcBef>
              <a:buFontTx/>
              <a:buNone/>
              <a:defRPr sz="2500" b="0" i="0">
                <a:solidFill>
                  <a:schemeClr val="bg1"/>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purple/BLUE</a:t>
            </a:r>
          </a:p>
        </p:txBody>
      </p:sp>
      <p:pic>
        <p:nvPicPr>
          <p:cNvPr id="20" name="Graphic 19">
            <a:extLst>
              <a:ext uri="{FF2B5EF4-FFF2-40B4-BE49-F238E27FC236}">
                <a16:creationId xmlns:a16="http://schemas.microsoft.com/office/drawing/2014/main" id="{C71089B4-AEB4-B4C5-DD2A-ACB5479A810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552466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and image 1">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2007745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and image 2">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4759725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s and image 3">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1789898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lumns and image 4">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826332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olumns and image 5">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4"/>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9096671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lumns and image 6">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3"/>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385618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s and image 7">
    <p:bg>
      <p:bgPr>
        <a:solidFill>
          <a:schemeClr val="accent4"/>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E1BB22-A79E-5FE3-2264-0FF7BC83A34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3048"/>
            <a:ext cx="12181162" cy="6851903"/>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1" y="1620000"/>
            <a:ext cx="3311999"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2"/>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2"/>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chemeClr val="accent2"/>
                </a:solidFill>
              </a:defRPr>
            </a:lvl1pPr>
          </a:lstStyle>
          <a:p>
            <a:r>
              <a:rPr lang="en-GB"/>
              <a:t>PowerPoint document title (Global update in Header and Footer)</a:t>
            </a:r>
            <a:endParaRPr lang="en-GB" dirty="0"/>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720000"/>
            <a:ext cx="4500000" cy="720725"/>
          </a:xfrm>
          <a:prstGeom prst="rect">
            <a:avLst/>
          </a:prstGeom>
        </p:spPr>
        <p:txBody>
          <a:bodyPr lIns="0" tIns="0" rIns="0" bIns="0"/>
          <a:lstStyle>
            <a:lvl1pPr marL="0" indent="0">
              <a:lnSpc>
                <a:spcPct val="75000"/>
              </a:lnSpc>
              <a:spcBef>
                <a:spcPts val="0"/>
              </a:spcBef>
              <a:buFontTx/>
              <a:buNone/>
              <a:defRPr sz="2500" b="0" i="0">
                <a:solidFill>
                  <a:schemeClr val="accent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a:t>
            </a:r>
            <a:r>
              <a:rPr lang="en-US" dirty="0" err="1"/>
              <a:t>iMAGE</a:t>
            </a:r>
            <a:endParaRPr lang="en-US" dirty="0"/>
          </a:p>
        </p:txBody>
      </p:sp>
      <p:pic>
        <p:nvPicPr>
          <p:cNvPr id="16" name="Graphic 15">
            <a:extLst>
              <a:ext uri="{FF2B5EF4-FFF2-40B4-BE49-F238E27FC236}">
                <a16:creationId xmlns:a16="http://schemas.microsoft.com/office/drawing/2014/main" id="{D25BEBE9-6A07-B4AE-D606-3876A2EB25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4938524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 Text and icon">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3518B28-2268-DDC7-49B9-393CCD026B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3" name="Footer Placeholder 4">
            <a:extLst>
              <a:ext uri="{FF2B5EF4-FFF2-40B4-BE49-F238E27FC236}">
                <a16:creationId xmlns:a16="http://schemas.microsoft.com/office/drawing/2014/main" id="{A1A24D1B-38EC-49DC-B72C-A1DC037DD164}"/>
              </a:ext>
            </a:extLst>
          </p:cNvPr>
          <p:cNvSpPr>
            <a:spLocks noGrp="1"/>
          </p:cNvSpPr>
          <p:nvPr>
            <p:ph type="ftr" sz="quarter" idx="3"/>
          </p:nvPr>
        </p:nvSpPr>
        <p:spPr>
          <a:xfrm>
            <a:off x="6732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cxnSp>
        <p:nvCxnSpPr>
          <p:cNvPr id="15" name="Straight Connector 14">
            <a:extLst>
              <a:ext uri="{FF2B5EF4-FFF2-40B4-BE49-F238E27FC236}">
                <a16:creationId xmlns:a16="http://schemas.microsoft.com/office/drawing/2014/main" id="{1DE4137F-7393-4536-A41E-70D6158F3270}"/>
              </a:ext>
            </a:extLst>
          </p:cNvPr>
          <p:cNvCxnSpPr>
            <a:cxnSpLocks/>
          </p:cNvCxnSpPr>
          <p:nvPr userDrawn="1"/>
        </p:nvCxnSpPr>
        <p:spPr>
          <a:xfrm>
            <a:off x="673099" y="540000"/>
            <a:ext cx="5793849"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7" name="Text Placeholder 4">
            <a:extLst>
              <a:ext uri="{FF2B5EF4-FFF2-40B4-BE49-F238E27FC236}">
                <a16:creationId xmlns:a16="http://schemas.microsoft.com/office/drawing/2014/main" id="{E9402AC7-C574-44D7-A83D-14E072C08A69}"/>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819531CF-479E-45BB-97C9-918313074A89}"/>
              </a:ext>
            </a:extLst>
          </p:cNvPr>
          <p:cNvSpPr>
            <a:spLocks noGrp="1"/>
          </p:cNvSpPr>
          <p:nvPr>
            <p:ph type="body" sz="quarter" idx="16" hasCustomPrompt="1"/>
          </p:nvPr>
        </p:nvSpPr>
        <p:spPr>
          <a:xfrm>
            <a:off x="673200" y="720000"/>
            <a:ext cx="493257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icon</a:t>
            </a:r>
          </a:p>
        </p:txBody>
      </p:sp>
      <p:cxnSp>
        <p:nvCxnSpPr>
          <p:cNvPr id="19" name="Straight Connector 18">
            <a:extLst>
              <a:ext uri="{FF2B5EF4-FFF2-40B4-BE49-F238E27FC236}">
                <a16:creationId xmlns:a16="http://schemas.microsoft.com/office/drawing/2014/main" id="{B2B47E17-2E75-4EF5-9EEA-3C5F3FCBDC35}"/>
              </a:ext>
            </a:extLst>
          </p:cNvPr>
          <p:cNvCxnSpPr>
            <a:cxnSpLocks/>
          </p:cNvCxnSpPr>
          <p:nvPr userDrawn="1"/>
        </p:nvCxnSpPr>
        <p:spPr>
          <a:xfrm>
            <a:off x="6466948" y="540000"/>
            <a:ext cx="5269440"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7D1B7836-2A83-5746-87C6-E216E3CA2B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14956" y="2310605"/>
            <a:ext cx="4241800" cy="3594100"/>
          </a:xfrm>
          <a:prstGeom prst="rect">
            <a:avLst/>
          </a:prstGeom>
        </p:spPr>
      </p:pic>
      <p:pic>
        <p:nvPicPr>
          <p:cNvPr id="21" name="Graphic 20">
            <a:extLst>
              <a:ext uri="{FF2B5EF4-FFF2-40B4-BE49-F238E27FC236}">
                <a16:creationId xmlns:a16="http://schemas.microsoft.com/office/drawing/2014/main" id="{18F7755D-F529-420C-AAF1-3B2AA537FBE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3502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s - Text and icon-no top head">
    <p:spTree>
      <p:nvGrpSpPr>
        <p:cNvPr id="1" name=""/>
        <p:cNvGrpSpPr/>
        <p:nvPr/>
      </p:nvGrpSpPr>
      <p:grpSpPr>
        <a:xfrm>
          <a:off x="0" y="0"/>
          <a:ext cx="0" cy="0"/>
          <a:chOff x="0" y="0"/>
          <a:chExt cx="0" cy="0"/>
        </a:xfrm>
      </p:grpSpPr>
      <p:sp>
        <p:nvSpPr>
          <p:cNvPr id="6" name="Rectangle 14"/>
          <p:cNvSpPr/>
          <p:nvPr userDrawn="1"/>
        </p:nvSpPr>
        <p:spPr>
          <a:xfrm>
            <a:off x="4192089"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3518B28-2268-DDC7-49B9-393CCD026BE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504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br>
              <a:rPr lang="en-GB" dirty="0"/>
            </a:br>
            <a:r>
              <a:rPr lang="en-GB" dirty="0"/>
              <a:t>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br>
              <a:rPr lang="en-GB" dirty="0"/>
            </a:br>
            <a:r>
              <a:rPr lang="en-GB" dirty="0" err="1"/>
              <a:t>prerior</a:t>
            </a:r>
            <a:r>
              <a:rPr lang="en-GB" dirty="0"/>
              <a:t> </a:t>
            </a:r>
            <a:r>
              <a:rPr lang="en-GB" dirty="0" err="1"/>
              <a:t>molum</a:t>
            </a:r>
            <a:r>
              <a:rPr lang="en-GB" dirty="0"/>
              <a:t> hit, </a:t>
            </a:r>
            <a:r>
              <a:rPr lang="en-GB" dirty="0" err="1"/>
              <a:t>optiassum</a:t>
            </a:r>
            <a:r>
              <a:rPr lang="en-GB" dirty="0"/>
              <a:t>.</a:t>
            </a:r>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7" name="Text Placeholder 4">
            <a:extLst>
              <a:ext uri="{FF2B5EF4-FFF2-40B4-BE49-F238E27FC236}">
                <a16:creationId xmlns:a16="http://schemas.microsoft.com/office/drawing/2014/main" id="{E9402AC7-C574-44D7-A83D-14E072C08A69}"/>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819531CF-479E-45BB-97C9-918313074A89}"/>
              </a:ext>
            </a:extLst>
          </p:cNvPr>
          <p:cNvSpPr>
            <a:spLocks noGrp="1"/>
          </p:cNvSpPr>
          <p:nvPr>
            <p:ph type="body" sz="quarter" idx="16" hasCustomPrompt="1"/>
          </p:nvPr>
        </p:nvSpPr>
        <p:spPr>
          <a:xfrm>
            <a:off x="673200" y="720000"/>
            <a:ext cx="493257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TEXT AND icon</a:t>
            </a:r>
          </a:p>
        </p:txBody>
      </p:sp>
      <p:pic>
        <p:nvPicPr>
          <p:cNvPr id="20" name="Picture 19">
            <a:extLst>
              <a:ext uri="{FF2B5EF4-FFF2-40B4-BE49-F238E27FC236}">
                <a16:creationId xmlns:a16="http://schemas.microsoft.com/office/drawing/2014/main" id="{7D1B7836-2A83-5746-87C6-E216E3CA2B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714956" y="2310605"/>
            <a:ext cx="4241800" cy="3594100"/>
          </a:xfrm>
          <a:prstGeom prst="rect">
            <a:avLst/>
          </a:prstGeom>
        </p:spPr>
      </p:pic>
      <p:pic>
        <p:nvPicPr>
          <p:cNvPr id="21" name="Graphic 20">
            <a:extLst>
              <a:ext uri="{FF2B5EF4-FFF2-40B4-BE49-F238E27FC236}">
                <a16:creationId xmlns:a16="http://schemas.microsoft.com/office/drawing/2014/main" id="{18F7755D-F529-420C-AAF1-3B2AA537FBE4}"/>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231259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1">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62960" y="0"/>
            <a:ext cx="882904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9694909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able Style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DF7C91-86BE-2FC6-45EF-4A0CD8891D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100"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0" name="Footer Placeholder 4">
            <a:extLst>
              <a:ext uri="{FF2B5EF4-FFF2-40B4-BE49-F238E27FC236}">
                <a16:creationId xmlns:a16="http://schemas.microsoft.com/office/drawing/2014/main" id="{79B2FF45-684A-4476-8FDF-FD3ED711D4B7}"/>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cxnSp>
        <p:nvCxnSpPr>
          <p:cNvPr id="13" name="Straight Connector 12">
            <a:extLst>
              <a:ext uri="{FF2B5EF4-FFF2-40B4-BE49-F238E27FC236}">
                <a16:creationId xmlns:a16="http://schemas.microsoft.com/office/drawing/2014/main" id="{4A19D3D7-574F-4A87-9788-F79A134915FC}"/>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6" name="Text Placeholder 4">
            <a:extLst>
              <a:ext uri="{FF2B5EF4-FFF2-40B4-BE49-F238E27FC236}">
                <a16:creationId xmlns:a16="http://schemas.microsoft.com/office/drawing/2014/main" id="{519C3AF5-3EC7-42EB-9305-F88F96B8C896}"/>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7" name="Text Placeholder 2">
            <a:extLst>
              <a:ext uri="{FF2B5EF4-FFF2-40B4-BE49-F238E27FC236}">
                <a16:creationId xmlns:a16="http://schemas.microsoft.com/office/drawing/2014/main" id="{F9C3BF51-9EB4-4DDC-AA45-8497C3760F5D}"/>
              </a:ext>
            </a:extLst>
          </p:cNvPr>
          <p:cNvSpPr>
            <a:spLocks noGrp="1"/>
          </p:cNvSpPr>
          <p:nvPr>
            <p:ph type="body" sz="quarter" idx="16"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TABLE STYLE</a:t>
            </a:r>
          </a:p>
        </p:txBody>
      </p:sp>
      <p:sp>
        <p:nvSpPr>
          <p:cNvPr id="2" name="TextBox 1">
            <a:extLst>
              <a:ext uri="{FF2B5EF4-FFF2-40B4-BE49-F238E27FC236}">
                <a16:creationId xmlns:a16="http://schemas.microsoft.com/office/drawing/2014/main" id="{9C9A0790-2F6F-CA4F-ADE5-B249464E583C}"/>
              </a:ext>
            </a:extLst>
          </p:cNvPr>
          <p:cNvSpPr txBox="1"/>
          <p:nvPr userDrawn="1"/>
        </p:nvSpPr>
        <p:spPr>
          <a:xfrm>
            <a:off x="2241755" y="1386348"/>
            <a:ext cx="0" cy="0"/>
          </a:xfrm>
          <a:prstGeom prst="rect">
            <a:avLst/>
          </a:prstGeom>
          <a:noFill/>
        </p:spPr>
        <p:txBody>
          <a:bodyPr wrap="none" lIns="0" tIns="0" rIns="0" bIns="0" rtlCol="0">
            <a:noAutofit/>
          </a:bodyPr>
          <a:lstStyle/>
          <a:p>
            <a:pPr algn="l"/>
            <a:endParaRPr lang="en-US"/>
          </a:p>
        </p:txBody>
      </p:sp>
      <p:pic>
        <p:nvPicPr>
          <p:cNvPr id="19" name="Graphic 18">
            <a:extLst>
              <a:ext uri="{FF2B5EF4-FFF2-40B4-BE49-F238E27FC236}">
                <a16:creationId xmlns:a16="http://schemas.microsoft.com/office/drawing/2014/main" id="{EB34DE06-EC10-0463-0416-ACDDBD49C4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54380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ph Style ">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8C71F4-F4E0-A2CB-D0B5-5728E8403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099"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7" name="Text Placeholder 13">
            <a:extLst>
              <a:ext uri="{FF2B5EF4-FFF2-40B4-BE49-F238E27FC236}">
                <a16:creationId xmlns:a16="http://schemas.microsoft.com/office/drawing/2014/main" id="{B323011C-889E-40FB-9049-ADF73277EB1E}"/>
              </a:ext>
            </a:extLst>
          </p:cNvPr>
          <p:cNvSpPr>
            <a:spLocks noGrp="1"/>
          </p:cNvSpPr>
          <p:nvPr>
            <p:ph type="body" sz="quarter" idx="15" hasCustomPrompt="1"/>
          </p:nvPr>
        </p:nvSpPr>
        <p:spPr>
          <a:xfrm>
            <a:off x="4493950"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218246EE-BD6D-49E4-AE67-37B994CA0B8A}"/>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cxnSp>
        <p:nvCxnSpPr>
          <p:cNvPr id="13" name="Straight Connector 12">
            <a:extLst>
              <a:ext uri="{FF2B5EF4-FFF2-40B4-BE49-F238E27FC236}">
                <a16:creationId xmlns:a16="http://schemas.microsoft.com/office/drawing/2014/main" id="{54E2A937-F3B9-4965-AE7D-7C5DD988B9F8}"/>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5" name="Text Placeholder 4">
            <a:extLst>
              <a:ext uri="{FF2B5EF4-FFF2-40B4-BE49-F238E27FC236}">
                <a16:creationId xmlns:a16="http://schemas.microsoft.com/office/drawing/2014/main" id="{46B22A70-0A4A-4DAF-A185-B7FDC8418E54}"/>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A9830119-D94A-4641-9DB0-42A81B538012}"/>
              </a:ext>
            </a:extLst>
          </p:cNvPr>
          <p:cNvSpPr>
            <a:spLocks noGrp="1"/>
          </p:cNvSpPr>
          <p:nvPr>
            <p:ph type="body" sz="quarter" idx="17"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GRAPH STYLE</a:t>
            </a:r>
          </a:p>
        </p:txBody>
      </p:sp>
      <p:pic>
        <p:nvPicPr>
          <p:cNvPr id="20" name="Graphic 19">
            <a:extLst>
              <a:ext uri="{FF2B5EF4-FFF2-40B4-BE49-F238E27FC236}">
                <a16:creationId xmlns:a16="http://schemas.microsoft.com/office/drawing/2014/main" id="{6014818F-1C05-7779-41B9-26A1A8B077A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266097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B48AB77-8A2B-438D-5B20-2B4E918572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5"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584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3</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4744"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 </a:t>
            </a: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a:p>
            <a:pPr lvl="3"/>
            <a:endParaRPr lang="en-GB" dirty="0"/>
          </a:p>
        </p:txBody>
      </p:sp>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BD6E57ED-5F41-460A-BC6E-20ADA85BEFD8}"/>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cxnSp>
        <p:nvCxnSpPr>
          <p:cNvPr id="12" name="Straight Connector 11">
            <a:extLst>
              <a:ext uri="{FF2B5EF4-FFF2-40B4-BE49-F238E27FC236}">
                <a16:creationId xmlns:a16="http://schemas.microsoft.com/office/drawing/2014/main" id="{3242F090-0C38-493E-A6F4-7BEA5339419C}"/>
              </a:ext>
            </a:extLst>
          </p:cNvPr>
          <p:cNvCxnSpPr>
            <a:cxnSpLocks/>
          </p:cNvCxnSpPr>
          <p:nvPr userDrawn="1"/>
        </p:nvCxnSpPr>
        <p:spPr>
          <a:xfrm>
            <a:off x="673100" y="540000"/>
            <a:ext cx="11067281" cy="0"/>
          </a:xfrm>
          <a:prstGeom prst="line">
            <a:avLst/>
          </a:prstGeom>
          <a:ln w="6350">
            <a:solidFill>
              <a:schemeClr val="accent2"/>
            </a:solidFill>
          </a:ln>
        </p:spPr>
        <p:style>
          <a:lnRef idx="1">
            <a:schemeClr val="dk1"/>
          </a:lnRef>
          <a:fillRef idx="0">
            <a:schemeClr val="dk1"/>
          </a:fillRef>
          <a:effectRef idx="0">
            <a:schemeClr val="dk1"/>
          </a:effectRef>
          <a:fontRef idx="minor">
            <a:schemeClr val="tx1"/>
          </a:fontRef>
        </p:style>
      </p:cxnSp>
      <p:sp>
        <p:nvSpPr>
          <p:cNvPr id="14" name="Text Placeholder 4">
            <a:extLst>
              <a:ext uri="{FF2B5EF4-FFF2-40B4-BE49-F238E27FC236}">
                <a16:creationId xmlns:a16="http://schemas.microsoft.com/office/drawing/2014/main" id="{FF73E82B-F11A-485F-B951-0185544BD597}"/>
              </a:ext>
            </a:extLst>
          </p:cNvPr>
          <p:cNvSpPr>
            <a:spLocks noGrp="1"/>
          </p:cNvSpPr>
          <p:nvPr>
            <p:ph type="body" sz="quarter" idx="17"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D228FA08-BA29-4820-91E9-9B8338EA1091}"/>
              </a:ext>
            </a:extLst>
          </p:cNvPr>
          <p:cNvSpPr>
            <a:spLocks noGrp="1"/>
          </p:cNvSpPr>
          <p:nvPr>
            <p:ph type="body" sz="quarter" idx="18" hasCustomPrompt="1"/>
          </p:nvPr>
        </p:nvSpPr>
        <p:spPr>
          <a:xfrm>
            <a:off x="673200" y="720000"/>
            <a:ext cx="11067281"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p>
        </p:txBody>
      </p:sp>
      <p:pic>
        <p:nvPicPr>
          <p:cNvPr id="18" name="Graphic 17">
            <a:extLst>
              <a:ext uri="{FF2B5EF4-FFF2-40B4-BE49-F238E27FC236}">
                <a16:creationId xmlns:a16="http://schemas.microsoft.com/office/drawing/2014/main" id="{D7FEF6C7-6050-184D-AFF7-0B1AD53F592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734810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Style-no top hea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3FDF7C91-86BE-2FC6-45EF-4A0CD8891D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100" y="1620000"/>
            <a:ext cx="540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6" name="Text Placeholder 4">
            <a:extLst>
              <a:ext uri="{FF2B5EF4-FFF2-40B4-BE49-F238E27FC236}">
                <a16:creationId xmlns:a16="http://schemas.microsoft.com/office/drawing/2014/main" id="{519C3AF5-3EC7-42EB-9305-F88F96B8C896}"/>
              </a:ext>
            </a:extLst>
          </p:cNvPr>
          <p:cNvSpPr>
            <a:spLocks noGrp="1"/>
          </p:cNvSpPr>
          <p:nvPr>
            <p:ph type="body" sz="quarter" idx="15"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7" name="Text Placeholder 2">
            <a:extLst>
              <a:ext uri="{FF2B5EF4-FFF2-40B4-BE49-F238E27FC236}">
                <a16:creationId xmlns:a16="http://schemas.microsoft.com/office/drawing/2014/main" id="{F9C3BF51-9EB4-4DDC-AA45-8497C3760F5D}"/>
              </a:ext>
            </a:extLst>
          </p:cNvPr>
          <p:cNvSpPr>
            <a:spLocks noGrp="1"/>
          </p:cNvSpPr>
          <p:nvPr>
            <p:ph type="body" sz="quarter" idx="16"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TABLE STYLE</a:t>
            </a:r>
          </a:p>
        </p:txBody>
      </p:sp>
      <p:sp>
        <p:nvSpPr>
          <p:cNvPr id="2" name="TextBox 1">
            <a:extLst>
              <a:ext uri="{FF2B5EF4-FFF2-40B4-BE49-F238E27FC236}">
                <a16:creationId xmlns:a16="http://schemas.microsoft.com/office/drawing/2014/main" id="{9C9A0790-2F6F-CA4F-ADE5-B249464E583C}"/>
              </a:ext>
            </a:extLst>
          </p:cNvPr>
          <p:cNvSpPr txBox="1"/>
          <p:nvPr userDrawn="1"/>
        </p:nvSpPr>
        <p:spPr>
          <a:xfrm>
            <a:off x="2241755" y="1386348"/>
            <a:ext cx="0" cy="0"/>
          </a:xfrm>
          <a:prstGeom prst="rect">
            <a:avLst/>
          </a:prstGeom>
          <a:noFill/>
        </p:spPr>
        <p:txBody>
          <a:bodyPr wrap="none" lIns="0" tIns="0" rIns="0" bIns="0" rtlCol="0">
            <a:noAutofit/>
          </a:bodyPr>
          <a:lstStyle/>
          <a:p>
            <a:pPr algn="l"/>
            <a:endParaRPr lang="en-US"/>
          </a:p>
        </p:txBody>
      </p:sp>
      <p:pic>
        <p:nvPicPr>
          <p:cNvPr id="19" name="Graphic 18">
            <a:extLst>
              <a:ext uri="{FF2B5EF4-FFF2-40B4-BE49-F238E27FC236}">
                <a16:creationId xmlns:a16="http://schemas.microsoft.com/office/drawing/2014/main" id="{EB34DE06-EC10-0463-0416-ACDDBD49C48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2049187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Graph Style-no top hea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48C71F4-F4E0-A2CB-D0B5-5728E8403B1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099"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7" name="Text Placeholder 13">
            <a:extLst>
              <a:ext uri="{FF2B5EF4-FFF2-40B4-BE49-F238E27FC236}">
                <a16:creationId xmlns:a16="http://schemas.microsoft.com/office/drawing/2014/main" id="{B323011C-889E-40FB-9049-ADF73277EB1E}"/>
              </a:ext>
            </a:extLst>
          </p:cNvPr>
          <p:cNvSpPr>
            <a:spLocks noGrp="1"/>
          </p:cNvSpPr>
          <p:nvPr>
            <p:ph type="body" sz="quarter" idx="15" hasCustomPrompt="1"/>
          </p:nvPr>
        </p:nvSpPr>
        <p:spPr>
          <a:xfrm>
            <a:off x="4493950"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620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5" name="Text Placeholder 4">
            <a:extLst>
              <a:ext uri="{FF2B5EF4-FFF2-40B4-BE49-F238E27FC236}">
                <a16:creationId xmlns:a16="http://schemas.microsoft.com/office/drawing/2014/main" id="{46B22A70-0A4A-4DAF-A185-B7FDC8418E54}"/>
              </a:ext>
            </a:extLst>
          </p:cNvPr>
          <p:cNvSpPr>
            <a:spLocks noGrp="1"/>
          </p:cNvSpPr>
          <p:nvPr>
            <p:ph type="body" sz="quarter" idx="13"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A9830119-D94A-4641-9DB0-42A81B538012}"/>
              </a:ext>
            </a:extLst>
          </p:cNvPr>
          <p:cNvSpPr>
            <a:spLocks noGrp="1"/>
          </p:cNvSpPr>
          <p:nvPr>
            <p:ph type="body" sz="quarter" idx="17" hasCustomPrompt="1"/>
          </p:nvPr>
        </p:nvSpPr>
        <p:spPr>
          <a:xfrm>
            <a:off x="673100" y="720000"/>
            <a:ext cx="11063288"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GRAPH STYLE</a:t>
            </a:r>
          </a:p>
        </p:txBody>
      </p:sp>
      <p:pic>
        <p:nvPicPr>
          <p:cNvPr id="20" name="Graphic 19">
            <a:extLst>
              <a:ext uri="{FF2B5EF4-FFF2-40B4-BE49-F238E27FC236}">
                <a16:creationId xmlns:a16="http://schemas.microsoft.com/office/drawing/2014/main" id="{6014818F-1C05-7779-41B9-26A1A8B077A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9168396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hree Column-no top hea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B48AB77-8A2B-438D-5B20-2B4E918572A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5" y="5478943"/>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36388" y="6518366"/>
            <a:ext cx="359612"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5"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316388" y="1584000"/>
            <a:ext cx="3420000" cy="900000"/>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3</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4744"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144000" indent="-144000">
              <a:lnSpc>
                <a:spcPct val="100000"/>
              </a:lnSpc>
              <a:spcBef>
                <a:spcPts val="0"/>
              </a:spcBef>
              <a:spcAft>
                <a:spcPts val="300"/>
              </a:spcAft>
              <a:buClr>
                <a:srgbClr val="EB1852"/>
              </a:buClr>
              <a:buFont typeface="Arial" panose="020B0604020202020204" pitchFamily="34" charset="0"/>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2"/>
            <a:r>
              <a:rPr lang="en-GB" dirty="0"/>
              <a:t>Bold statement style, id </a:t>
            </a:r>
            <a:r>
              <a:rPr lang="en-GB" dirty="0" err="1"/>
              <a:t>quia</a:t>
            </a:r>
            <a:r>
              <a:rPr lang="en-GB" dirty="0"/>
              <a:t> </a:t>
            </a:r>
            <a:r>
              <a:rPr lang="en-GB" dirty="0" err="1"/>
              <a:t>conseque</a:t>
            </a:r>
            <a:r>
              <a:rPr lang="en-GB" dirty="0"/>
              <a:t> </a:t>
            </a:r>
            <a:r>
              <a:rPr lang="en-GB" dirty="0" err="1"/>
              <a:t>nonem</a:t>
            </a:r>
            <a:r>
              <a:rPr lang="en-GB" dirty="0"/>
              <a:t> pro dolore </a:t>
            </a:r>
            <a:r>
              <a:rPr lang="en-GB" dirty="0" err="1"/>
              <a:t>ra</a:t>
            </a:r>
            <a:r>
              <a:rPr lang="en-GB" dirty="0"/>
              <a:t> </a:t>
            </a:r>
            <a:r>
              <a:rPr lang="en-GB" dirty="0" err="1"/>
              <a:t>dem</a:t>
            </a:r>
            <a:r>
              <a:rPr lang="en-GB" dirty="0"/>
              <a:t> core </a:t>
            </a:r>
            <a:r>
              <a:rPr lang="en-GB" dirty="0" err="1"/>
              <a:t>sita</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3"/>
            <a:r>
              <a:rPr lang="en-GB" dirty="0"/>
              <a:t>Third level, </a:t>
            </a:r>
            <a:r>
              <a:rPr lang="en-GB" dirty="0" err="1"/>
              <a:t>Raleway</a:t>
            </a:r>
            <a:r>
              <a:rPr lang="en-GB" dirty="0"/>
              <a:t> bullet point</a:t>
            </a:r>
          </a:p>
          <a:p>
            <a:pPr lvl="3"/>
            <a:endParaRPr lang="en-GB" dirty="0"/>
          </a:p>
        </p:txBody>
      </p:sp>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0"/>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4" name="Text Placeholder 4">
            <a:extLst>
              <a:ext uri="{FF2B5EF4-FFF2-40B4-BE49-F238E27FC236}">
                <a16:creationId xmlns:a16="http://schemas.microsoft.com/office/drawing/2014/main" id="{FF73E82B-F11A-485F-B951-0185544BD597}"/>
              </a:ext>
            </a:extLst>
          </p:cNvPr>
          <p:cNvSpPr>
            <a:spLocks noGrp="1"/>
          </p:cNvSpPr>
          <p:nvPr>
            <p:ph type="body" sz="quarter" idx="17" hasCustomPrompt="1"/>
          </p:nvPr>
        </p:nvSpPr>
        <p:spPr>
          <a:xfrm>
            <a:off x="8374424" y="6599238"/>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D228FA08-BA29-4820-91E9-9B8338EA1091}"/>
              </a:ext>
            </a:extLst>
          </p:cNvPr>
          <p:cNvSpPr>
            <a:spLocks noGrp="1"/>
          </p:cNvSpPr>
          <p:nvPr>
            <p:ph type="body" sz="quarter" idx="18" hasCustomPrompt="1"/>
          </p:nvPr>
        </p:nvSpPr>
        <p:spPr>
          <a:xfrm>
            <a:off x="673200" y="720000"/>
            <a:ext cx="11067281"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p>
        </p:txBody>
      </p:sp>
      <p:pic>
        <p:nvPicPr>
          <p:cNvPr id="18" name="Graphic 17">
            <a:extLst>
              <a:ext uri="{FF2B5EF4-FFF2-40B4-BE49-F238E27FC236}">
                <a16:creationId xmlns:a16="http://schemas.microsoft.com/office/drawing/2014/main" id="{D7FEF6C7-6050-184D-AFF7-0B1AD53F592F}"/>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1119173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ree columns and image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5"/>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19518313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columns and imag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2108179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columns and imag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3878471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hree columns and imag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656713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2">
    <p:bg>
      <p:bgPr>
        <a:solidFill>
          <a:schemeClr val="accent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72000" y="0"/>
            <a:ext cx="762000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1"/>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2864372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columns and image 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19" y="6094"/>
            <a:ext cx="12186581" cy="6848858"/>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5036521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ree columns and image 6">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20" y="6095"/>
            <a:ext cx="12186579" cy="68488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36318955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ree columns and image 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C0B078-2CE3-A5B1-2EC7-1816356F3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420" y="6095"/>
            <a:ext cx="12186579" cy="68488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11740380" y="6518366"/>
            <a:ext cx="355619"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49395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Body copy style,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dolore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sunt pe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ates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1620001"/>
            <a:ext cx="3420000" cy="4179224"/>
          </a:xfrm>
          <a:prstGeom prst="rect">
            <a:avLst/>
          </a:prstGeom>
        </p:spPr>
        <p:txBody>
          <a:bodyPr wrap="square" lIns="0" tIns="0" rIns="0" bIns="0">
            <a:noAutofit/>
          </a:bodyPr>
          <a:lstStyle>
            <a:lvl1pPr marL="0" indent="0">
              <a:lnSpc>
                <a:spcPct val="100000"/>
              </a:lnSpc>
              <a:spcBef>
                <a:spcPts val="0"/>
              </a:spcBef>
              <a:spcAft>
                <a:spcPts val="300"/>
              </a:spcAft>
              <a:buNone/>
              <a:defRPr sz="11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Introduction style,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endParaRPr lang="en-GB" dirty="0"/>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200" y="720000"/>
            <a:ext cx="7240850" cy="720725"/>
          </a:xfrm>
          <a:prstGeom prst="rect">
            <a:avLst/>
          </a:prstGeom>
        </p:spPr>
        <p:txBody>
          <a:bodyPr lIns="0" tIns="0" rIns="0" bIns="0"/>
          <a:lstStyle>
            <a:lvl1pPr marL="0" indent="0">
              <a:lnSpc>
                <a:spcPct val="75000"/>
              </a:lnSpc>
              <a:buFontTx/>
              <a:buNone/>
              <a:defRPr sz="2500" b="0" i="0">
                <a:solidFill>
                  <a:srgbClr val="EB1852"/>
                </a:solidFill>
                <a:latin typeface="Breakthrough 2022" panose="02060603040202040303"/>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br>
              <a:rPr lang="en-US" dirty="0"/>
            </a:br>
            <a:r>
              <a:rPr lang="en-US" dirty="0" err="1"/>
              <a:t>WiTH</a:t>
            </a:r>
            <a:r>
              <a:rPr lang="en-US" dirty="0"/>
              <a:t> </a:t>
            </a:r>
            <a:r>
              <a:rPr lang="en-US" dirty="0" err="1"/>
              <a:t>iMAGE</a:t>
            </a:r>
            <a:endParaRPr lang="en-US" dirty="0"/>
          </a:p>
        </p:txBody>
      </p:sp>
      <p:pic>
        <p:nvPicPr>
          <p:cNvPr id="22" name="Graphic 21">
            <a:extLst>
              <a:ext uri="{FF2B5EF4-FFF2-40B4-BE49-F238E27FC236}">
                <a16:creationId xmlns:a16="http://schemas.microsoft.com/office/drawing/2014/main" id="{156135A1-CEAF-40A3-6188-C03BBA45DAC0}"/>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705600" cy="2078865"/>
          </a:xfrm>
          <a:prstGeom prst="rect">
            <a:avLst/>
          </a:prstGeom>
        </p:spPr>
      </p:pic>
    </p:spTree>
    <p:extLst>
      <p:ext uri="{BB962C8B-B14F-4D97-AF65-F5344CB8AC3E}">
        <p14:creationId xmlns:p14="http://schemas.microsoft.com/office/powerpoint/2010/main" val="403791097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cxnSp>
        <p:nvCxnSpPr>
          <p:cNvPr id="7" name="Straight Connector 6">
            <a:extLst>
              <a:ext uri="{FF2B5EF4-FFF2-40B4-BE49-F238E27FC236}">
                <a16:creationId xmlns:a16="http://schemas.microsoft.com/office/drawing/2014/main" id="{6F3F2F77-D80F-4B57-99F1-EDDA4B359CA8}"/>
              </a:ext>
            </a:extLst>
          </p:cNvPr>
          <p:cNvCxnSpPr>
            <a:cxnSpLocks/>
          </p:cNvCxnSpPr>
          <p:nvPr userDrawn="1"/>
        </p:nvCxnSpPr>
        <p:spPr>
          <a:xfrm>
            <a:off x="673100" y="672643"/>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2002394"/>
            <a:ext cx="11075988" cy="4411469"/>
          </a:xfrm>
          <a:prstGeom prst="rect">
            <a:avLst/>
          </a:prstGeom>
        </p:spPr>
        <p:txBody>
          <a:bodyPr wrap="square" lIns="0" tIns="0" rIns="0" bIns="0">
            <a:noAutofit/>
          </a:bodyPr>
          <a:lstStyle>
            <a:lvl1pPr marL="0" indent="0">
              <a:lnSpc>
                <a:spcPct val="100000"/>
              </a:lnSpc>
              <a:spcBef>
                <a:spcPts val="0"/>
              </a:spcBef>
              <a:spcAft>
                <a:spcPts val="300"/>
              </a:spcAft>
              <a:buNone/>
              <a:defRPr sz="1800" spc="-50" baseline="0">
                <a:solidFill>
                  <a:srgbClr val="071D49"/>
                </a:solidFill>
                <a:latin typeface="+mj-lt"/>
              </a:defRPr>
            </a:lvl1pPr>
            <a:lvl2pPr marL="180000" indent="-180000">
              <a:lnSpc>
                <a:spcPct val="100000"/>
              </a:lnSpc>
              <a:spcBef>
                <a:spcPts val="0"/>
              </a:spcBef>
              <a:spcAft>
                <a:spcPts val="300"/>
              </a:spcAft>
              <a:buClr>
                <a:srgbClr val="EB1852"/>
              </a:buClr>
              <a:buFont typeface="Raleway" panose="020B0503030101060003" pitchFamily="34" charset="77"/>
              <a:buChar char="/"/>
              <a:defRPr sz="1400">
                <a:solidFill>
                  <a:srgbClr val="071D49"/>
                </a:solidFill>
                <a:latin typeface="+mj-lt"/>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mj-lt"/>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mj-lt"/>
              </a:defRPr>
            </a:lvl4pPr>
            <a:lvl5pPr marL="0" indent="0">
              <a:lnSpc>
                <a:spcPct val="100000"/>
              </a:lnSpc>
              <a:spcBef>
                <a:spcPts val="0"/>
              </a:spcBef>
              <a:spcAft>
                <a:spcPts val="200"/>
              </a:spcAft>
              <a:buNone/>
              <a:defRPr sz="1100" b="1">
                <a:solidFill>
                  <a:srgbClr val="E40046"/>
                </a:solidFill>
                <a:latin typeface="Raleway" panose="020B0503030101060003" pitchFamily="34" charset="0"/>
              </a:defRPr>
            </a:lvl5pPr>
            <a:lvl6pPr marL="0" indent="0">
              <a:lnSpc>
                <a:spcPct val="100000"/>
              </a:lnSpc>
              <a:spcBef>
                <a:spcPts val="0"/>
              </a:spcBef>
              <a:buNone/>
              <a:defRPr sz="1100">
                <a:solidFill>
                  <a:srgbClr val="071D49"/>
                </a:solidFill>
                <a:latin typeface="Raleway" panose="020B0503030101060003" pitchFamily="34" charset="0"/>
              </a:defRPr>
            </a:lvl6pPr>
          </a:lstStyle>
          <a:p>
            <a:pPr lvl="0"/>
            <a:r>
              <a:rPr lang="en-GB" dirty="0"/>
              <a:t>Top level, </a:t>
            </a:r>
            <a:r>
              <a:rPr lang="en-GB" dirty="0" err="1"/>
              <a:t>Raleway</a:t>
            </a:r>
            <a:r>
              <a:rPr lang="en-GB" dirty="0"/>
              <a:t> no bullet</a:t>
            </a:r>
          </a:p>
          <a:p>
            <a:pPr lvl="1"/>
            <a:r>
              <a:rPr lang="en-GB" dirty="0"/>
              <a:t>Second level, </a:t>
            </a:r>
            <a:r>
              <a:rPr lang="en-GB" dirty="0" err="1"/>
              <a:t>Raleway</a:t>
            </a:r>
            <a:r>
              <a:rPr lang="en-GB" dirty="0"/>
              <a:t> bullet point</a:t>
            </a:r>
          </a:p>
          <a:p>
            <a:pPr lvl="2"/>
            <a:r>
              <a:rPr lang="en-GB" dirty="0"/>
              <a:t>Third level, </a:t>
            </a:r>
            <a:r>
              <a:rPr lang="en-GB" dirty="0" err="1"/>
              <a:t>Raleway</a:t>
            </a:r>
            <a:r>
              <a:rPr lang="en-GB" dirty="0"/>
              <a:t> bullet point</a:t>
            </a:r>
          </a:p>
          <a:p>
            <a:pPr lvl="3"/>
            <a:r>
              <a:rPr lang="en-GB" dirty="0"/>
              <a:t>Fourth level, </a:t>
            </a:r>
            <a:r>
              <a:rPr lang="en-GB" dirty="0" err="1"/>
              <a:t>Raleway</a:t>
            </a:r>
            <a:r>
              <a:rPr lang="en-GB" dirty="0"/>
              <a:t> bullet point</a:t>
            </a:r>
          </a:p>
          <a:p>
            <a:pPr lvl="3"/>
            <a:endParaRPr lang="en-GB" dirty="0"/>
          </a:p>
          <a:p>
            <a:pPr lvl="4"/>
            <a:r>
              <a:rPr lang="en-GB" dirty="0"/>
              <a:t>Sub heading, </a:t>
            </a:r>
            <a:r>
              <a:rPr lang="en-GB" dirty="0" err="1"/>
              <a:t>Raleway</a:t>
            </a:r>
            <a:r>
              <a:rPr lang="en-GB" dirty="0"/>
              <a:t> Bold</a:t>
            </a:r>
          </a:p>
          <a:p>
            <a:pPr lvl="5"/>
            <a:r>
              <a:rPr lang="en-GB" dirty="0"/>
              <a:t>Body copy </a:t>
            </a:r>
            <a:r>
              <a:rPr lang="en-GB" dirty="0" err="1"/>
              <a:t>Raleway</a:t>
            </a:r>
            <a:endParaRPr lang="en-GB" dirty="0"/>
          </a:p>
        </p:txBody>
      </p:sp>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mj-lt"/>
                <a:ea typeface="Raleway" charset="0"/>
                <a:cs typeface="Raleway" charset="0"/>
              </a:defRPr>
            </a:lvl1pPr>
          </a:lstStyle>
          <a:p>
            <a:fld id="{2A4924F2-D2C6-4E44-94BF-16121116D9F5}" type="slidenum">
              <a:rPr lang="en-GB" smtClean="0"/>
              <a:pPr/>
              <a:t>‹#›</a:t>
            </a:fld>
            <a:endParaRPr lang="en-GB" dirty="0"/>
          </a:p>
        </p:txBody>
      </p:sp>
      <p:sp>
        <p:nvSpPr>
          <p:cNvPr id="11" name="Footer Placeholder 4">
            <a:extLst>
              <a:ext uri="{FF2B5EF4-FFF2-40B4-BE49-F238E27FC236}">
                <a16:creationId xmlns:a16="http://schemas.microsoft.com/office/drawing/2014/main" id="{CE761B18-C432-4D9D-AFBC-23FB98288959}"/>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latin typeface="+mj-lt"/>
              </a:defRPr>
            </a:lvl1pPr>
          </a:lstStyle>
          <a:p>
            <a:r>
              <a:rPr lang="en-GB"/>
              <a:t>PowerPoint title (Global update in Header and Footer)</a:t>
            </a:r>
            <a:endParaRPr lang="en-GB" dirty="0"/>
          </a:p>
        </p:txBody>
      </p:sp>
      <p:pic>
        <p:nvPicPr>
          <p:cNvPr id="13" name="Picture 12">
            <a:extLst>
              <a:ext uri="{FF2B5EF4-FFF2-40B4-BE49-F238E27FC236}">
                <a16:creationId xmlns:a16="http://schemas.microsoft.com/office/drawing/2014/main" id="{F380802E-8C74-4F53-844D-46053432F0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20" name="Text Placeholder 4">
            <a:extLst>
              <a:ext uri="{FF2B5EF4-FFF2-40B4-BE49-F238E27FC236}">
                <a16:creationId xmlns:a16="http://schemas.microsoft.com/office/drawing/2014/main" id="{649F6394-059D-48A0-B628-F8AC4DC3034B}"/>
              </a:ext>
            </a:extLst>
          </p:cNvPr>
          <p:cNvSpPr>
            <a:spLocks noGrp="1"/>
          </p:cNvSpPr>
          <p:nvPr>
            <p:ph type="body" sz="quarter" idx="13" hasCustomPrompt="1"/>
          </p:nvPr>
        </p:nvSpPr>
        <p:spPr>
          <a:xfrm>
            <a:off x="8579212" y="6332341"/>
            <a:ext cx="3169876" cy="96950"/>
          </a:xfrm>
          <a:prstGeom prst="rect">
            <a:avLst/>
          </a:prstGeom>
        </p:spPr>
        <p:txBody>
          <a:bodyPr lIns="0" tIns="0" rIns="0" bIns="0" anchor="b" anchorCtr="0">
            <a:noAutofit/>
          </a:bodyPr>
          <a:lstStyle>
            <a:lvl1pPr marL="0" indent="0" algn="r">
              <a:buNone/>
              <a:defRPr sz="700">
                <a:solidFill>
                  <a:srgbClr val="071D49"/>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2" name="Text Placeholder 2">
            <a:extLst>
              <a:ext uri="{FF2B5EF4-FFF2-40B4-BE49-F238E27FC236}">
                <a16:creationId xmlns:a16="http://schemas.microsoft.com/office/drawing/2014/main" id="{5A31CE7D-A7FA-4D32-AF27-26BE819035EC}"/>
              </a:ext>
            </a:extLst>
          </p:cNvPr>
          <p:cNvSpPr>
            <a:spLocks noGrp="1"/>
          </p:cNvSpPr>
          <p:nvPr>
            <p:ph type="body" sz="quarter" idx="14" hasCustomPrompt="1"/>
          </p:nvPr>
        </p:nvSpPr>
        <p:spPr>
          <a:xfrm>
            <a:off x="673100" y="1089025"/>
            <a:ext cx="4932570" cy="720725"/>
          </a:xfrm>
          <a:prstGeom prst="rect">
            <a:avLst/>
          </a:prstGeom>
        </p:spPr>
        <p:txBody>
          <a:bodyPr lIns="0" tIns="0" rIns="0" bIns="0"/>
          <a:lstStyle>
            <a:lvl1pPr marL="0" indent="0">
              <a:lnSpc>
                <a:spcPct val="75000"/>
              </a:lnSpc>
              <a:buFontTx/>
              <a:buNone/>
              <a:defRPr sz="2500" b="0" cap="all" baseline="0">
                <a:solidFill>
                  <a:srgbClr val="EB1852"/>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SLIDE HEADING</a:t>
            </a:r>
            <a:br>
              <a:rPr lang="en-US" dirty="0"/>
            </a:br>
            <a:r>
              <a:rPr lang="en-US" dirty="0"/>
              <a:t>BREAKTHROUGH</a:t>
            </a:r>
          </a:p>
        </p:txBody>
      </p:sp>
    </p:spTree>
    <p:extLst>
      <p:ext uri="{BB962C8B-B14F-4D97-AF65-F5344CB8AC3E}">
        <p14:creationId xmlns:p14="http://schemas.microsoft.com/office/powerpoint/2010/main" val="235888132"/>
      </p:ext>
    </p:extLst>
  </p:cSld>
  <p:clrMapOvr>
    <a:masterClrMapping/>
  </p:clrMapOvr>
  <p:transition>
    <p:fade/>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2002394"/>
            <a:ext cx="5400000" cy="900000"/>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100" y="2002393"/>
            <a:ext cx="5400000" cy="900000"/>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a:t>
            </a:r>
            <a:r>
              <a:rPr lang="en-GB" dirty="0"/>
              <a:t>.</a:t>
            </a:r>
          </a:p>
        </p:txBody>
      </p:sp>
      <p:sp>
        <p:nvSpPr>
          <p:cNvPr id="10" name="Footer Placeholder 4">
            <a:extLst>
              <a:ext uri="{FF2B5EF4-FFF2-40B4-BE49-F238E27FC236}">
                <a16:creationId xmlns:a16="http://schemas.microsoft.com/office/drawing/2014/main" id="{79B2FF45-684A-4476-8FDF-FD3ED711D4B7}"/>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title (Global update in Header and Footer)</a:t>
            </a:r>
            <a:endParaRPr lang="en-GB" dirty="0"/>
          </a:p>
        </p:txBody>
      </p:sp>
      <p:cxnSp>
        <p:nvCxnSpPr>
          <p:cNvPr id="13" name="Straight Connector 12">
            <a:extLst>
              <a:ext uri="{FF2B5EF4-FFF2-40B4-BE49-F238E27FC236}">
                <a16:creationId xmlns:a16="http://schemas.microsoft.com/office/drawing/2014/main" id="{4A19D3D7-574F-4A87-9788-F79A134915FC}"/>
              </a:ext>
            </a:extLst>
          </p:cNvPr>
          <p:cNvCxnSpPr>
            <a:cxnSpLocks/>
          </p:cNvCxnSpPr>
          <p:nvPr userDrawn="1"/>
        </p:nvCxnSpPr>
        <p:spPr>
          <a:xfrm>
            <a:off x="673100" y="672643"/>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736EBB74-16F2-4890-8190-95CC208718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6" name="Text Placeholder 4">
            <a:extLst>
              <a:ext uri="{FF2B5EF4-FFF2-40B4-BE49-F238E27FC236}">
                <a16:creationId xmlns:a16="http://schemas.microsoft.com/office/drawing/2014/main" id="{519C3AF5-3EC7-42EB-9305-F88F96B8C896}"/>
              </a:ext>
            </a:extLst>
          </p:cNvPr>
          <p:cNvSpPr>
            <a:spLocks noGrp="1"/>
          </p:cNvSpPr>
          <p:nvPr>
            <p:ph type="body" sz="quarter" idx="15" hasCustomPrompt="1"/>
          </p:nvPr>
        </p:nvSpPr>
        <p:spPr>
          <a:xfrm>
            <a:off x="8579212" y="6332341"/>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7" name="Text Placeholder 2">
            <a:extLst>
              <a:ext uri="{FF2B5EF4-FFF2-40B4-BE49-F238E27FC236}">
                <a16:creationId xmlns:a16="http://schemas.microsoft.com/office/drawing/2014/main" id="{F9C3BF51-9EB4-4DDC-AA45-8497C3760F5D}"/>
              </a:ext>
            </a:extLst>
          </p:cNvPr>
          <p:cNvSpPr>
            <a:spLocks noGrp="1"/>
          </p:cNvSpPr>
          <p:nvPr>
            <p:ph type="body" sz="quarter" idx="16" hasCustomPrompt="1"/>
          </p:nvPr>
        </p:nvSpPr>
        <p:spPr>
          <a:xfrm>
            <a:off x="673100" y="1089025"/>
            <a:ext cx="4932570" cy="720725"/>
          </a:xfrm>
          <a:prstGeom prst="rect">
            <a:avLst/>
          </a:prstGeom>
        </p:spPr>
        <p:txBody>
          <a:bodyPr lIns="0" tIns="0" rIns="0" bIns="0"/>
          <a:lstStyle>
            <a:lvl1pPr marL="0" indent="0">
              <a:lnSpc>
                <a:spcPct val="75000"/>
              </a:lnSpc>
              <a:buFontTx/>
              <a:buNone/>
              <a:defRPr sz="2500" b="0">
                <a:solidFill>
                  <a:srgbClr val="EB1852"/>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TABLE STYLE</a:t>
            </a:r>
          </a:p>
        </p:txBody>
      </p:sp>
      <p:sp>
        <p:nvSpPr>
          <p:cNvPr id="2" name="TextBox 1">
            <a:extLst>
              <a:ext uri="{FF2B5EF4-FFF2-40B4-BE49-F238E27FC236}">
                <a16:creationId xmlns:a16="http://schemas.microsoft.com/office/drawing/2014/main" id="{9C9A0790-2F6F-CA4F-ADE5-B249464E583C}"/>
              </a:ext>
            </a:extLst>
          </p:cNvPr>
          <p:cNvSpPr txBox="1"/>
          <p:nvPr userDrawn="1"/>
        </p:nvSpPr>
        <p:spPr>
          <a:xfrm>
            <a:off x="2241755" y="1386348"/>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3847970879"/>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pic>
        <p:nvPicPr>
          <p:cNvPr id="3" name="Picture 2" descr="A person in a lab coat and gloves&#10;&#10;Description automatically generated">
            <a:extLst>
              <a:ext uri="{FF2B5EF4-FFF2-40B4-BE49-F238E27FC236}">
                <a16:creationId xmlns:a16="http://schemas.microsoft.com/office/drawing/2014/main" id="{ECBC646C-212D-464A-A58A-518E0FF04E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73"/>
            <a:ext cx="7251700" cy="6857997"/>
          </a:xfrm>
          <a:prstGeom prst="rect">
            <a:avLst/>
          </a:prstGeom>
        </p:spPr>
      </p:pic>
      <p:sp>
        <p:nvSpPr>
          <p:cNvPr id="6" name="Rectangle 14"/>
          <p:cNvSpPr/>
          <p:nvPr userDrawn="1"/>
        </p:nvSpPr>
        <p:spPr>
          <a:xfrm>
            <a:off x="4186735"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663264" y="5477068"/>
            <a:ext cx="528735" cy="1379057"/>
          </a:xfrm>
          <a:prstGeom prst="rect">
            <a:avLst/>
          </a:prstGeom>
        </p:spPr>
      </p:pic>
      <p:cxnSp>
        <p:nvCxnSpPr>
          <p:cNvPr id="8" name="Straight Connector 7">
            <a:extLst>
              <a:ext uri="{FF2B5EF4-FFF2-40B4-BE49-F238E27FC236}">
                <a16:creationId xmlns:a16="http://schemas.microsoft.com/office/drawing/2014/main" id="{6F3F2F77-D80F-4B57-99F1-EDDA4B359CA8}"/>
              </a:ext>
            </a:extLst>
          </p:cNvPr>
          <p:cNvCxnSpPr>
            <a:cxnSpLocks/>
          </p:cNvCxnSpPr>
          <p:nvPr userDrawn="1"/>
        </p:nvCxnSpPr>
        <p:spPr>
          <a:xfrm>
            <a:off x="673100" y="672643"/>
            <a:ext cx="11067281" cy="0"/>
          </a:xfrm>
          <a:prstGeom prst="line">
            <a:avLst/>
          </a:prstGeom>
          <a:ln w="6350">
            <a:solidFill>
              <a:schemeClr val="accent6"/>
            </a:solidFill>
          </a:ln>
        </p:spPr>
        <p:style>
          <a:lnRef idx="1">
            <a:schemeClr val="dk1"/>
          </a:lnRef>
          <a:fillRef idx="0">
            <a:schemeClr val="dk1"/>
          </a:fillRef>
          <a:effectRef idx="0">
            <a:schemeClr val="dk1"/>
          </a:effectRef>
          <a:fontRef idx="minor">
            <a:schemeClr val="tx1"/>
          </a:fontRef>
        </p:style>
      </p:cxnSp>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2002394"/>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200" b="1" i="0" spc="-50" baseline="0">
                <a:solidFill>
                  <a:schemeClr val="accent6"/>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6"/>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a:t>Column 1</a:t>
            </a:r>
          </a:p>
          <a:p>
            <a:pPr lvl="1"/>
            <a:r>
              <a:rPr lang="en-GB"/>
              <a:t>Ex </a:t>
            </a:r>
            <a:r>
              <a:rPr lang="en-GB" err="1"/>
              <a:t>entione</a:t>
            </a:r>
            <a:r>
              <a:rPr lang="en-GB"/>
              <a:t> </a:t>
            </a:r>
            <a:r>
              <a:rPr lang="en-GB" err="1"/>
              <a:t>molore</a:t>
            </a:r>
            <a:r>
              <a:rPr lang="en-GB"/>
              <a:t> </a:t>
            </a:r>
            <a:r>
              <a:rPr lang="en-GB" err="1"/>
              <a:t>nos</a:t>
            </a:r>
            <a:r>
              <a:rPr lang="en-GB"/>
              <a:t> pa et </a:t>
            </a:r>
            <a:r>
              <a:rPr lang="en-GB" err="1"/>
              <a:t>volupta</a:t>
            </a:r>
            <a:r>
              <a:rPr lang="en-GB"/>
              <a:t> </a:t>
            </a:r>
            <a:br>
              <a:rPr lang="en-GB"/>
            </a:br>
            <a:r>
              <a:rPr lang="en-GB" err="1"/>
              <a:t>tenitate</a:t>
            </a:r>
            <a:r>
              <a:rPr lang="en-GB"/>
              <a:t> </a:t>
            </a:r>
            <a:r>
              <a:rPr lang="en-GB" err="1"/>
              <a:t>conem</a:t>
            </a:r>
            <a:r>
              <a:rPr lang="en-GB"/>
              <a:t> rem que </a:t>
            </a:r>
            <a:r>
              <a:rPr lang="en-GB" err="1"/>
              <a:t>serspietus</a:t>
            </a:r>
            <a:r>
              <a:rPr lang="en-GB"/>
              <a:t> </a:t>
            </a:r>
            <a:br>
              <a:rPr lang="en-GB"/>
            </a:br>
            <a:r>
              <a:rPr lang="en-GB" err="1"/>
              <a:t>aut</a:t>
            </a:r>
            <a:r>
              <a:rPr lang="en-GB"/>
              <a:t> </a:t>
            </a:r>
            <a:r>
              <a:rPr lang="en-GB" err="1"/>
              <a:t>maios</a:t>
            </a:r>
            <a:r>
              <a:rPr lang="en-GB"/>
              <a:t> </a:t>
            </a:r>
            <a:r>
              <a:rPr lang="en-GB" err="1"/>
              <a:t>rerit</a:t>
            </a:r>
            <a:r>
              <a:rPr lang="en-GB"/>
              <a:t> </a:t>
            </a:r>
            <a:r>
              <a:rPr lang="en-GB" err="1"/>
              <a:t>estemped</a:t>
            </a:r>
            <a:r>
              <a:rPr lang="en-GB"/>
              <a:t> </a:t>
            </a:r>
            <a:r>
              <a:rPr lang="en-GB" err="1"/>
              <a:t>erita</a:t>
            </a:r>
            <a:r>
              <a:rPr lang="en-GB"/>
              <a:t> </a:t>
            </a:r>
            <a:r>
              <a:rPr lang="en-GB" err="1"/>
              <a:t>prerior</a:t>
            </a:r>
            <a:r>
              <a:rPr lang="en-GB"/>
              <a:t> </a:t>
            </a:r>
            <a:br>
              <a:rPr lang="en-GB"/>
            </a:br>
            <a:r>
              <a:rPr lang="en-GB" err="1"/>
              <a:t>molum</a:t>
            </a:r>
            <a:r>
              <a:rPr lang="en-GB"/>
              <a:t> hit, </a:t>
            </a:r>
            <a:r>
              <a:rPr lang="en-GB" err="1"/>
              <a:t>optiassum</a:t>
            </a:r>
            <a:r>
              <a:rPr lang="en-GB"/>
              <a:t>.</a:t>
            </a:r>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2002394"/>
            <a:ext cx="5400000" cy="4411469"/>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chemeClr val="accent6"/>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chemeClr val="accent6"/>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chemeClr val="accent6"/>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a:t>Column 2</a:t>
            </a:r>
          </a:p>
          <a:p>
            <a:pPr lvl="1"/>
            <a:r>
              <a:rPr lang="en-GB"/>
              <a:t>Ex </a:t>
            </a:r>
            <a:r>
              <a:rPr lang="en-GB" err="1"/>
              <a:t>entione</a:t>
            </a:r>
            <a:r>
              <a:rPr lang="en-GB"/>
              <a:t> </a:t>
            </a:r>
            <a:r>
              <a:rPr lang="en-GB" err="1"/>
              <a:t>molore</a:t>
            </a:r>
            <a:r>
              <a:rPr lang="en-GB"/>
              <a:t> </a:t>
            </a:r>
            <a:r>
              <a:rPr lang="en-GB" err="1"/>
              <a:t>nos</a:t>
            </a:r>
            <a:r>
              <a:rPr lang="en-GB"/>
              <a:t> pa et </a:t>
            </a:r>
            <a:r>
              <a:rPr lang="en-GB" err="1"/>
              <a:t>volupta</a:t>
            </a:r>
            <a:r>
              <a:rPr lang="en-GB"/>
              <a:t> </a:t>
            </a:r>
            <a:r>
              <a:rPr lang="en-GB" err="1"/>
              <a:t>tenitate</a:t>
            </a:r>
            <a:r>
              <a:rPr lang="en-GB"/>
              <a:t> </a:t>
            </a:r>
            <a:r>
              <a:rPr lang="en-GB" err="1"/>
              <a:t>conem</a:t>
            </a:r>
            <a:r>
              <a:rPr lang="en-GB"/>
              <a:t> rem que </a:t>
            </a:r>
            <a:r>
              <a:rPr lang="en-GB" err="1"/>
              <a:t>serspietus</a:t>
            </a:r>
            <a:r>
              <a:rPr lang="en-GB"/>
              <a:t> </a:t>
            </a:r>
            <a:r>
              <a:rPr lang="en-GB" err="1"/>
              <a:t>aut</a:t>
            </a:r>
            <a:r>
              <a:rPr lang="en-GB"/>
              <a:t> </a:t>
            </a:r>
            <a:r>
              <a:rPr lang="en-GB" err="1"/>
              <a:t>maios</a:t>
            </a:r>
            <a:r>
              <a:rPr lang="en-GB"/>
              <a:t> </a:t>
            </a:r>
            <a:br>
              <a:rPr lang="en-GB"/>
            </a:br>
            <a:r>
              <a:rPr lang="en-GB" err="1"/>
              <a:t>rerit</a:t>
            </a:r>
            <a:r>
              <a:rPr lang="en-GB"/>
              <a:t> </a:t>
            </a:r>
            <a:r>
              <a:rPr lang="en-GB" err="1"/>
              <a:t>estemped</a:t>
            </a:r>
            <a:r>
              <a:rPr lang="en-GB"/>
              <a:t> </a:t>
            </a:r>
            <a:r>
              <a:rPr lang="en-GB" err="1"/>
              <a:t>erita</a:t>
            </a:r>
            <a:r>
              <a:rPr lang="en-GB"/>
              <a:t> </a:t>
            </a:r>
            <a:r>
              <a:rPr lang="en-GB" err="1"/>
              <a:t>prerior</a:t>
            </a:r>
            <a:r>
              <a:rPr lang="en-GB"/>
              <a:t> </a:t>
            </a:r>
            <a:r>
              <a:rPr lang="en-GB" err="1"/>
              <a:t>molum</a:t>
            </a:r>
            <a:r>
              <a:rPr lang="en-GB"/>
              <a:t> hit, </a:t>
            </a:r>
            <a:r>
              <a:rPr lang="en-GB" err="1"/>
              <a:t>optiassum</a:t>
            </a:r>
            <a:r>
              <a:rPr lang="en-GB"/>
              <a:t>.</a:t>
            </a:r>
          </a:p>
          <a:p>
            <a:pPr lvl="1"/>
            <a:r>
              <a:rPr lang="en-GB" err="1"/>
              <a:t>Nimo</a:t>
            </a:r>
            <a:r>
              <a:rPr lang="en-GB"/>
              <a:t> id </a:t>
            </a:r>
            <a:r>
              <a:rPr lang="en-GB" err="1"/>
              <a:t>quia</a:t>
            </a:r>
            <a:r>
              <a:rPr lang="en-GB"/>
              <a:t> </a:t>
            </a:r>
            <a:r>
              <a:rPr lang="en-GB" err="1"/>
              <a:t>conseque</a:t>
            </a:r>
            <a:r>
              <a:rPr lang="en-GB"/>
              <a:t> </a:t>
            </a:r>
            <a:r>
              <a:rPr lang="en-GB" err="1"/>
              <a:t>nonem</a:t>
            </a:r>
            <a:r>
              <a:rPr lang="en-GB"/>
              <a:t> </a:t>
            </a:r>
            <a:r>
              <a:rPr lang="en-GB" err="1"/>
              <a:t>faceaquo</a:t>
            </a:r>
            <a:r>
              <a:rPr lang="en-GB"/>
              <a:t> </a:t>
            </a:r>
            <a:r>
              <a:rPr lang="en-GB" err="1"/>
              <a:t>eation</a:t>
            </a:r>
            <a:r>
              <a:rPr lang="en-GB"/>
              <a:t> pro </a:t>
            </a:r>
            <a:r>
              <a:rPr lang="en-GB" err="1"/>
              <a:t>dolore</a:t>
            </a:r>
            <a:r>
              <a:rPr lang="en-GB"/>
              <a:t> </a:t>
            </a:r>
            <a:r>
              <a:rPr lang="en-GB" err="1"/>
              <a:t>ra</a:t>
            </a:r>
            <a:r>
              <a:rPr lang="en-GB"/>
              <a:t> </a:t>
            </a:r>
            <a:r>
              <a:rPr lang="en-GB" err="1"/>
              <a:t>dem</a:t>
            </a:r>
            <a:r>
              <a:rPr lang="en-GB"/>
              <a:t> </a:t>
            </a:r>
            <a:r>
              <a:rPr lang="en-GB" err="1"/>
              <a:t>iur</a:t>
            </a:r>
            <a:r>
              <a:rPr lang="en-GB"/>
              <a:t>, non core </a:t>
            </a:r>
            <a:r>
              <a:rPr lang="en-GB" err="1"/>
              <a:t>sita</a:t>
            </a:r>
            <a:r>
              <a:rPr lang="en-GB"/>
              <a:t> </a:t>
            </a:r>
            <a:r>
              <a:rPr lang="en-GB" err="1"/>
              <a:t>dolorrovidis</a:t>
            </a:r>
            <a:r>
              <a:rPr lang="en-GB"/>
              <a:t> </a:t>
            </a:r>
            <a:r>
              <a:rPr lang="en-GB" err="1"/>
              <a:t>sunt</a:t>
            </a:r>
            <a:r>
              <a:rPr lang="en-GB"/>
              <a:t> </a:t>
            </a:r>
            <a:r>
              <a:rPr lang="en-GB" err="1"/>
              <a:t>pe</a:t>
            </a:r>
            <a:r>
              <a:rPr lang="en-GB"/>
              <a:t> </a:t>
            </a:r>
            <a:r>
              <a:rPr lang="en-GB" err="1"/>
              <a:t>volupta</a:t>
            </a:r>
            <a:r>
              <a:rPr lang="en-GB"/>
              <a:t> </a:t>
            </a:r>
            <a:r>
              <a:rPr lang="en-GB" err="1"/>
              <a:t>idWite</a:t>
            </a:r>
            <a:r>
              <a:rPr lang="en-GB"/>
              <a:t> </a:t>
            </a:r>
            <a:r>
              <a:rPr lang="en-GB" err="1"/>
              <a:t>corae</a:t>
            </a:r>
            <a:r>
              <a:rPr lang="en-GB"/>
              <a:t> </a:t>
            </a:r>
            <a:r>
              <a:rPr lang="en-GB" err="1"/>
              <a:t>nimperi</a:t>
            </a:r>
            <a:r>
              <a:rPr lang="en-GB"/>
              <a:t> </a:t>
            </a:r>
            <a:r>
              <a:rPr lang="en-GB" err="1"/>
              <a:t>berferore</a:t>
            </a:r>
            <a:r>
              <a:rPr lang="en-GB"/>
              <a:t> </a:t>
            </a:r>
            <a:r>
              <a:rPr lang="en-GB" err="1"/>
              <a:t>quas</a:t>
            </a:r>
            <a:r>
              <a:rPr lang="en-GB"/>
              <a:t> et </a:t>
            </a:r>
            <a:r>
              <a:rPr lang="en-GB" err="1"/>
              <a:t>renis</a:t>
            </a:r>
            <a:r>
              <a:rPr lang="en-GB"/>
              <a:t> </a:t>
            </a:r>
            <a:r>
              <a:rPr lang="en-GB" err="1"/>
              <a:t>ates</a:t>
            </a:r>
            <a:r>
              <a:rPr lang="en-GB"/>
              <a:t> </a:t>
            </a:r>
            <a:r>
              <a:rPr lang="en-GB" err="1"/>
              <a:t>ducim</a:t>
            </a:r>
            <a:r>
              <a:rPr lang="en-GB"/>
              <a:t> qui </a:t>
            </a:r>
            <a:r>
              <a:rPr lang="en-GB" err="1"/>
              <a:t>voluptaque</a:t>
            </a:r>
            <a:r>
              <a:rPr lang="en-GB"/>
              <a:t>.</a:t>
            </a:r>
          </a:p>
          <a:p>
            <a:pPr lvl="2"/>
            <a:r>
              <a:rPr lang="en-GB"/>
              <a:t>Obis </a:t>
            </a:r>
            <a:r>
              <a:rPr lang="en-GB" err="1"/>
              <a:t>quiaspero</a:t>
            </a:r>
            <a:r>
              <a:rPr lang="en-GB"/>
              <a:t> </a:t>
            </a:r>
            <a:r>
              <a:rPr lang="en-GB" err="1"/>
              <a:t>beatur</a:t>
            </a:r>
            <a:r>
              <a:rPr lang="en-GB"/>
              <a:t> sit </a:t>
            </a:r>
            <a:r>
              <a:rPr lang="en-GB" err="1"/>
              <a:t>ea</a:t>
            </a:r>
            <a:r>
              <a:rPr lang="en-GB"/>
              <a:t> que et </a:t>
            </a:r>
            <a:r>
              <a:rPr lang="en-GB" err="1"/>
              <a:t>quatem</a:t>
            </a:r>
            <a:r>
              <a:rPr lang="en-GB"/>
              <a:t> </a:t>
            </a:r>
            <a:r>
              <a:rPr lang="en-GB" err="1"/>
              <a:t>laboriae</a:t>
            </a:r>
            <a:r>
              <a:rPr lang="en-GB"/>
              <a:t> </a:t>
            </a:r>
            <a:r>
              <a:rPr lang="en-GB" err="1"/>
              <a:t>veleniendant</a:t>
            </a:r>
            <a:r>
              <a:rPr lang="en-GB"/>
              <a:t> </a:t>
            </a:r>
            <a:br>
              <a:rPr lang="en-GB"/>
            </a:br>
            <a:r>
              <a:rPr lang="en-GB" err="1"/>
              <a:t>laut</a:t>
            </a:r>
            <a:r>
              <a:rPr lang="en-GB"/>
              <a:t> abo;</a:t>
            </a:r>
          </a:p>
          <a:p>
            <a:pPr lvl="3"/>
            <a:r>
              <a:rPr lang="en-GB"/>
              <a:t>Fourth level, </a:t>
            </a:r>
            <a:r>
              <a:rPr lang="en-GB" err="1"/>
              <a:t>Raleway</a:t>
            </a:r>
            <a:r>
              <a:rPr lang="en-GB"/>
              <a:t> bullet point</a:t>
            </a:r>
          </a:p>
        </p:txBody>
      </p:sp>
      <p:sp>
        <p:nvSpPr>
          <p:cNvPr id="14" name="Footer Placeholder 4">
            <a:extLst>
              <a:ext uri="{FF2B5EF4-FFF2-40B4-BE49-F238E27FC236}">
                <a16:creationId xmlns:a16="http://schemas.microsoft.com/office/drawing/2014/main" id="{B7350C5D-A4C3-4C3D-8034-7E7E0D522C56}"/>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marL="0" marR="0" indent="0" algn="l" defTabSz="914400" rtl="0" eaLnBrk="1" fontAlgn="auto" latinLnBrk="0" hangingPunct="1">
              <a:lnSpc>
                <a:spcPct val="100000"/>
              </a:lnSpc>
              <a:spcBef>
                <a:spcPts val="0"/>
              </a:spcBef>
              <a:spcAft>
                <a:spcPts val="0"/>
              </a:spcAft>
              <a:buClrTx/>
              <a:buSzTx/>
              <a:buFontTx/>
              <a:buNone/>
              <a:tabLst/>
              <a:defRPr sz="850">
                <a:solidFill>
                  <a:schemeClr val="bg1"/>
                </a:solidFill>
              </a:defRPr>
            </a:lvl1pPr>
          </a:lstStyle>
          <a:p>
            <a:r>
              <a:rPr lang="en-GB"/>
              <a:t>Access to Medicines Policy</a:t>
            </a:r>
          </a:p>
        </p:txBody>
      </p:sp>
      <p:sp>
        <p:nvSpPr>
          <p:cNvPr id="18" name="Text Placeholder 4">
            <a:extLst>
              <a:ext uri="{FF2B5EF4-FFF2-40B4-BE49-F238E27FC236}">
                <a16:creationId xmlns:a16="http://schemas.microsoft.com/office/drawing/2014/main" id="{BBB13F5D-D5B5-4F19-83DE-7588D94C3819}"/>
              </a:ext>
            </a:extLst>
          </p:cNvPr>
          <p:cNvSpPr>
            <a:spLocks noGrp="1"/>
          </p:cNvSpPr>
          <p:nvPr>
            <p:ph type="body" sz="quarter" idx="15" hasCustomPrompt="1"/>
          </p:nvPr>
        </p:nvSpPr>
        <p:spPr>
          <a:xfrm>
            <a:off x="8579212" y="6332341"/>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a:t>disclaimer place holder</a:t>
            </a:r>
          </a:p>
        </p:txBody>
      </p:sp>
      <p:sp>
        <p:nvSpPr>
          <p:cNvPr id="4" name="Rectangle 3">
            <a:extLst>
              <a:ext uri="{FF2B5EF4-FFF2-40B4-BE49-F238E27FC236}">
                <a16:creationId xmlns:a16="http://schemas.microsoft.com/office/drawing/2014/main" id="{265BE2A7-5865-68CB-01A4-BFCF1B660ABC}"/>
              </a:ext>
            </a:extLst>
          </p:cNvPr>
          <p:cNvSpPr/>
          <p:nvPr userDrawn="1"/>
        </p:nvSpPr>
        <p:spPr>
          <a:xfrm>
            <a:off x="-21454" y="5747"/>
            <a:ext cx="8433185" cy="6846266"/>
          </a:xfrm>
          <a:prstGeom prst="rect">
            <a:avLst/>
          </a:prstGeom>
          <a:solidFill>
            <a:schemeClr val="accent2">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
            <a:extLst>
              <a:ext uri="{FF2B5EF4-FFF2-40B4-BE49-F238E27FC236}">
                <a16:creationId xmlns:a16="http://schemas.microsoft.com/office/drawing/2014/main" id="{FE0D7E39-690C-4CB6-ACD8-B27FB70B6A3D}"/>
              </a:ext>
            </a:extLst>
          </p:cNvPr>
          <p:cNvSpPr>
            <a:spLocks noGrp="1"/>
          </p:cNvSpPr>
          <p:nvPr>
            <p:ph type="body" sz="quarter" idx="16" hasCustomPrompt="1"/>
          </p:nvPr>
        </p:nvSpPr>
        <p:spPr>
          <a:xfrm>
            <a:off x="673100" y="1089025"/>
            <a:ext cx="4932570" cy="720725"/>
          </a:xfrm>
          <a:prstGeom prst="rect">
            <a:avLst/>
          </a:prstGeom>
        </p:spPr>
        <p:txBody>
          <a:bodyPr lIns="0" tIns="0" rIns="0" bIns="0"/>
          <a:lstStyle>
            <a:lvl1pPr marL="0" indent="0">
              <a:lnSpc>
                <a:spcPct val="75000"/>
              </a:lnSpc>
              <a:buFontTx/>
              <a:buNone/>
              <a:defRPr sz="2500" b="0">
                <a:solidFill>
                  <a:schemeClr val="bg1"/>
                </a:solidFill>
                <a:latin typeface="Breakthrough" panose="02060603040202040303" pitchFamily="18" charset="0"/>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a:t>TWO COLUMNS</a:t>
            </a:r>
          </a:p>
        </p:txBody>
      </p:sp>
      <p:pic>
        <p:nvPicPr>
          <p:cNvPr id="15" name="Picture 14">
            <a:extLst>
              <a:ext uri="{FF2B5EF4-FFF2-40B4-BE49-F238E27FC236}">
                <a16:creationId xmlns:a16="http://schemas.microsoft.com/office/drawing/2014/main" id="{F1E256D3-EB9E-4769-A602-C169CE6487C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100" y="0"/>
            <a:ext cx="705200" cy="2025551"/>
          </a:xfrm>
          <a:prstGeom prst="rect">
            <a:avLst/>
          </a:prstGeom>
        </p:spPr>
      </p:pic>
    </p:spTree>
    <p:extLst>
      <p:ext uri="{BB962C8B-B14F-4D97-AF65-F5344CB8AC3E}">
        <p14:creationId xmlns:p14="http://schemas.microsoft.com/office/powerpoint/2010/main" val="3371750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a:p>
        </p:txBody>
      </p:sp>
      <p:sp>
        <p:nvSpPr>
          <p:cNvPr id="5" name="Text Placeholder 7">
            <a:extLst>
              <a:ext uri="{FF2B5EF4-FFF2-40B4-BE49-F238E27FC236}">
                <a16:creationId xmlns:a16="http://schemas.microsoft.com/office/drawing/2014/main" id="{30CB4685-B433-48FF-AE43-428CB330063C}"/>
              </a:ext>
            </a:extLst>
          </p:cNvPr>
          <p:cNvSpPr>
            <a:spLocks noGrp="1"/>
          </p:cNvSpPr>
          <p:nvPr>
            <p:ph type="body" sz="quarter" idx="12" hasCustomPrompt="1"/>
          </p:nvPr>
        </p:nvSpPr>
        <p:spPr>
          <a:xfrm>
            <a:off x="803275" y="6597878"/>
            <a:ext cx="5202687" cy="107722"/>
          </a:xfrm>
        </p:spPr>
        <p:txBody>
          <a:bodyPr wrap="square" anchor="b">
            <a:spAutoFit/>
          </a:bodyPr>
          <a:lstStyle>
            <a:lvl1pPr marL="0" indent="0">
              <a:spcBef>
                <a:spcPts val="300"/>
              </a:spcBef>
              <a:buNone/>
              <a:defRPr sz="700"/>
            </a:lvl1pPr>
          </a:lstStyle>
          <a:p>
            <a:pPr lvl="0"/>
            <a:r>
              <a:rPr lang="en-US"/>
              <a:t>Click to add footnotes</a:t>
            </a:r>
          </a:p>
        </p:txBody>
      </p:sp>
      <p:sp>
        <p:nvSpPr>
          <p:cNvPr id="6" name="Text Placeholder 11">
            <a:extLst>
              <a:ext uri="{FF2B5EF4-FFF2-40B4-BE49-F238E27FC236}">
                <a16:creationId xmlns:a16="http://schemas.microsoft.com/office/drawing/2014/main" id="{B9660AC6-B11A-4D39-B0FE-D05D7C4EFBA6}"/>
              </a:ext>
            </a:extLst>
          </p:cNvPr>
          <p:cNvSpPr>
            <a:spLocks noGrp="1"/>
          </p:cNvSpPr>
          <p:nvPr>
            <p:ph type="body" sz="quarter" idx="13" hasCustomPrompt="1"/>
          </p:nvPr>
        </p:nvSpPr>
        <p:spPr>
          <a:xfrm>
            <a:off x="6212541" y="6597878"/>
            <a:ext cx="5523847" cy="107722"/>
          </a:xfrm>
        </p:spPr>
        <p:txBody>
          <a:bodyPr wrap="square" anchor="b">
            <a:spAutoFit/>
          </a:bodyPr>
          <a:lstStyle>
            <a:lvl1pPr marL="0" indent="0" algn="r">
              <a:spcBef>
                <a:spcPts val="0"/>
              </a:spcBef>
              <a:buNone/>
              <a:defRPr sz="7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add references</a:t>
            </a:r>
          </a:p>
        </p:txBody>
      </p:sp>
      <p:sp>
        <p:nvSpPr>
          <p:cNvPr id="7"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60852428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a:p>
        </p:txBody>
      </p:sp>
      <p:sp>
        <p:nvSpPr>
          <p:cNvPr id="5" name="Text Placeholder 7">
            <a:extLst>
              <a:ext uri="{FF2B5EF4-FFF2-40B4-BE49-F238E27FC236}">
                <a16:creationId xmlns:a16="http://schemas.microsoft.com/office/drawing/2014/main" id="{30CB4685-B433-48FF-AE43-428CB330063C}"/>
              </a:ext>
            </a:extLst>
          </p:cNvPr>
          <p:cNvSpPr>
            <a:spLocks noGrp="1"/>
          </p:cNvSpPr>
          <p:nvPr>
            <p:ph type="body" sz="quarter" idx="12" hasCustomPrompt="1"/>
          </p:nvPr>
        </p:nvSpPr>
        <p:spPr>
          <a:xfrm>
            <a:off x="803275" y="6597878"/>
            <a:ext cx="5202687" cy="107722"/>
          </a:xfrm>
        </p:spPr>
        <p:txBody>
          <a:bodyPr wrap="square" anchor="b">
            <a:spAutoFit/>
          </a:bodyPr>
          <a:lstStyle>
            <a:lvl1pPr marL="0" indent="0">
              <a:spcBef>
                <a:spcPts val="300"/>
              </a:spcBef>
              <a:buNone/>
              <a:defRPr sz="700"/>
            </a:lvl1pPr>
          </a:lstStyle>
          <a:p>
            <a:pPr lvl="0"/>
            <a:r>
              <a:rPr lang="en-US"/>
              <a:t>Click to add footnotes</a:t>
            </a:r>
          </a:p>
        </p:txBody>
      </p:sp>
      <p:sp>
        <p:nvSpPr>
          <p:cNvPr id="6" name="Text Placeholder 11">
            <a:extLst>
              <a:ext uri="{FF2B5EF4-FFF2-40B4-BE49-F238E27FC236}">
                <a16:creationId xmlns:a16="http://schemas.microsoft.com/office/drawing/2014/main" id="{B9660AC6-B11A-4D39-B0FE-D05D7C4EFBA6}"/>
              </a:ext>
            </a:extLst>
          </p:cNvPr>
          <p:cNvSpPr>
            <a:spLocks noGrp="1"/>
          </p:cNvSpPr>
          <p:nvPr>
            <p:ph type="body" sz="quarter" idx="13" hasCustomPrompt="1"/>
          </p:nvPr>
        </p:nvSpPr>
        <p:spPr>
          <a:xfrm>
            <a:off x="6212541" y="6597878"/>
            <a:ext cx="5523847" cy="107722"/>
          </a:xfrm>
        </p:spPr>
        <p:txBody>
          <a:bodyPr wrap="square" anchor="b">
            <a:spAutoFit/>
          </a:bodyPr>
          <a:lstStyle>
            <a:lvl1pPr marL="0" indent="0" algn="r">
              <a:spcBef>
                <a:spcPts val="0"/>
              </a:spcBef>
              <a:buNone/>
              <a:defRPr sz="700"/>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a:t>Click to add references</a:t>
            </a:r>
          </a:p>
        </p:txBody>
      </p:sp>
      <p:sp>
        <p:nvSpPr>
          <p:cNvPr id="7"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p>
            <a:r>
              <a:rPr lang="en-US"/>
              <a:t>Click to edit Master title style</a:t>
            </a:r>
          </a:p>
        </p:txBody>
      </p:sp>
    </p:spTree>
    <p:extLst>
      <p:ext uri="{BB962C8B-B14F-4D97-AF65-F5344CB8AC3E}">
        <p14:creationId xmlns:p14="http://schemas.microsoft.com/office/powerpoint/2010/main" val="2608524283"/>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5" name="Rectangle 5"/>
          <p:cNvSpPr/>
          <p:nvPr userDrawn="1"/>
        </p:nvSpPr>
        <p:spPr>
          <a:xfrm>
            <a:off x="-416" y="-1874"/>
            <a:ext cx="8130625" cy="6869745"/>
          </a:xfrm>
          <a:custGeom>
            <a:avLst/>
            <a:gdLst>
              <a:gd name="connsiteX0" fmla="*/ 0 w 5725397"/>
              <a:gd name="connsiteY0" fmla="*/ 0 h 6856126"/>
              <a:gd name="connsiteX1" fmla="*/ 5725397 w 5725397"/>
              <a:gd name="connsiteY1" fmla="*/ 0 h 6856126"/>
              <a:gd name="connsiteX2" fmla="*/ 5725397 w 5725397"/>
              <a:gd name="connsiteY2" fmla="*/ 6856126 h 6856126"/>
              <a:gd name="connsiteX3" fmla="*/ 0 w 5725397"/>
              <a:gd name="connsiteY3" fmla="*/ 6856126 h 6856126"/>
              <a:gd name="connsiteX4" fmla="*/ 0 w 5725397"/>
              <a:gd name="connsiteY4" fmla="*/ 0 h 6856126"/>
              <a:gd name="connsiteX0" fmla="*/ 0 w 5725397"/>
              <a:gd name="connsiteY0" fmla="*/ 0 h 6856126"/>
              <a:gd name="connsiteX1" fmla="*/ 5725397 w 5725397"/>
              <a:gd name="connsiteY1" fmla="*/ 0 h 6856126"/>
              <a:gd name="connsiteX2" fmla="*/ 2629500 w 5725397"/>
              <a:gd name="connsiteY2" fmla="*/ 6856126 h 6856126"/>
              <a:gd name="connsiteX3" fmla="*/ 0 w 5725397"/>
              <a:gd name="connsiteY3" fmla="*/ 6856126 h 6856126"/>
              <a:gd name="connsiteX4" fmla="*/ 0 w 5725397"/>
              <a:gd name="connsiteY4" fmla="*/ 0 h 6856126"/>
              <a:gd name="connsiteX0" fmla="*/ 0 w 5725397"/>
              <a:gd name="connsiteY0" fmla="*/ 0 h 6856126"/>
              <a:gd name="connsiteX1" fmla="*/ 5725397 w 5725397"/>
              <a:gd name="connsiteY1" fmla="*/ 0 h 6856126"/>
              <a:gd name="connsiteX2" fmla="*/ 3636075 w 5725397"/>
              <a:gd name="connsiteY2" fmla="*/ 6856126 h 6856126"/>
              <a:gd name="connsiteX3" fmla="*/ 0 w 5725397"/>
              <a:gd name="connsiteY3" fmla="*/ 6856126 h 6856126"/>
              <a:gd name="connsiteX4" fmla="*/ 0 w 5725397"/>
              <a:gd name="connsiteY4" fmla="*/ 0 h 6856126"/>
              <a:gd name="connsiteX0" fmla="*/ 1985485 w 7710882"/>
              <a:gd name="connsiteY0" fmla="*/ 0 h 6863214"/>
              <a:gd name="connsiteX1" fmla="*/ 7710882 w 7710882"/>
              <a:gd name="connsiteY1" fmla="*/ 0 h 6863214"/>
              <a:gd name="connsiteX2" fmla="*/ 5621560 w 7710882"/>
              <a:gd name="connsiteY2" fmla="*/ 6856126 h 6863214"/>
              <a:gd name="connsiteX3" fmla="*/ 0 w 7710882"/>
              <a:gd name="connsiteY3" fmla="*/ 6863214 h 6863214"/>
              <a:gd name="connsiteX4" fmla="*/ 1985485 w 7710882"/>
              <a:gd name="connsiteY4" fmla="*/ 0 h 6863214"/>
              <a:gd name="connsiteX0" fmla="*/ 1985485 w 7710882"/>
              <a:gd name="connsiteY0" fmla="*/ 0 h 6863214"/>
              <a:gd name="connsiteX1" fmla="*/ 7710882 w 7710882"/>
              <a:gd name="connsiteY1" fmla="*/ 0 h 6863214"/>
              <a:gd name="connsiteX2" fmla="*/ 5775456 w 7710882"/>
              <a:gd name="connsiteY2" fmla="*/ 6863214 h 6863214"/>
              <a:gd name="connsiteX3" fmla="*/ 0 w 7710882"/>
              <a:gd name="connsiteY3" fmla="*/ 6863214 h 6863214"/>
              <a:gd name="connsiteX4" fmla="*/ 1985485 w 7710882"/>
              <a:gd name="connsiteY4" fmla="*/ 0 h 6863214"/>
              <a:gd name="connsiteX0" fmla="*/ 1985485 w 7710882"/>
              <a:gd name="connsiteY0" fmla="*/ 0 h 6863214"/>
              <a:gd name="connsiteX1" fmla="*/ 7710882 w 7710882"/>
              <a:gd name="connsiteY1" fmla="*/ 0 h 6863214"/>
              <a:gd name="connsiteX2" fmla="*/ 5496518 w 7710882"/>
              <a:gd name="connsiteY2" fmla="*/ 6863214 h 6863214"/>
              <a:gd name="connsiteX3" fmla="*/ 0 w 7710882"/>
              <a:gd name="connsiteY3" fmla="*/ 6863214 h 6863214"/>
              <a:gd name="connsiteX4" fmla="*/ 1985485 w 7710882"/>
              <a:gd name="connsiteY4" fmla="*/ 0 h 6863214"/>
              <a:gd name="connsiteX0" fmla="*/ 1985485 w 7710882"/>
              <a:gd name="connsiteY0" fmla="*/ 0 h 6869745"/>
              <a:gd name="connsiteX1" fmla="*/ 7710882 w 7710882"/>
              <a:gd name="connsiteY1" fmla="*/ 0 h 6869745"/>
              <a:gd name="connsiteX2" fmla="*/ 5652080 w 7710882"/>
              <a:gd name="connsiteY2" fmla="*/ 6869745 h 6869745"/>
              <a:gd name="connsiteX3" fmla="*/ 0 w 7710882"/>
              <a:gd name="connsiteY3" fmla="*/ 6863214 h 6869745"/>
              <a:gd name="connsiteX4" fmla="*/ 1985485 w 7710882"/>
              <a:gd name="connsiteY4" fmla="*/ 0 h 6869745"/>
              <a:gd name="connsiteX0" fmla="*/ 1666980 w 7710882"/>
              <a:gd name="connsiteY0" fmla="*/ 0 h 6869745"/>
              <a:gd name="connsiteX1" fmla="*/ 7710882 w 7710882"/>
              <a:gd name="connsiteY1" fmla="*/ 0 h 6869745"/>
              <a:gd name="connsiteX2" fmla="*/ 5652080 w 7710882"/>
              <a:gd name="connsiteY2" fmla="*/ 6869745 h 6869745"/>
              <a:gd name="connsiteX3" fmla="*/ 0 w 7710882"/>
              <a:gd name="connsiteY3" fmla="*/ 6863214 h 6869745"/>
              <a:gd name="connsiteX4" fmla="*/ 1666980 w 7710882"/>
              <a:gd name="connsiteY4" fmla="*/ 0 h 6869745"/>
              <a:gd name="connsiteX0" fmla="*/ 0 w 6043902"/>
              <a:gd name="connsiteY0" fmla="*/ 0 h 6869745"/>
              <a:gd name="connsiteX1" fmla="*/ 6043902 w 6043902"/>
              <a:gd name="connsiteY1" fmla="*/ 0 h 6869745"/>
              <a:gd name="connsiteX2" fmla="*/ 3985100 w 6043902"/>
              <a:gd name="connsiteY2" fmla="*/ 6869745 h 6869745"/>
              <a:gd name="connsiteX3" fmla="*/ 486 w 6043902"/>
              <a:gd name="connsiteY3" fmla="*/ 6855594 h 6869745"/>
              <a:gd name="connsiteX4" fmla="*/ 0 w 6043902"/>
              <a:gd name="connsiteY4" fmla="*/ 0 h 68697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3902" h="6869745">
                <a:moveTo>
                  <a:pt x="0" y="0"/>
                </a:moveTo>
                <a:lnTo>
                  <a:pt x="6043902" y="0"/>
                </a:lnTo>
                <a:lnTo>
                  <a:pt x="3985100" y="6869745"/>
                </a:lnTo>
                <a:lnTo>
                  <a:pt x="486" y="6855594"/>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5380814" cy="1948859"/>
          </a:xfrm>
          <a:prstGeom prst="rect">
            <a:avLst/>
          </a:prstGeom>
        </p:spPr>
        <p:txBody>
          <a:bodyPr lIns="0" tIns="0" rIns="0" bIns="0">
            <a:noAutofit/>
          </a:bodyPr>
          <a:lstStyle>
            <a:lvl1pPr marL="0" indent="0">
              <a:lnSpc>
                <a:spcPts val="4800"/>
              </a:lnSpc>
              <a:spcBef>
                <a:spcPts val="0"/>
              </a:spcBef>
              <a:buNone/>
              <a:defRPr sz="4800" b="0" spc="-80" baseline="0">
                <a:solidFill>
                  <a:schemeClr val="bg1"/>
                </a:solidFill>
                <a:latin typeface="Breakthrough 2022"/>
                <a:ea typeface="Breakthrough 2022"/>
                <a:cs typeface="Breakthrough 2022"/>
              </a:defRPr>
            </a:lvl1pPr>
          </a:lstStyle>
          <a:p>
            <a:pPr lvl="0"/>
            <a:r>
              <a:rPr lang="en-GB" dirty="0"/>
              <a:t>PRESENTATION</a:t>
            </a:r>
          </a:p>
          <a:p>
            <a:pPr lvl="0"/>
            <a:r>
              <a:rPr lang="en-GB" dirty="0"/>
              <a:t>HEADING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894972" cy="1430338"/>
          </a:xfrm>
          <a:prstGeom prst="rect">
            <a:avLst/>
          </a:prstGeom>
        </p:spPr>
        <p:txBody>
          <a:bodyPr lIns="54000" tIns="0" rIns="0" bIns="0">
            <a:normAutofit/>
          </a:bodyPr>
          <a:lstStyle>
            <a:lvl1pPr marL="0" indent="0">
              <a:buNone/>
              <a:defRPr sz="1800" b="1" spc="-40" baseline="0">
                <a:solidFill>
                  <a:srgbClr val="E40046"/>
                </a:solidFill>
                <a:latin typeface="Raleway" panose="020B0503030101060003" pitchFamily="34" charset="0"/>
              </a:defRPr>
            </a:lvl1pPr>
          </a:lstStyle>
          <a:p>
            <a:pPr lvl="0"/>
            <a:r>
              <a:rPr lang="en-US" dirty="0"/>
              <a:t>Sub heading goes here.</a:t>
            </a:r>
          </a:p>
        </p:txBody>
      </p:sp>
      <p:sp>
        <p:nvSpPr>
          <p:cNvPr id="12" name="Text Placeholder 4">
            <a:extLst>
              <a:ext uri="{FF2B5EF4-FFF2-40B4-BE49-F238E27FC236}">
                <a16:creationId xmlns:a16="http://schemas.microsoft.com/office/drawing/2014/main" id="{CDBBF325-7F58-4C6F-91EF-ED675B02FBAC}"/>
              </a:ext>
            </a:extLst>
          </p:cNvPr>
          <p:cNvSpPr>
            <a:spLocks noGrp="1"/>
          </p:cNvSpPr>
          <p:nvPr>
            <p:ph type="body" sz="quarter" idx="12" hasCustomPrompt="1"/>
          </p:nvPr>
        </p:nvSpPr>
        <p:spPr>
          <a:xfrm>
            <a:off x="8735218" y="6332341"/>
            <a:ext cx="3169876" cy="96950"/>
          </a:xfrm>
          <a:prstGeom prst="rect">
            <a:avLst/>
          </a:prstGeom>
        </p:spPr>
        <p:txBody>
          <a:bodyPr lIns="0" tIns="0" rIns="0" bIns="0">
            <a:noAutofit/>
          </a:bodyPr>
          <a:lstStyle>
            <a:lvl1pPr marL="0" indent="0">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The person depicted in this photo is a model, for illustrative purposes only.</a:t>
            </a: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114424" cy="3259853"/>
          </a:xfrm>
          <a:prstGeom prst="rect">
            <a:avLst/>
          </a:prstGeom>
        </p:spPr>
      </p:pic>
    </p:spTree>
    <p:extLst>
      <p:ext uri="{BB962C8B-B14F-4D97-AF65-F5344CB8AC3E}">
        <p14:creationId xmlns:p14="http://schemas.microsoft.com/office/powerpoint/2010/main" val="87640244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852850" y="0"/>
            <a:ext cx="7339149" cy="6854252"/>
          </a:xfrm>
          <a:prstGeom prst="rect">
            <a:avLst/>
          </a:prstGeom>
        </p:spPr>
      </p:pic>
      <p:sp>
        <p:nvSpPr>
          <p:cNvPr id="7" name="Rectangle 5"/>
          <p:cNvSpPr/>
          <p:nvPr userDrawn="1"/>
        </p:nvSpPr>
        <p:spPr>
          <a:xfrm>
            <a:off x="-22683" y="-1873"/>
            <a:ext cx="7396665" cy="6870834"/>
          </a:xfrm>
          <a:custGeom>
            <a:avLst/>
            <a:gdLst>
              <a:gd name="connsiteX0" fmla="*/ 0 w 5725397"/>
              <a:gd name="connsiteY0" fmla="*/ 0 h 6856126"/>
              <a:gd name="connsiteX1" fmla="*/ 5725397 w 5725397"/>
              <a:gd name="connsiteY1" fmla="*/ 0 h 6856126"/>
              <a:gd name="connsiteX2" fmla="*/ 5725397 w 5725397"/>
              <a:gd name="connsiteY2" fmla="*/ 6856126 h 6856126"/>
              <a:gd name="connsiteX3" fmla="*/ 0 w 5725397"/>
              <a:gd name="connsiteY3" fmla="*/ 6856126 h 6856126"/>
              <a:gd name="connsiteX4" fmla="*/ 0 w 5725397"/>
              <a:gd name="connsiteY4" fmla="*/ 0 h 6856126"/>
              <a:gd name="connsiteX0" fmla="*/ 0 w 5725397"/>
              <a:gd name="connsiteY0" fmla="*/ 0 h 6856126"/>
              <a:gd name="connsiteX1" fmla="*/ 5725397 w 5725397"/>
              <a:gd name="connsiteY1" fmla="*/ 0 h 6856126"/>
              <a:gd name="connsiteX2" fmla="*/ 2629500 w 5725397"/>
              <a:gd name="connsiteY2" fmla="*/ 6856126 h 6856126"/>
              <a:gd name="connsiteX3" fmla="*/ 0 w 5725397"/>
              <a:gd name="connsiteY3" fmla="*/ 6856126 h 6856126"/>
              <a:gd name="connsiteX4" fmla="*/ 0 w 5725397"/>
              <a:gd name="connsiteY4" fmla="*/ 0 h 6856126"/>
              <a:gd name="connsiteX0" fmla="*/ 0 w 5725397"/>
              <a:gd name="connsiteY0" fmla="*/ 0 h 6856126"/>
              <a:gd name="connsiteX1" fmla="*/ 5725397 w 5725397"/>
              <a:gd name="connsiteY1" fmla="*/ 0 h 6856126"/>
              <a:gd name="connsiteX2" fmla="*/ 3636075 w 5725397"/>
              <a:gd name="connsiteY2" fmla="*/ 6856126 h 6856126"/>
              <a:gd name="connsiteX3" fmla="*/ 0 w 5725397"/>
              <a:gd name="connsiteY3" fmla="*/ 6856126 h 6856126"/>
              <a:gd name="connsiteX4" fmla="*/ 0 w 5725397"/>
              <a:gd name="connsiteY4" fmla="*/ 0 h 6856126"/>
              <a:gd name="connsiteX0" fmla="*/ 1985485 w 7710882"/>
              <a:gd name="connsiteY0" fmla="*/ 0 h 6863214"/>
              <a:gd name="connsiteX1" fmla="*/ 7710882 w 7710882"/>
              <a:gd name="connsiteY1" fmla="*/ 0 h 6863214"/>
              <a:gd name="connsiteX2" fmla="*/ 5621560 w 7710882"/>
              <a:gd name="connsiteY2" fmla="*/ 6856126 h 6863214"/>
              <a:gd name="connsiteX3" fmla="*/ 0 w 7710882"/>
              <a:gd name="connsiteY3" fmla="*/ 6863214 h 6863214"/>
              <a:gd name="connsiteX4" fmla="*/ 1985485 w 7710882"/>
              <a:gd name="connsiteY4" fmla="*/ 0 h 6863214"/>
              <a:gd name="connsiteX0" fmla="*/ 1985485 w 7710882"/>
              <a:gd name="connsiteY0" fmla="*/ 0 h 6863214"/>
              <a:gd name="connsiteX1" fmla="*/ 7710882 w 7710882"/>
              <a:gd name="connsiteY1" fmla="*/ 0 h 6863214"/>
              <a:gd name="connsiteX2" fmla="*/ 5775456 w 7710882"/>
              <a:gd name="connsiteY2" fmla="*/ 6863214 h 6863214"/>
              <a:gd name="connsiteX3" fmla="*/ 0 w 7710882"/>
              <a:gd name="connsiteY3" fmla="*/ 6863214 h 6863214"/>
              <a:gd name="connsiteX4" fmla="*/ 1985485 w 7710882"/>
              <a:gd name="connsiteY4" fmla="*/ 0 h 6863214"/>
              <a:gd name="connsiteX0" fmla="*/ 1985485 w 7710882"/>
              <a:gd name="connsiteY0" fmla="*/ 0 h 6863214"/>
              <a:gd name="connsiteX1" fmla="*/ 7710882 w 7710882"/>
              <a:gd name="connsiteY1" fmla="*/ 0 h 6863214"/>
              <a:gd name="connsiteX2" fmla="*/ 5496518 w 7710882"/>
              <a:gd name="connsiteY2" fmla="*/ 6863214 h 6863214"/>
              <a:gd name="connsiteX3" fmla="*/ 0 w 7710882"/>
              <a:gd name="connsiteY3" fmla="*/ 6863214 h 6863214"/>
              <a:gd name="connsiteX4" fmla="*/ 1985485 w 7710882"/>
              <a:gd name="connsiteY4" fmla="*/ 0 h 6863214"/>
              <a:gd name="connsiteX0" fmla="*/ 1985485 w 7710882"/>
              <a:gd name="connsiteY0" fmla="*/ 0 h 6869745"/>
              <a:gd name="connsiteX1" fmla="*/ 7710882 w 7710882"/>
              <a:gd name="connsiteY1" fmla="*/ 0 h 6869745"/>
              <a:gd name="connsiteX2" fmla="*/ 5652080 w 7710882"/>
              <a:gd name="connsiteY2" fmla="*/ 6869745 h 6869745"/>
              <a:gd name="connsiteX3" fmla="*/ 0 w 7710882"/>
              <a:gd name="connsiteY3" fmla="*/ 6863214 h 6869745"/>
              <a:gd name="connsiteX4" fmla="*/ 1985485 w 7710882"/>
              <a:gd name="connsiteY4" fmla="*/ 0 h 6869745"/>
              <a:gd name="connsiteX0" fmla="*/ 1673225 w 7710882"/>
              <a:gd name="connsiteY0" fmla="*/ 0 h 6869745"/>
              <a:gd name="connsiteX1" fmla="*/ 7710882 w 7710882"/>
              <a:gd name="connsiteY1" fmla="*/ 0 h 6869745"/>
              <a:gd name="connsiteX2" fmla="*/ 5652080 w 7710882"/>
              <a:gd name="connsiteY2" fmla="*/ 6869745 h 6869745"/>
              <a:gd name="connsiteX3" fmla="*/ 0 w 7710882"/>
              <a:gd name="connsiteY3" fmla="*/ 6863214 h 6869745"/>
              <a:gd name="connsiteX4" fmla="*/ 1673225 w 7710882"/>
              <a:gd name="connsiteY4" fmla="*/ 0 h 6869745"/>
              <a:gd name="connsiteX0" fmla="*/ 24494 w 6062151"/>
              <a:gd name="connsiteY0" fmla="*/ 0 h 6870834"/>
              <a:gd name="connsiteX1" fmla="*/ 6062151 w 6062151"/>
              <a:gd name="connsiteY1" fmla="*/ 0 h 6870834"/>
              <a:gd name="connsiteX2" fmla="*/ 4003349 w 6062151"/>
              <a:gd name="connsiteY2" fmla="*/ 6869745 h 6870834"/>
              <a:gd name="connsiteX3" fmla="*/ 0 w 6062151"/>
              <a:gd name="connsiteY3" fmla="*/ 6870834 h 6870834"/>
              <a:gd name="connsiteX4" fmla="*/ 24494 w 6062151"/>
              <a:gd name="connsiteY4" fmla="*/ 0 h 687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151" h="6870834">
                <a:moveTo>
                  <a:pt x="24494" y="0"/>
                </a:moveTo>
                <a:lnTo>
                  <a:pt x="6062151" y="0"/>
                </a:lnTo>
                <a:lnTo>
                  <a:pt x="4003349" y="6869745"/>
                </a:lnTo>
                <a:lnTo>
                  <a:pt x="0" y="6870834"/>
                </a:lnTo>
                <a:cubicBezTo>
                  <a:pt x="8165" y="4580556"/>
                  <a:pt x="16329" y="2290278"/>
                  <a:pt x="2449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894972" cy="1430338"/>
          </a:xfrm>
          <a:prstGeom prst="rect">
            <a:avLst/>
          </a:prstGeom>
        </p:spPr>
        <p:txBody>
          <a:bodyPr lIns="54000" tIns="0" rIns="0" bIns="0">
            <a:normAutofit/>
          </a:bodyPr>
          <a:lstStyle>
            <a:lvl1pPr marL="0" indent="0">
              <a:buNone/>
              <a:defRPr sz="1800" b="1" spc="-40" baseline="0">
                <a:solidFill>
                  <a:srgbClr val="E40046"/>
                </a:solidFill>
                <a:latin typeface="Raleway" panose="020B0503030101060003" pitchFamily="34" charset="0"/>
              </a:defRPr>
            </a:lvl1pPr>
          </a:lstStyle>
          <a:p>
            <a:pPr lvl="0"/>
            <a:r>
              <a:rPr lang="en-US" dirty="0"/>
              <a:t>Sub heading goes here.</a:t>
            </a:r>
          </a:p>
        </p:txBody>
      </p:sp>
      <p:sp>
        <p:nvSpPr>
          <p:cNvPr id="10" name="Text Placeholder 4">
            <a:extLst>
              <a:ext uri="{FF2B5EF4-FFF2-40B4-BE49-F238E27FC236}">
                <a16:creationId xmlns:a16="http://schemas.microsoft.com/office/drawing/2014/main" id="{CDBBF325-7F58-4C6F-91EF-ED675B02FBAC}"/>
              </a:ext>
            </a:extLst>
          </p:cNvPr>
          <p:cNvSpPr>
            <a:spLocks noGrp="1"/>
          </p:cNvSpPr>
          <p:nvPr>
            <p:ph type="body" sz="quarter" idx="12" hasCustomPrompt="1"/>
          </p:nvPr>
        </p:nvSpPr>
        <p:spPr>
          <a:xfrm>
            <a:off x="8735218" y="6332341"/>
            <a:ext cx="3169876" cy="96950"/>
          </a:xfrm>
          <a:prstGeom prst="rect">
            <a:avLst/>
          </a:prstGeom>
        </p:spPr>
        <p:txBody>
          <a:bodyPr lIns="0" tIns="0" rIns="0" bIns="0">
            <a:noAutofit/>
          </a:bodyPr>
          <a:lstStyle>
            <a:lvl1pPr marL="0" indent="0">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The person depicted in this photo is a model, for illustrative purposes only.</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114424" cy="3259853"/>
          </a:xfrm>
          <a:prstGeom prst="rect">
            <a:avLst/>
          </a:prstGeom>
        </p:spPr>
      </p:pic>
      <p:sp>
        <p:nvSpPr>
          <p:cNvPr id="15" name="Text Placeholder 16">
            <a:extLst>
              <a:ext uri="{FF2B5EF4-FFF2-40B4-BE49-F238E27FC236}">
                <a16:creationId xmlns:a16="http://schemas.microsoft.com/office/drawing/2014/main" id="{5FE55BFA-D25A-6746-AF8F-CE629EC88A29}"/>
              </a:ext>
            </a:extLst>
          </p:cNvPr>
          <p:cNvSpPr>
            <a:spLocks noGrp="1"/>
          </p:cNvSpPr>
          <p:nvPr>
            <p:ph type="body" sz="quarter" idx="13" hasCustomPrompt="1"/>
          </p:nvPr>
        </p:nvSpPr>
        <p:spPr>
          <a:xfrm>
            <a:off x="1067289" y="1675817"/>
            <a:ext cx="5380814" cy="1948859"/>
          </a:xfrm>
          <a:prstGeom prst="rect">
            <a:avLst/>
          </a:prstGeom>
        </p:spPr>
        <p:txBody>
          <a:bodyPr lIns="0" tIns="0" rIns="0" bIns="0">
            <a:noAutofit/>
          </a:bodyPr>
          <a:lstStyle>
            <a:lvl1pPr marL="0" indent="0">
              <a:lnSpc>
                <a:spcPts val="4800"/>
              </a:lnSpc>
              <a:spcBef>
                <a:spcPts val="0"/>
              </a:spcBef>
              <a:buNone/>
              <a:defRPr sz="6000" b="0" spc="-80" baseline="0">
                <a:solidFill>
                  <a:schemeClr val="bg1"/>
                </a:solidFill>
                <a:latin typeface="Breakthrough 2022"/>
                <a:ea typeface="Breakthrough 2022"/>
                <a:cs typeface="Breakthrough 2022"/>
              </a:defRPr>
            </a:lvl1pPr>
          </a:lstStyle>
          <a:p>
            <a:pPr lvl="0"/>
            <a:r>
              <a:rPr lang="en-GB" dirty="0"/>
              <a:t>PRESENTATION</a:t>
            </a:r>
          </a:p>
          <a:p>
            <a:pPr lvl="0"/>
            <a:r>
              <a:rPr lang="en-GB" dirty="0"/>
              <a:t>HEADING </a:t>
            </a:r>
            <a:br>
              <a:rPr lang="en-GB" dirty="0"/>
            </a:br>
            <a:r>
              <a:rPr lang="en-GB" dirty="0"/>
              <a:t>GOES HERE</a:t>
            </a:r>
          </a:p>
        </p:txBody>
      </p:sp>
    </p:spTree>
    <p:extLst>
      <p:ext uri="{BB962C8B-B14F-4D97-AF65-F5344CB8AC3E}">
        <p14:creationId xmlns:p14="http://schemas.microsoft.com/office/powerpoint/2010/main" val="319316187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3">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003040" y="0"/>
            <a:ext cx="81889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rgbClr val="E40046"/>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633261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636142" y="0"/>
            <a:ext cx="7555858" cy="6868961"/>
          </a:xfrm>
          <a:prstGeom prst="rect">
            <a:avLst/>
          </a:prstGeom>
        </p:spPr>
      </p:pic>
      <p:sp>
        <p:nvSpPr>
          <p:cNvPr id="7" name="Rectangle 5"/>
          <p:cNvSpPr/>
          <p:nvPr userDrawn="1"/>
        </p:nvSpPr>
        <p:spPr>
          <a:xfrm>
            <a:off x="-22683" y="-1873"/>
            <a:ext cx="7396665" cy="6870834"/>
          </a:xfrm>
          <a:custGeom>
            <a:avLst/>
            <a:gdLst>
              <a:gd name="connsiteX0" fmla="*/ 0 w 5725397"/>
              <a:gd name="connsiteY0" fmla="*/ 0 h 6856126"/>
              <a:gd name="connsiteX1" fmla="*/ 5725397 w 5725397"/>
              <a:gd name="connsiteY1" fmla="*/ 0 h 6856126"/>
              <a:gd name="connsiteX2" fmla="*/ 5725397 w 5725397"/>
              <a:gd name="connsiteY2" fmla="*/ 6856126 h 6856126"/>
              <a:gd name="connsiteX3" fmla="*/ 0 w 5725397"/>
              <a:gd name="connsiteY3" fmla="*/ 6856126 h 6856126"/>
              <a:gd name="connsiteX4" fmla="*/ 0 w 5725397"/>
              <a:gd name="connsiteY4" fmla="*/ 0 h 6856126"/>
              <a:gd name="connsiteX0" fmla="*/ 0 w 5725397"/>
              <a:gd name="connsiteY0" fmla="*/ 0 h 6856126"/>
              <a:gd name="connsiteX1" fmla="*/ 5725397 w 5725397"/>
              <a:gd name="connsiteY1" fmla="*/ 0 h 6856126"/>
              <a:gd name="connsiteX2" fmla="*/ 2629500 w 5725397"/>
              <a:gd name="connsiteY2" fmla="*/ 6856126 h 6856126"/>
              <a:gd name="connsiteX3" fmla="*/ 0 w 5725397"/>
              <a:gd name="connsiteY3" fmla="*/ 6856126 h 6856126"/>
              <a:gd name="connsiteX4" fmla="*/ 0 w 5725397"/>
              <a:gd name="connsiteY4" fmla="*/ 0 h 6856126"/>
              <a:gd name="connsiteX0" fmla="*/ 0 w 5725397"/>
              <a:gd name="connsiteY0" fmla="*/ 0 h 6856126"/>
              <a:gd name="connsiteX1" fmla="*/ 5725397 w 5725397"/>
              <a:gd name="connsiteY1" fmla="*/ 0 h 6856126"/>
              <a:gd name="connsiteX2" fmla="*/ 3636075 w 5725397"/>
              <a:gd name="connsiteY2" fmla="*/ 6856126 h 6856126"/>
              <a:gd name="connsiteX3" fmla="*/ 0 w 5725397"/>
              <a:gd name="connsiteY3" fmla="*/ 6856126 h 6856126"/>
              <a:gd name="connsiteX4" fmla="*/ 0 w 5725397"/>
              <a:gd name="connsiteY4" fmla="*/ 0 h 6856126"/>
              <a:gd name="connsiteX0" fmla="*/ 1985485 w 7710882"/>
              <a:gd name="connsiteY0" fmla="*/ 0 h 6863214"/>
              <a:gd name="connsiteX1" fmla="*/ 7710882 w 7710882"/>
              <a:gd name="connsiteY1" fmla="*/ 0 h 6863214"/>
              <a:gd name="connsiteX2" fmla="*/ 5621560 w 7710882"/>
              <a:gd name="connsiteY2" fmla="*/ 6856126 h 6863214"/>
              <a:gd name="connsiteX3" fmla="*/ 0 w 7710882"/>
              <a:gd name="connsiteY3" fmla="*/ 6863214 h 6863214"/>
              <a:gd name="connsiteX4" fmla="*/ 1985485 w 7710882"/>
              <a:gd name="connsiteY4" fmla="*/ 0 h 6863214"/>
              <a:gd name="connsiteX0" fmla="*/ 1985485 w 7710882"/>
              <a:gd name="connsiteY0" fmla="*/ 0 h 6863214"/>
              <a:gd name="connsiteX1" fmla="*/ 7710882 w 7710882"/>
              <a:gd name="connsiteY1" fmla="*/ 0 h 6863214"/>
              <a:gd name="connsiteX2" fmla="*/ 5775456 w 7710882"/>
              <a:gd name="connsiteY2" fmla="*/ 6863214 h 6863214"/>
              <a:gd name="connsiteX3" fmla="*/ 0 w 7710882"/>
              <a:gd name="connsiteY3" fmla="*/ 6863214 h 6863214"/>
              <a:gd name="connsiteX4" fmla="*/ 1985485 w 7710882"/>
              <a:gd name="connsiteY4" fmla="*/ 0 h 6863214"/>
              <a:gd name="connsiteX0" fmla="*/ 1985485 w 7710882"/>
              <a:gd name="connsiteY0" fmla="*/ 0 h 6863214"/>
              <a:gd name="connsiteX1" fmla="*/ 7710882 w 7710882"/>
              <a:gd name="connsiteY1" fmla="*/ 0 h 6863214"/>
              <a:gd name="connsiteX2" fmla="*/ 5496518 w 7710882"/>
              <a:gd name="connsiteY2" fmla="*/ 6863214 h 6863214"/>
              <a:gd name="connsiteX3" fmla="*/ 0 w 7710882"/>
              <a:gd name="connsiteY3" fmla="*/ 6863214 h 6863214"/>
              <a:gd name="connsiteX4" fmla="*/ 1985485 w 7710882"/>
              <a:gd name="connsiteY4" fmla="*/ 0 h 6863214"/>
              <a:gd name="connsiteX0" fmla="*/ 1985485 w 7710882"/>
              <a:gd name="connsiteY0" fmla="*/ 0 h 6869745"/>
              <a:gd name="connsiteX1" fmla="*/ 7710882 w 7710882"/>
              <a:gd name="connsiteY1" fmla="*/ 0 h 6869745"/>
              <a:gd name="connsiteX2" fmla="*/ 5652080 w 7710882"/>
              <a:gd name="connsiteY2" fmla="*/ 6869745 h 6869745"/>
              <a:gd name="connsiteX3" fmla="*/ 0 w 7710882"/>
              <a:gd name="connsiteY3" fmla="*/ 6863214 h 6869745"/>
              <a:gd name="connsiteX4" fmla="*/ 1985485 w 7710882"/>
              <a:gd name="connsiteY4" fmla="*/ 0 h 6869745"/>
              <a:gd name="connsiteX0" fmla="*/ 1673225 w 7710882"/>
              <a:gd name="connsiteY0" fmla="*/ 0 h 6869745"/>
              <a:gd name="connsiteX1" fmla="*/ 7710882 w 7710882"/>
              <a:gd name="connsiteY1" fmla="*/ 0 h 6869745"/>
              <a:gd name="connsiteX2" fmla="*/ 5652080 w 7710882"/>
              <a:gd name="connsiteY2" fmla="*/ 6869745 h 6869745"/>
              <a:gd name="connsiteX3" fmla="*/ 0 w 7710882"/>
              <a:gd name="connsiteY3" fmla="*/ 6863214 h 6869745"/>
              <a:gd name="connsiteX4" fmla="*/ 1673225 w 7710882"/>
              <a:gd name="connsiteY4" fmla="*/ 0 h 6869745"/>
              <a:gd name="connsiteX0" fmla="*/ 24494 w 6062151"/>
              <a:gd name="connsiteY0" fmla="*/ 0 h 6870834"/>
              <a:gd name="connsiteX1" fmla="*/ 6062151 w 6062151"/>
              <a:gd name="connsiteY1" fmla="*/ 0 h 6870834"/>
              <a:gd name="connsiteX2" fmla="*/ 4003349 w 6062151"/>
              <a:gd name="connsiteY2" fmla="*/ 6869745 h 6870834"/>
              <a:gd name="connsiteX3" fmla="*/ 0 w 6062151"/>
              <a:gd name="connsiteY3" fmla="*/ 6870834 h 6870834"/>
              <a:gd name="connsiteX4" fmla="*/ 24494 w 6062151"/>
              <a:gd name="connsiteY4" fmla="*/ 0 h 6870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2151" h="6870834">
                <a:moveTo>
                  <a:pt x="24494" y="0"/>
                </a:moveTo>
                <a:lnTo>
                  <a:pt x="6062151" y="0"/>
                </a:lnTo>
                <a:lnTo>
                  <a:pt x="4003349" y="6869745"/>
                </a:lnTo>
                <a:lnTo>
                  <a:pt x="0" y="6870834"/>
                </a:lnTo>
                <a:cubicBezTo>
                  <a:pt x="8165" y="4580556"/>
                  <a:pt x="16329" y="2290278"/>
                  <a:pt x="24494"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5380814" cy="1948859"/>
          </a:xfrm>
          <a:prstGeom prst="rect">
            <a:avLst/>
          </a:prstGeom>
        </p:spPr>
        <p:txBody>
          <a:bodyPr lIns="0" tIns="0" rIns="0" bIns="0">
            <a:noAutofit/>
          </a:bodyPr>
          <a:lstStyle>
            <a:lvl1pPr marL="0" indent="0">
              <a:lnSpc>
                <a:spcPts val="4800"/>
              </a:lnSpc>
              <a:spcBef>
                <a:spcPts val="0"/>
              </a:spcBef>
              <a:buNone/>
              <a:defRPr sz="6000" b="0" spc="-80" baseline="0">
                <a:solidFill>
                  <a:schemeClr val="accent2"/>
                </a:solidFill>
                <a:latin typeface="Breakthrough 2022"/>
                <a:ea typeface="Breakthrough 2022"/>
                <a:cs typeface="Breakthrough 2022"/>
              </a:defRPr>
            </a:lvl1pPr>
          </a:lstStyle>
          <a:p>
            <a:pPr lvl="0"/>
            <a:r>
              <a:rPr lang="en-GB" dirty="0"/>
              <a:t>PRESENTATION</a:t>
            </a:r>
          </a:p>
          <a:p>
            <a:pPr lvl="0"/>
            <a:r>
              <a:rPr lang="en-GB" dirty="0"/>
              <a:t>HEADING </a:t>
            </a:r>
            <a:br>
              <a:rPr lang="en-GB" dirty="0"/>
            </a:br>
            <a:r>
              <a:rPr lang="en-GB" dirty="0"/>
              <a:t>GOES HERE</a:t>
            </a:r>
          </a:p>
        </p:txBody>
      </p:sp>
      <p:sp>
        <p:nvSpPr>
          <p:cNvPr id="9"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894972" cy="1430338"/>
          </a:xfrm>
          <a:prstGeom prst="rect">
            <a:avLst/>
          </a:prstGeom>
        </p:spPr>
        <p:txBody>
          <a:bodyPr lIns="54000" tIns="0" rIns="0" bIns="0">
            <a:normAutofit/>
          </a:bodyPr>
          <a:lstStyle>
            <a:lvl1pPr marL="0" indent="0">
              <a:buNone/>
              <a:defRPr sz="1800" b="1" spc="-40" baseline="0">
                <a:solidFill>
                  <a:srgbClr val="E40046"/>
                </a:solidFill>
                <a:latin typeface="Raleway" panose="020B0503030101060003" pitchFamily="34" charset="0"/>
              </a:defRPr>
            </a:lvl1pPr>
          </a:lstStyle>
          <a:p>
            <a:pPr lvl="0"/>
            <a:r>
              <a:rPr lang="en-US" dirty="0"/>
              <a:t>Sub heading goes here.</a:t>
            </a:r>
          </a:p>
        </p:txBody>
      </p:sp>
      <p:sp>
        <p:nvSpPr>
          <p:cNvPr id="10" name="Text Placeholder 4">
            <a:extLst>
              <a:ext uri="{FF2B5EF4-FFF2-40B4-BE49-F238E27FC236}">
                <a16:creationId xmlns:a16="http://schemas.microsoft.com/office/drawing/2014/main" id="{CDBBF325-7F58-4C6F-91EF-ED675B02FBAC}"/>
              </a:ext>
            </a:extLst>
          </p:cNvPr>
          <p:cNvSpPr>
            <a:spLocks noGrp="1"/>
          </p:cNvSpPr>
          <p:nvPr>
            <p:ph type="body" sz="quarter" idx="12" hasCustomPrompt="1"/>
          </p:nvPr>
        </p:nvSpPr>
        <p:spPr>
          <a:xfrm>
            <a:off x="8735218" y="6332341"/>
            <a:ext cx="3169876" cy="96950"/>
          </a:xfrm>
          <a:prstGeom prst="rect">
            <a:avLst/>
          </a:prstGeom>
        </p:spPr>
        <p:txBody>
          <a:bodyPr lIns="0" tIns="0" rIns="0" bIns="0">
            <a:noAutofit/>
          </a:bodyPr>
          <a:lstStyle>
            <a:lvl1pPr marL="0" indent="0">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The person depicted in this photo is a model, for illustrative purposes only.</a:t>
            </a:r>
          </a:p>
        </p:txBody>
      </p:sp>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114424" cy="3259853"/>
          </a:xfrm>
          <a:prstGeom prst="rect">
            <a:avLst/>
          </a:prstGeom>
        </p:spPr>
      </p:pic>
    </p:spTree>
    <p:extLst>
      <p:ext uri="{BB962C8B-B14F-4D97-AF65-F5344CB8AC3E}">
        <p14:creationId xmlns:p14="http://schemas.microsoft.com/office/powerpoint/2010/main" val="2328928088"/>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Rectangle 6"/>
          <p:cNvSpPr/>
          <p:nvPr userDrawn="1"/>
        </p:nvSpPr>
        <p:spPr>
          <a:xfrm>
            <a:off x="0" y="0"/>
            <a:ext cx="12192000" cy="6857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4002" y="3259853"/>
            <a:ext cx="9232774" cy="1948859"/>
          </a:xfrm>
          <a:prstGeom prst="rect">
            <a:avLst/>
          </a:prstGeom>
        </p:spPr>
        <p:txBody>
          <a:bodyPr lIns="0" tIns="0" rIns="0" bIns="0">
            <a:noAutofit/>
          </a:bodyPr>
          <a:lstStyle>
            <a:lvl1pPr marL="0" indent="0">
              <a:lnSpc>
                <a:spcPts val="4500"/>
              </a:lnSpc>
              <a:spcBef>
                <a:spcPts val="0"/>
              </a:spcBef>
              <a:buNone/>
              <a:defRPr sz="4400" b="0" spc="-80" baseline="0">
                <a:solidFill>
                  <a:schemeClr val="bg1"/>
                </a:solidFill>
                <a:latin typeface="+mj-lt"/>
                <a:ea typeface="Breakthrough 2022"/>
                <a:cs typeface="Breakthrough 2022"/>
              </a:defRPr>
            </a:lvl1pPr>
          </a:lstStyle>
          <a:p>
            <a:pPr lvl="0"/>
            <a:r>
              <a:rPr lang="en-GB" dirty="0"/>
              <a:t>DIVIDER HEADING</a:t>
            </a:r>
          </a:p>
        </p:txBody>
      </p:sp>
      <p:pic>
        <p:nvPicPr>
          <p:cNvPr id="5" name="Picture 4">
            <a:extLst>
              <a:ext uri="{FF2B5EF4-FFF2-40B4-BE49-F238E27FC236}">
                <a16:creationId xmlns:a16="http://schemas.microsoft.com/office/drawing/2014/main" id="{3A821D36-A55E-417A-90D4-60ED278D41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Tree>
    <p:extLst>
      <p:ext uri="{BB962C8B-B14F-4D97-AF65-F5344CB8AC3E}">
        <p14:creationId xmlns:p14="http://schemas.microsoft.com/office/powerpoint/2010/main" val="1466389971"/>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D0D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4002" y="3259853"/>
            <a:ext cx="9232774" cy="1948859"/>
          </a:xfrm>
          <a:prstGeom prst="rect">
            <a:avLst/>
          </a:prstGeom>
        </p:spPr>
        <p:txBody>
          <a:bodyPr lIns="0" tIns="0" rIns="0" bIns="0">
            <a:noAutofit/>
          </a:bodyPr>
          <a:lstStyle>
            <a:lvl1pPr marL="0" indent="0">
              <a:lnSpc>
                <a:spcPts val="4500"/>
              </a:lnSpc>
              <a:spcBef>
                <a:spcPts val="0"/>
              </a:spcBef>
              <a:buNone/>
              <a:defRPr sz="4800" b="0" spc="-80" baseline="0">
                <a:solidFill>
                  <a:schemeClr val="accent2"/>
                </a:solidFill>
                <a:latin typeface="Breakthrough 2022"/>
                <a:ea typeface="Breakthrough 2022"/>
                <a:cs typeface="Breakthrough 2022"/>
              </a:defRPr>
            </a:lvl1pPr>
          </a:lstStyle>
          <a:p>
            <a:pPr lvl="0"/>
            <a:r>
              <a:rPr lang="en-GB" dirty="0"/>
              <a:t>DIVIDER HEADING</a:t>
            </a:r>
          </a:p>
        </p:txBody>
      </p:sp>
      <p:pic>
        <p:nvPicPr>
          <p:cNvPr id="5" name="Picture 4">
            <a:extLst>
              <a:ext uri="{FF2B5EF4-FFF2-40B4-BE49-F238E27FC236}">
                <a16:creationId xmlns:a16="http://schemas.microsoft.com/office/drawing/2014/main" id="{3BB88AAD-7B20-4FF9-9007-CD9DAD2B0B2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Tree>
    <p:extLst>
      <p:ext uri="{BB962C8B-B14F-4D97-AF65-F5344CB8AC3E}">
        <p14:creationId xmlns:p14="http://schemas.microsoft.com/office/powerpoint/2010/main" val="131755463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4002" y="3259853"/>
            <a:ext cx="9232774" cy="1948859"/>
          </a:xfrm>
          <a:prstGeom prst="rect">
            <a:avLst/>
          </a:prstGeom>
        </p:spPr>
        <p:txBody>
          <a:bodyPr lIns="0" tIns="0" rIns="0" bIns="0">
            <a:noAutofit/>
          </a:bodyPr>
          <a:lstStyle>
            <a:lvl1pPr marL="0" indent="0">
              <a:lnSpc>
                <a:spcPts val="4500"/>
              </a:lnSpc>
              <a:spcBef>
                <a:spcPts val="0"/>
              </a:spcBef>
              <a:buNone/>
              <a:defRPr sz="4800" b="0" spc="-80" baseline="0">
                <a:solidFill>
                  <a:schemeClr val="accent2"/>
                </a:solidFill>
                <a:latin typeface="Breakthrough 2022"/>
                <a:ea typeface="Breakthrough 2022"/>
                <a:cs typeface="Breakthrough 2022"/>
              </a:defRPr>
            </a:lvl1pPr>
          </a:lstStyle>
          <a:p>
            <a:pPr lvl="0"/>
            <a:r>
              <a:rPr lang="en-GB" dirty="0"/>
              <a:t>DIVIDER HEADING</a:t>
            </a:r>
          </a:p>
        </p:txBody>
      </p:sp>
      <p:pic>
        <p:nvPicPr>
          <p:cNvPr id="5" name="Picture 4">
            <a:extLst>
              <a:ext uri="{FF2B5EF4-FFF2-40B4-BE49-F238E27FC236}">
                <a16:creationId xmlns:a16="http://schemas.microsoft.com/office/drawing/2014/main" id="{BBFAFB40-95C1-41C7-9FFA-0884C57D742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Tree>
    <p:extLst>
      <p:ext uri="{BB962C8B-B14F-4D97-AF65-F5344CB8AC3E}">
        <p14:creationId xmlns:p14="http://schemas.microsoft.com/office/powerpoint/2010/main" val="3178389559"/>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7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904002" y="3259853"/>
            <a:ext cx="9232774" cy="1948859"/>
          </a:xfrm>
          <a:prstGeom prst="rect">
            <a:avLst/>
          </a:prstGeom>
        </p:spPr>
        <p:txBody>
          <a:bodyPr lIns="0" tIns="0" rIns="0" bIns="0">
            <a:noAutofit/>
          </a:bodyPr>
          <a:lstStyle>
            <a:lvl1pPr marL="0" indent="0">
              <a:lnSpc>
                <a:spcPts val="4500"/>
              </a:lnSpc>
              <a:spcBef>
                <a:spcPts val="0"/>
              </a:spcBef>
              <a:buNone/>
              <a:defRPr sz="4800" b="0" spc="-80" baseline="0">
                <a:solidFill>
                  <a:schemeClr val="bg1"/>
                </a:solidFill>
                <a:latin typeface="Breakthrough 2022"/>
                <a:ea typeface="Breakthrough 2022"/>
                <a:cs typeface="Breakthrough 2022"/>
              </a:defRPr>
            </a:lvl1pPr>
          </a:lstStyle>
          <a:p>
            <a:pPr lvl="0"/>
            <a:r>
              <a:rPr lang="en-GB" dirty="0"/>
              <a:t>DIVIDER HEADING</a:t>
            </a:r>
          </a:p>
        </p:txBody>
      </p:sp>
      <p:pic>
        <p:nvPicPr>
          <p:cNvPr id="5" name="Picture 4">
            <a:extLst>
              <a:ext uri="{FF2B5EF4-FFF2-40B4-BE49-F238E27FC236}">
                <a16:creationId xmlns:a16="http://schemas.microsoft.com/office/drawing/2014/main" id="{75A4A0D9-3D7F-4161-89D9-84DBABE6261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Tree>
    <p:extLst>
      <p:ext uri="{BB962C8B-B14F-4D97-AF65-F5344CB8AC3E}">
        <p14:creationId xmlns:p14="http://schemas.microsoft.com/office/powerpoint/2010/main" val="284679280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cxnSp>
        <p:nvCxnSpPr>
          <p:cNvPr id="7" name="Straight Connector 6">
            <a:extLst>
              <a:ext uri="{FF2B5EF4-FFF2-40B4-BE49-F238E27FC236}">
                <a16:creationId xmlns:a16="http://schemas.microsoft.com/office/drawing/2014/main" id="{6F3F2F77-D80F-4B57-99F1-EDDA4B359CA8}"/>
              </a:ext>
            </a:extLst>
          </p:cNvPr>
          <p:cNvCxnSpPr>
            <a:cxnSpLocks/>
          </p:cNvCxnSpPr>
          <p:nvPr userDrawn="1"/>
        </p:nvCxnSpPr>
        <p:spPr>
          <a:xfrm>
            <a:off x="673100" y="672643"/>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2002394"/>
            <a:ext cx="11075988" cy="4411469"/>
          </a:xfrm>
          <a:prstGeom prst="rect">
            <a:avLst/>
          </a:prstGeom>
        </p:spPr>
        <p:txBody>
          <a:bodyPr wrap="square" lIns="0" tIns="0" rIns="0" bIns="0">
            <a:noAutofit/>
          </a:bodyPr>
          <a:lstStyle>
            <a:lvl1pPr marL="0" indent="0">
              <a:lnSpc>
                <a:spcPct val="100000"/>
              </a:lnSpc>
              <a:spcBef>
                <a:spcPts val="0"/>
              </a:spcBef>
              <a:spcAft>
                <a:spcPts val="300"/>
              </a:spcAft>
              <a:buNone/>
              <a:defRPr sz="1800" spc="-50" baseline="0">
                <a:solidFill>
                  <a:srgbClr val="071D49"/>
                </a:solidFill>
                <a:latin typeface="+mj-lt"/>
              </a:defRPr>
            </a:lvl1pPr>
            <a:lvl2pPr marL="180000" indent="-180000">
              <a:lnSpc>
                <a:spcPct val="100000"/>
              </a:lnSpc>
              <a:spcBef>
                <a:spcPts val="0"/>
              </a:spcBef>
              <a:spcAft>
                <a:spcPts val="300"/>
              </a:spcAft>
              <a:buClr>
                <a:srgbClr val="EB1852"/>
              </a:buClr>
              <a:buFont typeface="Raleway" panose="020B0503030101060003" pitchFamily="34" charset="77"/>
              <a:buChar char="/"/>
              <a:defRPr sz="1400">
                <a:solidFill>
                  <a:srgbClr val="071D49"/>
                </a:solidFill>
                <a:latin typeface="+mj-lt"/>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mj-lt"/>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mj-lt"/>
              </a:defRPr>
            </a:lvl4pPr>
            <a:lvl5pPr marL="0" indent="0">
              <a:lnSpc>
                <a:spcPct val="100000"/>
              </a:lnSpc>
              <a:spcBef>
                <a:spcPts val="0"/>
              </a:spcBef>
              <a:spcAft>
                <a:spcPts val="200"/>
              </a:spcAft>
              <a:buNone/>
              <a:defRPr sz="1100" b="1">
                <a:solidFill>
                  <a:srgbClr val="E40046"/>
                </a:solidFill>
                <a:latin typeface="Raleway" panose="020B0503030101060003" pitchFamily="34" charset="0"/>
              </a:defRPr>
            </a:lvl5pPr>
            <a:lvl6pPr marL="0" indent="0">
              <a:lnSpc>
                <a:spcPct val="100000"/>
              </a:lnSpc>
              <a:spcBef>
                <a:spcPts val="0"/>
              </a:spcBef>
              <a:buNone/>
              <a:defRPr sz="1100">
                <a:solidFill>
                  <a:srgbClr val="071D49"/>
                </a:solidFill>
                <a:latin typeface="Raleway" panose="020B0503030101060003" pitchFamily="34" charset="0"/>
              </a:defRPr>
            </a:lvl6pPr>
          </a:lstStyle>
          <a:p>
            <a:pPr lvl="0"/>
            <a:r>
              <a:rPr lang="en-GB" dirty="0"/>
              <a:t>Top level, </a:t>
            </a:r>
            <a:r>
              <a:rPr lang="en-GB" dirty="0" err="1"/>
              <a:t>Raleway</a:t>
            </a:r>
            <a:r>
              <a:rPr lang="en-GB" dirty="0"/>
              <a:t> no bullet</a:t>
            </a:r>
          </a:p>
          <a:p>
            <a:pPr lvl="1"/>
            <a:r>
              <a:rPr lang="en-GB" dirty="0"/>
              <a:t>Second level, </a:t>
            </a:r>
            <a:r>
              <a:rPr lang="en-GB" dirty="0" err="1"/>
              <a:t>Raleway</a:t>
            </a:r>
            <a:r>
              <a:rPr lang="en-GB" dirty="0"/>
              <a:t> bullet point</a:t>
            </a:r>
          </a:p>
          <a:p>
            <a:pPr lvl="2"/>
            <a:r>
              <a:rPr lang="en-GB" dirty="0"/>
              <a:t>Third level, </a:t>
            </a:r>
            <a:r>
              <a:rPr lang="en-GB" dirty="0" err="1"/>
              <a:t>Raleway</a:t>
            </a:r>
            <a:r>
              <a:rPr lang="en-GB" dirty="0"/>
              <a:t> bullet point</a:t>
            </a:r>
          </a:p>
          <a:p>
            <a:pPr lvl="3"/>
            <a:r>
              <a:rPr lang="en-GB" dirty="0"/>
              <a:t>Fourth level, </a:t>
            </a:r>
            <a:r>
              <a:rPr lang="en-GB" dirty="0" err="1"/>
              <a:t>Raleway</a:t>
            </a:r>
            <a:r>
              <a:rPr lang="en-GB" dirty="0"/>
              <a:t> bullet point</a:t>
            </a:r>
          </a:p>
          <a:p>
            <a:pPr lvl="3"/>
            <a:endParaRPr lang="en-GB" dirty="0"/>
          </a:p>
          <a:p>
            <a:pPr lvl="4"/>
            <a:r>
              <a:rPr lang="en-GB" dirty="0"/>
              <a:t>Sub heading, </a:t>
            </a:r>
            <a:r>
              <a:rPr lang="en-GB" dirty="0" err="1"/>
              <a:t>Raleway</a:t>
            </a:r>
            <a:r>
              <a:rPr lang="en-GB" dirty="0"/>
              <a:t> Bold</a:t>
            </a:r>
          </a:p>
          <a:p>
            <a:pPr lvl="5"/>
            <a:r>
              <a:rPr lang="en-GB" dirty="0"/>
              <a:t>Body copy </a:t>
            </a:r>
            <a:r>
              <a:rPr lang="en-GB" dirty="0" err="1"/>
              <a:t>Raleway</a:t>
            </a:r>
            <a:endParaRPr lang="en-GB" dirty="0"/>
          </a:p>
        </p:txBody>
      </p:sp>
      <p:sp>
        <p:nvSpPr>
          <p:cNvPr id="8"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mj-lt"/>
                <a:ea typeface="Raleway" charset="0"/>
                <a:cs typeface="Raleway" charset="0"/>
              </a:defRPr>
            </a:lvl1pPr>
          </a:lstStyle>
          <a:p>
            <a:fld id="{2A4924F2-D2C6-4E44-94BF-16121116D9F5}" type="slidenum">
              <a:rPr lang="en-GB" smtClean="0"/>
              <a:pPr/>
              <a:t>‹#›</a:t>
            </a:fld>
            <a:endParaRPr lang="en-GB" dirty="0"/>
          </a:p>
        </p:txBody>
      </p:sp>
      <p:sp>
        <p:nvSpPr>
          <p:cNvPr id="11" name="Footer Placeholder 4">
            <a:extLst>
              <a:ext uri="{FF2B5EF4-FFF2-40B4-BE49-F238E27FC236}">
                <a16:creationId xmlns:a16="http://schemas.microsoft.com/office/drawing/2014/main" id="{CE761B18-C432-4D9D-AFBC-23FB98288959}"/>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latin typeface="+mj-lt"/>
              </a:defRPr>
            </a:lvl1pPr>
          </a:lstStyle>
          <a:p>
            <a:r>
              <a:rPr lang="en-GB"/>
              <a:t>PowerPoint title (Global update in Header and Footer)</a:t>
            </a:r>
            <a:endParaRPr lang="en-GB" dirty="0"/>
          </a:p>
        </p:txBody>
      </p:sp>
      <p:pic>
        <p:nvPicPr>
          <p:cNvPr id="13" name="Picture 12">
            <a:extLst>
              <a:ext uri="{FF2B5EF4-FFF2-40B4-BE49-F238E27FC236}">
                <a16:creationId xmlns:a16="http://schemas.microsoft.com/office/drawing/2014/main" id="{F380802E-8C74-4F53-844D-46053432F02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20" name="Text Placeholder 4">
            <a:extLst>
              <a:ext uri="{FF2B5EF4-FFF2-40B4-BE49-F238E27FC236}">
                <a16:creationId xmlns:a16="http://schemas.microsoft.com/office/drawing/2014/main" id="{649F6394-059D-48A0-B628-F8AC4DC3034B}"/>
              </a:ext>
            </a:extLst>
          </p:cNvPr>
          <p:cNvSpPr>
            <a:spLocks noGrp="1"/>
          </p:cNvSpPr>
          <p:nvPr>
            <p:ph type="body" sz="quarter" idx="13" hasCustomPrompt="1"/>
          </p:nvPr>
        </p:nvSpPr>
        <p:spPr>
          <a:xfrm>
            <a:off x="8579212" y="6332341"/>
            <a:ext cx="3169876" cy="96950"/>
          </a:xfrm>
          <a:prstGeom prst="rect">
            <a:avLst/>
          </a:prstGeom>
        </p:spPr>
        <p:txBody>
          <a:bodyPr lIns="0" tIns="0" rIns="0" bIns="0" anchor="b" anchorCtr="0">
            <a:noAutofit/>
          </a:bodyPr>
          <a:lstStyle>
            <a:lvl1pPr marL="0" indent="0" algn="r">
              <a:buNone/>
              <a:defRPr sz="700">
                <a:solidFill>
                  <a:srgbClr val="071D49"/>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2" name="Text Placeholder 2">
            <a:extLst>
              <a:ext uri="{FF2B5EF4-FFF2-40B4-BE49-F238E27FC236}">
                <a16:creationId xmlns:a16="http://schemas.microsoft.com/office/drawing/2014/main" id="{5A31CE7D-A7FA-4D32-AF27-26BE819035EC}"/>
              </a:ext>
            </a:extLst>
          </p:cNvPr>
          <p:cNvSpPr>
            <a:spLocks noGrp="1"/>
          </p:cNvSpPr>
          <p:nvPr>
            <p:ph type="body" sz="quarter" idx="14" hasCustomPrompt="1"/>
          </p:nvPr>
        </p:nvSpPr>
        <p:spPr>
          <a:xfrm>
            <a:off x="673100" y="1089025"/>
            <a:ext cx="4932570" cy="720725"/>
          </a:xfrm>
          <a:prstGeom prst="rect">
            <a:avLst/>
          </a:prstGeom>
        </p:spPr>
        <p:txBody>
          <a:bodyPr lIns="0" tIns="0" rIns="0" bIns="0"/>
          <a:lstStyle>
            <a:lvl1pPr marL="0" indent="0">
              <a:lnSpc>
                <a:spcPct val="75000"/>
              </a:lnSpc>
              <a:buFontTx/>
              <a:buNone/>
              <a:defRPr sz="2500" b="0" cap="all" baseline="0">
                <a:solidFill>
                  <a:srgbClr val="EB1852"/>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SLIDE HEADING</a:t>
            </a:r>
            <a:br>
              <a:rPr lang="en-US" dirty="0"/>
            </a:br>
            <a:r>
              <a:rPr lang="en-US" dirty="0"/>
              <a:t>BREAKTHROUGH</a:t>
            </a:r>
          </a:p>
        </p:txBody>
      </p:sp>
    </p:spTree>
    <p:extLst>
      <p:ext uri="{BB962C8B-B14F-4D97-AF65-F5344CB8AC3E}">
        <p14:creationId xmlns:p14="http://schemas.microsoft.com/office/powerpoint/2010/main" val="1573810285"/>
      </p:ext>
    </p:extLst>
  </p:cSld>
  <p:clrMapOvr>
    <a:masterClrMapping/>
  </p:clrMapOvr>
  <p:transition>
    <p:fade/>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cxnSp>
        <p:nvCxnSpPr>
          <p:cNvPr id="7" name="Straight Connector 6">
            <a:extLst>
              <a:ext uri="{FF2B5EF4-FFF2-40B4-BE49-F238E27FC236}">
                <a16:creationId xmlns:a16="http://schemas.microsoft.com/office/drawing/2014/main" id="{6F3F2F77-D80F-4B57-99F1-EDDA4B359CA8}"/>
              </a:ext>
            </a:extLst>
          </p:cNvPr>
          <p:cNvCxnSpPr>
            <a:cxnSpLocks/>
          </p:cNvCxnSpPr>
          <p:nvPr userDrawn="1"/>
        </p:nvCxnSpPr>
        <p:spPr>
          <a:xfrm>
            <a:off x="673100" y="672643"/>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2002394"/>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2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br>
              <a:rPr lang="en-GB" dirty="0"/>
            </a:br>
            <a:r>
              <a:rPr lang="en-GB" dirty="0" err="1"/>
              <a:t>tenitate</a:t>
            </a:r>
            <a:r>
              <a:rPr lang="en-GB" dirty="0"/>
              <a:t> </a:t>
            </a:r>
            <a:r>
              <a:rPr lang="en-GB" dirty="0" err="1"/>
              <a:t>conem</a:t>
            </a:r>
            <a:r>
              <a:rPr lang="en-GB" dirty="0"/>
              <a:t> rem que </a:t>
            </a:r>
            <a:r>
              <a:rPr lang="en-GB" dirty="0" err="1"/>
              <a:t>serspietus</a:t>
            </a:r>
            <a:r>
              <a:rPr lang="en-GB" dirty="0"/>
              <a:t> </a:t>
            </a:r>
            <a:br>
              <a:rPr lang="en-GB" dirty="0"/>
            </a:b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br>
              <a:rPr lang="en-GB" dirty="0"/>
            </a:br>
            <a:r>
              <a:rPr lang="en-GB" dirty="0" err="1"/>
              <a:t>molum</a:t>
            </a:r>
            <a:r>
              <a:rPr lang="en-GB" dirty="0"/>
              <a:t> hit, </a:t>
            </a:r>
            <a:r>
              <a:rPr lang="en-GB" dirty="0" err="1"/>
              <a:t>optiassum</a:t>
            </a:r>
            <a:r>
              <a:rPr lang="en-GB" dirty="0"/>
              <a:t>.</a:t>
            </a:r>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2002394"/>
            <a:ext cx="5400000" cy="4411469"/>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br>
              <a:rPr lang="en-GB" dirty="0"/>
            </a:b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a:t>
            </a:r>
            <a:r>
              <a:rPr lang="en-GB" dirty="0" err="1"/>
              <a:t>dolore</a:t>
            </a:r>
            <a:r>
              <a:rPr lang="en-GB" dirty="0"/>
              <a:t>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a:t>
            </a:r>
            <a:r>
              <a:rPr lang="en-GB" dirty="0" err="1"/>
              <a:t>sunt</a:t>
            </a:r>
            <a:r>
              <a:rPr lang="en-GB" dirty="0"/>
              <a:t> </a:t>
            </a:r>
            <a:r>
              <a:rPr lang="en-GB" dirty="0" err="1"/>
              <a:t>pe</a:t>
            </a:r>
            <a:r>
              <a:rPr lang="en-GB" dirty="0"/>
              <a:t>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
            </a:r>
            <a:r>
              <a:rPr lang="en-GB" dirty="0" err="1"/>
              <a:t>ates</a:t>
            </a:r>
            <a:r>
              <a:rPr lang="en-GB" dirty="0"/>
              <a:t> </a:t>
            </a:r>
            <a:r>
              <a:rPr lang="en-GB" dirty="0" err="1"/>
              <a:t>ducim</a:t>
            </a:r>
            <a:r>
              <a:rPr lang="en-GB" dirty="0"/>
              <a:t> qui </a:t>
            </a:r>
            <a:r>
              <a:rPr lang="en-GB" dirty="0" err="1"/>
              <a:t>voluptaque</a:t>
            </a:r>
            <a:r>
              <a:rPr lang="en-GB" dirty="0"/>
              <a:t>.</a:t>
            </a:r>
          </a:p>
          <a:p>
            <a:pPr lvl="2"/>
            <a:r>
              <a:rPr lang="en-GB" dirty="0"/>
              <a:t>Obis </a:t>
            </a:r>
            <a:r>
              <a:rPr lang="en-GB" dirty="0" err="1"/>
              <a:t>quiaspero</a:t>
            </a:r>
            <a:r>
              <a:rPr lang="en-GB" dirty="0"/>
              <a:t> </a:t>
            </a:r>
            <a:r>
              <a:rPr lang="en-GB" dirty="0" err="1"/>
              <a:t>beatur</a:t>
            </a:r>
            <a:r>
              <a:rPr lang="en-GB" dirty="0"/>
              <a:t> sit </a:t>
            </a:r>
            <a:r>
              <a:rPr lang="en-GB" dirty="0" err="1"/>
              <a:t>ea</a:t>
            </a:r>
            <a:r>
              <a:rPr lang="en-GB" dirty="0"/>
              <a:t> que et </a:t>
            </a:r>
            <a:r>
              <a:rPr lang="en-GB" dirty="0" err="1"/>
              <a:t>quatem</a:t>
            </a:r>
            <a:r>
              <a:rPr lang="en-GB" dirty="0"/>
              <a:t> </a:t>
            </a:r>
            <a:r>
              <a:rPr lang="en-GB" dirty="0" err="1"/>
              <a:t>laboriae</a:t>
            </a:r>
            <a:r>
              <a:rPr lang="en-GB" dirty="0"/>
              <a:t> </a:t>
            </a:r>
            <a:r>
              <a:rPr lang="en-GB" dirty="0" err="1"/>
              <a:t>veleniendant</a:t>
            </a:r>
            <a:r>
              <a:rPr lang="en-GB" dirty="0"/>
              <a:t> </a:t>
            </a:r>
            <a:br>
              <a:rPr lang="en-GB" dirty="0"/>
            </a:br>
            <a:r>
              <a:rPr lang="en-GB" dirty="0" err="1"/>
              <a:t>laut</a:t>
            </a:r>
            <a:r>
              <a:rPr lang="en-GB" dirty="0"/>
              <a:t> abo;</a:t>
            </a:r>
          </a:p>
          <a:p>
            <a:pPr lvl="3"/>
            <a:r>
              <a:rPr lang="en-GB" dirty="0"/>
              <a:t>Fourth level, </a:t>
            </a:r>
            <a:r>
              <a:rPr lang="en-GB" dirty="0" err="1"/>
              <a:t>Raleway</a:t>
            </a:r>
            <a:r>
              <a:rPr lang="en-GB" dirty="0"/>
              <a:t> bullet point</a:t>
            </a:r>
          </a:p>
        </p:txBody>
      </p:sp>
      <p:sp>
        <p:nvSpPr>
          <p:cNvPr id="14" name="Footer Placeholder 4">
            <a:extLst>
              <a:ext uri="{FF2B5EF4-FFF2-40B4-BE49-F238E27FC236}">
                <a16:creationId xmlns:a16="http://schemas.microsoft.com/office/drawing/2014/main" id="{1381D321-A253-4E70-AA43-718E01758A40}"/>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title (Global update in Header and Footer)</a:t>
            </a:r>
            <a:endParaRPr lang="en-GB" dirty="0"/>
          </a:p>
        </p:txBody>
      </p:sp>
      <p:pic>
        <p:nvPicPr>
          <p:cNvPr id="15" name="Picture 14">
            <a:extLst>
              <a:ext uri="{FF2B5EF4-FFF2-40B4-BE49-F238E27FC236}">
                <a16:creationId xmlns:a16="http://schemas.microsoft.com/office/drawing/2014/main" id="{0C3C572F-F465-4BAA-BD90-38C84532B88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7" name="Text Placeholder 4">
            <a:extLst>
              <a:ext uri="{FF2B5EF4-FFF2-40B4-BE49-F238E27FC236}">
                <a16:creationId xmlns:a16="http://schemas.microsoft.com/office/drawing/2014/main" id="{A807C8B8-5A07-4E08-B152-5B02A3BEBA5D}"/>
              </a:ext>
            </a:extLst>
          </p:cNvPr>
          <p:cNvSpPr>
            <a:spLocks noGrp="1"/>
          </p:cNvSpPr>
          <p:nvPr>
            <p:ph type="body" sz="quarter" idx="14" hasCustomPrompt="1"/>
          </p:nvPr>
        </p:nvSpPr>
        <p:spPr>
          <a:xfrm>
            <a:off x="8579212" y="6332341"/>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3" name="Text Placeholder 2">
            <a:extLst>
              <a:ext uri="{FF2B5EF4-FFF2-40B4-BE49-F238E27FC236}">
                <a16:creationId xmlns:a16="http://schemas.microsoft.com/office/drawing/2014/main" id="{028D5BD2-3E74-4F2F-BBF9-93A5E9CE53A6}"/>
              </a:ext>
            </a:extLst>
          </p:cNvPr>
          <p:cNvSpPr>
            <a:spLocks noGrp="1"/>
          </p:cNvSpPr>
          <p:nvPr>
            <p:ph type="body" sz="quarter" idx="15" hasCustomPrompt="1"/>
          </p:nvPr>
        </p:nvSpPr>
        <p:spPr>
          <a:xfrm>
            <a:off x="673100" y="1089025"/>
            <a:ext cx="4932570" cy="720725"/>
          </a:xfrm>
          <a:prstGeom prst="rect">
            <a:avLst/>
          </a:prstGeom>
        </p:spPr>
        <p:txBody>
          <a:bodyPr lIns="0" tIns="0" rIns="0" bIns="0"/>
          <a:lstStyle>
            <a:lvl1pPr marL="0" indent="0">
              <a:lnSpc>
                <a:spcPct val="75000"/>
              </a:lnSpc>
              <a:buFontTx/>
              <a:buNone/>
              <a:defRPr sz="2500" b="0" cap="all" baseline="0">
                <a:solidFill>
                  <a:srgbClr val="EB1852"/>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SLIDE HEADING</a:t>
            </a:r>
            <a:br>
              <a:rPr lang="en-US" dirty="0"/>
            </a:br>
            <a:r>
              <a:rPr lang="en-US" dirty="0"/>
              <a:t>BREAKTHROUGH</a:t>
            </a:r>
          </a:p>
        </p:txBody>
      </p:sp>
    </p:spTree>
    <p:extLst>
      <p:ext uri="{BB962C8B-B14F-4D97-AF65-F5344CB8AC3E}">
        <p14:creationId xmlns:p14="http://schemas.microsoft.com/office/powerpoint/2010/main" val="154073706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15" name="Rectangle 14"/>
          <p:cNvSpPr/>
          <p:nvPr userDrawn="1"/>
        </p:nvSpPr>
        <p:spPr>
          <a:xfrm>
            <a:off x="4186735"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1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2002394"/>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2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br>
              <a:rPr lang="en-GB" dirty="0"/>
            </a:br>
            <a:r>
              <a:rPr lang="en-GB" dirty="0" err="1"/>
              <a:t>tenitate</a:t>
            </a:r>
            <a:r>
              <a:rPr lang="en-GB" dirty="0"/>
              <a:t> </a:t>
            </a:r>
            <a:r>
              <a:rPr lang="en-GB" dirty="0" err="1"/>
              <a:t>conem</a:t>
            </a:r>
            <a:r>
              <a:rPr lang="en-GB" dirty="0"/>
              <a:t> rem que </a:t>
            </a:r>
            <a:r>
              <a:rPr lang="en-GB" dirty="0" err="1"/>
              <a:t>serspietus</a:t>
            </a:r>
            <a:r>
              <a:rPr lang="en-GB" dirty="0"/>
              <a:t> </a:t>
            </a:r>
            <a:br>
              <a:rPr lang="en-GB" dirty="0"/>
            </a:b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br>
              <a:rPr lang="en-GB" dirty="0"/>
            </a:br>
            <a:r>
              <a:rPr lang="en-GB" dirty="0" err="1"/>
              <a:t>molum</a:t>
            </a:r>
            <a:r>
              <a:rPr lang="en-GB" dirty="0"/>
              <a:t> hit, </a:t>
            </a:r>
            <a:r>
              <a:rPr lang="en-GB" dirty="0" err="1"/>
              <a:t>optiassum</a:t>
            </a:r>
            <a:r>
              <a:rPr lang="en-GB" dirty="0"/>
              <a:t>.</a:t>
            </a:r>
          </a:p>
        </p:txBody>
      </p:sp>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2002394"/>
            <a:ext cx="5400000" cy="4411469"/>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br>
              <a:rPr lang="en-GB" dirty="0"/>
            </a:b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a:t>
            </a:r>
            <a:r>
              <a:rPr lang="en-GB" dirty="0" err="1"/>
              <a:t>dolore</a:t>
            </a:r>
            <a:r>
              <a:rPr lang="en-GB" dirty="0"/>
              <a:t>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a:t>
            </a:r>
            <a:r>
              <a:rPr lang="en-GB" dirty="0" err="1"/>
              <a:t>sunt</a:t>
            </a:r>
            <a:r>
              <a:rPr lang="en-GB" dirty="0"/>
              <a:t> </a:t>
            </a:r>
            <a:r>
              <a:rPr lang="en-GB" dirty="0" err="1"/>
              <a:t>pe</a:t>
            </a:r>
            <a:r>
              <a:rPr lang="en-GB" dirty="0"/>
              <a:t>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
            </a:r>
            <a:r>
              <a:rPr lang="en-GB" dirty="0" err="1"/>
              <a:t>ates</a:t>
            </a:r>
            <a:r>
              <a:rPr lang="en-GB" dirty="0"/>
              <a:t> </a:t>
            </a:r>
            <a:r>
              <a:rPr lang="en-GB" dirty="0" err="1"/>
              <a:t>ducim</a:t>
            </a:r>
            <a:r>
              <a:rPr lang="en-GB" dirty="0"/>
              <a:t> qui </a:t>
            </a:r>
            <a:r>
              <a:rPr lang="en-GB" dirty="0" err="1"/>
              <a:t>voluptaque</a:t>
            </a:r>
            <a:r>
              <a:rPr lang="en-GB" dirty="0"/>
              <a:t>.</a:t>
            </a:r>
          </a:p>
          <a:p>
            <a:pPr lvl="2"/>
            <a:r>
              <a:rPr lang="en-GB" dirty="0"/>
              <a:t>Obis </a:t>
            </a:r>
            <a:r>
              <a:rPr lang="en-GB" dirty="0" err="1"/>
              <a:t>quiaspero</a:t>
            </a:r>
            <a:r>
              <a:rPr lang="en-GB" dirty="0"/>
              <a:t> </a:t>
            </a:r>
            <a:r>
              <a:rPr lang="en-GB" dirty="0" err="1"/>
              <a:t>beatur</a:t>
            </a:r>
            <a:r>
              <a:rPr lang="en-GB" dirty="0"/>
              <a:t> sit </a:t>
            </a:r>
            <a:r>
              <a:rPr lang="en-GB" dirty="0" err="1"/>
              <a:t>ea</a:t>
            </a:r>
            <a:r>
              <a:rPr lang="en-GB" dirty="0"/>
              <a:t> que et </a:t>
            </a:r>
            <a:r>
              <a:rPr lang="en-GB" dirty="0" err="1"/>
              <a:t>quatem</a:t>
            </a:r>
            <a:r>
              <a:rPr lang="en-GB" dirty="0"/>
              <a:t> </a:t>
            </a:r>
            <a:r>
              <a:rPr lang="en-GB" dirty="0" err="1"/>
              <a:t>laboriae</a:t>
            </a:r>
            <a:r>
              <a:rPr lang="en-GB" dirty="0"/>
              <a:t> </a:t>
            </a:r>
            <a:r>
              <a:rPr lang="en-GB" dirty="0" err="1"/>
              <a:t>veleniendant</a:t>
            </a:r>
            <a:r>
              <a:rPr lang="en-GB" dirty="0"/>
              <a:t> </a:t>
            </a:r>
            <a:br>
              <a:rPr lang="en-GB" dirty="0"/>
            </a:br>
            <a:r>
              <a:rPr lang="en-GB" dirty="0" err="1"/>
              <a:t>laut</a:t>
            </a:r>
            <a:r>
              <a:rPr lang="en-GB" dirty="0"/>
              <a:t> abo;</a:t>
            </a:r>
          </a:p>
          <a:p>
            <a:pPr lvl="3"/>
            <a:r>
              <a:rPr lang="en-GB" dirty="0"/>
              <a:t>Fourth level, </a:t>
            </a:r>
            <a:r>
              <a:rPr lang="en-GB" dirty="0" err="1"/>
              <a:t>Raleway</a:t>
            </a:r>
            <a:r>
              <a:rPr lang="en-GB" dirty="0"/>
              <a:t> bullet point</a:t>
            </a:r>
          </a:p>
        </p:txBody>
      </p:sp>
      <p:sp>
        <p:nvSpPr>
          <p:cNvPr id="13" name="Footer Placeholder 4">
            <a:extLst>
              <a:ext uri="{FF2B5EF4-FFF2-40B4-BE49-F238E27FC236}">
                <a16:creationId xmlns:a16="http://schemas.microsoft.com/office/drawing/2014/main" id="{BC58EAE9-F6C4-45A4-BEE8-44E17CE829BD}"/>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title (Global update in Header and Footer)</a:t>
            </a:r>
            <a:endParaRPr lang="en-GB" dirty="0"/>
          </a:p>
        </p:txBody>
      </p:sp>
      <p:cxnSp>
        <p:nvCxnSpPr>
          <p:cNvPr id="14" name="Straight Connector 13">
            <a:extLst>
              <a:ext uri="{FF2B5EF4-FFF2-40B4-BE49-F238E27FC236}">
                <a16:creationId xmlns:a16="http://schemas.microsoft.com/office/drawing/2014/main" id="{AF0C0FD4-5EFB-489E-A8D8-39512404FEA2}"/>
              </a:ext>
            </a:extLst>
          </p:cNvPr>
          <p:cNvCxnSpPr>
            <a:cxnSpLocks/>
          </p:cNvCxnSpPr>
          <p:nvPr userDrawn="1"/>
        </p:nvCxnSpPr>
        <p:spPr>
          <a:xfrm>
            <a:off x="673100" y="672643"/>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1DC84B6E-E8D5-456D-A1E5-F4E5DC8A73F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7" name="Text Placeholder 4">
            <a:extLst>
              <a:ext uri="{FF2B5EF4-FFF2-40B4-BE49-F238E27FC236}">
                <a16:creationId xmlns:a16="http://schemas.microsoft.com/office/drawing/2014/main" id="{F5D59A18-034A-4802-9AD0-BFD864F3D347}"/>
              </a:ext>
            </a:extLst>
          </p:cNvPr>
          <p:cNvSpPr>
            <a:spLocks noGrp="1"/>
          </p:cNvSpPr>
          <p:nvPr>
            <p:ph type="body" sz="quarter" idx="14" hasCustomPrompt="1"/>
          </p:nvPr>
        </p:nvSpPr>
        <p:spPr>
          <a:xfrm>
            <a:off x="8579212" y="6332341"/>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59EF059B-F04A-4D3E-A17E-C04E3CE0B805}"/>
              </a:ext>
            </a:extLst>
          </p:cNvPr>
          <p:cNvSpPr>
            <a:spLocks noGrp="1"/>
          </p:cNvSpPr>
          <p:nvPr>
            <p:ph type="body" sz="quarter" idx="15" hasCustomPrompt="1"/>
          </p:nvPr>
        </p:nvSpPr>
        <p:spPr>
          <a:xfrm>
            <a:off x="673100" y="1089025"/>
            <a:ext cx="4932570" cy="720725"/>
          </a:xfrm>
          <a:prstGeom prst="rect">
            <a:avLst/>
          </a:prstGeom>
        </p:spPr>
        <p:txBody>
          <a:bodyPr lIns="0" tIns="0" rIns="0" bIns="0"/>
          <a:lstStyle>
            <a:lvl1pPr marL="0" indent="0">
              <a:lnSpc>
                <a:spcPct val="75000"/>
              </a:lnSpc>
              <a:buFontTx/>
              <a:buNone/>
              <a:defRPr sz="2500" b="0" cap="all" baseline="0">
                <a:solidFill>
                  <a:srgbClr val="EB1852"/>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 – </a:t>
            </a:r>
            <a:br>
              <a:rPr lang="en-US" dirty="0"/>
            </a:br>
            <a:r>
              <a:rPr lang="en-US" dirty="0"/>
              <a:t>WHITE/GREY</a:t>
            </a:r>
          </a:p>
        </p:txBody>
      </p:sp>
    </p:spTree>
    <p:extLst>
      <p:ext uri="{BB962C8B-B14F-4D97-AF65-F5344CB8AC3E}">
        <p14:creationId xmlns:p14="http://schemas.microsoft.com/office/powerpoint/2010/main" val="538386765"/>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7" name="Rectangle 16"/>
          <p:cNvSpPr/>
          <p:nvPr userDrawn="1"/>
        </p:nvSpPr>
        <p:spPr>
          <a:xfrm>
            <a:off x="1" y="0"/>
            <a:ext cx="6662146" cy="68710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4"/>
          <p:cNvSpPr/>
          <p:nvPr userDrawn="1"/>
        </p:nvSpPr>
        <p:spPr>
          <a:xfrm>
            <a:off x="4186735"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cxnSp>
        <p:nvCxnSpPr>
          <p:cNvPr id="8" name="Straight Connector 7">
            <a:extLst>
              <a:ext uri="{FF2B5EF4-FFF2-40B4-BE49-F238E27FC236}">
                <a16:creationId xmlns:a16="http://schemas.microsoft.com/office/drawing/2014/main" id="{6F3F2F77-D80F-4B57-99F1-EDDA4B359CA8}"/>
              </a:ext>
            </a:extLst>
          </p:cNvPr>
          <p:cNvCxnSpPr>
            <a:cxnSpLocks/>
          </p:cNvCxnSpPr>
          <p:nvPr userDrawn="1"/>
        </p:nvCxnSpPr>
        <p:spPr>
          <a:xfrm>
            <a:off x="673100" y="672643"/>
            <a:ext cx="11067281" cy="0"/>
          </a:xfrm>
          <a:prstGeom prst="line">
            <a:avLst/>
          </a:prstGeom>
          <a:ln w="6350">
            <a:solidFill>
              <a:schemeClr val="accent6"/>
            </a:solidFill>
          </a:ln>
        </p:spPr>
        <p:style>
          <a:lnRef idx="1">
            <a:schemeClr val="dk1"/>
          </a:lnRef>
          <a:fillRef idx="0">
            <a:schemeClr val="dk1"/>
          </a:fillRef>
          <a:effectRef idx="0">
            <a:schemeClr val="dk1"/>
          </a:effectRef>
          <a:fontRef idx="minor">
            <a:schemeClr val="tx1"/>
          </a:fontRef>
        </p:style>
      </p:cxnSp>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2002394"/>
            <a:ext cx="5400000" cy="4411469"/>
          </a:xfrm>
          <a:prstGeom prst="rect">
            <a:avLst/>
          </a:prstGeom>
        </p:spPr>
        <p:txBody>
          <a:bodyPr wrap="square" lIns="0" tIns="0" rIns="0" bIns="0">
            <a:noAutofit/>
          </a:bodyPr>
          <a:lstStyle>
            <a:lvl1pPr marL="0" indent="0">
              <a:lnSpc>
                <a:spcPct val="100000"/>
              </a:lnSpc>
              <a:spcBef>
                <a:spcPts val="0"/>
              </a:spcBef>
              <a:spcAft>
                <a:spcPts val="300"/>
              </a:spcAft>
              <a:buNone/>
              <a:defRPr sz="1200" b="1" i="0" spc="-50" baseline="0">
                <a:solidFill>
                  <a:schemeClr val="accent6"/>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accent6"/>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br>
              <a:rPr lang="en-GB" dirty="0"/>
            </a:br>
            <a:r>
              <a:rPr lang="en-GB" dirty="0" err="1"/>
              <a:t>tenitate</a:t>
            </a:r>
            <a:r>
              <a:rPr lang="en-GB" dirty="0"/>
              <a:t> </a:t>
            </a:r>
            <a:r>
              <a:rPr lang="en-GB" dirty="0" err="1"/>
              <a:t>conem</a:t>
            </a:r>
            <a:r>
              <a:rPr lang="en-GB" dirty="0"/>
              <a:t> rem que </a:t>
            </a:r>
            <a:r>
              <a:rPr lang="en-GB" dirty="0" err="1"/>
              <a:t>serspietus</a:t>
            </a:r>
            <a:r>
              <a:rPr lang="en-GB" dirty="0"/>
              <a:t> </a:t>
            </a:r>
            <a:br>
              <a:rPr lang="en-GB" dirty="0"/>
            </a:b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br>
              <a:rPr lang="en-GB" dirty="0"/>
            </a:br>
            <a:r>
              <a:rPr lang="en-GB" dirty="0" err="1"/>
              <a:t>molum</a:t>
            </a:r>
            <a:r>
              <a:rPr lang="en-GB" dirty="0"/>
              <a:t> hit, </a:t>
            </a:r>
            <a:r>
              <a:rPr lang="en-GB" dirty="0" err="1"/>
              <a:t>optiassum</a:t>
            </a:r>
            <a:r>
              <a:rPr lang="en-GB" dirty="0"/>
              <a:t>.</a:t>
            </a:r>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2002394"/>
            <a:ext cx="5400000" cy="4411469"/>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chemeClr val="accent6"/>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chemeClr val="accent6"/>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chemeClr val="accent6"/>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br>
              <a:rPr lang="en-GB" dirty="0"/>
            </a:b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a:t>
            </a:r>
            <a:r>
              <a:rPr lang="en-GB" dirty="0" err="1"/>
              <a:t>dolore</a:t>
            </a:r>
            <a:r>
              <a:rPr lang="en-GB" dirty="0"/>
              <a:t>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a:t>
            </a:r>
            <a:r>
              <a:rPr lang="en-GB" dirty="0" err="1"/>
              <a:t>sunt</a:t>
            </a:r>
            <a:r>
              <a:rPr lang="en-GB" dirty="0"/>
              <a:t> </a:t>
            </a:r>
            <a:r>
              <a:rPr lang="en-GB" dirty="0" err="1"/>
              <a:t>pe</a:t>
            </a:r>
            <a:r>
              <a:rPr lang="en-GB" dirty="0"/>
              <a:t>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
            </a:r>
            <a:r>
              <a:rPr lang="en-GB" dirty="0" err="1"/>
              <a:t>ates</a:t>
            </a:r>
            <a:r>
              <a:rPr lang="en-GB" dirty="0"/>
              <a:t> </a:t>
            </a:r>
            <a:r>
              <a:rPr lang="en-GB" dirty="0" err="1"/>
              <a:t>ducim</a:t>
            </a:r>
            <a:r>
              <a:rPr lang="en-GB" dirty="0"/>
              <a:t> qui </a:t>
            </a:r>
            <a:r>
              <a:rPr lang="en-GB" dirty="0" err="1"/>
              <a:t>voluptaque</a:t>
            </a:r>
            <a:r>
              <a:rPr lang="en-GB" dirty="0"/>
              <a:t>.</a:t>
            </a:r>
          </a:p>
          <a:p>
            <a:pPr lvl="2"/>
            <a:r>
              <a:rPr lang="en-GB" dirty="0"/>
              <a:t>Obis </a:t>
            </a:r>
            <a:r>
              <a:rPr lang="en-GB" dirty="0" err="1"/>
              <a:t>quiaspero</a:t>
            </a:r>
            <a:r>
              <a:rPr lang="en-GB" dirty="0"/>
              <a:t> </a:t>
            </a:r>
            <a:r>
              <a:rPr lang="en-GB" dirty="0" err="1"/>
              <a:t>beatur</a:t>
            </a:r>
            <a:r>
              <a:rPr lang="en-GB" dirty="0"/>
              <a:t> sit </a:t>
            </a:r>
            <a:r>
              <a:rPr lang="en-GB" dirty="0" err="1"/>
              <a:t>ea</a:t>
            </a:r>
            <a:r>
              <a:rPr lang="en-GB" dirty="0"/>
              <a:t> que et </a:t>
            </a:r>
            <a:r>
              <a:rPr lang="en-GB" dirty="0" err="1"/>
              <a:t>quatem</a:t>
            </a:r>
            <a:r>
              <a:rPr lang="en-GB" dirty="0"/>
              <a:t> </a:t>
            </a:r>
            <a:r>
              <a:rPr lang="en-GB" dirty="0" err="1"/>
              <a:t>laboriae</a:t>
            </a:r>
            <a:r>
              <a:rPr lang="en-GB" dirty="0"/>
              <a:t> </a:t>
            </a:r>
            <a:r>
              <a:rPr lang="en-GB" dirty="0" err="1"/>
              <a:t>veleniendant</a:t>
            </a:r>
            <a:r>
              <a:rPr lang="en-GB" dirty="0"/>
              <a:t> </a:t>
            </a:r>
            <a:br>
              <a:rPr lang="en-GB" dirty="0"/>
            </a:br>
            <a:r>
              <a:rPr lang="en-GB" dirty="0" err="1"/>
              <a:t>laut</a:t>
            </a:r>
            <a:r>
              <a:rPr lang="en-GB" dirty="0"/>
              <a:t> abo;</a:t>
            </a:r>
          </a:p>
          <a:p>
            <a:pPr lvl="3"/>
            <a:r>
              <a:rPr lang="en-GB" dirty="0"/>
              <a:t>Fourth level, </a:t>
            </a:r>
            <a:r>
              <a:rPr lang="en-GB" dirty="0" err="1"/>
              <a:t>Raleway</a:t>
            </a:r>
            <a:r>
              <a:rPr lang="en-GB" dirty="0"/>
              <a:t> bullet point</a:t>
            </a:r>
          </a:p>
        </p:txBody>
      </p:sp>
      <p:sp>
        <p:nvSpPr>
          <p:cNvPr id="14" name="Footer Placeholder 4">
            <a:extLst>
              <a:ext uri="{FF2B5EF4-FFF2-40B4-BE49-F238E27FC236}">
                <a16:creationId xmlns:a16="http://schemas.microsoft.com/office/drawing/2014/main" id="{B7350C5D-A4C3-4C3D-8034-7E7E0D522C56}"/>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chemeClr val="bg1"/>
                </a:solidFill>
              </a:defRPr>
            </a:lvl1pPr>
          </a:lstStyle>
          <a:p>
            <a:r>
              <a:rPr lang="en-GB"/>
              <a:t>PowerPoint title (Global update in Header and Footer)</a:t>
            </a:r>
            <a:endParaRPr lang="en-GB" dirty="0"/>
          </a:p>
        </p:txBody>
      </p:sp>
      <p:pic>
        <p:nvPicPr>
          <p:cNvPr id="15" name="Picture 14">
            <a:extLst>
              <a:ext uri="{FF2B5EF4-FFF2-40B4-BE49-F238E27FC236}">
                <a16:creationId xmlns:a16="http://schemas.microsoft.com/office/drawing/2014/main" id="{F1E256D3-EB9E-4769-A602-C169CE6487C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8" name="Text Placeholder 4">
            <a:extLst>
              <a:ext uri="{FF2B5EF4-FFF2-40B4-BE49-F238E27FC236}">
                <a16:creationId xmlns:a16="http://schemas.microsoft.com/office/drawing/2014/main" id="{BBB13F5D-D5B5-4F19-83DE-7588D94C3819}"/>
              </a:ext>
            </a:extLst>
          </p:cNvPr>
          <p:cNvSpPr>
            <a:spLocks noGrp="1"/>
          </p:cNvSpPr>
          <p:nvPr>
            <p:ph type="body" sz="quarter" idx="15" hasCustomPrompt="1"/>
          </p:nvPr>
        </p:nvSpPr>
        <p:spPr>
          <a:xfrm>
            <a:off x="8579212" y="6332341"/>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9" name="Text Placeholder 2">
            <a:extLst>
              <a:ext uri="{FF2B5EF4-FFF2-40B4-BE49-F238E27FC236}">
                <a16:creationId xmlns:a16="http://schemas.microsoft.com/office/drawing/2014/main" id="{FE0D7E39-690C-4CB6-ACD8-B27FB70B6A3D}"/>
              </a:ext>
            </a:extLst>
          </p:cNvPr>
          <p:cNvSpPr>
            <a:spLocks noGrp="1"/>
          </p:cNvSpPr>
          <p:nvPr>
            <p:ph type="body" sz="quarter" idx="16" hasCustomPrompt="1"/>
          </p:nvPr>
        </p:nvSpPr>
        <p:spPr>
          <a:xfrm>
            <a:off x="673100" y="1089025"/>
            <a:ext cx="4932570" cy="720725"/>
          </a:xfrm>
          <a:prstGeom prst="rect">
            <a:avLst/>
          </a:prstGeom>
        </p:spPr>
        <p:txBody>
          <a:bodyPr lIns="0" tIns="0" rIns="0" bIns="0"/>
          <a:lstStyle>
            <a:lvl1pPr marL="0" indent="0">
              <a:lnSpc>
                <a:spcPct val="75000"/>
              </a:lnSpc>
              <a:buFontTx/>
              <a:buNone/>
              <a:defRPr sz="2500" b="0">
                <a:solidFill>
                  <a:schemeClr val="bg1"/>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TWO COLUMNS</a:t>
            </a:r>
          </a:p>
        </p:txBody>
      </p:sp>
    </p:spTree>
    <p:extLst>
      <p:ext uri="{BB962C8B-B14F-4D97-AF65-F5344CB8AC3E}">
        <p14:creationId xmlns:p14="http://schemas.microsoft.com/office/powerpoint/2010/main" val="413441028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4" name="Picture 2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4252"/>
          </a:xfrm>
          <a:prstGeom prst="rect">
            <a:avLst/>
          </a:prstGeom>
        </p:spPr>
      </p:pic>
      <p:sp>
        <p:nvSpPr>
          <p:cNvPr id="15" name="Rectangle 14"/>
          <p:cNvSpPr/>
          <p:nvPr userDrawn="1"/>
        </p:nvSpPr>
        <p:spPr>
          <a:xfrm>
            <a:off x="1" y="1"/>
            <a:ext cx="6662146" cy="6877594"/>
          </a:xfrm>
          <a:custGeom>
            <a:avLst/>
            <a:gdLst>
              <a:gd name="connsiteX0" fmla="*/ 0 w 6662146"/>
              <a:gd name="connsiteY0" fmla="*/ 0 h 6871063"/>
              <a:gd name="connsiteX1" fmla="*/ 6662146 w 6662146"/>
              <a:gd name="connsiteY1" fmla="*/ 0 h 6871063"/>
              <a:gd name="connsiteX2" fmla="*/ 6662146 w 6662146"/>
              <a:gd name="connsiteY2" fmla="*/ 6871063 h 6871063"/>
              <a:gd name="connsiteX3" fmla="*/ 0 w 6662146"/>
              <a:gd name="connsiteY3" fmla="*/ 6871063 h 6871063"/>
              <a:gd name="connsiteX4" fmla="*/ 0 w 6662146"/>
              <a:gd name="connsiteY4" fmla="*/ 0 h 6871063"/>
              <a:gd name="connsiteX0" fmla="*/ 0 w 6662146"/>
              <a:gd name="connsiteY0" fmla="*/ 0 h 6877594"/>
              <a:gd name="connsiteX1" fmla="*/ 6662146 w 6662146"/>
              <a:gd name="connsiteY1" fmla="*/ 0 h 6877594"/>
              <a:gd name="connsiteX2" fmla="*/ 4186735 w 6662146"/>
              <a:gd name="connsiteY2" fmla="*/ 6877594 h 6877594"/>
              <a:gd name="connsiteX3" fmla="*/ 0 w 6662146"/>
              <a:gd name="connsiteY3" fmla="*/ 6871063 h 6877594"/>
              <a:gd name="connsiteX4" fmla="*/ 0 w 6662146"/>
              <a:gd name="connsiteY4" fmla="*/ 0 h 6877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2146" h="6877594">
                <a:moveTo>
                  <a:pt x="0" y="0"/>
                </a:moveTo>
                <a:lnTo>
                  <a:pt x="6662146" y="0"/>
                </a:lnTo>
                <a:lnTo>
                  <a:pt x="4186735" y="6877594"/>
                </a:lnTo>
                <a:lnTo>
                  <a:pt x="0" y="6871063"/>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2002394"/>
            <a:ext cx="4670398" cy="4411469"/>
          </a:xfrm>
          <a:prstGeom prst="rect">
            <a:avLst/>
          </a:prstGeom>
        </p:spPr>
        <p:txBody>
          <a:bodyPr wrap="square" lIns="0" tIns="0" rIns="0" bIns="0">
            <a:noAutofit/>
          </a:bodyPr>
          <a:lstStyle>
            <a:lvl1pPr marL="0" indent="0">
              <a:lnSpc>
                <a:spcPct val="100000"/>
              </a:lnSpc>
              <a:spcBef>
                <a:spcPts val="0"/>
              </a:spcBef>
              <a:spcAft>
                <a:spcPts val="300"/>
              </a:spcAft>
              <a:buNone/>
              <a:defRPr sz="1200" b="1" i="0" spc="-50" baseline="0">
                <a:solidFill>
                  <a:schemeClr val="tx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chemeClr val="tx1"/>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br>
              <a:rPr lang="en-GB" dirty="0"/>
            </a:br>
            <a:r>
              <a:rPr lang="en-GB" dirty="0" err="1"/>
              <a:t>tenitate</a:t>
            </a:r>
            <a:r>
              <a:rPr lang="en-GB" dirty="0"/>
              <a:t> </a:t>
            </a:r>
            <a:r>
              <a:rPr lang="en-GB" dirty="0" err="1"/>
              <a:t>conem</a:t>
            </a:r>
            <a:r>
              <a:rPr lang="en-GB" dirty="0"/>
              <a:t> rem que </a:t>
            </a:r>
            <a:r>
              <a:rPr lang="en-GB" dirty="0" err="1"/>
              <a:t>serspietus</a:t>
            </a:r>
            <a:r>
              <a:rPr lang="en-GB" dirty="0"/>
              <a:t> </a:t>
            </a:r>
            <a:br>
              <a:rPr lang="en-GB" dirty="0"/>
            </a:b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br>
              <a:rPr lang="en-GB" dirty="0"/>
            </a:br>
            <a:r>
              <a:rPr lang="en-GB" dirty="0" err="1"/>
              <a:t>molum</a:t>
            </a:r>
            <a:r>
              <a:rPr lang="en-GB" dirty="0"/>
              <a:t> hit, </a:t>
            </a:r>
            <a:r>
              <a:rPr lang="en-GB" dirty="0" err="1"/>
              <a:t>optiassum</a:t>
            </a:r>
            <a:r>
              <a:rPr lang="en-GB" dirty="0"/>
              <a:t>.</a:t>
            </a:r>
          </a:p>
        </p:txBody>
      </p:sp>
      <p:sp>
        <p:nvSpPr>
          <p:cNvPr id="2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0" name="Footer Placeholder 4">
            <a:extLst>
              <a:ext uri="{FF2B5EF4-FFF2-40B4-BE49-F238E27FC236}">
                <a16:creationId xmlns:a16="http://schemas.microsoft.com/office/drawing/2014/main" id="{CF2863F2-9588-4AF2-8904-E0C63982ABE4}"/>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title (Global update in Header and Footer)</a:t>
            </a:r>
            <a:endParaRPr lang="en-GB" dirty="0"/>
          </a:p>
        </p:txBody>
      </p:sp>
      <p:cxnSp>
        <p:nvCxnSpPr>
          <p:cNvPr id="11" name="Straight Connector 10">
            <a:extLst>
              <a:ext uri="{FF2B5EF4-FFF2-40B4-BE49-F238E27FC236}">
                <a16:creationId xmlns:a16="http://schemas.microsoft.com/office/drawing/2014/main" id="{FF98FCDF-9251-4FD2-BC84-A7DB45FC9392}"/>
              </a:ext>
            </a:extLst>
          </p:cNvPr>
          <p:cNvCxnSpPr>
            <a:cxnSpLocks/>
          </p:cNvCxnSpPr>
          <p:nvPr userDrawn="1"/>
        </p:nvCxnSpPr>
        <p:spPr>
          <a:xfrm>
            <a:off x="673100" y="672643"/>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2" name="Picture 11">
            <a:extLst>
              <a:ext uri="{FF2B5EF4-FFF2-40B4-BE49-F238E27FC236}">
                <a16:creationId xmlns:a16="http://schemas.microsoft.com/office/drawing/2014/main" id="{270CE36E-8520-4F0C-83C1-1D2F83BD7A4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3" name="Text Placeholder 4">
            <a:extLst>
              <a:ext uri="{FF2B5EF4-FFF2-40B4-BE49-F238E27FC236}">
                <a16:creationId xmlns:a16="http://schemas.microsoft.com/office/drawing/2014/main" id="{637244E4-493E-47B4-B956-918D4209EB6E}"/>
              </a:ext>
            </a:extLst>
          </p:cNvPr>
          <p:cNvSpPr>
            <a:spLocks noGrp="1"/>
          </p:cNvSpPr>
          <p:nvPr>
            <p:ph type="body" sz="quarter" idx="13" hasCustomPrompt="1"/>
          </p:nvPr>
        </p:nvSpPr>
        <p:spPr>
          <a:xfrm>
            <a:off x="8579212" y="6332341"/>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4" name="Text Placeholder 2">
            <a:extLst>
              <a:ext uri="{FF2B5EF4-FFF2-40B4-BE49-F238E27FC236}">
                <a16:creationId xmlns:a16="http://schemas.microsoft.com/office/drawing/2014/main" id="{9ADAC155-C4EB-4110-BDD3-EBB7362C5D9E}"/>
              </a:ext>
            </a:extLst>
          </p:cNvPr>
          <p:cNvSpPr>
            <a:spLocks noGrp="1"/>
          </p:cNvSpPr>
          <p:nvPr>
            <p:ph type="body" sz="quarter" idx="16" hasCustomPrompt="1"/>
          </p:nvPr>
        </p:nvSpPr>
        <p:spPr>
          <a:xfrm>
            <a:off x="673100" y="1089025"/>
            <a:ext cx="4932570" cy="720725"/>
          </a:xfrm>
          <a:prstGeom prst="rect">
            <a:avLst/>
          </a:prstGeom>
        </p:spPr>
        <p:txBody>
          <a:bodyPr lIns="0" tIns="0" rIns="0" bIns="0"/>
          <a:lstStyle>
            <a:lvl1pPr marL="0" indent="0">
              <a:lnSpc>
                <a:spcPct val="75000"/>
              </a:lnSpc>
              <a:buFontTx/>
              <a:buNone/>
              <a:defRPr sz="2500" b="0">
                <a:solidFill>
                  <a:schemeClr val="tx1"/>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TEXT AND IMAGE</a:t>
            </a:r>
          </a:p>
        </p:txBody>
      </p:sp>
    </p:spTree>
    <p:extLst>
      <p:ext uri="{BB962C8B-B14F-4D97-AF65-F5344CB8AC3E}">
        <p14:creationId xmlns:p14="http://schemas.microsoft.com/office/powerpoint/2010/main" val="367809187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4">
    <p:bg>
      <p:bgPr>
        <a:solidFill>
          <a:schemeClr val="accent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61840" y="0"/>
            <a:ext cx="76301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2"/>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rgbClr val="E40046"/>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9493814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6" name="Rectangle 14"/>
          <p:cNvSpPr/>
          <p:nvPr userDrawn="1"/>
        </p:nvSpPr>
        <p:spPr>
          <a:xfrm>
            <a:off x="4186735" y="-1873"/>
            <a:ext cx="7999911" cy="6872936"/>
          </a:xfrm>
          <a:custGeom>
            <a:avLst/>
            <a:gdLst>
              <a:gd name="connsiteX0" fmla="*/ 0 w 5524500"/>
              <a:gd name="connsiteY0" fmla="*/ 0 h 6859873"/>
              <a:gd name="connsiteX1" fmla="*/ 5524500 w 5524500"/>
              <a:gd name="connsiteY1" fmla="*/ 0 h 6859873"/>
              <a:gd name="connsiteX2" fmla="*/ 5524500 w 5524500"/>
              <a:gd name="connsiteY2" fmla="*/ 6859873 h 6859873"/>
              <a:gd name="connsiteX3" fmla="*/ 0 w 5524500"/>
              <a:gd name="connsiteY3" fmla="*/ 6859873 h 6859873"/>
              <a:gd name="connsiteX4" fmla="*/ 0 w 5524500"/>
              <a:gd name="connsiteY4" fmla="*/ 0 h 6859873"/>
              <a:gd name="connsiteX0" fmla="*/ 2475411 w 7999911"/>
              <a:gd name="connsiteY0" fmla="*/ 0 h 6872936"/>
              <a:gd name="connsiteX1" fmla="*/ 7999911 w 7999911"/>
              <a:gd name="connsiteY1" fmla="*/ 0 h 6872936"/>
              <a:gd name="connsiteX2" fmla="*/ 7999911 w 7999911"/>
              <a:gd name="connsiteY2" fmla="*/ 6859873 h 6872936"/>
              <a:gd name="connsiteX3" fmla="*/ 0 w 7999911"/>
              <a:gd name="connsiteY3" fmla="*/ 6872936 h 6872936"/>
              <a:gd name="connsiteX4" fmla="*/ 2475411 w 7999911"/>
              <a:gd name="connsiteY4" fmla="*/ 0 h 6872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99911" h="6872936">
                <a:moveTo>
                  <a:pt x="2475411" y="0"/>
                </a:moveTo>
                <a:lnTo>
                  <a:pt x="7999911" y="0"/>
                </a:lnTo>
                <a:lnTo>
                  <a:pt x="7999911" y="6859873"/>
                </a:lnTo>
                <a:lnTo>
                  <a:pt x="0" y="6872936"/>
                </a:lnTo>
                <a:lnTo>
                  <a:pt x="2475411" y="0"/>
                </a:lnTo>
                <a:close/>
              </a:path>
            </a:pathLst>
          </a:custGeom>
          <a:solidFill>
            <a:srgbClr val="5BC2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11"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2002394"/>
            <a:ext cx="4670398" cy="4411469"/>
          </a:xfrm>
          <a:prstGeom prst="rect">
            <a:avLst/>
          </a:prstGeom>
        </p:spPr>
        <p:txBody>
          <a:bodyPr wrap="square" lIns="0" tIns="0" rIns="0" bIns="0">
            <a:noAutofit/>
          </a:bodyPr>
          <a:lstStyle>
            <a:lvl1pPr marL="0" indent="0">
              <a:lnSpc>
                <a:spcPct val="100000"/>
              </a:lnSpc>
              <a:spcBef>
                <a:spcPts val="0"/>
              </a:spcBef>
              <a:spcAft>
                <a:spcPts val="300"/>
              </a:spcAft>
              <a:buNone/>
              <a:defRPr sz="12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br>
              <a:rPr lang="en-GB" dirty="0"/>
            </a:br>
            <a:r>
              <a:rPr lang="en-GB" dirty="0" err="1"/>
              <a:t>tenitate</a:t>
            </a:r>
            <a:r>
              <a:rPr lang="en-GB" dirty="0"/>
              <a:t> </a:t>
            </a:r>
            <a:r>
              <a:rPr lang="en-GB" dirty="0" err="1"/>
              <a:t>conem</a:t>
            </a:r>
            <a:r>
              <a:rPr lang="en-GB" dirty="0"/>
              <a:t> rem que </a:t>
            </a:r>
            <a:r>
              <a:rPr lang="en-GB" dirty="0" err="1"/>
              <a:t>serspietus</a:t>
            </a:r>
            <a:r>
              <a:rPr lang="en-GB" dirty="0"/>
              <a:t> </a:t>
            </a:r>
            <a:br>
              <a:rPr lang="en-GB" dirty="0"/>
            </a:b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br>
              <a:rPr lang="en-GB" dirty="0"/>
            </a:br>
            <a:r>
              <a:rPr lang="en-GB" dirty="0" err="1"/>
              <a:t>molum</a:t>
            </a:r>
            <a:r>
              <a:rPr lang="en-GB" dirty="0"/>
              <a:t> hit, </a:t>
            </a:r>
            <a:r>
              <a:rPr lang="en-GB" dirty="0" err="1"/>
              <a:t>optiassum</a:t>
            </a:r>
            <a:r>
              <a:rPr lang="en-GB" dirty="0"/>
              <a:t>.</a:t>
            </a:r>
          </a:p>
        </p:txBody>
      </p:sp>
      <p:sp>
        <p:nvSpPr>
          <p:cNvPr id="12"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Footer Placeholder 4">
            <a:extLst>
              <a:ext uri="{FF2B5EF4-FFF2-40B4-BE49-F238E27FC236}">
                <a16:creationId xmlns:a16="http://schemas.microsoft.com/office/drawing/2014/main" id="{A1A24D1B-38EC-49DC-B72C-A1DC037DD164}"/>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title (Global update in Header and Footer)</a:t>
            </a:r>
            <a:endParaRPr lang="en-GB" dirty="0"/>
          </a:p>
        </p:txBody>
      </p:sp>
      <p:cxnSp>
        <p:nvCxnSpPr>
          <p:cNvPr id="15" name="Straight Connector 14">
            <a:extLst>
              <a:ext uri="{FF2B5EF4-FFF2-40B4-BE49-F238E27FC236}">
                <a16:creationId xmlns:a16="http://schemas.microsoft.com/office/drawing/2014/main" id="{1DE4137F-7393-4536-A41E-70D6158F3270}"/>
              </a:ext>
            </a:extLst>
          </p:cNvPr>
          <p:cNvCxnSpPr>
            <a:cxnSpLocks/>
          </p:cNvCxnSpPr>
          <p:nvPr userDrawn="1"/>
        </p:nvCxnSpPr>
        <p:spPr>
          <a:xfrm>
            <a:off x="673100" y="672643"/>
            <a:ext cx="5765485"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557C3228-8885-4885-8EC4-E1CC96C3E0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7" name="Text Placeholder 4">
            <a:extLst>
              <a:ext uri="{FF2B5EF4-FFF2-40B4-BE49-F238E27FC236}">
                <a16:creationId xmlns:a16="http://schemas.microsoft.com/office/drawing/2014/main" id="{E9402AC7-C574-44D7-A83D-14E072C08A69}"/>
              </a:ext>
            </a:extLst>
          </p:cNvPr>
          <p:cNvSpPr>
            <a:spLocks noGrp="1"/>
          </p:cNvSpPr>
          <p:nvPr>
            <p:ph type="body" sz="quarter" idx="13" hasCustomPrompt="1"/>
          </p:nvPr>
        </p:nvSpPr>
        <p:spPr>
          <a:xfrm>
            <a:off x="8579212" y="6332341"/>
            <a:ext cx="3169876" cy="96950"/>
          </a:xfrm>
          <a:prstGeom prst="rect">
            <a:avLst/>
          </a:prstGeom>
        </p:spPr>
        <p:txBody>
          <a:bodyPr lIns="0" tIns="0" rIns="0" bIns="0">
            <a:noAutofit/>
          </a:bodyPr>
          <a:lstStyle>
            <a:lvl1pPr marL="0" indent="0" algn="r">
              <a:buNone/>
              <a:defRPr sz="700">
                <a:solidFill>
                  <a:schemeClr val="bg1"/>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819531CF-479E-45BB-97C9-918313074A89}"/>
              </a:ext>
            </a:extLst>
          </p:cNvPr>
          <p:cNvSpPr>
            <a:spLocks noGrp="1"/>
          </p:cNvSpPr>
          <p:nvPr>
            <p:ph type="body" sz="quarter" idx="16" hasCustomPrompt="1"/>
          </p:nvPr>
        </p:nvSpPr>
        <p:spPr>
          <a:xfrm>
            <a:off x="673100" y="1089025"/>
            <a:ext cx="4932570" cy="720725"/>
          </a:xfrm>
          <a:prstGeom prst="rect">
            <a:avLst/>
          </a:prstGeom>
        </p:spPr>
        <p:txBody>
          <a:bodyPr lIns="0" tIns="0" rIns="0" bIns="0"/>
          <a:lstStyle>
            <a:lvl1pPr marL="0" indent="0">
              <a:lnSpc>
                <a:spcPct val="75000"/>
              </a:lnSpc>
              <a:buFontTx/>
              <a:buNone/>
              <a:defRPr sz="2500" b="0">
                <a:solidFill>
                  <a:srgbClr val="EB1852"/>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TEXT AND IMAGE</a:t>
            </a:r>
          </a:p>
        </p:txBody>
      </p:sp>
      <p:cxnSp>
        <p:nvCxnSpPr>
          <p:cNvPr id="19" name="Straight Connector 18">
            <a:extLst>
              <a:ext uri="{FF2B5EF4-FFF2-40B4-BE49-F238E27FC236}">
                <a16:creationId xmlns:a16="http://schemas.microsoft.com/office/drawing/2014/main" id="{B2B47E17-2E75-4EF5-9EEA-3C5F3FCBDC35}"/>
              </a:ext>
            </a:extLst>
          </p:cNvPr>
          <p:cNvCxnSpPr>
            <a:cxnSpLocks/>
          </p:cNvCxnSpPr>
          <p:nvPr userDrawn="1"/>
        </p:nvCxnSpPr>
        <p:spPr>
          <a:xfrm>
            <a:off x="6412706" y="672643"/>
            <a:ext cx="5323682" cy="0"/>
          </a:xfrm>
          <a:prstGeom prst="line">
            <a:avLst/>
          </a:prstGeom>
          <a:ln w="6350">
            <a:solidFill>
              <a:schemeClr val="bg1"/>
            </a:solidFill>
          </a:ln>
        </p:spPr>
        <p:style>
          <a:lnRef idx="1">
            <a:schemeClr val="dk1"/>
          </a:lnRef>
          <a:fillRef idx="0">
            <a:schemeClr val="dk1"/>
          </a:fillRef>
          <a:effectRef idx="0">
            <a:schemeClr val="dk1"/>
          </a:effectRef>
          <a:fontRef idx="minor">
            <a:schemeClr val="tx1"/>
          </a:fontRef>
        </p:style>
      </p:cxnSp>
      <p:pic>
        <p:nvPicPr>
          <p:cNvPr id="20" name="Picture 19">
            <a:extLst>
              <a:ext uri="{FF2B5EF4-FFF2-40B4-BE49-F238E27FC236}">
                <a16:creationId xmlns:a16="http://schemas.microsoft.com/office/drawing/2014/main" id="{7D1B7836-2A83-5746-87C6-E216E3CA2B5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6714956" y="2310605"/>
            <a:ext cx="4241800" cy="3594100"/>
          </a:xfrm>
          <a:prstGeom prst="rect">
            <a:avLst/>
          </a:prstGeom>
        </p:spPr>
      </p:pic>
      <p:sp>
        <p:nvSpPr>
          <p:cNvPr id="4" name="TextBox 3">
            <a:extLst>
              <a:ext uri="{FF2B5EF4-FFF2-40B4-BE49-F238E27FC236}">
                <a16:creationId xmlns:a16="http://schemas.microsoft.com/office/drawing/2014/main" id="{2974916D-6B38-2E44-9C54-2277B01AEBA0}"/>
              </a:ext>
            </a:extLst>
          </p:cNvPr>
          <p:cNvSpPr txBox="1"/>
          <p:nvPr userDrawn="1"/>
        </p:nvSpPr>
        <p:spPr>
          <a:xfrm>
            <a:off x="3493477" y="1359877"/>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1757953498"/>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11"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6340381" y="2002394"/>
            <a:ext cx="5400000" cy="900000"/>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100" y="2002393"/>
            <a:ext cx="5400000" cy="900000"/>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Table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a:t>
            </a:r>
            <a:r>
              <a:rPr lang="en-GB" dirty="0"/>
              <a:t>.</a:t>
            </a:r>
          </a:p>
        </p:txBody>
      </p:sp>
      <p:sp>
        <p:nvSpPr>
          <p:cNvPr id="10" name="Footer Placeholder 4">
            <a:extLst>
              <a:ext uri="{FF2B5EF4-FFF2-40B4-BE49-F238E27FC236}">
                <a16:creationId xmlns:a16="http://schemas.microsoft.com/office/drawing/2014/main" id="{79B2FF45-684A-4476-8FDF-FD3ED711D4B7}"/>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title (Global update in Header and Footer)</a:t>
            </a:r>
            <a:endParaRPr lang="en-GB" dirty="0"/>
          </a:p>
        </p:txBody>
      </p:sp>
      <p:cxnSp>
        <p:nvCxnSpPr>
          <p:cNvPr id="13" name="Straight Connector 12">
            <a:extLst>
              <a:ext uri="{FF2B5EF4-FFF2-40B4-BE49-F238E27FC236}">
                <a16:creationId xmlns:a16="http://schemas.microsoft.com/office/drawing/2014/main" id="{4A19D3D7-574F-4A87-9788-F79A134915FC}"/>
              </a:ext>
            </a:extLst>
          </p:cNvPr>
          <p:cNvCxnSpPr>
            <a:cxnSpLocks/>
          </p:cNvCxnSpPr>
          <p:nvPr userDrawn="1"/>
        </p:nvCxnSpPr>
        <p:spPr>
          <a:xfrm>
            <a:off x="673100" y="672643"/>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5" name="Picture 14">
            <a:extLst>
              <a:ext uri="{FF2B5EF4-FFF2-40B4-BE49-F238E27FC236}">
                <a16:creationId xmlns:a16="http://schemas.microsoft.com/office/drawing/2014/main" id="{736EBB74-16F2-4890-8190-95CC208718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6" name="Text Placeholder 4">
            <a:extLst>
              <a:ext uri="{FF2B5EF4-FFF2-40B4-BE49-F238E27FC236}">
                <a16:creationId xmlns:a16="http://schemas.microsoft.com/office/drawing/2014/main" id="{519C3AF5-3EC7-42EB-9305-F88F96B8C896}"/>
              </a:ext>
            </a:extLst>
          </p:cNvPr>
          <p:cNvSpPr>
            <a:spLocks noGrp="1"/>
          </p:cNvSpPr>
          <p:nvPr>
            <p:ph type="body" sz="quarter" idx="15" hasCustomPrompt="1"/>
          </p:nvPr>
        </p:nvSpPr>
        <p:spPr>
          <a:xfrm>
            <a:off x="8579212" y="6332341"/>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7" name="Text Placeholder 2">
            <a:extLst>
              <a:ext uri="{FF2B5EF4-FFF2-40B4-BE49-F238E27FC236}">
                <a16:creationId xmlns:a16="http://schemas.microsoft.com/office/drawing/2014/main" id="{F9C3BF51-9EB4-4DDC-AA45-8497C3760F5D}"/>
              </a:ext>
            </a:extLst>
          </p:cNvPr>
          <p:cNvSpPr>
            <a:spLocks noGrp="1"/>
          </p:cNvSpPr>
          <p:nvPr>
            <p:ph type="body" sz="quarter" idx="16" hasCustomPrompt="1"/>
          </p:nvPr>
        </p:nvSpPr>
        <p:spPr>
          <a:xfrm>
            <a:off x="673100" y="1089025"/>
            <a:ext cx="4932570" cy="720725"/>
          </a:xfrm>
          <a:prstGeom prst="rect">
            <a:avLst/>
          </a:prstGeom>
        </p:spPr>
        <p:txBody>
          <a:bodyPr lIns="0" tIns="0" rIns="0" bIns="0"/>
          <a:lstStyle>
            <a:lvl1pPr marL="0" indent="0">
              <a:lnSpc>
                <a:spcPct val="75000"/>
              </a:lnSpc>
              <a:buFontTx/>
              <a:buNone/>
              <a:defRPr sz="2500" b="0">
                <a:solidFill>
                  <a:srgbClr val="EB1852"/>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TABLE STYLE</a:t>
            </a:r>
          </a:p>
        </p:txBody>
      </p:sp>
      <p:sp>
        <p:nvSpPr>
          <p:cNvPr id="2" name="TextBox 1">
            <a:extLst>
              <a:ext uri="{FF2B5EF4-FFF2-40B4-BE49-F238E27FC236}">
                <a16:creationId xmlns:a16="http://schemas.microsoft.com/office/drawing/2014/main" id="{9C9A0790-2F6F-CA4F-ADE5-B249464E583C}"/>
              </a:ext>
            </a:extLst>
          </p:cNvPr>
          <p:cNvSpPr txBox="1"/>
          <p:nvPr userDrawn="1"/>
        </p:nvSpPr>
        <p:spPr>
          <a:xfrm>
            <a:off x="2241755" y="1386348"/>
            <a:ext cx="0" cy="0"/>
          </a:xfrm>
          <a:prstGeom prst="rect">
            <a:avLst/>
          </a:prstGeom>
          <a:noFill/>
        </p:spPr>
        <p:txBody>
          <a:bodyPr wrap="none" lIns="0" tIns="0" rIns="0" bIns="0" rtlCol="0">
            <a:noAutofit/>
          </a:bodyPr>
          <a:lstStyle/>
          <a:p>
            <a:pPr algn="l"/>
            <a:endParaRPr lang="en-US" dirty="0"/>
          </a:p>
        </p:txBody>
      </p:sp>
    </p:spTree>
    <p:extLst>
      <p:ext uri="{BB962C8B-B14F-4D97-AF65-F5344CB8AC3E}">
        <p14:creationId xmlns:p14="http://schemas.microsoft.com/office/powerpoint/2010/main" val="213203620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2" name="Text Placeholder 13">
            <a:extLst>
              <a:ext uri="{FF2B5EF4-FFF2-40B4-BE49-F238E27FC236}">
                <a16:creationId xmlns:a16="http://schemas.microsoft.com/office/drawing/2014/main" id="{B323011C-889E-40FB-9049-ADF73277EB1E}"/>
              </a:ext>
            </a:extLst>
          </p:cNvPr>
          <p:cNvSpPr>
            <a:spLocks noGrp="1"/>
          </p:cNvSpPr>
          <p:nvPr>
            <p:ph type="body" sz="quarter" idx="14" hasCustomPrompt="1"/>
          </p:nvPr>
        </p:nvSpPr>
        <p:spPr>
          <a:xfrm>
            <a:off x="673100" y="2002393"/>
            <a:ext cx="3222447" cy="900000"/>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7" name="Text Placeholder 13">
            <a:extLst>
              <a:ext uri="{FF2B5EF4-FFF2-40B4-BE49-F238E27FC236}">
                <a16:creationId xmlns:a16="http://schemas.microsoft.com/office/drawing/2014/main" id="{B323011C-889E-40FB-9049-ADF73277EB1E}"/>
              </a:ext>
            </a:extLst>
          </p:cNvPr>
          <p:cNvSpPr>
            <a:spLocks noGrp="1"/>
          </p:cNvSpPr>
          <p:nvPr>
            <p:ph type="body" sz="quarter" idx="15" hasCustomPrompt="1"/>
          </p:nvPr>
        </p:nvSpPr>
        <p:spPr>
          <a:xfrm>
            <a:off x="4595517" y="2002393"/>
            <a:ext cx="3222447" cy="900000"/>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517934" y="2002393"/>
            <a:ext cx="3222447" cy="900000"/>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Chart Title</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218246EE-BD6D-49E4-AE67-37B994CA0B8A}"/>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title (Global update in Header and Footer)</a:t>
            </a:r>
            <a:endParaRPr lang="en-GB" dirty="0"/>
          </a:p>
        </p:txBody>
      </p:sp>
      <p:cxnSp>
        <p:nvCxnSpPr>
          <p:cNvPr id="13" name="Straight Connector 12">
            <a:extLst>
              <a:ext uri="{FF2B5EF4-FFF2-40B4-BE49-F238E27FC236}">
                <a16:creationId xmlns:a16="http://schemas.microsoft.com/office/drawing/2014/main" id="{54E2A937-F3B9-4965-AE7D-7C5DD988B9F8}"/>
              </a:ext>
            </a:extLst>
          </p:cNvPr>
          <p:cNvCxnSpPr>
            <a:cxnSpLocks/>
          </p:cNvCxnSpPr>
          <p:nvPr userDrawn="1"/>
        </p:nvCxnSpPr>
        <p:spPr>
          <a:xfrm>
            <a:off x="673100" y="672643"/>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4" name="Picture 13">
            <a:extLst>
              <a:ext uri="{FF2B5EF4-FFF2-40B4-BE49-F238E27FC236}">
                <a16:creationId xmlns:a16="http://schemas.microsoft.com/office/drawing/2014/main" id="{2A5A69AA-326C-48D8-9A1A-9C7485E2D52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5" name="Text Placeholder 4">
            <a:extLst>
              <a:ext uri="{FF2B5EF4-FFF2-40B4-BE49-F238E27FC236}">
                <a16:creationId xmlns:a16="http://schemas.microsoft.com/office/drawing/2014/main" id="{46B22A70-0A4A-4DAF-A185-B7FDC8418E54}"/>
              </a:ext>
            </a:extLst>
          </p:cNvPr>
          <p:cNvSpPr>
            <a:spLocks noGrp="1"/>
          </p:cNvSpPr>
          <p:nvPr>
            <p:ph type="body" sz="quarter" idx="13" hasCustomPrompt="1"/>
          </p:nvPr>
        </p:nvSpPr>
        <p:spPr>
          <a:xfrm>
            <a:off x="8579212" y="6332341"/>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A9830119-D94A-4641-9DB0-42A81B538012}"/>
              </a:ext>
            </a:extLst>
          </p:cNvPr>
          <p:cNvSpPr>
            <a:spLocks noGrp="1"/>
          </p:cNvSpPr>
          <p:nvPr>
            <p:ph type="body" sz="quarter" idx="17" hasCustomPrompt="1"/>
          </p:nvPr>
        </p:nvSpPr>
        <p:spPr>
          <a:xfrm>
            <a:off x="673100" y="1089025"/>
            <a:ext cx="4932570" cy="720725"/>
          </a:xfrm>
          <a:prstGeom prst="rect">
            <a:avLst/>
          </a:prstGeom>
        </p:spPr>
        <p:txBody>
          <a:bodyPr lIns="0" tIns="0" rIns="0" bIns="0"/>
          <a:lstStyle>
            <a:lvl1pPr marL="0" indent="0">
              <a:lnSpc>
                <a:spcPct val="75000"/>
              </a:lnSpc>
              <a:buFontTx/>
              <a:buNone/>
              <a:defRPr sz="2500" b="0">
                <a:solidFill>
                  <a:srgbClr val="EB1852"/>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GRAPH STYLE</a:t>
            </a:r>
          </a:p>
        </p:txBody>
      </p:sp>
    </p:spTree>
    <p:extLst>
      <p:ext uri="{BB962C8B-B14F-4D97-AF65-F5344CB8AC3E}">
        <p14:creationId xmlns:p14="http://schemas.microsoft.com/office/powerpoint/2010/main" val="321807606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5" name="Text Placeholder 13">
            <a:extLst>
              <a:ext uri="{FF2B5EF4-FFF2-40B4-BE49-F238E27FC236}">
                <a16:creationId xmlns:a16="http://schemas.microsoft.com/office/drawing/2014/main" id="{B323011C-889E-40FB-9049-ADF73277EB1E}"/>
              </a:ext>
            </a:extLst>
          </p:cNvPr>
          <p:cNvSpPr>
            <a:spLocks noGrp="1"/>
          </p:cNvSpPr>
          <p:nvPr>
            <p:ph type="body" sz="quarter" idx="16" hasCustomPrompt="1"/>
          </p:nvPr>
        </p:nvSpPr>
        <p:spPr>
          <a:xfrm>
            <a:off x="8440814" y="2002394"/>
            <a:ext cx="3299567" cy="900000"/>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3</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9"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556957" y="2002394"/>
            <a:ext cx="3420000" cy="4411469"/>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a:t>
            </a:r>
            <a:r>
              <a:rPr lang="en-GB" dirty="0" err="1"/>
              <a:t>dolore</a:t>
            </a:r>
            <a:r>
              <a:rPr lang="en-GB" dirty="0"/>
              <a:t>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a:t>
            </a:r>
            <a:r>
              <a:rPr lang="en-GB" dirty="0" err="1"/>
              <a:t>sunt</a:t>
            </a:r>
            <a:r>
              <a:rPr lang="en-GB" dirty="0"/>
              <a:t> </a:t>
            </a:r>
            <a:r>
              <a:rPr lang="en-GB" dirty="0" err="1"/>
              <a:t>pe</a:t>
            </a:r>
            <a:r>
              <a:rPr lang="en-GB" dirty="0"/>
              <a:t>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
            </a:r>
            <a:r>
              <a:rPr lang="en-GB" dirty="0" err="1"/>
              <a:t>ates</a:t>
            </a:r>
            <a:r>
              <a:rPr lang="en-GB" dirty="0"/>
              <a:t> </a:t>
            </a:r>
            <a:r>
              <a:rPr lang="en-GB" dirty="0" err="1"/>
              <a:t>ducim</a:t>
            </a:r>
            <a:r>
              <a:rPr lang="en-GB" dirty="0"/>
              <a:t> qui </a:t>
            </a:r>
            <a:r>
              <a:rPr lang="en-GB" dirty="0" err="1"/>
              <a:t>voluptaque</a:t>
            </a:r>
            <a:r>
              <a:rPr lang="en-GB" dirty="0"/>
              <a:t>.</a:t>
            </a:r>
          </a:p>
          <a:p>
            <a:pPr lvl="2"/>
            <a:r>
              <a:rPr lang="en-GB" dirty="0"/>
              <a:t>Obis </a:t>
            </a:r>
            <a:r>
              <a:rPr lang="en-GB" dirty="0" err="1"/>
              <a:t>quiaspero</a:t>
            </a:r>
            <a:r>
              <a:rPr lang="en-GB" dirty="0"/>
              <a:t> </a:t>
            </a:r>
            <a:r>
              <a:rPr lang="en-GB" dirty="0" err="1"/>
              <a:t>beatur</a:t>
            </a:r>
            <a:r>
              <a:rPr lang="en-GB" dirty="0"/>
              <a:t> sit </a:t>
            </a:r>
            <a:r>
              <a:rPr lang="en-GB" dirty="0" err="1"/>
              <a:t>ea</a:t>
            </a:r>
            <a:r>
              <a:rPr lang="en-GB" dirty="0"/>
              <a:t> que et </a:t>
            </a:r>
            <a:r>
              <a:rPr lang="en-GB" dirty="0" err="1"/>
              <a:t>quatem</a:t>
            </a:r>
            <a:r>
              <a:rPr lang="en-GB" dirty="0"/>
              <a:t> </a:t>
            </a:r>
            <a:r>
              <a:rPr lang="en-GB" dirty="0" err="1"/>
              <a:t>laboriae</a:t>
            </a:r>
            <a:r>
              <a:rPr lang="en-GB" dirty="0"/>
              <a:t> </a:t>
            </a:r>
            <a:r>
              <a:rPr lang="en-GB" dirty="0" err="1"/>
              <a:t>veleniendant</a:t>
            </a:r>
            <a:r>
              <a:rPr lang="en-GB" dirty="0"/>
              <a:t> </a:t>
            </a:r>
            <a:br>
              <a:rPr lang="en-GB" dirty="0"/>
            </a:br>
            <a:r>
              <a:rPr lang="en-GB" dirty="0" err="1"/>
              <a:t>laut</a:t>
            </a:r>
            <a:r>
              <a:rPr lang="en-GB" dirty="0"/>
              <a:t> abo;</a:t>
            </a:r>
          </a:p>
          <a:p>
            <a:pPr lvl="3"/>
            <a:r>
              <a:rPr lang="en-GB" dirty="0"/>
              <a:t>Fourth level, </a:t>
            </a:r>
            <a:r>
              <a:rPr lang="en-GB" dirty="0" err="1"/>
              <a:t>Raleway</a:t>
            </a:r>
            <a:r>
              <a:rPr lang="en-GB" dirty="0"/>
              <a:t> bullet point</a:t>
            </a:r>
          </a:p>
        </p:txBody>
      </p:sp>
      <p:sp>
        <p:nvSpPr>
          <p:cNvPr id="20"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2002394"/>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2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BD6E57ED-5F41-460A-BC6E-20ADA85BEFD8}"/>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defRPr>
            </a:lvl1pPr>
          </a:lstStyle>
          <a:p>
            <a:r>
              <a:rPr lang="en-GB" dirty="0"/>
              <a:t>PowerPoint title (Global update in Header and Footer)</a:t>
            </a:r>
          </a:p>
        </p:txBody>
      </p:sp>
      <p:cxnSp>
        <p:nvCxnSpPr>
          <p:cNvPr id="12" name="Straight Connector 11">
            <a:extLst>
              <a:ext uri="{FF2B5EF4-FFF2-40B4-BE49-F238E27FC236}">
                <a16:creationId xmlns:a16="http://schemas.microsoft.com/office/drawing/2014/main" id="{3242F090-0C38-493E-A6F4-7BEA5339419C}"/>
              </a:ext>
            </a:extLst>
          </p:cNvPr>
          <p:cNvCxnSpPr>
            <a:cxnSpLocks/>
          </p:cNvCxnSpPr>
          <p:nvPr userDrawn="1"/>
        </p:nvCxnSpPr>
        <p:spPr>
          <a:xfrm>
            <a:off x="673100" y="672643"/>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3" name="Picture 12">
            <a:extLst>
              <a:ext uri="{FF2B5EF4-FFF2-40B4-BE49-F238E27FC236}">
                <a16:creationId xmlns:a16="http://schemas.microsoft.com/office/drawing/2014/main" id="{3EF70C90-95D4-4432-916A-858768B4D66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4" name="Text Placeholder 4">
            <a:extLst>
              <a:ext uri="{FF2B5EF4-FFF2-40B4-BE49-F238E27FC236}">
                <a16:creationId xmlns:a16="http://schemas.microsoft.com/office/drawing/2014/main" id="{FF73E82B-F11A-485F-B951-0185544BD597}"/>
              </a:ext>
            </a:extLst>
          </p:cNvPr>
          <p:cNvSpPr>
            <a:spLocks noGrp="1"/>
          </p:cNvSpPr>
          <p:nvPr>
            <p:ph type="body" sz="quarter" idx="17" hasCustomPrompt="1"/>
          </p:nvPr>
        </p:nvSpPr>
        <p:spPr>
          <a:xfrm>
            <a:off x="8579212" y="6332341"/>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6" name="Text Placeholder 2">
            <a:extLst>
              <a:ext uri="{FF2B5EF4-FFF2-40B4-BE49-F238E27FC236}">
                <a16:creationId xmlns:a16="http://schemas.microsoft.com/office/drawing/2014/main" id="{D228FA08-BA29-4820-91E9-9B8338EA1091}"/>
              </a:ext>
            </a:extLst>
          </p:cNvPr>
          <p:cNvSpPr>
            <a:spLocks noGrp="1"/>
          </p:cNvSpPr>
          <p:nvPr>
            <p:ph type="body" sz="quarter" idx="18" hasCustomPrompt="1"/>
          </p:nvPr>
        </p:nvSpPr>
        <p:spPr>
          <a:xfrm>
            <a:off x="673100" y="1089025"/>
            <a:ext cx="4932570" cy="720725"/>
          </a:xfrm>
          <a:prstGeom prst="rect">
            <a:avLst/>
          </a:prstGeom>
        </p:spPr>
        <p:txBody>
          <a:bodyPr lIns="0" tIns="0" rIns="0" bIns="0"/>
          <a:lstStyle>
            <a:lvl1pPr marL="0" indent="0">
              <a:lnSpc>
                <a:spcPct val="75000"/>
              </a:lnSpc>
              <a:buFontTx/>
              <a:buNone/>
              <a:defRPr sz="2500" b="0">
                <a:solidFill>
                  <a:srgbClr val="EB1852"/>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a:t>
            </a:r>
          </a:p>
        </p:txBody>
      </p:sp>
    </p:spTree>
    <p:extLst>
      <p:ext uri="{BB962C8B-B14F-4D97-AF65-F5344CB8AC3E}">
        <p14:creationId xmlns:p14="http://schemas.microsoft.com/office/powerpoint/2010/main" val="1648731436"/>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4252"/>
          </a:xfrm>
          <a:prstGeom prst="rect">
            <a:avLst/>
          </a:prstGeom>
        </p:spPr>
      </p:pic>
      <p:pic>
        <p:nvPicPr>
          <p:cNvPr id="6" name="Picture 5">
            <a:extLst>
              <a:ext uri="{FF2B5EF4-FFF2-40B4-BE49-F238E27FC236}">
                <a16:creationId xmlns:a16="http://schemas.microsoft.com/office/drawing/2014/main" id="{873F54C1-1A57-44C8-86D9-A61E13D045EF}"/>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663264" y="5477068"/>
            <a:ext cx="528735" cy="1379057"/>
          </a:xfrm>
          <a:prstGeom prst="rect">
            <a:avLst/>
          </a:prstGeom>
        </p:spPr>
      </p:pic>
      <p:sp>
        <p:nvSpPr>
          <p:cNvPr id="10" name="Slide Number Placeholder 5">
            <a:extLst>
              <a:ext uri="{FF2B5EF4-FFF2-40B4-BE49-F238E27FC236}">
                <a16:creationId xmlns:a16="http://schemas.microsoft.com/office/drawing/2014/main" id="{D94DDC7D-2914-4CFD-8ABB-6752F6A9CD52}"/>
              </a:ext>
            </a:extLst>
          </p:cNvPr>
          <p:cNvSpPr>
            <a:spLocks noGrp="1"/>
          </p:cNvSpPr>
          <p:nvPr>
            <p:ph type="sldNum" sz="quarter" idx="4"/>
          </p:nvPr>
        </p:nvSpPr>
        <p:spPr>
          <a:xfrm>
            <a:off x="9468000" y="6518366"/>
            <a:ext cx="2628000" cy="203109"/>
          </a:xfrm>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fld id="{2A4924F2-D2C6-4E44-94BF-16121116D9F5}" type="slidenum">
              <a:rPr lang="en-GB" smtClean="0"/>
              <a:pPr/>
              <a:t>‹#›</a:t>
            </a:fld>
            <a:endParaRPr lang="en-GB" dirty="0"/>
          </a:p>
        </p:txBody>
      </p:sp>
      <p:sp>
        <p:nvSpPr>
          <p:cNvPr id="13" name="Text Placeholder 13">
            <a:extLst>
              <a:ext uri="{FF2B5EF4-FFF2-40B4-BE49-F238E27FC236}">
                <a16:creationId xmlns:a16="http://schemas.microsoft.com/office/drawing/2014/main" id="{B323011C-889E-40FB-9049-ADF73277EB1E}"/>
              </a:ext>
            </a:extLst>
          </p:cNvPr>
          <p:cNvSpPr>
            <a:spLocks noGrp="1"/>
          </p:cNvSpPr>
          <p:nvPr>
            <p:ph type="body" sz="quarter" idx="13" hasCustomPrompt="1"/>
          </p:nvPr>
        </p:nvSpPr>
        <p:spPr>
          <a:xfrm>
            <a:off x="4663142" y="2002394"/>
            <a:ext cx="3420000" cy="4411469"/>
          </a:xfrm>
          <a:prstGeom prst="rect">
            <a:avLst/>
          </a:prstGeom>
        </p:spPr>
        <p:txBody>
          <a:bodyPr wrap="square" lIns="0" tIns="0" rIns="0" bIns="0">
            <a:noAutofit/>
          </a:bodyPr>
          <a:lstStyle>
            <a:lvl1pPr marL="0" indent="0">
              <a:lnSpc>
                <a:spcPct val="100000"/>
              </a:lnSpc>
              <a:spcBef>
                <a:spcPts val="0"/>
              </a:spcBef>
              <a:spcAft>
                <a:spcPts val="100"/>
              </a:spcAft>
              <a:buNone/>
              <a:defRPr sz="1200" b="1" spc="-50" baseline="0">
                <a:solidFill>
                  <a:schemeClr val="accent1"/>
                </a:solidFill>
                <a:latin typeface="Raleway" panose="020B0503030101060003" pitchFamily="34" charset="0"/>
              </a:defRPr>
            </a:lvl1pPr>
            <a:lvl2pPr marL="0" indent="0">
              <a:lnSpc>
                <a:spcPct val="100000"/>
              </a:lnSpc>
              <a:spcBef>
                <a:spcPts val="0"/>
              </a:spcBef>
              <a:spcAft>
                <a:spcPts val="1200"/>
              </a:spcAft>
              <a:buClr>
                <a:srgbClr val="EB1852"/>
              </a:buClr>
              <a:buFont typeface="Raleway" panose="020B0503030101060003" pitchFamily="34" charset="77"/>
              <a:buNone/>
              <a:defRPr sz="1100">
                <a:solidFill>
                  <a:srgbClr val="071D49"/>
                </a:solidFill>
                <a:latin typeface="Raleway" panose="020B0503030101060003" pitchFamily="34" charset="0"/>
              </a:defRPr>
            </a:lvl2pPr>
            <a:lvl3pPr marL="0" indent="0">
              <a:lnSpc>
                <a:spcPct val="100000"/>
              </a:lnSpc>
              <a:spcBef>
                <a:spcPts val="0"/>
              </a:spcBef>
              <a:spcAft>
                <a:spcPts val="1600"/>
              </a:spcAft>
              <a:buClr>
                <a:srgbClr val="EB1852"/>
              </a:buClr>
              <a:buFont typeface="Raleway" panose="020B0503030101060003" pitchFamily="34" charset="77"/>
              <a:buNone/>
              <a:defRPr sz="1100" b="1">
                <a:solidFill>
                  <a:srgbClr val="071D49"/>
                </a:solidFill>
                <a:latin typeface="Raleway" panose="020B0503030101060003" pitchFamily="34" charset="0"/>
              </a:defRPr>
            </a:lvl3pPr>
            <a:lvl4pPr marL="252000" indent="-252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2</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a:p>
            <a:pPr lvl="1"/>
            <a:r>
              <a:rPr lang="en-GB" dirty="0" err="1"/>
              <a:t>Nimo</a:t>
            </a:r>
            <a:r>
              <a:rPr lang="en-GB" dirty="0"/>
              <a:t> id </a:t>
            </a:r>
            <a:r>
              <a:rPr lang="en-GB" dirty="0" err="1"/>
              <a:t>quia</a:t>
            </a:r>
            <a:r>
              <a:rPr lang="en-GB" dirty="0"/>
              <a:t> </a:t>
            </a:r>
            <a:r>
              <a:rPr lang="en-GB" dirty="0" err="1"/>
              <a:t>conseque</a:t>
            </a:r>
            <a:r>
              <a:rPr lang="en-GB" dirty="0"/>
              <a:t> </a:t>
            </a:r>
            <a:r>
              <a:rPr lang="en-GB" dirty="0" err="1"/>
              <a:t>nonem</a:t>
            </a:r>
            <a:r>
              <a:rPr lang="en-GB" dirty="0"/>
              <a:t> </a:t>
            </a:r>
            <a:r>
              <a:rPr lang="en-GB" dirty="0" err="1"/>
              <a:t>faceaquo</a:t>
            </a:r>
            <a:r>
              <a:rPr lang="en-GB" dirty="0"/>
              <a:t> </a:t>
            </a:r>
            <a:r>
              <a:rPr lang="en-GB" dirty="0" err="1"/>
              <a:t>eation</a:t>
            </a:r>
            <a:r>
              <a:rPr lang="en-GB" dirty="0"/>
              <a:t> pro </a:t>
            </a:r>
            <a:r>
              <a:rPr lang="en-GB" dirty="0" err="1"/>
              <a:t>dolore</a:t>
            </a:r>
            <a:r>
              <a:rPr lang="en-GB" dirty="0"/>
              <a:t> </a:t>
            </a:r>
            <a:r>
              <a:rPr lang="en-GB" dirty="0" err="1"/>
              <a:t>ra</a:t>
            </a:r>
            <a:r>
              <a:rPr lang="en-GB" dirty="0"/>
              <a:t> </a:t>
            </a:r>
            <a:r>
              <a:rPr lang="en-GB" dirty="0" err="1"/>
              <a:t>dem</a:t>
            </a:r>
            <a:r>
              <a:rPr lang="en-GB" dirty="0"/>
              <a:t> </a:t>
            </a:r>
            <a:r>
              <a:rPr lang="en-GB" dirty="0" err="1"/>
              <a:t>iur</a:t>
            </a:r>
            <a:r>
              <a:rPr lang="en-GB" dirty="0"/>
              <a:t>, non core </a:t>
            </a:r>
            <a:r>
              <a:rPr lang="en-GB" dirty="0" err="1"/>
              <a:t>sita</a:t>
            </a:r>
            <a:r>
              <a:rPr lang="en-GB" dirty="0"/>
              <a:t> </a:t>
            </a:r>
            <a:r>
              <a:rPr lang="en-GB" dirty="0" err="1"/>
              <a:t>dolorrovidis</a:t>
            </a:r>
            <a:r>
              <a:rPr lang="en-GB" dirty="0"/>
              <a:t> </a:t>
            </a:r>
            <a:r>
              <a:rPr lang="en-GB" dirty="0" err="1"/>
              <a:t>sunt</a:t>
            </a:r>
            <a:r>
              <a:rPr lang="en-GB" dirty="0"/>
              <a:t> </a:t>
            </a:r>
            <a:r>
              <a:rPr lang="en-GB" dirty="0" err="1"/>
              <a:t>pe</a:t>
            </a:r>
            <a:r>
              <a:rPr lang="en-GB" dirty="0"/>
              <a:t> </a:t>
            </a:r>
            <a:r>
              <a:rPr lang="en-GB" dirty="0" err="1"/>
              <a:t>volupta</a:t>
            </a:r>
            <a:r>
              <a:rPr lang="en-GB" dirty="0"/>
              <a:t> </a:t>
            </a:r>
            <a:r>
              <a:rPr lang="en-GB" dirty="0" err="1"/>
              <a:t>idWite</a:t>
            </a:r>
            <a:r>
              <a:rPr lang="en-GB" dirty="0"/>
              <a:t> </a:t>
            </a:r>
            <a:r>
              <a:rPr lang="en-GB" dirty="0" err="1"/>
              <a:t>corae</a:t>
            </a:r>
            <a:r>
              <a:rPr lang="en-GB" dirty="0"/>
              <a:t> </a:t>
            </a:r>
            <a:r>
              <a:rPr lang="en-GB" dirty="0" err="1"/>
              <a:t>nimperi</a:t>
            </a:r>
            <a:r>
              <a:rPr lang="en-GB" dirty="0"/>
              <a:t> </a:t>
            </a:r>
            <a:r>
              <a:rPr lang="en-GB" dirty="0" err="1"/>
              <a:t>berferore</a:t>
            </a:r>
            <a:r>
              <a:rPr lang="en-GB" dirty="0"/>
              <a:t> </a:t>
            </a:r>
            <a:r>
              <a:rPr lang="en-GB" dirty="0" err="1"/>
              <a:t>quas</a:t>
            </a:r>
            <a:r>
              <a:rPr lang="en-GB" dirty="0"/>
              <a:t> et </a:t>
            </a:r>
            <a:r>
              <a:rPr lang="en-GB" dirty="0" err="1"/>
              <a:t>renis</a:t>
            </a:r>
            <a:r>
              <a:rPr lang="en-GB" dirty="0"/>
              <a:t> </a:t>
            </a:r>
            <a:r>
              <a:rPr lang="en-GB" dirty="0" err="1"/>
              <a:t>ates</a:t>
            </a:r>
            <a:r>
              <a:rPr lang="en-GB" dirty="0"/>
              <a:t> </a:t>
            </a:r>
            <a:r>
              <a:rPr lang="en-GB" dirty="0" err="1"/>
              <a:t>ducim</a:t>
            </a:r>
            <a:r>
              <a:rPr lang="en-GB" dirty="0"/>
              <a:t> qui </a:t>
            </a:r>
            <a:r>
              <a:rPr lang="en-GB" dirty="0" err="1"/>
              <a:t>voluptaque</a:t>
            </a:r>
            <a:r>
              <a:rPr lang="en-GB" dirty="0"/>
              <a:t>.</a:t>
            </a:r>
          </a:p>
          <a:p>
            <a:pPr lvl="1"/>
            <a:r>
              <a:rPr lang="en-GB" dirty="0" err="1"/>
              <a:t>Proin</a:t>
            </a:r>
            <a:r>
              <a:rPr lang="en-GB" dirty="0"/>
              <a:t> </a:t>
            </a:r>
            <a:r>
              <a:rPr lang="en-GB" dirty="0" err="1"/>
              <a:t>eu</a:t>
            </a:r>
            <a:r>
              <a:rPr lang="en-GB" dirty="0"/>
              <a:t> lorem </a:t>
            </a:r>
            <a:r>
              <a:rPr lang="en-GB" dirty="0" err="1"/>
              <a:t>erat</a:t>
            </a:r>
            <a:r>
              <a:rPr lang="en-GB" dirty="0"/>
              <a:t>. </a:t>
            </a:r>
            <a:r>
              <a:rPr lang="en-GB" dirty="0" err="1"/>
              <a:t>Cras</a:t>
            </a:r>
            <a:r>
              <a:rPr lang="en-GB" dirty="0"/>
              <a:t> </a:t>
            </a:r>
            <a:r>
              <a:rPr lang="en-GB" dirty="0" err="1"/>
              <a:t>varius</a:t>
            </a:r>
            <a:r>
              <a:rPr lang="en-GB" dirty="0"/>
              <a:t> vitae </a:t>
            </a:r>
            <a:r>
              <a:rPr lang="en-GB" dirty="0" err="1"/>
              <a:t>est</a:t>
            </a:r>
            <a:r>
              <a:rPr lang="en-GB" dirty="0"/>
              <a:t> sit </a:t>
            </a:r>
            <a:r>
              <a:rPr lang="en-GB" dirty="0" err="1"/>
              <a:t>amet</a:t>
            </a:r>
            <a:r>
              <a:rPr lang="en-GB" dirty="0"/>
              <a:t> </a:t>
            </a:r>
            <a:r>
              <a:rPr lang="en-GB" dirty="0" err="1"/>
              <a:t>venenatis</a:t>
            </a:r>
            <a:r>
              <a:rPr lang="en-GB" dirty="0"/>
              <a:t>. </a:t>
            </a:r>
            <a:r>
              <a:rPr lang="en-GB" dirty="0" err="1"/>
              <a:t>Proin</a:t>
            </a:r>
            <a:r>
              <a:rPr lang="en-GB" dirty="0"/>
              <a:t> </a:t>
            </a:r>
            <a:r>
              <a:rPr lang="en-GB" dirty="0" err="1"/>
              <a:t>condimentum</a:t>
            </a:r>
            <a:r>
              <a:rPr lang="en-GB" dirty="0"/>
              <a:t> </a:t>
            </a:r>
            <a:r>
              <a:rPr lang="en-GB" dirty="0" err="1"/>
              <a:t>ultrices</a:t>
            </a:r>
            <a:r>
              <a:rPr lang="en-GB" dirty="0"/>
              <a:t> </a:t>
            </a:r>
            <a:r>
              <a:rPr lang="en-GB" dirty="0" err="1"/>
              <a:t>auctor</a:t>
            </a:r>
            <a:r>
              <a:rPr lang="en-GB" dirty="0"/>
              <a:t>. </a:t>
            </a:r>
            <a:r>
              <a:rPr lang="en-GB" dirty="0" err="1"/>
              <a:t>Proin</a:t>
            </a:r>
            <a:r>
              <a:rPr lang="en-GB" dirty="0"/>
              <a:t> </a:t>
            </a:r>
            <a:r>
              <a:rPr lang="en-GB" dirty="0" err="1"/>
              <a:t>nisl</a:t>
            </a:r>
            <a:r>
              <a:rPr lang="en-GB" dirty="0"/>
              <a:t> </a:t>
            </a:r>
            <a:r>
              <a:rPr lang="en-GB" dirty="0" err="1"/>
              <a:t>odio</a:t>
            </a:r>
            <a:r>
              <a:rPr lang="en-GB" dirty="0"/>
              <a:t>, </a:t>
            </a:r>
            <a:r>
              <a:rPr lang="en-GB" dirty="0" err="1"/>
              <a:t>sollicitudin</a:t>
            </a:r>
            <a:r>
              <a:rPr lang="en-GB" dirty="0"/>
              <a:t> et </a:t>
            </a:r>
            <a:r>
              <a:rPr lang="en-GB" dirty="0" err="1"/>
              <a:t>felis</a:t>
            </a:r>
            <a:r>
              <a:rPr lang="en-GB" dirty="0"/>
              <a:t> </a:t>
            </a:r>
            <a:r>
              <a:rPr lang="en-GB" dirty="0" err="1"/>
              <a:t>quis</a:t>
            </a:r>
            <a:r>
              <a:rPr lang="en-GB" dirty="0"/>
              <a:t>, </a:t>
            </a:r>
            <a:r>
              <a:rPr lang="en-GB" dirty="0" err="1"/>
              <a:t>sodales</a:t>
            </a:r>
            <a:r>
              <a:rPr lang="en-GB" dirty="0"/>
              <a:t> </a:t>
            </a:r>
            <a:r>
              <a:rPr lang="en-GB" dirty="0" err="1"/>
              <a:t>rhoncus</a:t>
            </a:r>
            <a:r>
              <a:rPr lang="en-GB" dirty="0"/>
              <a:t> libero. </a:t>
            </a:r>
            <a:r>
              <a:rPr lang="en-GB" dirty="0" err="1"/>
              <a:t>Aenean</a:t>
            </a:r>
            <a:r>
              <a:rPr lang="en-GB" dirty="0"/>
              <a:t> </a:t>
            </a:r>
            <a:r>
              <a:rPr lang="en-GB" dirty="0" err="1"/>
              <a:t>justo</a:t>
            </a:r>
            <a:r>
              <a:rPr lang="en-GB" dirty="0"/>
              <a:t> </a:t>
            </a:r>
            <a:r>
              <a:rPr lang="en-GB" dirty="0" err="1"/>
              <a:t>leo</a:t>
            </a:r>
            <a:r>
              <a:rPr lang="en-GB" dirty="0"/>
              <a:t>, </a:t>
            </a:r>
            <a:r>
              <a:rPr lang="en-GB" dirty="0" err="1"/>
              <a:t>aliquam</a:t>
            </a:r>
            <a:r>
              <a:rPr lang="en-GB" dirty="0"/>
              <a:t> </a:t>
            </a:r>
            <a:r>
              <a:rPr lang="en-GB" dirty="0" err="1"/>
              <a:t>ut</a:t>
            </a:r>
            <a:r>
              <a:rPr lang="en-GB" dirty="0"/>
              <a:t> </a:t>
            </a:r>
            <a:r>
              <a:rPr lang="en-GB" dirty="0" err="1"/>
              <a:t>orci</a:t>
            </a:r>
            <a:r>
              <a:rPr lang="en-GB" dirty="0"/>
              <a:t> sit </a:t>
            </a:r>
            <a:r>
              <a:rPr lang="en-GB" dirty="0" err="1"/>
              <a:t>amet</a:t>
            </a:r>
            <a:r>
              <a:rPr lang="en-GB" dirty="0"/>
              <a:t>, </a:t>
            </a:r>
            <a:r>
              <a:rPr lang="en-GB" dirty="0" err="1"/>
              <a:t>eleifend</a:t>
            </a:r>
            <a:r>
              <a:rPr lang="en-GB" dirty="0"/>
              <a:t> </a:t>
            </a:r>
            <a:r>
              <a:rPr lang="en-GB" dirty="0" err="1"/>
              <a:t>iaculis</a:t>
            </a:r>
            <a:r>
              <a:rPr lang="en-GB" dirty="0"/>
              <a:t> </a:t>
            </a:r>
            <a:r>
              <a:rPr lang="en-GB" dirty="0" err="1"/>
              <a:t>dolor</a:t>
            </a:r>
            <a:r>
              <a:rPr lang="en-GB" dirty="0"/>
              <a:t>.</a:t>
            </a:r>
          </a:p>
        </p:txBody>
      </p:sp>
      <p:sp>
        <p:nvSpPr>
          <p:cNvPr id="14" name="Text Placeholder 13">
            <a:extLst>
              <a:ext uri="{FF2B5EF4-FFF2-40B4-BE49-F238E27FC236}">
                <a16:creationId xmlns:a16="http://schemas.microsoft.com/office/drawing/2014/main" id="{B323011C-889E-40FB-9049-ADF73277EB1E}"/>
              </a:ext>
            </a:extLst>
          </p:cNvPr>
          <p:cNvSpPr>
            <a:spLocks noGrp="1"/>
          </p:cNvSpPr>
          <p:nvPr>
            <p:ph type="body" sz="quarter" idx="12" hasCustomPrompt="1"/>
          </p:nvPr>
        </p:nvSpPr>
        <p:spPr>
          <a:xfrm>
            <a:off x="673100" y="2002394"/>
            <a:ext cx="3420000" cy="4411469"/>
          </a:xfrm>
          <a:prstGeom prst="rect">
            <a:avLst/>
          </a:prstGeom>
        </p:spPr>
        <p:txBody>
          <a:bodyPr wrap="square" lIns="0" tIns="0" rIns="0" bIns="0">
            <a:noAutofit/>
          </a:bodyPr>
          <a:lstStyle>
            <a:lvl1pPr marL="0" indent="0">
              <a:lnSpc>
                <a:spcPct val="100000"/>
              </a:lnSpc>
              <a:spcBef>
                <a:spcPts val="0"/>
              </a:spcBef>
              <a:spcAft>
                <a:spcPts val="300"/>
              </a:spcAft>
              <a:buNone/>
              <a:defRPr sz="1200" b="1" i="0" spc="-50" baseline="0">
                <a:solidFill>
                  <a:schemeClr val="accent1"/>
                </a:solidFill>
                <a:latin typeface="Raleway" charset="0"/>
                <a:ea typeface="Raleway" charset="0"/>
                <a:cs typeface="Raleway" charset="0"/>
              </a:defRPr>
            </a:lvl1pPr>
            <a:lvl2pPr marL="0" indent="0">
              <a:lnSpc>
                <a:spcPct val="100000"/>
              </a:lnSpc>
              <a:spcBef>
                <a:spcPts val="0"/>
              </a:spcBef>
              <a:spcAft>
                <a:spcPts val="300"/>
              </a:spcAft>
              <a:buClr>
                <a:srgbClr val="EB1852"/>
              </a:buClr>
              <a:buFont typeface="Raleway" panose="020B0503030101060003" pitchFamily="34" charset="77"/>
              <a:buNone/>
              <a:defRPr sz="2000">
                <a:solidFill>
                  <a:srgbClr val="071D49"/>
                </a:solidFill>
                <a:latin typeface="Raleway" panose="020B0503030101060003" pitchFamily="34" charset="0"/>
              </a:defRPr>
            </a:lvl2pPr>
            <a:lvl3pPr marL="180000" indent="-180000">
              <a:lnSpc>
                <a:spcPct val="100000"/>
              </a:lnSpc>
              <a:spcBef>
                <a:spcPts val="0"/>
              </a:spcBef>
              <a:spcAft>
                <a:spcPts val="300"/>
              </a:spcAft>
              <a:buClr>
                <a:srgbClr val="EB1852"/>
              </a:buClr>
              <a:buFont typeface="Raleway" panose="020B0503030101060003" pitchFamily="34" charset="77"/>
              <a:buChar char="/"/>
              <a:defRPr sz="1100">
                <a:solidFill>
                  <a:srgbClr val="071D49"/>
                </a:solidFill>
                <a:latin typeface="Raleway" panose="020B0503030101060003" pitchFamily="34" charset="0"/>
              </a:defRPr>
            </a:lvl3pPr>
            <a:lvl4pPr marL="180000" indent="-180000">
              <a:lnSpc>
                <a:spcPct val="100000"/>
              </a:lnSpc>
              <a:spcBef>
                <a:spcPts val="0"/>
              </a:spcBef>
              <a:spcAft>
                <a:spcPts val="300"/>
              </a:spcAft>
              <a:buClr>
                <a:srgbClr val="EB1852"/>
              </a:buClr>
              <a:buFont typeface="Raleway" panose="020B0503030101060003" pitchFamily="34" charset="77"/>
              <a:buChar char="/"/>
              <a:defRPr sz="850">
                <a:solidFill>
                  <a:srgbClr val="071D49"/>
                </a:solidFill>
                <a:latin typeface="Raleway" panose="020B0503030101060003" pitchFamily="34" charset="0"/>
              </a:defRPr>
            </a:lvl4pPr>
            <a:lvl5pPr marL="0" indent="0">
              <a:lnSpc>
                <a:spcPct val="100000"/>
              </a:lnSpc>
              <a:spcBef>
                <a:spcPts val="0"/>
              </a:spcBef>
              <a:spcAft>
                <a:spcPts val="200"/>
              </a:spcAft>
              <a:buNone/>
              <a:defRPr sz="850" b="1">
                <a:solidFill>
                  <a:srgbClr val="E40046"/>
                </a:solidFill>
                <a:latin typeface="Raleway" panose="020B0503030101060003" pitchFamily="34" charset="0"/>
              </a:defRPr>
            </a:lvl5pPr>
            <a:lvl6pPr marL="0" indent="0">
              <a:lnSpc>
                <a:spcPct val="100000"/>
              </a:lnSpc>
              <a:spcBef>
                <a:spcPts val="0"/>
              </a:spcBef>
              <a:buNone/>
              <a:defRPr sz="850">
                <a:solidFill>
                  <a:srgbClr val="071D49"/>
                </a:solidFill>
                <a:latin typeface="Raleway" panose="020B0503030101060003" pitchFamily="34" charset="0"/>
              </a:defRPr>
            </a:lvl6pPr>
          </a:lstStyle>
          <a:p>
            <a:pPr lvl="0"/>
            <a:r>
              <a:rPr lang="en-GB" dirty="0"/>
              <a:t>Column 1</a:t>
            </a:r>
          </a:p>
          <a:p>
            <a:pPr lvl="1"/>
            <a:r>
              <a:rPr lang="en-GB" dirty="0"/>
              <a:t>Ex </a:t>
            </a:r>
            <a:r>
              <a:rPr lang="en-GB" dirty="0" err="1"/>
              <a:t>entione</a:t>
            </a:r>
            <a:r>
              <a:rPr lang="en-GB" dirty="0"/>
              <a:t> </a:t>
            </a:r>
            <a:r>
              <a:rPr lang="en-GB" dirty="0" err="1"/>
              <a:t>molore</a:t>
            </a:r>
            <a:r>
              <a:rPr lang="en-GB" dirty="0"/>
              <a:t> </a:t>
            </a:r>
            <a:r>
              <a:rPr lang="en-GB" dirty="0" err="1"/>
              <a:t>nos</a:t>
            </a:r>
            <a:r>
              <a:rPr lang="en-GB" dirty="0"/>
              <a:t> pa et </a:t>
            </a:r>
            <a:r>
              <a:rPr lang="en-GB" dirty="0" err="1"/>
              <a:t>volupta</a:t>
            </a:r>
            <a:r>
              <a:rPr lang="en-GB" dirty="0"/>
              <a:t> </a:t>
            </a:r>
            <a:r>
              <a:rPr lang="en-GB" dirty="0" err="1"/>
              <a:t>tenitate</a:t>
            </a:r>
            <a:r>
              <a:rPr lang="en-GB" dirty="0"/>
              <a:t> </a:t>
            </a:r>
            <a:r>
              <a:rPr lang="en-GB" dirty="0" err="1"/>
              <a:t>conem</a:t>
            </a:r>
            <a:r>
              <a:rPr lang="en-GB" dirty="0"/>
              <a:t> rem que </a:t>
            </a:r>
            <a:r>
              <a:rPr lang="en-GB" dirty="0" err="1"/>
              <a:t>serspietus</a:t>
            </a:r>
            <a:r>
              <a:rPr lang="en-GB" dirty="0"/>
              <a:t> </a:t>
            </a:r>
            <a:r>
              <a:rPr lang="en-GB" dirty="0" err="1"/>
              <a:t>aut</a:t>
            </a:r>
            <a:r>
              <a:rPr lang="en-GB" dirty="0"/>
              <a:t> </a:t>
            </a:r>
            <a:r>
              <a:rPr lang="en-GB" dirty="0" err="1"/>
              <a:t>maios</a:t>
            </a:r>
            <a:r>
              <a:rPr lang="en-GB" dirty="0"/>
              <a:t> </a:t>
            </a:r>
            <a:r>
              <a:rPr lang="en-GB" dirty="0" err="1"/>
              <a:t>rerit</a:t>
            </a:r>
            <a:r>
              <a:rPr lang="en-GB" dirty="0"/>
              <a:t> </a:t>
            </a:r>
            <a:r>
              <a:rPr lang="en-GB" dirty="0" err="1"/>
              <a:t>estemped</a:t>
            </a:r>
            <a:r>
              <a:rPr lang="en-GB" dirty="0"/>
              <a:t> </a:t>
            </a:r>
            <a:r>
              <a:rPr lang="en-GB" dirty="0" err="1"/>
              <a:t>erita</a:t>
            </a:r>
            <a:r>
              <a:rPr lang="en-GB" dirty="0"/>
              <a:t> </a:t>
            </a:r>
            <a:r>
              <a:rPr lang="en-GB" dirty="0" err="1"/>
              <a:t>prerior</a:t>
            </a:r>
            <a:r>
              <a:rPr lang="en-GB" dirty="0"/>
              <a:t> </a:t>
            </a:r>
            <a:r>
              <a:rPr lang="en-GB" dirty="0" err="1"/>
              <a:t>molum</a:t>
            </a:r>
            <a:r>
              <a:rPr lang="en-GB" dirty="0"/>
              <a:t> hit, </a:t>
            </a:r>
            <a:r>
              <a:rPr lang="en-GB" dirty="0" err="1"/>
              <a:t>optiassum</a:t>
            </a:r>
            <a:r>
              <a:rPr lang="en-GB" dirty="0"/>
              <a:t>.</a:t>
            </a:r>
          </a:p>
        </p:txBody>
      </p:sp>
      <p:sp>
        <p:nvSpPr>
          <p:cNvPr id="11" name="Footer Placeholder 4">
            <a:extLst>
              <a:ext uri="{FF2B5EF4-FFF2-40B4-BE49-F238E27FC236}">
                <a16:creationId xmlns:a16="http://schemas.microsoft.com/office/drawing/2014/main" id="{10108A66-92E4-4F91-9168-68AD2B161110}"/>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title (Global update in Header and Footer)</a:t>
            </a:r>
            <a:endParaRPr lang="en-GB" dirty="0"/>
          </a:p>
        </p:txBody>
      </p:sp>
      <p:cxnSp>
        <p:nvCxnSpPr>
          <p:cNvPr id="12" name="Straight Connector 11">
            <a:extLst>
              <a:ext uri="{FF2B5EF4-FFF2-40B4-BE49-F238E27FC236}">
                <a16:creationId xmlns:a16="http://schemas.microsoft.com/office/drawing/2014/main" id="{C5F7CD8D-F429-4BBE-8F39-74952637C65B}"/>
              </a:ext>
            </a:extLst>
          </p:cNvPr>
          <p:cNvCxnSpPr>
            <a:cxnSpLocks/>
          </p:cNvCxnSpPr>
          <p:nvPr userDrawn="1"/>
        </p:nvCxnSpPr>
        <p:spPr>
          <a:xfrm>
            <a:off x="673100" y="672643"/>
            <a:ext cx="11067281" cy="0"/>
          </a:xfrm>
          <a:prstGeom prst="line">
            <a:avLst/>
          </a:prstGeom>
          <a:ln w="6350">
            <a:solidFill>
              <a:srgbClr val="071D49"/>
            </a:solidFill>
          </a:ln>
        </p:spPr>
        <p:style>
          <a:lnRef idx="1">
            <a:schemeClr val="dk1"/>
          </a:lnRef>
          <a:fillRef idx="0">
            <a:schemeClr val="dk1"/>
          </a:fillRef>
          <a:effectRef idx="0">
            <a:schemeClr val="dk1"/>
          </a:effectRef>
          <a:fontRef idx="minor">
            <a:schemeClr val="tx1"/>
          </a:fontRef>
        </p:style>
      </p:cxnSp>
      <p:pic>
        <p:nvPicPr>
          <p:cNvPr id="16" name="Picture 15">
            <a:extLst>
              <a:ext uri="{FF2B5EF4-FFF2-40B4-BE49-F238E27FC236}">
                <a16:creationId xmlns:a16="http://schemas.microsoft.com/office/drawing/2014/main" id="{5ECB600E-C4BC-4A9E-9D1F-46CE0DE7867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7" name="Text Placeholder 4">
            <a:extLst>
              <a:ext uri="{FF2B5EF4-FFF2-40B4-BE49-F238E27FC236}">
                <a16:creationId xmlns:a16="http://schemas.microsoft.com/office/drawing/2014/main" id="{736819A4-87BB-4429-8969-A8537F76D9E8}"/>
              </a:ext>
            </a:extLst>
          </p:cNvPr>
          <p:cNvSpPr>
            <a:spLocks noGrp="1"/>
          </p:cNvSpPr>
          <p:nvPr>
            <p:ph type="body" sz="quarter" idx="14" hasCustomPrompt="1"/>
          </p:nvPr>
        </p:nvSpPr>
        <p:spPr>
          <a:xfrm>
            <a:off x="8579212" y="6332341"/>
            <a:ext cx="3169876" cy="96950"/>
          </a:xfrm>
          <a:prstGeom prst="rect">
            <a:avLst/>
          </a:prstGeom>
        </p:spPr>
        <p:txBody>
          <a:bodyPr lIns="0" tIns="0" rIns="0" bIns="0">
            <a:noAutofit/>
          </a:bodyPr>
          <a:lstStyle>
            <a:lvl1pPr marL="0" indent="0" algn="r">
              <a:buNone/>
              <a:defRPr sz="700">
                <a:solidFill>
                  <a:srgbClr val="071D49"/>
                </a:solidFill>
                <a:latin typeface="Raleway" panose="020B05030301010600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disclaimer place holder</a:t>
            </a:r>
          </a:p>
        </p:txBody>
      </p:sp>
      <p:sp>
        <p:nvSpPr>
          <p:cNvPr id="18" name="Text Placeholder 2">
            <a:extLst>
              <a:ext uri="{FF2B5EF4-FFF2-40B4-BE49-F238E27FC236}">
                <a16:creationId xmlns:a16="http://schemas.microsoft.com/office/drawing/2014/main" id="{DBE35F0D-B95C-4A77-946A-9C7F9D88F079}"/>
              </a:ext>
            </a:extLst>
          </p:cNvPr>
          <p:cNvSpPr>
            <a:spLocks noGrp="1"/>
          </p:cNvSpPr>
          <p:nvPr>
            <p:ph type="body" sz="quarter" idx="18" hasCustomPrompt="1"/>
          </p:nvPr>
        </p:nvSpPr>
        <p:spPr>
          <a:xfrm>
            <a:off x="673100" y="1089025"/>
            <a:ext cx="5270500" cy="720725"/>
          </a:xfrm>
          <a:prstGeom prst="rect">
            <a:avLst/>
          </a:prstGeom>
        </p:spPr>
        <p:txBody>
          <a:bodyPr lIns="0" tIns="0" rIns="0" bIns="0"/>
          <a:lstStyle>
            <a:lvl1pPr marL="0" indent="0">
              <a:lnSpc>
                <a:spcPct val="75000"/>
              </a:lnSpc>
              <a:buFontTx/>
              <a:buNone/>
              <a:defRPr sz="2500" b="0">
                <a:solidFill>
                  <a:srgbClr val="EB1852"/>
                </a:solidFill>
                <a:latin typeface="Breakthrough 2022"/>
              </a:defRPr>
            </a:lvl1pPr>
            <a:lvl2pPr marL="457200" indent="0">
              <a:buNone/>
              <a:defRPr>
                <a:latin typeface="+mj-lt"/>
              </a:defRPr>
            </a:lvl2pPr>
            <a:lvl3pPr>
              <a:defRPr>
                <a:latin typeface="+mj-lt"/>
              </a:defRPr>
            </a:lvl3pPr>
            <a:lvl4pPr>
              <a:defRPr>
                <a:latin typeface="+mj-lt"/>
              </a:defRPr>
            </a:lvl4pPr>
            <a:lvl5pPr>
              <a:defRPr>
                <a:latin typeface="+mj-lt"/>
              </a:defRPr>
            </a:lvl5pPr>
          </a:lstStyle>
          <a:p>
            <a:pPr lvl="0"/>
            <a:r>
              <a:rPr lang="en-US" dirty="0"/>
              <a:t>THREE COLUMNS WITH</a:t>
            </a:r>
            <a:br>
              <a:rPr lang="en-US" dirty="0"/>
            </a:br>
            <a:r>
              <a:rPr lang="en-US" dirty="0"/>
              <a:t>IMAGE</a:t>
            </a:r>
          </a:p>
        </p:txBody>
      </p:sp>
    </p:spTree>
    <p:extLst>
      <p:ext uri="{BB962C8B-B14F-4D97-AF65-F5344CB8AC3E}">
        <p14:creationId xmlns:p14="http://schemas.microsoft.com/office/powerpoint/2010/main" val="163441706"/>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Red Box_Title_Italic sub">
    <p:spTree>
      <p:nvGrpSpPr>
        <p:cNvPr id="1" name=""/>
        <p:cNvGrpSpPr/>
        <p:nvPr/>
      </p:nvGrpSpPr>
      <p:grpSpPr>
        <a:xfrm>
          <a:off x="0" y="0"/>
          <a:ext cx="0" cy="0"/>
          <a:chOff x="0" y="0"/>
          <a:chExt cx="0" cy="0"/>
        </a:xfrm>
      </p:grpSpPr>
      <p:pic>
        <p:nvPicPr>
          <p:cNvPr id="4"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146300"/>
            <a:ext cx="12192000" cy="2547938"/>
          </a:xfrm>
          <a:prstGeom prst="rect">
            <a:avLst/>
          </a:prstGeom>
          <a:noFill/>
          <a:ln w="9525">
            <a:noFill/>
            <a:miter lim="800000"/>
            <a:headEnd/>
            <a:tailEnd/>
          </a:ln>
        </p:spPr>
      </p:pic>
      <p:sp>
        <p:nvSpPr>
          <p:cNvPr id="5" name="Title 1"/>
          <p:cNvSpPr>
            <a:spLocks noGrp="1"/>
          </p:cNvSpPr>
          <p:nvPr>
            <p:ph type="ctrTitle"/>
          </p:nvPr>
        </p:nvSpPr>
        <p:spPr>
          <a:xfrm>
            <a:off x="1117600" y="2693988"/>
            <a:ext cx="8636000" cy="1470025"/>
          </a:xfrm>
          <a:prstGeom prst="rect">
            <a:avLst/>
          </a:prstGeom>
        </p:spPr>
        <p:txBody>
          <a:bodyPr anchor="t">
            <a:normAutofit/>
          </a:bodyPr>
          <a:lstStyle>
            <a:lvl1pPr algn="l">
              <a:defRPr sz="34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7" name="Subtitle 2"/>
          <p:cNvSpPr>
            <a:spLocks noGrp="1"/>
          </p:cNvSpPr>
          <p:nvPr>
            <p:ph type="subTitle" idx="1"/>
          </p:nvPr>
        </p:nvSpPr>
        <p:spPr>
          <a:xfrm>
            <a:off x="1117600" y="4511040"/>
            <a:ext cx="8631936" cy="1889760"/>
          </a:xfrm>
          <a:prstGeom prst="rect">
            <a:avLst/>
          </a:prstGeom>
        </p:spPr>
        <p:txBody>
          <a:bodyPr>
            <a:normAutofit/>
          </a:bodyPr>
          <a:lstStyle>
            <a:lvl1pPr marL="0" indent="0" algn="l">
              <a:buNone/>
              <a:defRPr sz="1600" b="0" i="1">
                <a:solidFill>
                  <a:schemeClr val="tx1"/>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176027312"/>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5" name="Title 4"/>
          <p:cNvSpPr>
            <a:spLocks noGrp="1"/>
          </p:cNvSpPr>
          <p:nvPr>
            <p:ph type="title"/>
          </p:nvPr>
        </p:nvSpPr>
        <p:spPr>
          <a:xfrm>
            <a:off x="486831" y="228600"/>
            <a:ext cx="11216640" cy="338554"/>
          </a:xfrm>
        </p:spPr>
        <p:txBody>
          <a:bodyPr/>
          <a:lstStyle/>
          <a:p>
            <a:r>
              <a:rPr lang="en-US"/>
              <a:t>Click to edit Master title style</a:t>
            </a:r>
            <a:endParaRPr lang="en-GB"/>
          </a:p>
        </p:txBody>
      </p:sp>
      <p:sp>
        <p:nvSpPr>
          <p:cNvPr id="9" name="Slide Number Placeholder 8"/>
          <p:cNvSpPr>
            <a:spLocks noGrp="1"/>
          </p:cNvSpPr>
          <p:nvPr>
            <p:ph type="sldNum" sz="quarter" idx="17"/>
          </p:nvPr>
        </p:nvSpPr>
        <p:spPr>
          <a:xfrm>
            <a:off x="10932771" y="6437316"/>
            <a:ext cx="1106831" cy="365125"/>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fld id="{9F9F533D-B52E-4A2F-BF72-0ADD2D94BD75}" type="slidenum">
              <a:rPr kumimoji="0" lang="en-GB" sz="1200" b="0" i="0" u="none" strike="noStrike" kern="1200" cap="none" spc="0" normalizeH="0" baseline="0" noProof="0" smtClean="0">
                <a:ln>
                  <a:noFill/>
                </a:ln>
                <a:solidFill>
                  <a:srgbClr val="9A8B7D"/>
                </a:solidFill>
                <a:effectLst/>
                <a:uLnTx/>
                <a:uFillTx/>
                <a:latin typeface="Arial" charset="0"/>
                <a:ea typeface="+mn-ea"/>
                <a:cs typeface="Arial"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GB" sz="1200" b="0" i="0" u="none" strike="noStrike" kern="1200" cap="none" spc="0" normalizeH="0" baseline="0" noProof="0">
              <a:ln>
                <a:noFill/>
              </a:ln>
              <a:solidFill>
                <a:srgbClr val="9A8B7D"/>
              </a:solidFill>
              <a:effectLst/>
              <a:uLnTx/>
              <a:uFillTx/>
              <a:latin typeface="Arial" charset="0"/>
              <a:ea typeface="+mn-ea"/>
              <a:cs typeface="Arial" charset="0"/>
            </a:endParaRPr>
          </a:p>
        </p:txBody>
      </p:sp>
      <p:sp>
        <p:nvSpPr>
          <p:cNvPr id="4" name="Text Placeholder 5"/>
          <p:cNvSpPr>
            <a:spLocks noGrp="1"/>
          </p:cNvSpPr>
          <p:nvPr>
            <p:ph type="body" sz="quarter" idx="18" hasCustomPrompt="1"/>
          </p:nvPr>
        </p:nvSpPr>
        <p:spPr>
          <a:xfrm>
            <a:off x="492757" y="6620592"/>
            <a:ext cx="8498843" cy="123111"/>
          </a:xfrm>
        </p:spPr>
        <p:txBody>
          <a:bodyPr wrap="square" anchor="b" anchorCtr="0">
            <a:spAutoFit/>
          </a:bodyPr>
          <a:lstStyle>
            <a:lvl1pPr marL="0" indent="0">
              <a:spcAft>
                <a:spcPts val="300"/>
              </a:spcAft>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Tree>
    <p:extLst>
      <p:ext uri="{BB962C8B-B14F-4D97-AF65-F5344CB8AC3E}">
        <p14:creationId xmlns:p14="http://schemas.microsoft.com/office/powerpoint/2010/main" val="162423149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Logo Title Subhead and Content">
    <p:spTree>
      <p:nvGrpSpPr>
        <p:cNvPr id="1" name=""/>
        <p:cNvGrpSpPr/>
        <p:nvPr/>
      </p:nvGrpSpPr>
      <p:grpSpPr>
        <a:xfrm>
          <a:off x="0" y="0"/>
          <a:ext cx="0" cy="0"/>
          <a:chOff x="0" y="0"/>
          <a:chExt cx="0" cy="0"/>
        </a:xfrm>
      </p:grpSpPr>
      <p:cxnSp>
        <p:nvCxnSpPr>
          <p:cNvPr id="8" name="Straight Connector 7"/>
          <p:cNvCxnSpPr/>
          <p:nvPr userDrawn="1"/>
        </p:nvCxnSpPr>
        <p:spPr>
          <a:xfrm>
            <a:off x="62441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p:nvPr>
        </p:nvSpPr>
        <p:spPr bwMode="auto">
          <a:xfrm>
            <a:off x="711201" y="152401"/>
            <a:ext cx="10058399" cy="838200"/>
          </a:xfrm>
          <a:prstGeom prst="rect">
            <a:avLst/>
          </a:prstGeom>
          <a:noFill/>
          <a:ln>
            <a:noFill/>
          </a:ln>
        </p:spPr>
        <p:txBody>
          <a:bodyPr/>
          <a:lstStyle/>
          <a:p>
            <a:pPr lvl="0"/>
            <a:r>
              <a:rPr lang="en-US" altLang="en-US" dirty="0"/>
              <a:t>Click to edit Master title style</a:t>
            </a:r>
            <a:endParaRPr lang="en-GB" altLang="en-US" dirty="0"/>
          </a:p>
        </p:txBody>
      </p:sp>
      <p:sp>
        <p:nvSpPr>
          <p:cNvPr id="11" name="Text Placeholder 2"/>
          <p:cNvSpPr>
            <a:spLocks noGrp="1"/>
          </p:cNvSpPr>
          <p:nvPr>
            <p:ph type="body" sz="quarter" idx="17"/>
          </p:nvPr>
        </p:nvSpPr>
        <p:spPr>
          <a:xfrm>
            <a:off x="711200" y="1371600"/>
            <a:ext cx="11143488" cy="381000"/>
          </a:xfrm>
        </p:spPr>
        <p:txBody>
          <a:bodyPr/>
          <a:lstStyle>
            <a:lvl1pPr marL="0" indent="0">
              <a:buNone/>
              <a:defRPr b="1">
                <a:solidFill>
                  <a:srgbClr val="008790"/>
                </a:solidFill>
              </a:defRPr>
            </a:lvl1pPr>
          </a:lstStyle>
          <a:p>
            <a:pPr lvl="0"/>
            <a:r>
              <a:rPr lang="en-US" dirty="0"/>
              <a:t>Click to edit Master text styles</a:t>
            </a:r>
          </a:p>
        </p:txBody>
      </p:sp>
      <p:sp>
        <p:nvSpPr>
          <p:cNvPr id="16" name="Content Placeholder 3"/>
          <p:cNvSpPr>
            <a:spLocks noGrp="1"/>
          </p:cNvSpPr>
          <p:nvPr>
            <p:ph sz="quarter" idx="14"/>
          </p:nvPr>
        </p:nvSpPr>
        <p:spPr>
          <a:xfrm>
            <a:off x="711200" y="1786128"/>
            <a:ext cx="11143488" cy="405993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4"/>
          <p:cNvSpPr>
            <a:spLocks noGrp="1"/>
          </p:cNvSpPr>
          <p:nvPr>
            <p:ph type="body" sz="quarter" idx="11"/>
          </p:nvPr>
        </p:nvSpPr>
        <p:spPr>
          <a:xfrm>
            <a:off x="6096000" y="6304727"/>
            <a:ext cx="5758688" cy="172273"/>
          </a:xfrm>
        </p:spPr>
        <p:txBody>
          <a:bodyPr anchor="b" anchorCtr="0"/>
          <a:lstStyle>
            <a:lvl1pPr marL="0" indent="0" algn="r">
              <a:buNone/>
              <a:defRPr sz="1000"/>
            </a:lvl1pPr>
          </a:lstStyle>
          <a:p>
            <a:pPr lvl="0"/>
            <a:r>
              <a:rPr lang="en-US" dirty="0"/>
              <a:t>Click to edit Master text styles</a:t>
            </a:r>
          </a:p>
        </p:txBody>
      </p:sp>
      <p:sp>
        <p:nvSpPr>
          <p:cNvPr id="15" name="Text Placeholder 4"/>
          <p:cNvSpPr>
            <a:spLocks noGrp="1"/>
          </p:cNvSpPr>
          <p:nvPr>
            <p:ph type="body" sz="quarter" idx="12"/>
          </p:nvPr>
        </p:nvSpPr>
        <p:spPr>
          <a:xfrm>
            <a:off x="711200" y="6304728"/>
            <a:ext cx="5384800" cy="172273"/>
          </a:xfrm>
        </p:spPr>
        <p:txBody>
          <a:bodyPr anchor="b" anchorCtr="0"/>
          <a:lstStyle>
            <a:lvl1pPr marL="0" indent="0" algn="l">
              <a:buNone/>
              <a:defRPr sz="1000"/>
            </a:lvl1pPr>
          </a:lstStyle>
          <a:p>
            <a:pPr lvl="0"/>
            <a:r>
              <a:rPr lang="en-US" dirty="0"/>
              <a:t>Click to edit Master text styles</a:t>
            </a:r>
          </a:p>
        </p:txBody>
      </p:sp>
    </p:spTree>
    <p:extLst>
      <p:ext uri="{BB962C8B-B14F-4D97-AF65-F5344CB8AC3E}">
        <p14:creationId xmlns:p14="http://schemas.microsoft.com/office/powerpoint/2010/main" val="4245751349"/>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Red Box_Title_Bold Sub_Italic Sub">
    <p:spTree>
      <p:nvGrpSpPr>
        <p:cNvPr id="1" name=""/>
        <p:cNvGrpSpPr/>
        <p:nvPr/>
      </p:nvGrpSpPr>
      <p:grpSpPr>
        <a:xfrm>
          <a:off x="0" y="0"/>
          <a:ext cx="0" cy="0"/>
          <a:chOff x="0" y="0"/>
          <a:chExt cx="0" cy="0"/>
        </a:xfrm>
      </p:grpSpPr>
      <p:pic>
        <p:nvPicPr>
          <p:cNvPr id="7" name="Picture 9"/>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2146300"/>
            <a:ext cx="12192000" cy="2547938"/>
          </a:xfrm>
          <a:prstGeom prst="rect">
            <a:avLst/>
          </a:prstGeom>
          <a:noFill/>
          <a:ln w="9525">
            <a:noFill/>
            <a:miter lim="800000"/>
            <a:headEnd/>
            <a:tailEnd/>
          </a:ln>
        </p:spPr>
      </p:pic>
      <p:sp>
        <p:nvSpPr>
          <p:cNvPr id="4" name="Text Placeholder 19"/>
          <p:cNvSpPr>
            <a:spLocks noGrp="1"/>
          </p:cNvSpPr>
          <p:nvPr>
            <p:ph type="body" sz="quarter" idx="11"/>
          </p:nvPr>
        </p:nvSpPr>
        <p:spPr>
          <a:xfrm>
            <a:off x="1117600" y="5574792"/>
            <a:ext cx="8631936" cy="859536"/>
          </a:xfrm>
        </p:spPr>
        <p:txBody>
          <a:bodyPr/>
          <a:lstStyle>
            <a:lvl1pPr marL="0" indent="0">
              <a:buNone/>
              <a:defRPr sz="1200" i="1">
                <a:solidFill>
                  <a:schemeClr val="tx1"/>
                </a:solidFill>
              </a:defRPr>
            </a:lvl1pPr>
            <a:lvl2pPr marL="185738" indent="0">
              <a:buNone/>
              <a:defRPr/>
            </a:lvl2pPr>
            <a:lvl3pPr marL="381000" indent="0">
              <a:buNone/>
              <a:defRPr/>
            </a:lvl3pPr>
            <a:lvl4pPr marL="552450" indent="0">
              <a:buNone/>
              <a:defRPr/>
            </a:lvl4pPr>
            <a:lvl5pPr marL="715962" indent="0">
              <a:buNone/>
              <a:defRPr/>
            </a:lvl5pPr>
          </a:lstStyle>
          <a:p>
            <a:pPr lvl="0"/>
            <a:r>
              <a:rPr lang="en-US" dirty="0"/>
              <a:t>Click to edit Master text styles</a:t>
            </a:r>
          </a:p>
        </p:txBody>
      </p:sp>
      <p:sp>
        <p:nvSpPr>
          <p:cNvPr id="5" name="Title 1"/>
          <p:cNvSpPr>
            <a:spLocks noGrp="1"/>
          </p:cNvSpPr>
          <p:nvPr>
            <p:ph type="ctrTitle"/>
          </p:nvPr>
        </p:nvSpPr>
        <p:spPr>
          <a:xfrm>
            <a:off x="1117600" y="2693988"/>
            <a:ext cx="8636000" cy="1470025"/>
          </a:xfrm>
          <a:prstGeom prst="rect">
            <a:avLst/>
          </a:prstGeom>
        </p:spPr>
        <p:txBody>
          <a:bodyPr anchor="t">
            <a:normAutofit/>
          </a:bodyPr>
          <a:lstStyle>
            <a:lvl1pPr algn="l">
              <a:defRPr sz="3400">
                <a:solidFill>
                  <a:schemeClr val="bg1"/>
                </a:solidFill>
                <a:effectLst>
                  <a:outerShdw blurRad="38100" dist="38100" dir="2700000" algn="tl">
                    <a:srgbClr val="000000">
                      <a:alpha val="43137"/>
                    </a:srgbClr>
                  </a:outerShdw>
                </a:effectLst>
                <a:latin typeface="Arial"/>
                <a:cs typeface="Arial"/>
              </a:defRPr>
            </a:lvl1pPr>
          </a:lstStyle>
          <a:p>
            <a:r>
              <a:rPr lang="en-US" dirty="0"/>
              <a:t>Click to edit Master title style</a:t>
            </a:r>
          </a:p>
        </p:txBody>
      </p:sp>
      <p:sp>
        <p:nvSpPr>
          <p:cNvPr id="6" name="Subtitle 2"/>
          <p:cNvSpPr>
            <a:spLocks noGrp="1"/>
          </p:cNvSpPr>
          <p:nvPr>
            <p:ph type="subTitle" idx="1"/>
          </p:nvPr>
        </p:nvSpPr>
        <p:spPr>
          <a:xfrm>
            <a:off x="1117600" y="4509582"/>
            <a:ext cx="8631936" cy="1046922"/>
          </a:xfrm>
          <a:prstGeom prst="rect">
            <a:avLst/>
          </a:prstGeom>
        </p:spPr>
        <p:txBody>
          <a:bodyPr>
            <a:normAutofit/>
          </a:bodyPr>
          <a:lstStyle>
            <a:lvl1pPr marL="0" indent="0" algn="l">
              <a:buNone/>
              <a:defRPr sz="1600" b="1" i="0">
                <a:solidFill>
                  <a:schemeClr val="tx1"/>
                </a:solidFill>
                <a:effectLst/>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066455570"/>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_2Col Content">
    <p:spTree>
      <p:nvGrpSpPr>
        <p:cNvPr id="1" name=""/>
        <p:cNvGrpSpPr/>
        <p:nvPr/>
      </p:nvGrpSpPr>
      <p:grpSpPr>
        <a:xfrm>
          <a:off x="0" y="0"/>
          <a:ext cx="0" cy="0"/>
          <a:chOff x="0" y="0"/>
          <a:chExt cx="0" cy="0"/>
        </a:xfrm>
      </p:grpSpPr>
      <p:cxnSp>
        <p:nvCxnSpPr>
          <p:cNvPr id="7" name="Straight Connector 6"/>
          <p:cNvCxnSpPr/>
          <p:nvPr userDrawn="1"/>
        </p:nvCxnSpPr>
        <p:spPr>
          <a:xfrm>
            <a:off x="624418" y="1062038"/>
            <a:ext cx="11567583" cy="0"/>
          </a:xfrm>
          <a:prstGeom prst="line">
            <a:avLst/>
          </a:prstGeom>
          <a:ln w="25400">
            <a:solidFill>
              <a:srgbClr val="E31836"/>
            </a:solidFill>
          </a:ln>
        </p:spPr>
        <p:style>
          <a:lnRef idx="1">
            <a:schemeClr val="accent1"/>
          </a:lnRef>
          <a:fillRef idx="0">
            <a:schemeClr val="accent1"/>
          </a:fillRef>
          <a:effectRef idx="0">
            <a:schemeClr val="accent1"/>
          </a:effectRef>
          <a:fontRef idx="minor">
            <a:schemeClr val="tx1"/>
          </a:fontRef>
        </p:style>
      </p:cxnSp>
      <p:sp>
        <p:nvSpPr>
          <p:cNvPr id="9" name="Rectangle 2"/>
          <p:cNvSpPr>
            <a:spLocks noGrp="1" noChangeArrowheads="1"/>
          </p:cNvSpPr>
          <p:nvPr>
            <p:ph type="title"/>
          </p:nvPr>
        </p:nvSpPr>
        <p:spPr bwMode="auto">
          <a:xfrm>
            <a:off x="711202" y="152401"/>
            <a:ext cx="10058399" cy="838200"/>
          </a:xfrm>
          <a:prstGeom prst="rect">
            <a:avLst/>
          </a:prstGeom>
          <a:noFill/>
          <a:ln>
            <a:noFill/>
          </a:ln>
        </p:spPr>
        <p:txBody>
          <a:bodyPr/>
          <a:lstStyle/>
          <a:p>
            <a:pPr lvl="0"/>
            <a:r>
              <a:rPr lang="en-US" altLang="en-US" dirty="0"/>
              <a:t>Click to edit Master title style</a:t>
            </a:r>
            <a:endParaRPr lang="en-GB" altLang="en-US" dirty="0"/>
          </a:p>
        </p:txBody>
      </p:sp>
      <p:sp>
        <p:nvSpPr>
          <p:cNvPr id="4" name="Content Placeholder 3"/>
          <p:cNvSpPr>
            <a:spLocks noGrp="1"/>
          </p:cNvSpPr>
          <p:nvPr>
            <p:ph sz="quarter" idx="14"/>
          </p:nvPr>
        </p:nvSpPr>
        <p:spPr>
          <a:xfrm>
            <a:off x="711201"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3"/>
          <p:cNvSpPr>
            <a:spLocks noGrp="1"/>
          </p:cNvSpPr>
          <p:nvPr>
            <p:ph sz="quarter" idx="16"/>
          </p:nvPr>
        </p:nvSpPr>
        <p:spPr>
          <a:xfrm>
            <a:off x="6490208" y="1350963"/>
            <a:ext cx="5364480" cy="44988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4"/>
          <p:cNvSpPr>
            <a:spLocks noGrp="1"/>
          </p:cNvSpPr>
          <p:nvPr>
            <p:ph type="body" sz="quarter" idx="11"/>
          </p:nvPr>
        </p:nvSpPr>
        <p:spPr>
          <a:xfrm>
            <a:off x="6096000" y="6304727"/>
            <a:ext cx="5758688" cy="172273"/>
          </a:xfrm>
        </p:spPr>
        <p:txBody>
          <a:bodyPr anchor="b" anchorCtr="0"/>
          <a:lstStyle>
            <a:lvl1pPr marL="0" indent="0" algn="r">
              <a:buNone/>
              <a:defRPr sz="1000"/>
            </a:lvl1pPr>
          </a:lstStyle>
          <a:p>
            <a:pPr lvl="0"/>
            <a:r>
              <a:rPr lang="en-US" dirty="0"/>
              <a:t>Click to edit Master text styles</a:t>
            </a:r>
          </a:p>
        </p:txBody>
      </p:sp>
      <p:sp>
        <p:nvSpPr>
          <p:cNvPr id="14" name="Text Placeholder 4"/>
          <p:cNvSpPr>
            <a:spLocks noGrp="1"/>
          </p:cNvSpPr>
          <p:nvPr>
            <p:ph type="body" sz="quarter" idx="12"/>
          </p:nvPr>
        </p:nvSpPr>
        <p:spPr>
          <a:xfrm>
            <a:off x="711200" y="6304728"/>
            <a:ext cx="5384800" cy="172273"/>
          </a:xfrm>
        </p:spPr>
        <p:txBody>
          <a:bodyPr anchor="b" anchorCtr="0"/>
          <a:lstStyle>
            <a:lvl1pPr marL="0" indent="0" algn="l">
              <a:buNone/>
              <a:defRPr sz="1000"/>
            </a:lvl1pPr>
          </a:lstStyle>
          <a:p>
            <a:pPr lvl="0"/>
            <a:r>
              <a:rPr lang="en-US" dirty="0"/>
              <a:t>Click to edit Master text styles</a:t>
            </a:r>
          </a:p>
        </p:txBody>
      </p:sp>
    </p:spTree>
    <p:extLst>
      <p:ext uri="{BB962C8B-B14F-4D97-AF65-F5344CB8AC3E}">
        <p14:creationId xmlns:p14="http://schemas.microsoft.com/office/powerpoint/2010/main" val="286528438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5">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663440" y="0"/>
            <a:ext cx="75285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4"/>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309734291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71D49">
            <a:alpha val="0"/>
          </a:srgb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8198AC-B182-444C-B9E0-31ADF858349F}"/>
              </a:ext>
            </a:extLst>
          </p:cNvPr>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847848" y="4041913"/>
            <a:ext cx="9888539" cy="1286370"/>
          </a:xfrm>
          <a:prstGeom prst="rect">
            <a:avLst/>
          </a:prstGeom>
        </p:spPr>
        <p:txBody>
          <a:bodyPr lIns="54000" tIns="0" rIns="0" bIns="0">
            <a:normAutofit/>
          </a:bodyPr>
          <a:lstStyle>
            <a:lvl1pPr marL="0" indent="0">
              <a:buNone/>
              <a:defRPr sz="1800" b="1" spc="-40" baseline="0">
                <a:solidFill>
                  <a:schemeClr val="accent3"/>
                </a:solidFill>
                <a:latin typeface="+mn-lt"/>
              </a:defRPr>
            </a:lvl1pPr>
            <a:lvl2pPr marL="0" indent="0">
              <a:spcBef>
                <a:spcPts val="0"/>
              </a:spcBef>
              <a:buNone/>
              <a:defRPr>
                <a:solidFill>
                  <a:schemeClr val="accent3"/>
                </a:solidFill>
                <a:latin typeface="+mn-lt"/>
              </a:defRPr>
            </a:lvl2pPr>
          </a:lstStyle>
          <a:p>
            <a:pPr lvl="0"/>
            <a:r>
              <a:rPr lang="en-US" dirty="0"/>
              <a:t>Name of presenter</a:t>
            </a:r>
          </a:p>
          <a:p>
            <a:pPr lvl="1"/>
            <a:r>
              <a:rPr lang="en-US" dirty="0"/>
              <a:t>Affiliation/job position – use indent one level</a:t>
            </a:r>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1114424" cy="3259853"/>
          </a:xfrm>
          <a:prstGeom prst="rect">
            <a:avLst/>
          </a:prstGeom>
        </p:spPr>
      </p:pic>
      <p:sp>
        <p:nvSpPr>
          <p:cNvPr id="3" name="Title 2">
            <a:extLst>
              <a:ext uri="{FF2B5EF4-FFF2-40B4-BE49-F238E27FC236}">
                <a16:creationId xmlns:a16="http://schemas.microsoft.com/office/drawing/2014/main" id="{D1177E2D-1600-4F80-BCA2-A1567083DA7B}"/>
              </a:ext>
            </a:extLst>
          </p:cNvPr>
          <p:cNvSpPr>
            <a:spLocks noGrp="1"/>
          </p:cNvSpPr>
          <p:nvPr>
            <p:ph type="title"/>
          </p:nvPr>
        </p:nvSpPr>
        <p:spPr>
          <a:xfrm>
            <a:off x="1847850" y="365124"/>
            <a:ext cx="9888538" cy="3467736"/>
          </a:xfrm>
        </p:spPr>
        <p:txBody>
          <a:bodyPr anchor="b"/>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24242363"/>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rgbClr val="7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5A4A0D9-3D7F-4161-89D9-84DBABE626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2" name="Title 1">
            <a:extLst>
              <a:ext uri="{FF2B5EF4-FFF2-40B4-BE49-F238E27FC236}">
                <a16:creationId xmlns:a16="http://schemas.microsoft.com/office/drawing/2014/main" id="{2F3E6BB9-3111-4DC0-A200-9E80219C8DDF}"/>
              </a:ext>
            </a:extLst>
          </p:cNvPr>
          <p:cNvSpPr>
            <a:spLocks noGrp="1"/>
          </p:cNvSpPr>
          <p:nvPr>
            <p:ph type="title"/>
          </p:nvPr>
        </p:nvSpPr>
        <p:spPr>
          <a:xfrm>
            <a:off x="1847850" y="365124"/>
            <a:ext cx="9888538" cy="4846956"/>
          </a:xfrm>
        </p:spPr>
        <p:txBody>
          <a:bodyPr anchor="b"/>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17801606"/>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sp>
        <p:nvSpPr>
          <p:cNvPr id="6" name="Rectangle 5"/>
          <p:cNvSpPr/>
          <p:nvPr userDrawn="1"/>
        </p:nvSpPr>
        <p:spPr>
          <a:xfrm>
            <a:off x="0" y="0"/>
            <a:ext cx="12192000" cy="6857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75A4A0D9-3D7F-4161-89D9-84DBABE6261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2" name="Title 1">
            <a:extLst>
              <a:ext uri="{FF2B5EF4-FFF2-40B4-BE49-F238E27FC236}">
                <a16:creationId xmlns:a16="http://schemas.microsoft.com/office/drawing/2014/main" id="{2F3E6BB9-3111-4DC0-A200-9E80219C8DDF}"/>
              </a:ext>
            </a:extLst>
          </p:cNvPr>
          <p:cNvSpPr>
            <a:spLocks noGrp="1"/>
          </p:cNvSpPr>
          <p:nvPr>
            <p:ph type="title"/>
          </p:nvPr>
        </p:nvSpPr>
        <p:spPr>
          <a:xfrm>
            <a:off x="1847850" y="365124"/>
            <a:ext cx="9888538" cy="4846956"/>
          </a:xfrm>
        </p:spPr>
        <p:txBody>
          <a:bodyPr anchor="b"/>
          <a:lstStyle>
            <a:lvl1pPr>
              <a:defRPr sz="40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230476533"/>
      </p:ext>
    </p:extLst>
  </p:cSld>
  <p:clrMapOvr>
    <a:masterClrMapping/>
  </p:clrMapOvr>
  <p:extLst>
    <p:ext uri="{DCECCB84-F9BA-43D5-87BE-67443E8EF086}">
      <p15:sldGuideLst xmlns:p15="http://schemas.microsoft.com/office/powerpoint/2012/main">
        <p15:guide id="1" pos="116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5" name="Text Placeholder 7">
            <a:extLst>
              <a:ext uri="{FF2B5EF4-FFF2-40B4-BE49-F238E27FC236}">
                <a16:creationId xmlns:a16="http://schemas.microsoft.com/office/drawing/2014/main" id="{30CB4685-B433-48FF-AE43-428CB330063C}"/>
              </a:ext>
            </a:extLst>
          </p:cNvPr>
          <p:cNvSpPr>
            <a:spLocks noGrp="1"/>
          </p:cNvSpPr>
          <p:nvPr>
            <p:ph type="body" sz="quarter" idx="12" hasCustomPrompt="1"/>
          </p:nvPr>
        </p:nvSpPr>
        <p:spPr>
          <a:xfrm>
            <a:off x="803276" y="6597878"/>
            <a:ext cx="5140324"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6" name="Text Placeholder 11">
            <a:extLst>
              <a:ext uri="{FF2B5EF4-FFF2-40B4-BE49-F238E27FC236}">
                <a16:creationId xmlns:a16="http://schemas.microsoft.com/office/drawing/2014/main" id="{B9660AC6-B11A-4D39-B0FE-D05D7C4EFBA6}"/>
              </a:ext>
            </a:extLst>
          </p:cNvPr>
          <p:cNvSpPr>
            <a:spLocks noGrp="1"/>
          </p:cNvSpPr>
          <p:nvPr>
            <p:ph type="body" sz="quarter" idx="13" hasCustomPrompt="1"/>
          </p:nvPr>
        </p:nvSpPr>
        <p:spPr>
          <a:xfrm>
            <a:off x="6275294" y="6597878"/>
            <a:ext cx="5461094"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
        <p:nvSpPr>
          <p:cNvPr id="7"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lvl1pPr>
              <a:defRPr>
                <a:solidFill>
                  <a:schemeClr val="accent3"/>
                </a:solidFill>
              </a:defRPr>
            </a:lvl1pPr>
          </a:lstStyle>
          <a:p>
            <a:r>
              <a:rPr lang="en-US" dirty="0"/>
              <a:t>Click to edit Master title style</a:t>
            </a:r>
          </a:p>
        </p:txBody>
      </p:sp>
    </p:spTree>
    <p:extLst>
      <p:ext uri="{BB962C8B-B14F-4D97-AF65-F5344CB8AC3E}">
        <p14:creationId xmlns:p14="http://schemas.microsoft.com/office/powerpoint/2010/main" val="200838011"/>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6" name="Text Placeholder 5">
            <a:extLst>
              <a:ext uri="{FF2B5EF4-FFF2-40B4-BE49-F238E27FC236}">
                <a16:creationId xmlns:a16="http://schemas.microsoft.com/office/drawing/2014/main" id="{E565D52E-38D8-4762-B9F9-9EA6D135B769}"/>
              </a:ext>
            </a:extLst>
          </p:cNvPr>
          <p:cNvSpPr>
            <a:spLocks noGrp="1"/>
          </p:cNvSpPr>
          <p:nvPr>
            <p:ph type="body" sz="quarter" idx="12"/>
          </p:nvPr>
        </p:nvSpPr>
        <p:spPr>
          <a:xfrm>
            <a:off x="803275" y="1592263"/>
            <a:ext cx="10933113" cy="4622800"/>
          </a:xfrm>
        </p:spPr>
        <p:txBody>
          <a:bodyPr>
            <a:noAutofit/>
          </a:bodyPr>
          <a:lstStyle>
            <a:lvl1pPr>
              <a:buClr>
                <a:schemeClr val="accent3"/>
              </a:buClr>
              <a:defRPr>
                <a:solidFill>
                  <a:schemeClr val="tx2"/>
                </a:solidFill>
              </a:defRPr>
            </a:lvl1pPr>
            <a:lvl2pPr>
              <a:buClr>
                <a:schemeClr val="accent3"/>
              </a:buClr>
              <a:defRPr>
                <a:solidFill>
                  <a:schemeClr val="tx2"/>
                </a:solidFill>
              </a:defRPr>
            </a:lvl2pPr>
            <a:lvl3pPr>
              <a:buClr>
                <a:schemeClr val="accent3"/>
              </a:buClr>
              <a:defRPr>
                <a:solidFill>
                  <a:schemeClr val="tx2"/>
                </a:solidFill>
              </a:defRPr>
            </a:lvl3pPr>
            <a:lvl4pPr>
              <a:buClr>
                <a:schemeClr val="accent3"/>
              </a:buClr>
              <a:defRPr>
                <a:solidFill>
                  <a:schemeClr val="tx2"/>
                </a:solidFill>
              </a:defRPr>
            </a:lvl4pPr>
            <a:lvl5pPr>
              <a:buClr>
                <a:schemeClr val="accent3"/>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lvl1pPr>
              <a:defRPr>
                <a:solidFill>
                  <a:schemeClr val="accent3"/>
                </a:solidFill>
              </a:defRPr>
            </a:lvl1pPr>
          </a:lstStyle>
          <a:p>
            <a:r>
              <a:rPr lang="en-US" dirty="0"/>
              <a:t>Click to edit Master title style</a:t>
            </a:r>
          </a:p>
        </p:txBody>
      </p:sp>
      <p:sp>
        <p:nvSpPr>
          <p:cNvPr id="9" name="Text Placeholder 7">
            <a:extLst>
              <a:ext uri="{FF2B5EF4-FFF2-40B4-BE49-F238E27FC236}">
                <a16:creationId xmlns:a16="http://schemas.microsoft.com/office/drawing/2014/main" id="{30CB4685-B433-48FF-AE43-428CB330063C}"/>
              </a:ext>
            </a:extLst>
          </p:cNvPr>
          <p:cNvSpPr>
            <a:spLocks noGrp="1"/>
          </p:cNvSpPr>
          <p:nvPr>
            <p:ph type="body" sz="quarter" idx="13" hasCustomPrompt="1"/>
          </p:nvPr>
        </p:nvSpPr>
        <p:spPr>
          <a:xfrm>
            <a:off x="803276" y="6597878"/>
            <a:ext cx="5140324"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10" name="Text Placeholder 11">
            <a:extLst>
              <a:ext uri="{FF2B5EF4-FFF2-40B4-BE49-F238E27FC236}">
                <a16:creationId xmlns:a16="http://schemas.microsoft.com/office/drawing/2014/main" id="{B9660AC6-B11A-4D39-B0FE-D05D7C4EFBA6}"/>
              </a:ext>
            </a:extLst>
          </p:cNvPr>
          <p:cNvSpPr>
            <a:spLocks noGrp="1"/>
          </p:cNvSpPr>
          <p:nvPr>
            <p:ph type="body" sz="quarter" idx="14" hasCustomPrompt="1"/>
          </p:nvPr>
        </p:nvSpPr>
        <p:spPr>
          <a:xfrm>
            <a:off x="6275294" y="6597878"/>
            <a:ext cx="5461094"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1409844487"/>
      </p:ext>
    </p:extLst>
  </p:cSld>
  <p:clrMapOvr>
    <a:masterClrMapping/>
  </p:clrMapOvr>
  <p:extLst>
    <p:ext uri="{DCECCB84-F9BA-43D5-87BE-67443E8EF086}">
      <p15:sldGuideLst xmlns:p15="http://schemas.microsoft.com/office/powerpoint/2012/main">
        <p15:guide id="1" orient="horz" pos="618">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C930-9E52-40D9-B746-8AA483055CE6}"/>
              </a:ext>
            </a:extLst>
          </p:cNvPr>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6" name="Text Placeholder 5">
            <a:extLst>
              <a:ext uri="{FF2B5EF4-FFF2-40B4-BE49-F238E27FC236}">
                <a16:creationId xmlns:a16="http://schemas.microsoft.com/office/drawing/2014/main" id="{E565D52E-38D8-4762-B9F9-9EA6D135B769}"/>
              </a:ext>
            </a:extLst>
          </p:cNvPr>
          <p:cNvSpPr>
            <a:spLocks noGrp="1"/>
          </p:cNvSpPr>
          <p:nvPr>
            <p:ph type="body" sz="quarter" idx="12"/>
          </p:nvPr>
        </p:nvSpPr>
        <p:spPr>
          <a:xfrm>
            <a:off x="803276" y="1592263"/>
            <a:ext cx="5148000" cy="4622800"/>
          </a:xfrm>
        </p:spPr>
        <p:txBody>
          <a:bodyPr>
            <a:noAutofit/>
          </a:bodyPr>
          <a:lstStyle>
            <a:lvl1pPr>
              <a:buClr>
                <a:schemeClr val="accent3"/>
              </a:buClr>
              <a:defRPr>
                <a:solidFill>
                  <a:schemeClr val="tx2"/>
                </a:solidFill>
              </a:defRPr>
            </a:lvl1pPr>
            <a:lvl2pPr>
              <a:buClr>
                <a:schemeClr val="accent3"/>
              </a:buClr>
              <a:defRPr>
                <a:solidFill>
                  <a:schemeClr val="tx2"/>
                </a:solidFill>
              </a:defRPr>
            </a:lvl2pPr>
            <a:lvl3pPr>
              <a:buClr>
                <a:schemeClr val="accent3"/>
              </a:buClr>
              <a:defRPr>
                <a:solidFill>
                  <a:schemeClr val="tx2"/>
                </a:solidFill>
              </a:defRPr>
            </a:lvl3pPr>
            <a:lvl4pPr>
              <a:buClr>
                <a:schemeClr val="accent3"/>
              </a:buClr>
              <a:defRPr>
                <a:solidFill>
                  <a:schemeClr val="tx2"/>
                </a:solidFill>
              </a:defRPr>
            </a:lvl4pPr>
            <a:lvl5pPr>
              <a:buClr>
                <a:schemeClr val="accent3"/>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a:extLst>
              <a:ext uri="{FF2B5EF4-FFF2-40B4-BE49-F238E27FC236}">
                <a16:creationId xmlns:a16="http://schemas.microsoft.com/office/drawing/2014/main" id="{C6C32327-31B3-4425-A977-201C9FADA909}"/>
              </a:ext>
            </a:extLst>
          </p:cNvPr>
          <p:cNvSpPr>
            <a:spLocks noGrp="1"/>
          </p:cNvSpPr>
          <p:nvPr>
            <p:ph type="body" sz="quarter" idx="13"/>
          </p:nvPr>
        </p:nvSpPr>
        <p:spPr>
          <a:xfrm>
            <a:off x="6588388" y="1592263"/>
            <a:ext cx="5148000" cy="4573587"/>
          </a:xfrm>
        </p:spPr>
        <p:txBody>
          <a:bodyPr/>
          <a:lstStyle>
            <a:lvl1pPr>
              <a:buClr>
                <a:schemeClr val="accent3"/>
              </a:buClr>
              <a:defRPr>
                <a:solidFill>
                  <a:schemeClr val="tx2"/>
                </a:solidFill>
              </a:defRPr>
            </a:lvl1pPr>
            <a:lvl2pPr>
              <a:buClr>
                <a:schemeClr val="accent3"/>
              </a:buClr>
              <a:defRPr>
                <a:solidFill>
                  <a:schemeClr val="tx2"/>
                </a:solidFill>
              </a:defRPr>
            </a:lvl2pPr>
            <a:lvl3pPr>
              <a:buClr>
                <a:schemeClr val="accent3"/>
              </a:buClr>
              <a:defRPr>
                <a:solidFill>
                  <a:schemeClr val="tx2"/>
                </a:solidFill>
              </a:defRPr>
            </a:lvl3pPr>
            <a:lvl4pPr>
              <a:buClr>
                <a:schemeClr val="accent3"/>
              </a:buClr>
              <a:defRPr>
                <a:solidFill>
                  <a:schemeClr val="tx2"/>
                </a:solidFill>
              </a:defRPr>
            </a:lvl4pPr>
            <a:lvl5pPr>
              <a:buClr>
                <a:schemeClr val="accent3"/>
              </a:buClr>
              <a:defRPr>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7">
            <a:extLst>
              <a:ext uri="{FF2B5EF4-FFF2-40B4-BE49-F238E27FC236}">
                <a16:creationId xmlns:a16="http://schemas.microsoft.com/office/drawing/2014/main" id="{30CB4685-B433-48FF-AE43-428CB330063C}"/>
              </a:ext>
            </a:extLst>
          </p:cNvPr>
          <p:cNvSpPr>
            <a:spLocks noGrp="1"/>
          </p:cNvSpPr>
          <p:nvPr>
            <p:ph type="body" sz="quarter" idx="14" hasCustomPrompt="1"/>
          </p:nvPr>
        </p:nvSpPr>
        <p:spPr>
          <a:xfrm>
            <a:off x="803276" y="6597878"/>
            <a:ext cx="5140324"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11" name="Text Placeholder 11">
            <a:extLst>
              <a:ext uri="{FF2B5EF4-FFF2-40B4-BE49-F238E27FC236}">
                <a16:creationId xmlns:a16="http://schemas.microsoft.com/office/drawing/2014/main" id="{B9660AC6-B11A-4D39-B0FE-D05D7C4EFBA6}"/>
              </a:ext>
            </a:extLst>
          </p:cNvPr>
          <p:cNvSpPr>
            <a:spLocks noGrp="1"/>
          </p:cNvSpPr>
          <p:nvPr>
            <p:ph type="body" sz="quarter" idx="15" hasCustomPrompt="1"/>
          </p:nvPr>
        </p:nvSpPr>
        <p:spPr>
          <a:xfrm>
            <a:off x="6275294" y="6597878"/>
            <a:ext cx="5461094"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37815772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C930-9E52-40D9-B746-8AA483055CE6}"/>
              </a:ext>
            </a:extLst>
          </p:cNvPr>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9" name="Chart Placeholder 8">
            <a:extLst>
              <a:ext uri="{FF2B5EF4-FFF2-40B4-BE49-F238E27FC236}">
                <a16:creationId xmlns:a16="http://schemas.microsoft.com/office/drawing/2014/main" id="{A461A907-F581-4AFD-A269-23BE91D06D41}"/>
              </a:ext>
            </a:extLst>
          </p:cNvPr>
          <p:cNvSpPr>
            <a:spLocks noGrp="1"/>
          </p:cNvSpPr>
          <p:nvPr>
            <p:ph type="chart" sz="quarter" idx="12" hasCustomPrompt="1"/>
          </p:nvPr>
        </p:nvSpPr>
        <p:spPr>
          <a:xfrm>
            <a:off x="803275" y="1592263"/>
            <a:ext cx="10933113" cy="4573587"/>
          </a:xfrm>
        </p:spPr>
        <p:txBody>
          <a:bodyPr/>
          <a:lstStyle>
            <a:lvl1pPr>
              <a:buClr>
                <a:schemeClr val="accent3"/>
              </a:buClr>
              <a:defRPr>
                <a:solidFill>
                  <a:schemeClr val="tx2"/>
                </a:solidFill>
              </a:defRPr>
            </a:lvl1pPr>
          </a:lstStyle>
          <a:p>
            <a:r>
              <a:rPr lang="en-US" dirty="0"/>
              <a:t>Click to add chart</a:t>
            </a:r>
          </a:p>
        </p:txBody>
      </p:sp>
      <p:sp>
        <p:nvSpPr>
          <p:cNvPr id="8" name="Text Placeholder 7">
            <a:extLst>
              <a:ext uri="{FF2B5EF4-FFF2-40B4-BE49-F238E27FC236}">
                <a16:creationId xmlns:a16="http://schemas.microsoft.com/office/drawing/2014/main" id="{30CB4685-B433-48FF-AE43-428CB330063C}"/>
              </a:ext>
            </a:extLst>
          </p:cNvPr>
          <p:cNvSpPr>
            <a:spLocks noGrp="1"/>
          </p:cNvSpPr>
          <p:nvPr>
            <p:ph type="body" sz="quarter" idx="13" hasCustomPrompt="1"/>
          </p:nvPr>
        </p:nvSpPr>
        <p:spPr>
          <a:xfrm>
            <a:off x="803276" y="6597878"/>
            <a:ext cx="5140324"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10" name="Text Placeholder 11">
            <a:extLst>
              <a:ext uri="{FF2B5EF4-FFF2-40B4-BE49-F238E27FC236}">
                <a16:creationId xmlns:a16="http://schemas.microsoft.com/office/drawing/2014/main" id="{B9660AC6-B11A-4D39-B0FE-D05D7C4EFBA6}"/>
              </a:ext>
            </a:extLst>
          </p:cNvPr>
          <p:cNvSpPr>
            <a:spLocks noGrp="1"/>
          </p:cNvSpPr>
          <p:nvPr>
            <p:ph type="body" sz="quarter" idx="14" hasCustomPrompt="1"/>
          </p:nvPr>
        </p:nvSpPr>
        <p:spPr>
          <a:xfrm>
            <a:off x="6275294" y="6597878"/>
            <a:ext cx="5461094"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23242668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_Content - Referenc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0C930-9E52-40D9-B746-8AA483055CE6}"/>
              </a:ext>
            </a:extLst>
          </p:cNvPr>
          <p:cNvSpPr>
            <a:spLocks noGrp="1"/>
          </p:cNvSpPr>
          <p:nvPr>
            <p:ph type="title"/>
          </p:nvPr>
        </p:nvSpPr>
        <p:spPr/>
        <p:txBody>
          <a:bodyPr/>
          <a:lstStyle>
            <a:lvl1pPr>
              <a:defRPr>
                <a:solidFill>
                  <a:schemeClr val="accent3"/>
                </a:solidFill>
              </a:defRPr>
            </a:lvl1pPr>
          </a:lstStyle>
          <a:p>
            <a:r>
              <a:rPr lang="en-US" dirty="0"/>
              <a:t>Click to edit Master title style</a:t>
            </a:r>
          </a:p>
        </p:txBody>
      </p:sp>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6" name="Text Placeholder 5">
            <a:extLst>
              <a:ext uri="{FF2B5EF4-FFF2-40B4-BE49-F238E27FC236}">
                <a16:creationId xmlns:a16="http://schemas.microsoft.com/office/drawing/2014/main" id="{E565D52E-38D8-4762-B9F9-9EA6D135B769}"/>
              </a:ext>
            </a:extLst>
          </p:cNvPr>
          <p:cNvSpPr>
            <a:spLocks noGrp="1"/>
          </p:cNvSpPr>
          <p:nvPr>
            <p:ph type="body" sz="quarter" idx="12"/>
          </p:nvPr>
        </p:nvSpPr>
        <p:spPr>
          <a:xfrm>
            <a:off x="803275" y="1592263"/>
            <a:ext cx="10933113" cy="4622800"/>
          </a:xfrm>
        </p:spPr>
        <p:txBody>
          <a:bodyPr>
            <a:noAutofit/>
          </a:bodyPr>
          <a:lstStyle>
            <a:lvl1pPr marL="0" indent="0">
              <a:lnSpc>
                <a:spcPct val="90000"/>
              </a:lnSpc>
              <a:spcBef>
                <a:spcPts val="900"/>
              </a:spcBef>
              <a:buNone/>
              <a:defRPr sz="900">
                <a:solidFill>
                  <a:schemeClr val="tx2"/>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0"/>
              <a:t>Click to edit Master text styles</a:t>
            </a:r>
          </a:p>
        </p:txBody>
      </p:sp>
      <p:sp>
        <p:nvSpPr>
          <p:cNvPr id="5" name="Text Placeholder 7">
            <a:extLst>
              <a:ext uri="{FF2B5EF4-FFF2-40B4-BE49-F238E27FC236}">
                <a16:creationId xmlns:a16="http://schemas.microsoft.com/office/drawing/2014/main" id="{30CB4685-B433-48FF-AE43-428CB330063C}"/>
              </a:ext>
            </a:extLst>
          </p:cNvPr>
          <p:cNvSpPr>
            <a:spLocks noGrp="1"/>
          </p:cNvSpPr>
          <p:nvPr>
            <p:ph type="body" sz="quarter" idx="13" hasCustomPrompt="1"/>
          </p:nvPr>
        </p:nvSpPr>
        <p:spPr>
          <a:xfrm>
            <a:off x="803276" y="6597878"/>
            <a:ext cx="5140324"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7" name="Text Placeholder 11">
            <a:extLst>
              <a:ext uri="{FF2B5EF4-FFF2-40B4-BE49-F238E27FC236}">
                <a16:creationId xmlns:a16="http://schemas.microsoft.com/office/drawing/2014/main" id="{B9660AC6-B11A-4D39-B0FE-D05D7C4EFBA6}"/>
              </a:ext>
            </a:extLst>
          </p:cNvPr>
          <p:cNvSpPr>
            <a:spLocks noGrp="1"/>
          </p:cNvSpPr>
          <p:nvPr>
            <p:ph type="body" sz="quarter" idx="14" hasCustomPrompt="1"/>
          </p:nvPr>
        </p:nvSpPr>
        <p:spPr>
          <a:xfrm>
            <a:off x="6275294" y="6597878"/>
            <a:ext cx="5461094"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2146071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607E76-D109-4B4F-A9D7-34EF7DECE682}"/>
              </a:ext>
            </a:extLst>
          </p:cNvPr>
          <p:cNvSpPr>
            <a:spLocks noGrp="1"/>
          </p:cNvSpPr>
          <p:nvPr>
            <p:ph type="sldNum" sz="quarter" idx="11"/>
          </p:nvPr>
        </p:nvSpPr>
        <p:spPr/>
        <p:txBody>
          <a:bodyPr/>
          <a:lstStyle/>
          <a:p>
            <a:fld id="{DA52DCD9-8769-4ED5-B8CC-B00FC588BA8C}" type="slidenum">
              <a:rPr lang="en-US" smtClean="0"/>
              <a:pPr/>
              <a:t>‹#›</a:t>
            </a:fld>
            <a:endParaRPr lang="en-US" dirty="0"/>
          </a:p>
        </p:txBody>
      </p:sp>
      <p:sp>
        <p:nvSpPr>
          <p:cNvPr id="7" name="Text Placeholder 7">
            <a:extLst>
              <a:ext uri="{FF2B5EF4-FFF2-40B4-BE49-F238E27FC236}">
                <a16:creationId xmlns:a16="http://schemas.microsoft.com/office/drawing/2014/main" id="{30CB4685-B433-48FF-AE43-428CB330063C}"/>
              </a:ext>
            </a:extLst>
          </p:cNvPr>
          <p:cNvSpPr>
            <a:spLocks noGrp="1"/>
          </p:cNvSpPr>
          <p:nvPr>
            <p:ph type="body" sz="quarter" idx="12" hasCustomPrompt="1"/>
          </p:nvPr>
        </p:nvSpPr>
        <p:spPr>
          <a:xfrm>
            <a:off x="803276" y="6597878"/>
            <a:ext cx="5140324" cy="107722"/>
          </a:xfrm>
        </p:spPr>
        <p:txBody>
          <a:bodyPr wrap="square" anchor="b">
            <a:spAutoFit/>
          </a:bodyPr>
          <a:lstStyle>
            <a:lvl1pPr marL="0" indent="0">
              <a:spcBef>
                <a:spcPts val="300"/>
              </a:spcBef>
              <a:buNone/>
              <a:defRPr sz="700">
                <a:solidFill>
                  <a:schemeClr val="tx2"/>
                </a:solidFill>
              </a:defRPr>
            </a:lvl1pPr>
          </a:lstStyle>
          <a:p>
            <a:pPr lvl="0"/>
            <a:r>
              <a:rPr lang="en-US" dirty="0"/>
              <a:t>Click to add footnotes</a:t>
            </a:r>
          </a:p>
        </p:txBody>
      </p:sp>
      <p:sp>
        <p:nvSpPr>
          <p:cNvPr id="8" name="Text Placeholder 11">
            <a:extLst>
              <a:ext uri="{FF2B5EF4-FFF2-40B4-BE49-F238E27FC236}">
                <a16:creationId xmlns:a16="http://schemas.microsoft.com/office/drawing/2014/main" id="{B9660AC6-B11A-4D39-B0FE-D05D7C4EFBA6}"/>
              </a:ext>
            </a:extLst>
          </p:cNvPr>
          <p:cNvSpPr>
            <a:spLocks noGrp="1"/>
          </p:cNvSpPr>
          <p:nvPr>
            <p:ph type="body" sz="quarter" idx="13" hasCustomPrompt="1"/>
          </p:nvPr>
        </p:nvSpPr>
        <p:spPr>
          <a:xfrm>
            <a:off x="6275294" y="6597878"/>
            <a:ext cx="5461094" cy="107722"/>
          </a:xfrm>
        </p:spPr>
        <p:txBody>
          <a:bodyPr wrap="square" anchor="b">
            <a:spAutoFit/>
          </a:bodyPr>
          <a:lstStyle>
            <a:lvl1pPr marL="0" indent="0" algn="r">
              <a:spcBef>
                <a:spcPts val="0"/>
              </a:spcBef>
              <a:buNone/>
              <a:defRPr sz="700">
                <a:solidFill>
                  <a:schemeClr val="tx2"/>
                </a:solidFill>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add references</a:t>
            </a:r>
          </a:p>
        </p:txBody>
      </p:sp>
    </p:spTree>
    <p:extLst>
      <p:ext uri="{BB962C8B-B14F-4D97-AF65-F5344CB8AC3E}">
        <p14:creationId xmlns:p14="http://schemas.microsoft.com/office/powerpoint/2010/main" val="4188131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6">
    <p:bg>
      <p:bgPr>
        <a:solidFill>
          <a:schemeClr val="accent3"/>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B35148-C2AF-4B33-817B-FF7F4003E4E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698240" y="0"/>
            <a:ext cx="8493760" cy="6858000"/>
          </a:xfrm>
          <a:prstGeom prst="rect">
            <a:avLst/>
          </a:prstGeom>
        </p:spPr>
      </p:pic>
      <p:sp>
        <p:nvSpPr>
          <p:cNvPr id="17" name="Text Placeholder 16">
            <a:extLst>
              <a:ext uri="{FF2B5EF4-FFF2-40B4-BE49-F238E27FC236}">
                <a16:creationId xmlns:a16="http://schemas.microsoft.com/office/drawing/2014/main" id="{4A5BB045-01BE-4F77-8C62-B342614274BC}"/>
              </a:ext>
            </a:extLst>
          </p:cNvPr>
          <p:cNvSpPr>
            <a:spLocks noGrp="1"/>
          </p:cNvSpPr>
          <p:nvPr>
            <p:ph type="body" sz="quarter" idx="10" hasCustomPrompt="1"/>
          </p:nvPr>
        </p:nvSpPr>
        <p:spPr>
          <a:xfrm>
            <a:off x="1067289" y="1675817"/>
            <a:ext cx="4680000" cy="1948859"/>
          </a:xfrm>
          <a:prstGeom prst="rect">
            <a:avLst/>
          </a:prstGeom>
        </p:spPr>
        <p:txBody>
          <a:bodyPr lIns="0" tIns="0" rIns="0" bIns="0">
            <a:noAutofit/>
          </a:bodyPr>
          <a:lstStyle>
            <a:lvl1pPr marL="0" indent="0">
              <a:lnSpc>
                <a:spcPts val="4800"/>
              </a:lnSpc>
              <a:spcBef>
                <a:spcPts val="0"/>
              </a:spcBef>
              <a:buNone/>
              <a:defRPr sz="6000" b="0" i="0" spc="-80" baseline="0">
                <a:solidFill>
                  <a:schemeClr val="accent4"/>
                </a:solidFill>
                <a:latin typeface="Breakthrough 2022" panose="02060603040202040303"/>
                <a:ea typeface="Breakthrough 2022" panose="02060603040202040303"/>
                <a:cs typeface="Breakthrough 2022" panose="02060603040202040303"/>
              </a:defRPr>
            </a:lvl1pPr>
          </a:lstStyle>
          <a:p>
            <a:pPr lvl="0"/>
            <a:r>
              <a:rPr lang="en-GB" dirty="0" err="1"/>
              <a:t>PRESENTATiON</a:t>
            </a:r>
            <a:endParaRPr lang="en-GB" dirty="0"/>
          </a:p>
          <a:p>
            <a:pPr lvl="0"/>
            <a:r>
              <a:rPr lang="en-GB" dirty="0" err="1"/>
              <a:t>HEADiNG</a:t>
            </a:r>
            <a:r>
              <a:rPr lang="en-GB" dirty="0"/>
              <a:t> </a:t>
            </a:r>
            <a:br>
              <a:rPr lang="en-GB" dirty="0"/>
            </a:br>
            <a:r>
              <a:rPr lang="en-GB" dirty="0"/>
              <a:t>GOES HERE</a:t>
            </a:r>
          </a:p>
        </p:txBody>
      </p:sp>
      <p:sp>
        <p:nvSpPr>
          <p:cNvPr id="11" name="Text Placeholder 2">
            <a:extLst>
              <a:ext uri="{FF2B5EF4-FFF2-40B4-BE49-F238E27FC236}">
                <a16:creationId xmlns:a16="http://schemas.microsoft.com/office/drawing/2014/main" id="{993043AE-BFD2-417D-BD26-0E69EEE7F438}"/>
              </a:ext>
            </a:extLst>
          </p:cNvPr>
          <p:cNvSpPr>
            <a:spLocks noGrp="1"/>
          </p:cNvSpPr>
          <p:nvPr>
            <p:ph type="body" sz="quarter" idx="11" hasCustomPrompt="1"/>
          </p:nvPr>
        </p:nvSpPr>
        <p:spPr>
          <a:xfrm>
            <a:off x="1067290" y="3692537"/>
            <a:ext cx="4680000" cy="1430338"/>
          </a:xfrm>
          <a:prstGeom prst="rect">
            <a:avLst/>
          </a:prstGeom>
        </p:spPr>
        <p:txBody>
          <a:bodyPr lIns="0" tIns="0" rIns="0" bIns="0">
            <a:normAutofit/>
          </a:bodyPr>
          <a:lstStyle>
            <a:lvl1pPr marL="0" indent="0">
              <a:buNone/>
              <a:defRPr sz="1800" b="1" spc="-40" baseline="0">
                <a:solidFill>
                  <a:schemeClr val="bg1"/>
                </a:solidFill>
                <a:latin typeface="Raleway" panose="020B0503030101060003" pitchFamily="34" charset="0"/>
              </a:defRPr>
            </a:lvl1pPr>
          </a:lstStyle>
          <a:p>
            <a:pPr lvl="0"/>
            <a:r>
              <a:rPr lang="en-US" dirty="0"/>
              <a:t>Sub heading goes here.</a:t>
            </a:r>
          </a:p>
        </p:txBody>
      </p:sp>
      <p:pic>
        <p:nvPicPr>
          <p:cNvPr id="9" name="Graphic 8">
            <a:extLst>
              <a:ext uri="{FF2B5EF4-FFF2-40B4-BE49-F238E27FC236}">
                <a16:creationId xmlns:a16="http://schemas.microsoft.com/office/drawing/2014/main" id="{DE5BFDBE-1E51-05BA-C793-F13362FA6DD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107039" cy="3261600"/>
          </a:xfrm>
          <a:prstGeom prst="rect">
            <a:avLst/>
          </a:prstGeom>
        </p:spPr>
      </p:pic>
    </p:spTree>
    <p:extLst>
      <p:ext uri="{BB962C8B-B14F-4D97-AF65-F5344CB8AC3E}">
        <p14:creationId xmlns:p14="http://schemas.microsoft.com/office/powerpoint/2010/main" val="13073266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2.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image" Target="../media/image50.png"/><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image" Target="../media/image49.png"/><Relationship Id="rId5" Type="http://schemas.openxmlformats.org/officeDocument/2006/relationships/slideLayout" Target="../slideLayouts/slideLayout84.xml"/><Relationship Id="rId10" Type="http://schemas.openxmlformats.org/officeDocument/2006/relationships/theme" Target="../theme/theme3.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7B16D0A5-399E-4374-8B69-5E565DF5588F}"/>
              </a:ext>
            </a:extLst>
          </p:cNvPr>
          <p:cNvSpPr>
            <a:spLocks noGrp="1"/>
          </p:cNvSpPr>
          <p:nvPr>
            <p:ph type="ftr" sz="quarter" idx="3"/>
          </p:nvPr>
        </p:nvSpPr>
        <p:spPr>
          <a:xfrm>
            <a:off x="673100" y="324000"/>
            <a:ext cx="4114800" cy="187573"/>
          </a:xfrm>
          <a:prstGeom prst="rect">
            <a:avLst/>
          </a:prstGeom>
        </p:spPr>
        <p:txBody>
          <a:bodyPr vert="horz" lIns="0" tIns="0" rIns="0" bIns="0" rtlCol="0" anchor="t" anchorCtr="0"/>
          <a:lstStyle>
            <a:lvl1pPr algn="l">
              <a:defRPr sz="850">
                <a:solidFill>
                  <a:srgbClr val="071D49"/>
                </a:solidFill>
              </a:defRPr>
            </a:lvl1pPr>
          </a:lstStyle>
          <a:p>
            <a:r>
              <a:rPr lang="en-GB"/>
              <a:t>PowerPoint document title (Global update in Header and Footer)</a:t>
            </a:r>
          </a:p>
        </p:txBody>
      </p:sp>
    </p:spTree>
    <p:extLst>
      <p:ext uri="{BB962C8B-B14F-4D97-AF65-F5344CB8AC3E}">
        <p14:creationId xmlns:p14="http://schemas.microsoft.com/office/powerpoint/2010/main" val="2246845402"/>
      </p:ext>
    </p:extLst>
  </p:cSld>
  <p:clrMap bg1="lt1" tx1="dk1" bg2="lt2" tx2="dk2" accent1="accent1" accent2="accent2" accent3="accent3" accent4="accent4" accent5="accent5" accent6="accent6" hlink="hlink" folHlink="folHlink"/>
  <p:sldLayoutIdLst>
    <p:sldLayoutId id="2147483675" r:id="rId1"/>
    <p:sldLayoutId id="2147483690" r:id="rId2"/>
    <p:sldLayoutId id="2147483676" r:id="rId3"/>
    <p:sldLayoutId id="2147483691" r:id="rId4"/>
    <p:sldLayoutId id="2147483706" r:id="rId5"/>
    <p:sldLayoutId id="2147483692" r:id="rId6"/>
    <p:sldLayoutId id="2147483707" r:id="rId7"/>
    <p:sldLayoutId id="2147483693" r:id="rId8"/>
    <p:sldLayoutId id="2147483708" r:id="rId9"/>
    <p:sldLayoutId id="2147483694" r:id="rId10"/>
    <p:sldLayoutId id="2147483709" r:id="rId11"/>
    <p:sldLayoutId id="2147483695" r:id="rId12"/>
    <p:sldLayoutId id="2147483710" r:id="rId13"/>
    <p:sldLayoutId id="2147483652" r:id="rId14"/>
    <p:sldLayoutId id="2147483715" r:id="rId15"/>
    <p:sldLayoutId id="2147483711" r:id="rId16"/>
    <p:sldLayoutId id="2147483712" r:id="rId17"/>
    <p:sldLayoutId id="2147483713" r:id="rId18"/>
    <p:sldLayoutId id="2147483653" r:id="rId19"/>
    <p:sldLayoutId id="2147483654" r:id="rId20"/>
    <p:sldLayoutId id="2147483655" r:id="rId21"/>
    <p:sldLayoutId id="2147483697" r:id="rId22"/>
    <p:sldLayoutId id="2147483650" r:id="rId23"/>
    <p:sldLayoutId id="2147483656" r:id="rId24"/>
    <p:sldLayoutId id="2147483657" r:id="rId25"/>
    <p:sldLayoutId id="2147483658" r:id="rId26"/>
    <p:sldLayoutId id="2147483677" r:id="rId27"/>
    <p:sldLayoutId id="2147483678" r:id="rId28"/>
    <p:sldLayoutId id="2147483679" r:id="rId29"/>
    <p:sldLayoutId id="2147483680" r:id="rId30"/>
    <p:sldLayoutId id="2147483659" r:id="rId31"/>
    <p:sldLayoutId id="2147483698" r:id="rId32"/>
    <p:sldLayoutId id="2147483699" r:id="rId33"/>
    <p:sldLayoutId id="2147483700" r:id="rId34"/>
    <p:sldLayoutId id="2147483701" r:id="rId35"/>
    <p:sldLayoutId id="2147483716" r:id="rId36"/>
    <p:sldLayoutId id="2147483717" r:id="rId37"/>
    <p:sldLayoutId id="2147483660" r:id="rId38"/>
    <p:sldLayoutId id="2147483681" r:id="rId39"/>
    <p:sldLayoutId id="2147483661" r:id="rId40"/>
    <p:sldLayoutId id="2147483662" r:id="rId41"/>
    <p:sldLayoutId id="2147483663" r:id="rId42"/>
    <p:sldLayoutId id="2147483682" r:id="rId43"/>
    <p:sldLayoutId id="2147483683" r:id="rId44"/>
    <p:sldLayoutId id="2147483684" r:id="rId45"/>
    <p:sldLayoutId id="2147483664" r:id="rId46"/>
    <p:sldLayoutId id="2147483702" r:id="rId47"/>
    <p:sldLayoutId id="2147483703" r:id="rId48"/>
    <p:sldLayoutId id="2147483704" r:id="rId49"/>
    <p:sldLayoutId id="2147483705" r:id="rId50"/>
    <p:sldLayoutId id="2147483718" r:id="rId51"/>
    <p:sldLayoutId id="2147483719" r:id="rId52"/>
    <p:sldLayoutId id="2147483720" r:id="rId53"/>
    <p:sldLayoutId id="2147483771" r:id="rId54"/>
    <p:sldLayoutId id="2147483789" r:id="rId55"/>
    <p:sldLayoutId id="2147483790" r:id="rId56"/>
    <p:sldLayoutId id="2147483791" r:id="rId57"/>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3" userDrawn="1">
          <p15:clr>
            <a:srgbClr val="F26B43"/>
          </p15:clr>
        </p15:guide>
        <p15:guide id="2" pos="424" userDrawn="1">
          <p15:clr>
            <a:srgbClr val="F26B43"/>
          </p15:clr>
        </p15:guide>
        <p15:guide id="3" pos="3908" userDrawn="1">
          <p15:clr>
            <a:srgbClr val="F26B43"/>
          </p15:clr>
        </p15:guide>
        <p15:guide id="4" pos="7272" userDrawn="1">
          <p15:clr>
            <a:srgbClr val="F26B43"/>
          </p15:clr>
        </p15:guide>
        <p15:guide id="5" orient="horz" pos="2160" userDrawn="1">
          <p15:clr>
            <a:srgbClr val="F26B43"/>
          </p15:clr>
        </p15:guide>
        <p15:guide id="6" orient="horz" pos="4157" userDrawn="1">
          <p15:clr>
            <a:srgbClr val="F26B43"/>
          </p15:clr>
        </p15:guide>
        <p15:guide id="7" pos="3994" userDrawn="1">
          <p15:clr>
            <a:srgbClr val="F26B43"/>
          </p15:clr>
        </p15:guide>
        <p15:guide id="8" pos="3826" userDrawn="1">
          <p15:clr>
            <a:srgbClr val="F26B43"/>
          </p15:clr>
        </p15:guide>
        <p15:guide id="9" orient="horz" pos="104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Footer Placeholder 4">
            <a:extLst>
              <a:ext uri="{FF2B5EF4-FFF2-40B4-BE49-F238E27FC236}">
                <a16:creationId xmlns:a16="http://schemas.microsoft.com/office/drawing/2014/main" id="{7B16D0A5-399E-4374-8B69-5E565DF5588F}"/>
              </a:ext>
            </a:extLst>
          </p:cNvPr>
          <p:cNvSpPr>
            <a:spLocks noGrp="1"/>
          </p:cNvSpPr>
          <p:nvPr>
            <p:ph type="ftr" sz="quarter" idx="3"/>
          </p:nvPr>
        </p:nvSpPr>
        <p:spPr>
          <a:xfrm>
            <a:off x="673100" y="456524"/>
            <a:ext cx="4114800" cy="187573"/>
          </a:xfrm>
          <a:prstGeom prst="rect">
            <a:avLst/>
          </a:prstGeom>
        </p:spPr>
        <p:txBody>
          <a:bodyPr vert="horz" lIns="0" tIns="0" rIns="0" bIns="0" rtlCol="0" anchor="t" anchorCtr="0"/>
          <a:lstStyle>
            <a:lvl1pPr algn="l">
              <a:defRPr sz="850">
                <a:solidFill>
                  <a:srgbClr val="071D49"/>
                </a:solidFill>
              </a:defRPr>
            </a:lvl1pPr>
          </a:lstStyle>
          <a:p>
            <a:r>
              <a:rPr lang="en-GB" dirty="0"/>
              <a:t>PowerPoint title (Global update in Header and Footer)</a:t>
            </a:r>
          </a:p>
        </p:txBody>
      </p:sp>
    </p:spTree>
    <p:extLst>
      <p:ext uri="{BB962C8B-B14F-4D97-AF65-F5344CB8AC3E}">
        <p14:creationId xmlns:p14="http://schemas.microsoft.com/office/powerpoint/2010/main" val="225716832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Lst>
  <p:transition>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3">
          <p15:clr>
            <a:srgbClr val="F26B43"/>
          </p15:clr>
        </p15:guide>
        <p15:guide id="2" pos="42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21411D-D77C-4590-A923-56FC00EED334}"/>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95663" t="79880"/>
          <a:stretch/>
        </p:blipFill>
        <p:spPr>
          <a:xfrm>
            <a:off x="11663264" y="5477068"/>
            <a:ext cx="528735" cy="1379057"/>
          </a:xfrm>
          <a:prstGeom prst="rect">
            <a:avLst/>
          </a:prstGeom>
        </p:spPr>
      </p:pic>
      <p:pic>
        <p:nvPicPr>
          <p:cNvPr id="4" name="Picture 3">
            <a:extLst>
              <a:ext uri="{FF2B5EF4-FFF2-40B4-BE49-F238E27FC236}">
                <a16:creationId xmlns:a16="http://schemas.microsoft.com/office/drawing/2014/main" id="{CE36DC3B-6A88-4A52-B7EF-E322BC1260D3}"/>
              </a:ext>
            </a:extLst>
          </p:cNvPr>
          <p:cNvPicPr>
            <a:picLocks noChangeAspect="1"/>
          </p:cNvPicPr>
          <p:nvPr userDrawn="1"/>
        </p:nvPicPr>
        <p:blipFill>
          <a:blip r:embed="rId12" cstate="hqprint">
            <a:extLst>
              <a:ext uri="{28A0092B-C50C-407E-A947-70E740481C1C}">
                <a14:useLocalDpi xmlns:a14="http://schemas.microsoft.com/office/drawing/2010/main" val="0"/>
              </a:ext>
            </a:extLst>
          </a:blip>
          <a:stretch>
            <a:fillRect/>
          </a:stretch>
        </p:blipFill>
        <p:spPr>
          <a:xfrm>
            <a:off x="0" y="0"/>
            <a:ext cx="705200" cy="2025551"/>
          </a:xfrm>
          <a:prstGeom prst="rect">
            <a:avLst/>
          </a:prstGeom>
        </p:spPr>
      </p:pic>
      <p:sp>
        <p:nvSpPr>
          <p:cNvPr id="2" name="Title Placeholder 1">
            <a:extLst>
              <a:ext uri="{FF2B5EF4-FFF2-40B4-BE49-F238E27FC236}">
                <a16:creationId xmlns:a16="http://schemas.microsoft.com/office/drawing/2014/main" id="{293ED92E-3D94-4A33-A25F-DCDC7FA5B9B8}"/>
              </a:ext>
            </a:extLst>
          </p:cNvPr>
          <p:cNvSpPr>
            <a:spLocks noGrp="1"/>
          </p:cNvSpPr>
          <p:nvPr>
            <p:ph type="title"/>
          </p:nvPr>
        </p:nvSpPr>
        <p:spPr>
          <a:xfrm>
            <a:off x="803275" y="184935"/>
            <a:ext cx="10933113" cy="883578"/>
          </a:xfrm>
          <a:prstGeom prst="rect">
            <a:avLst/>
          </a:prstGeom>
        </p:spPr>
        <p:txBody>
          <a:bodyPr vert="horz" lIns="0" tIns="0" rIns="0" bIns="0" rtlCol="0" anchor="b" anchorCtr="0">
            <a:noAutofit/>
          </a:bodyPr>
          <a:lstStyle/>
          <a:p>
            <a:r>
              <a:rPr lang="en-US" dirty="0"/>
              <a:t>Click to edit Master title style</a:t>
            </a:r>
          </a:p>
        </p:txBody>
      </p:sp>
      <p:sp>
        <p:nvSpPr>
          <p:cNvPr id="5" name="Slide Number Placeholder 4">
            <a:extLst>
              <a:ext uri="{FF2B5EF4-FFF2-40B4-BE49-F238E27FC236}">
                <a16:creationId xmlns:a16="http://schemas.microsoft.com/office/drawing/2014/main" id="{6C3DF903-5928-4C6E-A7E9-B32E4ECA8AEA}"/>
              </a:ext>
            </a:extLst>
          </p:cNvPr>
          <p:cNvSpPr>
            <a:spLocks noGrp="1"/>
          </p:cNvSpPr>
          <p:nvPr>
            <p:ph type="sldNum" sz="quarter" idx="4"/>
          </p:nvPr>
        </p:nvSpPr>
        <p:spPr>
          <a:xfrm>
            <a:off x="11942967" y="6510704"/>
            <a:ext cx="249033" cy="246221"/>
          </a:xfrm>
          <a:prstGeom prst="rect">
            <a:avLst/>
          </a:prstGeom>
        </p:spPr>
        <p:txBody>
          <a:bodyPr vert="horz" wrap="none" lIns="0" tIns="45720" rIns="72000" bIns="45720" rtlCol="0" anchor="b">
            <a:spAutoFit/>
          </a:bodyPr>
          <a:lstStyle>
            <a:lvl1pPr algn="r">
              <a:defRPr sz="1000">
                <a:solidFill>
                  <a:schemeClr val="bg1"/>
                </a:solidFill>
              </a:defRPr>
            </a:lvl1pPr>
          </a:lstStyle>
          <a:p>
            <a:fld id="{DA52DCD9-8769-4ED5-B8CC-B00FC588BA8C}" type="slidenum">
              <a:rPr lang="en-US" smtClean="0"/>
              <a:pPr/>
              <a:t>‹#›</a:t>
            </a:fld>
            <a:endParaRPr lang="en-US" dirty="0"/>
          </a:p>
        </p:txBody>
      </p:sp>
      <p:sp>
        <p:nvSpPr>
          <p:cNvPr id="6" name="Text Placeholder 5">
            <a:extLst>
              <a:ext uri="{FF2B5EF4-FFF2-40B4-BE49-F238E27FC236}">
                <a16:creationId xmlns:a16="http://schemas.microsoft.com/office/drawing/2014/main" id="{8444F051-844F-499C-86A5-D8356D0D9920}"/>
              </a:ext>
            </a:extLst>
          </p:cNvPr>
          <p:cNvSpPr>
            <a:spLocks noGrp="1"/>
          </p:cNvSpPr>
          <p:nvPr>
            <p:ph type="body" idx="1"/>
          </p:nvPr>
        </p:nvSpPr>
        <p:spPr>
          <a:xfrm>
            <a:off x="803275" y="1590261"/>
            <a:ext cx="10933113" cy="4575589"/>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2111823"/>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Lst>
  <p:hf hdr="0" dt="0"/>
  <p:txStyles>
    <p:titleStyle>
      <a:lvl1pPr algn="l" defTabSz="914400" rtl="0" eaLnBrk="1" latinLnBrk="0" hangingPunct="1">
        <a:lnSpc>
          <a:spcPct val="90000"/>
        </a:lnSpc>
        <a:spcBef>
          <a:spcPct val="0"/>
        </a:spcBef>
        <a:buNone/>
        <a:defRPr sz="2800" b="1" kern="1200">
          <a:solidFill>
            <a:schemeClr val="accent3"/>
          </a:solidFill>
          <a:latin typeface="+mj-lt"/>
          <a:ea typeface="+mj-ea"/>
          <a:cs typeface="+mj-cs"/>
        </a:defRPr>
      </a:lvl1pPr>
    </p:titleStyle>
    <p:body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600"/>
        </a:spcBef>
        <a:buClr>
          <a:schemeClr val="accent3"/>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300"/>
        </a:spcBef>
        <a:buClr>
          <a:schemeClr val="accent3"/>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300"/>
        </a:spcBef>
        <a:buClr>
          <a:schemeClr val="accent3"/>
        </a:buClr>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00000"/>
        </a:lnSpc>
        <a:spcBef>
          <a:spcPts val="300"/>
        </a:spcBef>
        <a:buClr>
          <a:schemeClr val="accent3"/>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93">
          <p15:clr>
            <a:srgbClr val="F26B43"/>
          </p15:clr>
        </p15:guide>
        <p15:guide id="3" pos="506">
          <p15:clr>
            <a:srgbClr val="F26B43"/>
          </p15:clr>
        </p15:guide>
        <p15:guide id="4" orient="horz" pos="1003">
          <p15:clr>
            <a:srgbClr val="F26B43"/>
          </p15:clr>
        </p15:guide>
        <p15:guide id="5" orient="horz" pos="3884">
          <p15:clr>
            <a:srgbClr val="F26B43"/>
          </p15:clr>
        </p15:guide>
        <p15:guide id="6" orient="horz" pos="4224">
          <p15:clr>
            <a:srgbClr val="F26B43"/>
          </p15:clr>
        </p15:guide>
        <p15:guide id="7" orient="horz" pos="61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8.xml"/><Relationship Id="rId16" Type="http://schemas.openxmlformats.org/officeDocument/2006/relationships/image" Target="../media/image85.svg"/><Relationship Id="rId1" Type="http://schemas.openxmlformats.org/officeDocument/2006/relationships/slideLayout" Target="../slideLayouts/slideLayout23.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11.xml.rels><?xml version="1.0" encoding="UTF-8" standalone="yes"?>
<Relationships xmlns="http://schemas.openxmlformats.org/package/2006/relationships"><Relationship Id="rId3" Type="http://schemas.openxmlformats.org/officeDocument/2006/relationships/hyperlink" Target="https://avac.org/resource/pxwire-may2024/" TargetMode="External"/><Relationship Id="rId2" Type="http://schemas.openxmlformats.org/officeDocument/2006/relationships/image" Target="../media/image86.jpe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56.xml"/><Relationship Id="rId5" Type="http://schemas.openxmlformats.org/officeDocument/2006/relationships/image" Target="../media/image3.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xml"/><Relationship Id="rId1" Type="http://schemas.openxmlformats.org/officeDocument/2006/relationships/slideLayout" Target="../slideLayouts/slideLayout6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5.emf"/><Relationship Id="rId5" Type="http://schemas.openxmlformats.org/officeDocument/2006/relationships/oleObject" Target="../embeddings/oleObject1.bin"/><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18" Type="http://schemas.openxmlformats.org/officeDocument/2006/relationships/image" Target="../media/image38.png"/><Relationship Id="rId3" Type="http://schemas.openxmlformats.org/officeDocument/2006/relationships/image" Target="../media/image56.png"/><Relationship Id="rId7" Type="http://schemas.openxmlformats.org/officeDocument/2006/relationships/image" Target="../media/image60.jpeg"/><Relationship Id="rId12" Type="http://schemas.openxmlformats.org/officeDocument/2006/relationships/image" Target="../media/image65.png"/><Relationship Id="rId17" Type="http://schemas.openxmlformats.org/officeDocument/2006/relationships/image" Target="../media/image70.jpeg"/><Relationship Id="rId2" Type="http://schemas.openxmlformats.org/officeDocument/2006/relationships/notesSlide" Target="../notesSlides/notesSlide6.xml"/><Relationship Id="rId16" Type="http://schemas.openxmlformats.org/officeDocument/2006/relationships/image" Target="../media/image69.png"/><Relationship Id="rId1" Type="http://schemas.openxmlformats.org/officeDocument/2006/relationships/slideLayout" Target="../slideLayouts/slideLayout53.xml"/><Relationship Id="rId6" Type="http://schemas.openxmlformats.org/officeDocument/2006/relationships/image" Target="../media/image59.jpg"/><Relationship Id="rId11" Type="http://schemas.openxmlformats.org/officeDocument/2006/relationships/image" Target="../media/image64.svg"/><Relationship Id="rId5" Type="http://schemas.openxmlformats.org/officeDocument/2006/relationships/image" Target="../media/image58.pn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49D24C-1392-4A69-87A4-2C69BC44DDFF}"/>
              </a:ext>
            </a:extLst>
          </p:cNvPr>
          <p:cNvSpPr>
            <a:spLocks noGrp="1"/>
          </p:cNvSpPr>
          <p:nvPr>
            <p:ph type="body" sz="quarter" idx="10"/>
          </p:nvPr>
        </p:nvSpPr>
        <p:spPr/>
        <p:txBody>
          <a:bodyPr/>
          <a:lstStyle/>
          <a:p>
            <a:r>
              <a:rPr lang="en-GB" sz="5400" dirty="0">
                <a:solidFill>
                  <a:schemeClr val="accent1"/>
                </a:solidFill>
              </a:rPr>
              <a:t>Implementation Science in Clinical Trials</a:t>
            </a:r>
          </a:p>
        </p:txBody>
      </p:sp>
      <p:sp>
        <p:nvSpPr>
          <p:cNvPr id="3" name="Text Placeholder 2">
            <a:extLst>
              <a:ext uri="{FF2B5EF4-FFF2-40B4-BE49-F238E27FC236}">
                <a16:creationId xmlns:a16="http://schemas.microsoft.com/office/drawing/2014/main" id="{71E69C9E-7CFF-48E6-AB6D-F87949A1724A}"/>
              </a:ext>
            </a:extLst>
          </p:cNvPr>
          <p:cNvSpPr>
            <a:spLocks noGrp="1"/>
          </p:cNvSpPr>
          <p:nvPr>
            <p:ph type="body" sz="quarter" idx="11"/>
          </p:nvPr>
        </p:nvSpPr>
        <p:spPr/>
        <p:txBody>
          <a:bodyPr>
            <a:normAutofit fontScale="70000" lnSpcReduction="20000"/>
          </a:bodyPr>
          <a:lstStyle/>
          <a:p>
            <a:r>
              <a:rPr lang="en-GB" sz="3300" dirty="0"/>
              <a:t>Time to Accelerate the Science</a:t>
            </a:r>
          </a:p>
          <a:p>
            <a:endParaRPr lang="en-GB" dirty="0"/>
          </a:p>
          <a:p>
            <a:r>
              <a:rPr lang="en-GB" dirty="0"/>
              <a:t>Maggie Czarnogorski, MD, MPH</a:t>
            </a:r>
          </a:p>
          <a:p>
            <a:r>
              <a:rPr lang="en-GB" dirty="0"/>
              <a:t>Head, Digital Innovation &amp; Implementation Science</a:t>
            </a:r>
          </a:p>
          <a:p>
            <a:r>
              <a:rPr lang="en-GB" dirty="0"/>
              <a:t>ViiV Healthcare</a:t>
            </a:r>
          </a:p>
          <a:p>
            <a:endParaRPr lang="en-GB" dirty="0"/>
          </a:p>
          <a:p>
            <a:endParaRPr lang="en-GB" dirty="0"/>
          </a:p>
          <a:p>
            <a:endParaRPr lang="en-GB" dirty="0"/>
          </a:p>
          <a:p>
            <a:endParaRPr lang="en-GB" dirty="0"/>
          </a:p>
        </p:txBody>
      </p:sp>
      <p:sp>
        <p:nvSpPr>
          <p:cNvPr id="4" name="TextBox 3">
            <a:extLst>
              <a:ext uri="{FF2B5EF4-FFF2-40B4-BE49-F238E27FC236}">
                <a16:creationId xmlns:a16="http://schemas.microsoft.com/office/drawing/2014/main" id="{26CF5B84-097D-9B52-C247-2F4A4E924372}"/>
              </a:ext>
            </a:extLst>
          </p:cNvPr>
          <p:cNvSpPr txBox="1"/>
          <p:nvPr/>
        </p:nvSpPr>
        <p:spPr>
          <a:xfrm>
            <a:off x="1228725" y="6485438"/>
            <a:ext cx="2543175" cy="169277"/>
          </a:xfrm>
          <a:prstGeom prst="rect">
            <a:avLst/>
          </a:prstGeom>
        </p:spPr>
        <p:txBody>
          <a:bodyPr vert="horz" wrap="square" lIns="0" tIns="0" rIns="0" bIns="0" rtlCol="0" anchor="t" anchorCtr="0">
            <a:spAutoFit/>
          </a:bodyPr>
          <a:lstStyle/>
          <a:p>
            <a:pPr algn="l"/>
            <a:r>
              <a:rPr lang="en-US" sz="1100" dirty="0">
                <a:solidFill>
                  <a:schemeClr val="accent6"/>
                </a:solidFill>
              </a:rPr>
              <a:t>NP-GBL-HVX-PPT-240024, July 2024</a:t>
            </a:r>
          </a:p>
        </p:txBody>
      </p:sp>
    </p:spTree>
    <p:extLst>
      <p:ext uri="{BB962C8B-B14F-4D97-AF65-F5344CB8AC3E}">
        <p14:creationId xmlns:p14="http://schemas.microsoft.com/office/powerpoint/2010/main" val="3190800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18AB19-D3AF-CCC1-D9BC-C927B2547A44}"/>
              </a:ext>
            </a:extLst>
          </p:cNvPr>
          <p:cNvSpPr>
            <a:spLocks noGrp="1"/>
          </p:cNvSpPr>
          <p:nvPr>
            <p:ph type="sldNum" sz="quarter" idx="4"/>
          </p:nvPr>
        </p:nvSpPr>
        <p:spPr/>
        <p:txBody>
          <a:bodyPr/>
          <a:lstStyle/>
          <a:p>
            <a:fld id="{2A4924F2-D2C6-4E44-94BF-16121116D9F5}" type="slidenum">
              <a:rPr lang="en-GB" smtClean="0"/>
              <a:pPr/>
              <a:t>10</a:t>
            </a:fld>
            <a:endParaRPr lang="en-GB"/>
          </a:p>
        </p:txBody>
      </p:sp>
      <p:sp>
        <p:nvSpPr>
          <p:cNvPr id="6" name="Text Placeholder 5">
            <a:extLst>
              <a:ext uri="{FF2B5EF4-FFF2-40B4-BE49-F238E27FC236}">
                <a16:creationId xmlns:a16="http://schemas.microsoft.com/office/drawing/2014/main" id="{3A7F7BDC-6B3D-4324-AD8E-9E3293B1335D}"/>
              </a:ext>
            </a:extLst>
          </p:cNvPr>
          <p:cNvSpPr>
            <a:spLocks noGrp="1"/>
          </p:cNvSpPr>
          <p:nvPr>
            <p:ph type="body" sz="quarter" idx="14"/>
          </p:nvPr>
        </p:nvSpPr>
        <p:spPr/>
        <p:txBody>
          <a:bodyPr/>
          <a:lstStyle/>
          <a:p>
            <a:r>
              <a:rPr lang="en-US" dirty="0"/>
              <a:t>CARISEL: Key Takeaways</a:t>
            </a:r>
          </a:p>
        </p:txBody>
      </p:sp>
      <p:sp>
        <p:nvSpPr>
          <p:cNvPr id="15" name="Rectangle: Rounded Corners 14">
            <a:extLst>
              <a:ext uri="{FF2B5EF4-FFF2-40B4-BE49-F238E27FC236}">
                <a16:creationId xmlns:a16="http://schemas.microsoft.com/office/drawing/2014/main" id="{8D97A2B8-1521-44CC-BB5F-A1561FF6BA13}"/>
              </a:ext>
            </a:extLst>
          </p:cNvPr>
          <p:cNvSpPr/>
          <p:nvPr/>
        </p:nvSpPr>
        <p:spPr>
          <a:xfrm>
            <a:off x="796431" y="1599101"/>
            <a:ext cx="5029200" cy="731520"/>
          </a:xfrm>
          <a:prstGeom prst="roundRect">
            <a:avLst/>
          </a:prstGeom>
          <a:solidFill>
            <a:schemeClr val="accent6">
              <a:lumMod val="95000"/>
            </a:schemeClr>
          </a:solidFill>
          <a:ln w="28575">
            <a:solidFill>
              <a:schemeClr val="accent1"/>
            </a:solidFill>
          </a:ln>
        </p:spPr>
        <p:style>
          <a:lnRef idx="2">
            <a:schemeClr val="accent2"/>
          </a:lnRef>
          <a:fillRef idx="1">
            <a:schemeClr val="lt1"/>
          </a:fillRef>
          <a:effectRef idx="0">
            <a:schemeClr val="accent2"/>
          </a:effectRef>
          <a:fontRef idx="minor">
            <a:schemeClr val="dk1"/>
          </a:fontRef>
        </p:style>
        <p:txBody>
          <a:bodyPr spcFirstLastPara="0" vert="horz" wrap="square" lIns="64770" tIns="64770" rIns="64770" bIns="64770" numCol="1" spcCol="1270" anchor="ctr" anchorCtr="0">
            <a:noAutofit/>
          </a:bodyPr>
          <a:lstStyle/>
          <a:p>
            <a:pPr marL="457200" lvl="2" defTabSz="755650">
              <a:lnSpc>
                <a:spcPct val="90000"/>
              </a:lnSpc>
              <a:spcBef>
                <a:spcPct val="0"/>
              </a:spcBef>
              <a:spcAft>
                <a:spcPct val="15000"/>
              </a:spcAft>
            </a:pPr>
            <a:r>
              <a:rPr lang="en-US" sz="1200" b="1" kern="1200" dirty="0">
                <a:solidFill>
                  <a:schemeClr val="accent2"/>
                </a:solidFill>
              </a:rPr>
              <a:t>Optimal implementation of CAB + RPV LA within the first 3 months</a:t>
            </a:r>
            <a:r>
              <a:rPr lang="en-US" sz="1200" b="1" kern="1200" baseline="30000" dirty="0">
                <a:solidFill>
                  <a:schemeClr val="accent2"/>
                </a:solidFill>
              </a:rPr>
              <a:t>1 </a:t>
            </a:r>
            <a:r>
              <a:rPr lang="en-US" sz="1200" b="1" kern="1200" dirty="0">
                <a:solidFill>
                  <a:schemeClr val="accent2"/>
                </a:solidFill>
              </a:rPr>
              <a:t>and barriers to implementation of CAB+RPV LA decreased from Months 1 to 12.</a:t>
            </a:r>
            <a:r>
              <a:rPr lang="en-US" sz="1200" b="1" kern="1200" baseline="30000" dirty="0">
                <a:solidFill>
                  <a:schemeClr val="accent2"/>
                </a:solidFill>
              </a:rPr>
              <a:t>2</a:t>
            </a:r>
          </a:p>
        </p:txBody>
      </p:sp>
      <p:sp>
        <p:nvSpPr>
          <p:cNvPr id="11" name="Text Placeholder 5">
            <a:extLst>
              <a:ext uri="{FF2B5EF4-FFF2-40B4-BE49-F238E27FC236}">
                <a16:creationId xmlns:a16="http://schemas.microsoft.com/office/drawing/2014/main" id="{91C94F8C-4359-35C8-A0C7-6E6DE56331D8}"/>
              </a:ext>
            </a:extLst>
          </p:cNvPr>
          <p:cNvSpPr txBox="1">
            <a:spLocks/>
          </p:cNvSpPr>
          <p:nvPr/>
        </p:nvSpPr>
        <p:spPr>
          <a:xfrm>
            <a:off x="681902" y="6348803"/>
            <a:ext cx="11260958" cy="430887"/>
          </a:xfrm>
          <a:prstGeom prst="rect">
            <a:avLst/>
          </a:prstGeom>
        </p:spPr>
        <p:txBody>
          <a:bodyPr vert="horz" wrap="square" lIns="0" tIns="0" rIns="0" bIns="0" numCol="2" rtlCol="0" anchor="b">
            <a:spAutoFit/>
          </a:bodyPr>
          <a:lstStyle>
            <a:lvl1pPr marL="0" indent="0" algn="r" defTabSz="914400" rtl="0" eaLnBrk="1" latinLnBrk="0" hangingPunct="1">
              <a:lnSpc>
                <a:spcPct val="100000"/>
              </a:lnSpc>
              <a:spcBef>
                <a:spcPts val="0"/>
              </a:spcBef>
              <a:buClr>
                <a:schemeClr val="accent3"/>
              </a:buClr>
              <a:buFont typeface="Arial" panose="020B0604020202020204" pitchFamily="34" charset="0"/>
              <a:buNone/>
              <a:defRPr sz="700" kern="1200">
                <a:solidFill>
                  <a:schemeClr val="tx2"/>
                </a:solidFill>
                <a:latin typeface="+mn-lt"/>
                <a:ea typeface="+mn-ea"/>
                <a:cs typeface="+mn-cs"/>
              </a:defRPr>
            </a:lvl1pPr>
            <a:lvl2pPr marL="457200" indent="0" algn="r" defTabSz="914400" rtl="0" eaLnBrk="1" latinLnBrk="0" hangingPunct="1">
              <a:lnSpc>
                <a:spcPct val="100000"/>
              </a:lnSpc>
              <a:spcBef>
                <a:spcPts val="600"/>
              </a:spcBef>
              <a:buClr>
                <a:schemeClr val="accent3"/>
              </a:buClr>
              <a:buFont typeface="Arial" panose="020B0604020202020204" pitchFamily="34" charset="0"/>
              <a:buNone/>
              <a:defRPr sz="1600" kern="1200">
                <a:solidFill>
                  <a:schemeClr val="tx2"/>
                </a:solidFill>
                <a:latin typeface="+mn-lt"/>
                <a:ea typeface="+mn-ea"/>
                <a:cs typeface="+mn-cs"/>
              </a:defRPr>
            </a:lvl2pPr>
            <a:lvl3pPr marL="914400" indent="0" algn="r" defTabSz="914400" rtl="0" eaLnBrk="1" latinLnBrk="0" hangingPunct="1">
              <a:lnSpc>
                <a:spcPct val="100000"/>
              </a:lnSpc>
              <a:spcBef>
                <a:spcPts val="300"/>
              </a:spcBef>
              <a:buClr>
                <a:schemeClr val="accent3"/>
              </a:buClr>
              <a:buFont typeface="Arial" panose="020B0604020202020204" pitchFamily="34" charset="0"/>
              <a:buNone/>
              <a:defRPr sz="1400" kern="1200">
                <a:solidFill>
                  <a:schemeClr val="tx2"/>
                </a:solidFill>
                <a:latin typeface="+mn-lt"/>
                <a:ea typeface="+mn-ea"/>
                <a:cs typeface="+mn-cs"/>
              </a:defRPr>
            </a:lvl3pPr>
            <a:lvl4pPr marL="1371600" indent="0" algn="r" defTabSz="914400" rtl="0" eaLnBrk="1" latinLnBrk="0" hangingPunct="1">
              <a:lnSpc>
                <a:spcPct val="100000"/>
              </a:lnSpc>
              <a:spcBef>
                <a:spcPts val="300"/>
              </a:spcBef>
              <a:buClr>
                <a:schemeClr val="accent3"/>
              </a:buClr>
              <a:buFont typeface="Arial" panose="020B0604020202020204" pitchFamily="34" charset="0"/>
              <a:buNone/>
              <a:defRPr sz="1200" kern="1200">
                <a:solidFill>
                  <a:schemeClr val="tx2"/>
                </a:solidFill>
                <a:latin typeface="+mn-lt"/>
                <a:ea typeface="+mn-ea"/>
                <a:cs typeface="+mn-cs"/>
              </a:defRPr>
            </a:lvl4pPr>
            <a:lvl5pPr marL="1828800" indent="0" algn="r" defTabSz="914400" rtl="0" eaLnBrk="1" latinLnBrk="0" hangingPunct="1">
              <a:lnSpc>
                <a:spcPct val="100000"/>
              </a:lnSpc>
              <a:spcBef>
                <a:spcPts val="300"/>
              </a:spcBef>
              <a:buClr>
                <a:schemeClr val="accent3"/>
              </a:buClr>
              <a:buFont typeface="Arial" panose="020B0604020202020204" pitchFamily="34" charset="0"/>
              <a:buNone/>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E30046"/>
              </a:buClr>
              <a:buSzTx/>
              <a:buFont typeface="Arial" panose="020B0604020202020204" pitchFamily="34" charset="0"/>
              <a:buNone/>
              <a:tabLst/>
              <a:defRPr/>
            </a:pPr>
            <a:r>
              <a:rPr kumimoji="0" lang="en-GB" sz="700" i="0" u="none" strike="noStrike" kern="1200" cap="none" spc="0" normalizeH="0" baseline="30000" noProof="0" dirty="0">
                <a:ln>
                  <a:noFill/>
                </a:ln>
                <a:solidFill>
                  <a:schemeClr val="accent2"/>
                </a:solidFill>
                <a:effectLst/>
                <a:uLnTx/>
                <a:uFillTx/>
                <a:ea typeface="+mn-ea"/>
                <a:cs typeface="+mn-cs"/>
              </a:rPr>
              <a:t>1</a:t>
            </a:r>
            <a:r>
              <a:rPr kumimoji="0" lang="en-GB" sz="700" i="0" u="none" strike="noStrike" kern="1200" cap="none" spc="0" normalizeH="0" baseline="0" noProof="0" dirty="0">
                <a:ln>
                  <a:noFill/>
                </a:ln>
                <a:solidFill>
                  <a:schemeClr val="accent2"/>
                </a:solidFill>
                <a:effectLst/>
                <a:uLnTx/>
                <a:uFillTx/>
                <a:ea typeface="+mn-ea"/>
                <a:cs typeface="+mn-cs"/>
              </a:rPr>
              <a:t>van </a:t>
            </a:r>
            <a:r>
              <a:rPr kumimoji="0" lang="en-GB" sz="700" i="0" u="none" strike="noStrike" kern="1200" cap="none" spc="0" normalizeH="0" baseline="0" noProof="0" dirty="0" err="1">
                <a:ln>
                  <a:noFill/>
                </a:ln>
                <a:solidFill>
                  <a:schemeClr val="accent2"/>
                </a:solidFill>
                <a:effectLst/>
                <a:uLnTx/>
                <a:uFillTx/>
                <a:ea typeface="+mn-ea"/>
                <a:cs typeface="+mn-cs"/>
              </a:rPr>
              <a:t>Welzen</a:t>
            </a:r>
            <a:r>
              <a:rPr kumimoji="0" lang="en-GB" sz="700" i="0" u="none" strike="noStrike" kern="1200" cap="none" spc="0" normalizeH="0" baseline="0" noProof="0" dirty="0">
                <a:ln>
                  <a:noFill/>
                </a:ln>
                <a:solidFill>
                  <a:schemeClr val="accent2"/>
                </a:solidFill>
                <a:effectLst/>
                <a:uLnTx/>
                <a:uFillTx/>
                <a:ea typeface="+mn-ea"/>
                <a:cs typeface="+mn-cs"/>
              </a:rPr>
              <a:t> BJ, et al. HIV Glasgow 2022. Poster P069</a:t>
            </a:r>
          </a:p>
          <a:p>
            <a:pPr algn="l">
              <a:buClr>
                <a:srgbClr val="E30046"/>
              </a:buClr>
            </a:pPr>
            <a:r>
              <a:rPr lang="en-GB" baseline="30000" dirty="0">
                <a:solidFill>
                  <a:schemeClr val="accent2"/>
                </a:solidFill>
              </a:rPr>
              <a:t>2</a:t>
            </a:r>
            <a:r>
              <a:rPr lang="en-GB" dirty="0">
                <a:solidFill>
                  <a:schemeClr val="accent2"/>
                </a:solidFill>
              </a:rPr>
              <a:t>Slama L, et al. HIV Glasgow 2022. Poster P116</a:t>
            </a:r>
          </a:p>
          <a:p>
            <a:pPr algn="l">
              <a:buClr>
                <a:srgbClr val="E30046"/>
              </a:buClr>
            </a:pPr>
            <a:r>
              <a:rPr lang="en-GB" baseline="30000" dirty="0">
                <a:solidFill>
                  <a:schemeClr val="accent2"/>
                </a:solidFill>
              </a:rPr>
              <a:t>3</a:t>
            </a:r>
            <a:r>
              <a:rPr lang="en-GB" dirty="0">
                <a:solidFill>
                  <a:schemeClr val="accent2"/>
                </a:solidFill>
              </a:rPr>
              <a:t>Olalla J, et al. BHIVA 2022. Poster 008</a:t>
            </a:r>
          </a:p>
          <a:p>
            <a:pPr algn="l">
              <a:buClr>
                <a:srgbClr val="E30046"/>
              </a:buClr>
            </a:pPr>
            <a:r>
              <a:rPr lang="en-US" baseline="30000" dirty="0">
                <a:cs typeface="Arial"/>
              </a:rPr>
              <a:t>4</a:t>
            </a:r>
            <a:r>
              <a:rPr lang="en-GB" dirty="0"/>
              <a:t>Lutz T, et al. HIV Glasgow 2022. Poster P123</a:t>
            </a:r>
            <a:endParaRPr lang="en-GB" dirty="0">
              <a:latin typeface="Arial"/>
              <a:cs typeface="Arial"/>
            </a:endParaRPr>
          </a:p>
        </p:txBody>
      </p:sp>
      <p:sp>
        <p:nvSpPr>
          <p:cNvPr id="28" name="TextBox 27">
            <a:extLst>
              <a:ext uri="{FF2B5EF4-FFF2-40B4-BE49-F238E27FC236}">
                <a16:creationId xmlns:a16="http://schemas.microsoft.com/office/drawing/2014/main" id="{556878F3-53EF-8E91-1AAC-4C30A8F104A1}"/>
              </a:ext>
            </a:extLst>
          </p:cNvPr>
          <p:cNvSpPr txBox="1"/>
          <p:nvPr/>
        </p:nvSpPr>
        <p:spPr>
          <a:xfrm>
            <a:off x="510091" y="1211379"/>
            <a:ext cx="5322184" cy="246221"/>
          </a:xfrm>
          <a:prstGeom prst="rect">
            <a:avLst/>
          </a:prstGeom>
        </p:spPr>
        <p:txBody>
          <a:bodyPr vert="horz" wrap="square" lIns="0" tIns="0" rIns="0" bIns="0" rtlCol="0" anchor="t" anchorCtr="0">
            <a:spAutoFit/>
          </a:bodyPr>
          <a:lstStyle/>
          <a:p>
            <a:pPr algn="l"/>
            <a:r>
              <a:rPr lang="en-US" sz="1600" b="1" dirty="0">
                <a:solidFill>
                  <a:schemeClr val="accent2"/>
                </a:solidFill>
              </a:rPr>
              <a:t>STAFF STUDY PARTICIPANTS REPORTED: </a:t>
            </a:r>
          </a:p>
        </p:txBody>
      </p:sp>
      <p:sp>
        <p:nvSpPr>
          <p:cNvPr id="45" name="TextBox 44">
            <a:extLst>
              <a:ext uri="{FF2B5EF4-FFF2-40B4-BE49-F238E27FC236}">
                <a16:creationId xmlns:a16="http://schemas.microsoft.com/office/drawing/2014/main" id="{D1B9818C-AD1C-1846-A053-032A093699EC}"/>
              </a:ext>
            </a:extLst>
          </p:cNvPr>
          <p:cNvSpPr txBox="1"/>
          <p:nvPr/>
        </p:nvSpPr>
        <p:spPr>
          <a:xfrm>
            <a:off x="6301458" y="1215917"/>
            <a:ext cx="5322184" cy="246221"/>
          </a:xfrm>
          <a:prstGeom prst="rect">
            <a:avLst/>
          </a:prstGeom>
        </p:spPr>
        <p:txBody>
          <a:bodyPr vert="horz" wrap="square" lIns="0" tIns="0" rIns="0" bIns="0" rtlCol="0" anchor="t" anchorCtr="0">
            <a:spAutoFit/>
          </a:bodyPr>
          <a:lstStyle/>
          <a:p>
            <a:pPr algn="l"/>
            <a:r>
              <a:rPr lang="en-US" sz="1600" b="1" dirty="0">
                <a:solidFill>
                  <a:schemeClr val="accent2"/>
                </a:solidFill>
              </a:rPr>
              <a:t>PEOPLE LIVING WITH HIV : </a:t>
            </a:r>
          </a:p>
        </p:txBody>
      </p:sp>
      <p:sp>
        <p:nvSpPr>
          <p:cNvPr id="85" name="Flowchart: Connector 84">
            <a:extLst>
              <a:ext uri="{FF2B5EF4-FFF2-40B4-BE49-F238E27FC236}">
                <a16:creationId xmlns:a16="http://schemas.microsoft.com/office/drawing/2014/main" id="{7ADB4851-B5A0-38A8-8169-E4E8246031E2}"/>
              </a:ext>
            </a:extLst>
          </p:cNvPr>
          <p:cNvSpPr/>
          <p:nvPr/>
        </p:nvSpPr>
        <p:spPr>
          <a:xfrm>
            <a:off x="292456" y="1538725"/>
            <a:ext cx="822960" cy="822960"/>
          </a:xfrm>
          <a:prstGeom prst="flowChartConnector">
            <a:avLst/>
          </a:prstGeom>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87" name="Graphic 86" descr="Hospital with solid fill">
            <a:extLst>
              <a:ext uri="{FF2B5EF4-FFF2-40B4-BE49-F238E27FC236}">
                <a16:creationId xmlns:a16="http://schemas.microsoft.com/office/drawing/2014/main" id="{14F0972F-A1BE-88A9-8E84-0551A23D5E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09735" y="1623138"/>
            <a:ext cx="640080" cy="640080"/>
          </a:xfrm>
          <a:prstGeom prst="rect">
            <a:avLst/>
          </a:prstGeom>
        </p:spPr>
      </p:pic>
      <p:grpSp>
        <p:nvGrpSpPr>
          <p:cNvPr id="91" name="Group 90">
            <a:extLst>
              <a:ext uri="{FF2B5EF4-FFF2-40B4-BE49-F238E27FC236}">
                <a16:creationId xmlns:a16="http://schemas.microsoft.com/office/drawing/2014/main" id="{0E99CF25-5F90-A9BB-A900-99CA730FE225}"/>
              </a:ext>
            </a:extLst>
          </p:cNvPr>
          <p:cNvGrpSpPr/>
          <p:nvPr/>
        </p:nvGrpSpPr>
        <p:grpSpPr>
          <a:xfrm>
            <a:off x="284622" y="3345126"/>
            <a:ext cx="5533175" cy="822960"/>
            <a:chOff x="169125" y="3279290"/>
            <a:chExt cx="5533175" cy="822960"/>
          </a:xfrm>
        </p:grpSpPr>
        <p:sp>
          <p:nvSpPr>
            <p:cNvPr id="88" name="Rectangle: Rounded Corners 87">
              <a:extLst>
                <a:ext uri="{FF2B5EF4-FFF2-40B4-BE49-F238E27FC236}">
                  <a16:creationId xmlns:a16="http://schemas.microsoft.com/office/drawing/2014/main" id="{FAAABA56-9840-9FC9-0D9A-9574C61038F3}"/>
                </a:ext>
              </a:extLst>
            </p:cNvPr>
            <p:cNvSpPr/>
            <p:nvPr/>
          </p:nvSpPr>
          <p:spPr>
            <a:xfrm>
              <a:off x="673100" y="3339666"/>
              <a:ext cx="5029200" cy="731520"/>
            </a:xfrm>
            <a:prstGeom prst="roundRect">
              <a:avLst/>
            </a:prstGeom>
            <a:solidFill>
              <a:schemeClr val="accent6">
                <a:lumMod val="95000"/>
              </a:schemeClr>
            </a:solidFill>
            <a:ln w="28575">
              <a:solidFill>
                <a:schemeClr val="accent1"/>
              </a:solidFill>
            </a:ln>
          </p:spPr>
          <p:style>
            <a:lnRef idx="2">
              <a:schemeClr val="accent2"/>
            </a:lnRef>
            <a:fillRef idx="1">
              <a:schemeClr val="lt1"/>
            </a:fillRef>
            <a:effectRef idx="0">
              <a:schemeClr val="accent2"/>
            </a:effectRef>
            <a:fontRef idx="minor">
              <a:schemeClr val="dk1"/>
            </a:fontRef>
          </p:style>
          <p:txBody>
            <a:bodyPr spcFirstLastPara="0" vert="horz" wrap="square" lIns="64770" tIns="64770" rIns="64770" bIns="64770" numCol="1" spcCol="1270" anchor="ctr" anchorCtr="0">
              <a:noAutofit/>
            </a:bodyPr>
            <a:lstStyle/>
            <a:p>
              <a:pPr marL="457200" lvl="2" defTabSz="755650">
                <a:lnSpc>
                  <a:spcPct val="90000"/>
                </a:lnSpc>
                <a:spcBef>
                  <a:spcPct val="0"/>
                </a:spcBef>
                <a:spcAft>
                  <a:spcPct val="15000"/>
                </a:spcAft>
              </a:pPr>
              <a:r>
                <a:rPr lang="en-US" sz="1200" kern="1200" dirty="0">
                  <a:solidFill>
                    <a:schemeClr val="accent2"/>
                  </a:solidFill>
                </a:rPr>
                <a:t>Wide range of PWLH may be appropriate for CAB + RPV LA including those with concerns about disclosing HIV status or experiencing anxiety with daily compliance.</a:t>
              </a:r>
              <a:r>
                <a:rPr lang="en-US" sz="1200" kern="1200" baseline="30000" dirty="0">
                  <a:solidFill>
                    <a:schemeClr val="accent2"/>
                  </a:solidFill>
                </a:rPr>
                <a:t>2</a:t>
              </a:r>
            </a:p>
          </p:txBody>
        </p:sp>
        <p:sp>
          <p:nvSpPr>
            <p:cNvPr id="89" name="Flowchart: Connector 88">
              <a:extLst>
                <a:ext uri="{FF2B5EF4-FFF2-40B4-BE49-F238E27FC236}">
                  <a16:creationId xmlns:a16="http://schemas.microsoft.com/office/drawing/2014/main" id="{BAF72EF7-E05C-506A-9CB8-70C881030F76}"/>
                </a:ext>
              </a:extLst>
            </p:cNvPr>
            <p:cNvSpPr/>
            <p:nvPr/>
          </p:nvSpPr>
          <p:spPr>
            <a:xfrm>
              <a:off x="169125" y="3279290"/>
              <a:ext cx="822960" cy="822960"/>
            </a:xfrm>
            <a:prstGeom prst="flowChartConnector">
              <a:avLst/>
            </a:prstGeom>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90" name="Graphic 89" descr="Group of people with solid fill">
              <a:extLst>
                <a:ext uri="{FF2B5EF4-FFF2-40B4-BE49-F238E27FC236}">
                  <a16:creationId xmlns:a16="http://schemas.microsoft.com/office/drawing/2014/main" id="{43DC477C-68D2-9C1C-6FC0-7F86191E97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4511" y="3380456"/>
              <a:ext cx="640080" cy="640080"/>
            </a:xfrm>
            <a:prstGeom prst="rect">
              <a:avLst/>
            </a:prstGeom>
          </p:spPr>
        </p:pic>
      </p:grpSp>
      <p:grpSp>
        <p:nvGrpSpPr>
          <p:cNvPr id="92" name="Group 91">
            <a:extLst>
              <a:ext uri="{FF2B5EF4-FFF2-40B4-BE49-F238E27FC236}">
                <a16:creationId xmlns:a16="http://schemas.microsoft.com/office/drawing/2014/main" id="{F7345C27-68E4-5494-469B-F57BBA8330C2}"/>
              </a:ext>
            </a:extLst>
          </p:cNvPr>
          <p:cNvGrpSpPr/>
          <p:nvPr/>
        </p:nvGrpSpPr>
        <p:grpSpPr>
          <a:xfrm>
            <a:off x="302321" y="2428853"/>
            <a:ext cx="5523310" cy="822960"/>
            <a:chOff x="178990" y="3301324"/>
            <a:chExt cx="5523310" cy="822960"/>
          </a:xfrm>
        </p:grpSpPr>
        <p:sp>
          <p:nvSpPr>
            <p:cNvPr id="93" name="Rectangle: Rounded Corners 92">
              <a:extLst>
                <a:ext uri="{FF2B5EF4-FFF2-40B4-BE49-F238E27FC236}">
                  <a16:creationId xmlns:a16="http://schemas.microsoft.com/office/drawing/2014/main" id="{CEC74B05-0E43-70FE-FFBE-7490F9517A61}"/>
                </a:ext>
              </a:extLst>
            </p:cNvPr>
            <p:cNvSpPr/>
            <p:nvPr/>
          </p:nvSpPr>
          <p:spPr>
            <a:xfrm>
              <a:off x="673100" y="3339666"/>
              <a:ext cx="5029200" cy="731520"/>
            </a:xfrm>
            <a:prstGeom prst="roundRect">
              <a:avLst/>
            </a:prstGeom>
            <a:solidFill>
              <a:schemeClr val="accent6">
                <a:lumMod val="95000"/>
              </a:schemeClr>
            </a:solidFill>
            <a:ln w="28575">
              <a:solidFill>
                <a:schemeClr val="accent1"/>
              </a:solidFill>
            </a:ln>
          </p:spPr>
          <p:style>
            <a:lnRef idx="2">
              <a:schemeClr val="accent2"/>
            </a:lnRef>
            <a:fillRef idx="1">
              <a:schemeClr val="lt1"/>
            </a:fillRef>
            <a:effectRef idx="0">
              <a:schemeClr val="accent2"/>
            </a:effectRef>
            <a:fontRef idx="minor">
              <a:schemeClr val="dk1"/>
            </a:fontRef>
          </p:style>
          <p:txBody>
            <a:bodyPr spcFirstLastPara="0" vert="horz" wrap="square" lIns="64770" tIns="64770" rIns="64770" bIns="64770" numCol="1" spcCol="1270" anchor="ctr" anchorCtr="0">
              <a:noAutofit/>
            </a:bodyPr>
            <a:lstStyle/>
            <a:p>
              <a:pPr marL="457200" lvl="2" defTabSz="755650">
                <a:lnSpc>
                  <a:spcPct val="90000"/>
                </a:lnSpc>
                <a:spcBef>
                  <a:spcPct val="0"/>
                </a:spcBef>
                <a:spcAft>
                  <a:spcPct val="15000"/>
                </a:spcAft>
              </a:pPr>
              <a:r>
                <a:rPr lang="en-US" sz="1200" b="1" kern="1200" dirty="0">
                  <a:solidFill>
                    <a:schemeClr val="accent2"/>
                  </a:solidFill>
                </a:rPr>
                <a:t>Clinics should consider 6 things for implementation planning.</a:t>
              </a:r>
              <a:r>
                <a:rPr lang="en-US" sz="1200" b="1" kern="1200" baseline="30000" dirty="0">
                  <a:solidFill>
                    <a:schemeClr val="accent2"/>
                  </a:solidFill>
                </a:rPr>
                <a:t>3</a:t>
              </a:r>
            </a:p>
          </p:txBody>
        </p:sp>
        <p:sp>
          <p:nvSpPr>
            <p:cNvPr id="94" name="Flowchart: Connector 93">
              <a:extLst>
                <a:ext uri="{FF2B5EF4-FFF2-40B4-BE49-F238E27FC236}">
                  <a16:creationId xmlns:a16="http://schemas.microsoft.com/office/drawing/2014/main" id="{F6D08216-C7A5-A52F-4043-0DEFAB8A8A4B}"/>
                </a:ext>
              </a:extLst>
            </p:cNvPr>
            <p:cNvSpPr/>
            <p:nvPr/>
          </p:nvSpPr>
          <p:spPr>
            <a:xfrm>
              <a:off x="178990" y="3301324"/>
              <a:ext cx="822960" cy="822960"/>
            </a:xfrm>
            <a:prstGeom prst="flowChartConnector">
              <a:avLst/>
            </a:prstGeom>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pic>
        <p:nvPicPr>
          <p:cNvPr id="111" name="Graphic 110" descr="Checklist outline">
            <a:extLst>
              <a:ext uri="{FF2B5EF4-FFF2-40B4-BE49-F238E27FC236}">
                <a16:creationId xmlns:a16="http://schemas.microsoft.com/office/drawing/2014/main" id="{173B839B-0D47-3124-B807-5AF837B0EE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0008" y="2516627"/>
            <a:ext cx="640080" cy="618213"/>
          </a:xfrm>
          <a:prstGeom prst="rect">
            <a:avLst/>
          </a:prstGeom>
        </p:spPr>
      </p:pic>
      <p:grpSp>
        <p:nvGrpSpPr>
          <p:cNvPr id="96" name="Group 95">
            <a:extLst>
              <a:ext uri="{FF2B5EF4-FFF2-40B4-BE49-F238E27FC236}">
                <a16:creationId xmlns:a16="http://schemas.microsoft.com/office/drawing/2014/main" id="{78759DDA-37CF-2598-CC14-7E0B5A51F3D9}"/>
              </a:ext>
            </a:extLst>
          </p:cNvPr>
          <p:cNvGrpSpPr/>
          <p:nvPr/>
        </p:nvGrpSpPr>
        <p:grpSpPr>
          <a:xfrm>
            <a:off x="293519" y="4312475"/>
            <a:ext cx="5524271" cy="822960"/>
            <a:chOff x="184674" y="3179110"/>
            <a:chExt cx="5524271" cy="822960"/>
          </a:xfrm>
        </p:grpSpPr>
        <p:sp>
          <p:nvSpPr>
            <p:cNvPr id="97" name="Rectangle: Rounded Corners 96">
              <a:extLst>
                <a:ext uri="{FF2B5EF4-FFF2-40B4-BE49-F238E27FC236}">
                  <a16:creationId xmlns:a16="http://schemas.microsoft.com/office/drawing/2014/main" id="{F70C7F02-1402-99B1-CB4E-DD11840844A4}"/>
                </a:ext>
              </a:extLst>
            </p:cNvPr>
            <p:cNvSpPr/>
            <p:nvPr/>
          </p:nvSpPr>
          <p:spPr>
            <a:xfrm>
              <a:off x="679745" y="3229869"/>
              <a:ext cx="5029200" cy="731520"/>
            </a:xfrm>
            <a:prstGeom prst="roundRect">
              <a:avLst/>
            </a:prstGeom>
            <a:solidFill>
              <a:schemeClr val="accent6">
                <a:lumMod val="95000"/>
              </a:schemeClr>
            </a:solidFill>
            <a:ln w="28575">
              <a:solidFill>
                <a:schemeClr val="accent1"/>
              </a:solidFill>
            </a:ln>
          </p:spPr>
          <p:style>
            <a:lnRef idx="2">
              <a:schemeClr val="accent2"/>
            </a:lnRef>
            <a:fillRef idx="1">
              <a:schemeClr val="lt1"/>
            </a:fillRef>
            <a:effectRef idx="0">
              <a:schemeClr val="accent2"/>
            </a:effectRef>
            <a:fontRef idx="minor">
              <a:schemeClr val="dk1"/>
            </a:fontRef>
          </p:style>
          <p:txBody>
            <a:bodyPr spcFirstLastPara="0" vert="horz" wrap="square" lIns="64770" tIns="64770" rIns="64770" bIns="64770" numCol="1" spcCol="1270" anchor="ctr" anchorCtr="0">
              <a:noAutofit/>
            </a:bodyPr>
            <a:lstStyle/>
            <a:p>
              <a:pPr marL="457200" lvl="2" defTabSz="755650">
                <a:lnSpc>
                  <a:spcPct val="90000"/>
                </a:lnSpc>
                <a:spcBef>
                  <a:spcPct val="0"/>
                </a:spcBef>
                <a:spcAft>
                  <a:spcPct val="15000"/>
                </a:spcAft>
              </a:pPr>
              <a:r>
                <a:rPr lang="en-US" sz="1200" kern="1200" dirty="0">
                  <a:solidFill>
                    <a:schemeClr val="accent2"/>
                  </a:solidFill>
                </a:rPr>
                <a:t>Continuous quality improvement calls highlighted that injection training was key.</a:t>
              </a:r>
              <a:r>
                <a:rPr lang="en-US" sz="1200" kern="1200" baseline="30000" dirty="0">
                  <a:solidFill>
                    <a:schemeClr val="accent2"/>
                  </a:solidFill>
                </a:rPr>
                <a:t>3</a:t>
              </a:r>
            </a:p>
          </p:txBody>
        </p:sp>
        <p:sp>
          <p:nvSpPr>
            <p:cNvPr id="123" name="Flowchart: Connector 122">
              <a:extLst>
                <a:ext uri="{FF2B5EF4-FFF2-40B4-BE49-F238E27FC236}">
                  <a16:creationId xmlns:a16="http://schemas.microsoft.com/office/drawing/2014/main" id="{3EDDE9F5-8E47-5F48-9187-6BD8F47381DA}"/>
                </a:ext>
              </a:extLst>
            </p:cNvPr>
            <p:cNvSpPr/>
            <p:nvPr/>
          </p:nvSpPr>
          <p:spPr>
            <a:xfrm>
              <a:off x="184674" y="3179110"/>
              <a:ext cx="822960" cy="822960"/>
            </a:xfrm>
            <a:prstGeom prst="flowChartConnector">
              <a:avLst/>
            </a:prstGeom>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25" name="Group 124">
            <a:extLst>
              <a:ext uri="{FF2B5EF4-FFF2-40B4-BE49-F238E27FC236}">
                <a16:creationId xmlns:a16="http://schemas.microsoft.com/office/drawing/2014/main" id="{1BA99EB3-C719-EF56-7FDC-8FC0BBB660FB}"/>
              </a:ext>
            </a:extLst>
          </p:cNvPr>
          <p:cNvGrpSpPr/>
          <p:nvPr/>
        </p:nvGrpSpPr>
        <p:grpSpPr>
          <a:xfrm>
            <a:off x="299100" y="5212828"/>
            <a:ext cx="5533175" cy="822960"/>
            <a:chOff x="169125" y="3279290"/>
            <a:chExt cx="5533175" cy="822960"/>
          </a:xfrm>
        </p:grpSpPr>
        <p:sp>
          <p:nvSpPr>
            <p:cNvPr id="126" name="Rectangle: Rounded Corners 125">
              <a:extLst>
                <a:ext uri="{FF2B5EF4-FFF2-40B4-BE49-F238E27FC236}">
                  <a16:creationId xmlns:a16="http://schemas.microsoft.com/office/drawing/2014/main" id="{CB492497-18F4-70E4-9BA9-2BB8BD53B8D7}"/>
                </a:ext>
              </a:extLst>
            </p:cNvPr>
            <p:cNvSpPr/>
            <p:nvPr/>
          </p:nvSpPr>
          <p:spPr>
            <a:xfrm>
              <a:off x="673100" y="3339666"/>
              <a:ext cx="5029200" cy="731520"/>
            </a:xfrm>
            <a:prstGeom prst="roundRect">
              <a:avLst/>
            </a:prstGeom>
            <a:solidFill>
              <a:schemeClr val="accent6">
                <a:lumMod val="95000"/>
              </a:schemeClr>
            </a:solidFill>
            <a:ln w="28575">
              <a:solidFill>
                <a:schemeClr val="accent1"/>
              </a:solidFill>
            </a:ln>
          </p:spPr>
          <p:style>
            <a:lnRef idx="2">
              <a:schemeClr val="accent2"/>
            </a:lnRef>
            <a:fillRef idx="1">
              <a:schemeClr val="lt1"/>
            </a:fillRef>
            <a:effectRef idx="0">
              <a:schemeClr val="accent2"/>
            </a:effectRef>
            <a:fontRef idx="minor">
              <a:schemeClr val="dk1"/>
            </a:fontRef>
          </p:style>
          <p:txBody>
            <a:bodyPr spcFirstLastPara="0" vert="horz" wrap="square" lIns="64770" tIns="64770" rIns="64770" bIns="64770" numCol="1" spcCol="1270" anchor="ctr" anchorCtr="0">
              <a:noAutofit/>
            </a:bodyPr>
            <a:lstStyle/>
            <a:p>
              <a:pPr marL="457200" lvl="2" defTabSz="755650">
                <a:lnSpc>
                  <a:spcPct val="90000"/>
                </a:lnSpc>
                <a:spcBef>
                  <a:spcPct val="0"/>
                </a:spcBef>
                <a:spcAft>
                  <a:spcPct val="15000"/>
                </a:spcAft>
              </a:pPr>
              <a:r>
                <a:rPr lang="en-US" sz="1200" kern="1200" dirty="0">
                  <a:solidFill>
                    <a:schemeClr val="accent2"/>
                  </a:solidFill>
                </a:rPr>
                <a:t>Using techniques like “slow speed of injection” and “ensuring the medication was room temperature” to minimize injection pain.</a:t>
              </a:r>
              <a:r>
                <a:rPr lang="en-US" sz="1200" kern="1200" baseline="30000" dirty="0">
                  <a:solidFill>
                    <a:schemeClr val="accent2"/>
                  </a:solidFill>
                </a:rPr>
                <a:t>2</a:t>
              </a:r>
            </a:p>
          </p:txBody>
        </p:sp>
        <p:sp>
          <p:nvSpPr>
            <p:cNvPr id="127" name="Flowchart: Connector 126">
              <a:extLst>
                <a:ext uri="{FF2B5EF4-FFF2-40B4-BE49-F238E27FC236}">
                  <a16:creationId xmlns:a16="http://schemas.microsoft.com/office/drawing/2014/main" id="{87F38434-F52E-C247-05B4-0BFD472EDF48}"/>
                </a:ext>
              </a:extLst>
            </p:cNvPr>
            <p:cNvSpPr/>
            <p:nvPr/>
          </p:nvSpPr>
          <p:spPr>
            <a:xfrm>
              <a:off x="169125" y="3279290"/>
              <a:ext cx="822960" cy="822960"/>
            </a:xfrm>
            <a:prstGeom prst="flowChartConnector">
              <a:avLst/>
            </a:prstGeom>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65" name="Group 164">
            <a:extLst>
              <a:ext uri="{FF2B5EF4-FFF2-40B4-BE49-F238E27FC236}">
                <a16:creationId xmlns:a16="http://schemas.microsoft.com/office/drawing/2014/main" id="{DD79E314-8588-F6D3-3932-9E4614A9CDAC}"/>
              </a:ext>
            </a:extLst>
          </p:cNvPr>
          <p:cNvGrpSpPr/>
          <p:nvPr/>
        </p:nvGrpSpPr>
        <p:grpSpPr>
          <a:xfrm>
            <a:off x="364664" y="4370641"/>
            <a:ext cx="764183" cy="746056"/>
            <a:chOff x="-1632740" y="3309172"/>
            <a:chExt cx="764183" cy="746056"/>
          </a:xfrm>
        </p:grpSpPr>
        <p:pic>
          <p:nvPicPr>
            <p:cNvPr id="129" name="Graphic 128" descr="Needle with solid fill">
              <a:extLst>
                <a:ext uri="{FF2B5EF4-FFF2-40B4-BE49-F238E27FC236}">
                  <a16:creationId xmlns:a16="http://schemas.microsoft.com/office/drawing/2014/main" id="{259DF5A5-F6D8-C66D-F30E-B847E9F27A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91641" y="3446909"/>
              <a:ext cx="523084" cy="608319"/>
            </a:xfrm>
            <a:prstGeom prst="rect">
              <a:avLst/>
            </a:prstGeom>
          </p:spPr>
        </p:pic>
        <p:pic>
          <p:nvPicPr>
            <p:cNvPr id="131" name="Graphic 130" descr="Teacher with solid fill">
              <a:extLst>
                <a:ext uri="{FF2B5EF4-FFF2-40B4-BE49-F238E27FC236}">
                  <a16:creationId xmlns:a16="http://schemas.microsoft.com/office/drawing/2014/main" id="{17C3F2EF-9F43-71CC-5A7E-8D8B1A931F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632740" y="3309172"/>
              <a:ext cx="614301" cy="714400"/>
            </a:xfrm>
            <a:prstGeom prst="rect">
              <a:avLst/>
            </a:prstGeom>
          </p:spPr>
        </p:pic>
      </p:grpSp>
      <p:grpSp>
        <p:nvGrpSpPr>
          <p:cNvPr id="132" name="Graphic 31">
            <a:extLst>
              <a:ext uri="{FF2B5EF4-FFF2-40B4-BE49-F238E27FC236}">
                <a16:creationId xmlns:a16="http://schemas.microsoft.com/office/drawing/2014/main" id="{A9E5564B-EF9B-D301-311D-8539AC0723DD}"/>
              </a:ext>
            </a:extLst>
          </p:cNvPr>
          <p:cNvGrpSpPr/>
          <p:nvPr/>
        </p:nvGrpSpPr>
        <p:grpSpPr>
          <a:xfrm>
            <a:off x="558942" y="5365096"/>
            <a:ext cx="274320" cy="548640"/>
            <a:chOff x="6157863" y="2716575"/>
            <a:chExt cx="327875" cy="1007277"/>
          </a:xfrm>
          <a:noFill/>
        </p:grpSpPr>
        <p:sp>
          <p:nvSpPr>
            <p:cNvPr id="133" name="Freeform: Shape 132">
              <a:extLst>
                <a:ext uri="{FF2B5EF4-FFF2-40B4-BE49-F238E27FC236}">
                  <a16:creationId xmlns:a16="http://schemas.microsoft.com/office/drawing/2014/main" id="{DB0774AE-515D-420C-32D9-FF77B9220EFA}"/>
                </a:ext>
              </a:extLst>
            </p:cNvPr>
            <p:cNvSpPr/>
            <p:nvPr/>
          </p:nvSpPr>
          <p:spPr>
            <a:xfrm>
              <a:off x="6157863" y="2716575"/>
              <a:ext cx="327875" cy="1007277"/>
            </a:xfrm>
            <a:custGeom>
              <a:avLst/>
              <a:gdLst>
                <a:gd name="connsiteX0" fmla="*/ 327714 w 327875"/>
                <a:gd name="connsiteY0" fmla="*/ 843340 h 1007277"/>
                <a:gd name="connsiteX1" fmla="*/ 163776 w 327875"/>
                <a:gd name="connsiteY1" fmla="*/ 1007278 h 1007277"/>
                <a:gd name="connsiteX2" fmla="*/ 0 w 327875"/>
                <a:gd name="connsiteY2" fmla="*/ 843340 h 1007277"/>
                <a:gd name="connsiteX3" fmla="*/ 74355 w 327875"/>
                <a:gd name="connsiteY3" fmla="*/ 706131 h 1007277"/>
                <a:gd name="connsiteX4" fmla="*/ 74355 w 327875"/>
                <a:gd name="connsiteY4" fmla="*/ 89421 h 1007277"/>
                <a:gd name="connsiteX5" fmla="*/ 163938 w 327875"/>
                <a:gd name="connsiteY5" fmla="*/ 0 h 1007277"/>
                <a:gd name="connsiteX6" fmla="*/ 253520 w 327875"/>
                <a:gd name="connsiteY6" fmla="*/ 89421 h 1007277"/>
                <a:gd name="connsiteX7" fmla="*/ 253520 w 327875"/>
                <a:gd name="connsiteY7" fmla="*/ 706131 h 1007277"/>
                <a:gd name="connsiteX8" fmla="*/ 327875 w 327875"/>
                <a:gd name="connsiteY8" fmla="*/ 843340 h 1007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875" h="1007277">
                  <a:moveTo>
                    <a:pt x="327714" y="843340"/>
                  </a:moveTo>
                  <a:cubicBezTo>
                    <a:pt x="327714" y="933732"/>
                    <a:pt x="254330" y="1007278"/>
                    <a:pt x="163776" y="1007278"/>
                  </a:cubicBezTo>
                  <a:cubicBezTo>
                    <a:pt x="73221" y="1007278"/>
                    <a:pt x="0" y="933894"/>
                    <a:pt x="0" y="843340"/>
                  </a:cubicBezTo>
                  <a:cubicBezTo>
                    <a:pt x="0" y="785994"/>
                    <a:pt x="29645" y="735290"/>
                    <a:pt x="74355" y="706131"/>
                  </a:cubicBezTo>
                  <a:lnTo>
                    <a:pt x="74355" y="89421"/>
                  </a:lnTo>
                  <a:cubicBezTo>
                    <a:pt x="74355" y="40174"/>
                    <a:pt x="114530" y="0"/>
                    <a:pt x="163938" y="0"/>
                  </a:cubicBezTo>
                  <a:cubicBezTo>
                    <a:pt x="213346" y="0"/>
                    <a:pt x="253520" y="40174"/>
                    <a:pt x="253520" y="89421"/>
                  </a:cubicBezTo>
                  <a:lnTo>
                    <a:pt x="253520" y="706131"/>
                  </a:lnTo>
                  <a:cubicBezTo>
                    <a:pt x="298231" y="735452"/>
                    <a:pt x="327875" y="785994"/>
                    <a:pt x="327875" y="843340"/>
                  </a:cubicBezTo>
                  <a:close/>
                </a:path>
              </a:pathLst>
            </a:custGeom>
            <a:grpFill/>
            <a:ln w="28575" cap="flat">
              <a:solidFill>
                <a:schemeClr val="accent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ea typeface="+mn-ea"/>
                <a:cs typeface="+mn-cs"/>
              </a:endParaRPr>
            </a:p>
          </p:txBody>
        </p:sp>
        <p:sp>
          <p:nvSpPr>
            <p:cNvPr id="134" name="Freeform: Shape 133">
              <a:extLst>
                <a:ext uri="{FF2B5EF4-FFF2-40B4-BE49-F238E27FC236}">
                  <a16:creationId xmlns:a16="http://schemas.microsoft.com/office/drawing/2014/main" id="{8D0DDA7E-A91C-2F18-29CC-56F9757BB4B5}"/>
                </a:ext>
              </a:extLst>
            </p:cNvPr>
            <p:cNvSpPr/>
            <p:nvPr/>
          </p:nvSpPr>
          <p:spPr>
            <a:xfrm>
              <a:off x="6245664" y="3484102"/>
              <a:ext cx="151950" cy="151950"/>
            </a:xfrm>
            <a:custGeom>
              <a:avLst/>
              <a:gdLst>
                <a:gd name="connsiteX0" fmla="*/ 151950 w 151950"/>
                <a:gd name="connsiteY0" fmla="*/ 75975 h 151950"/>
                <a:gd name="connsiteX1" fmla="*/ 75975 w 151950"/>
                <a:gd name="connsiteY1" fmla="*/ 151950 h 151950"/>
                <a:gd name="connsiteX2" fmla="*/ 0 w 151950"/>
                <a:gd name="connsiteY2" fmla="*/ 75975 h 151950"/>
                <a:gd name="connsiteX3" fmla="*/ 75975 w 151950"/>
                <a:gd name="connsiteY3" fmla="*/ 0 h 151950"/>
                <a:gd name="connsiteX4" fmla="*/ 151950 w 151950"/>
                <a:gd name="connsiteY4" fmla="*/ 75975 h 15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950" h="151950">
                  <a:moveTo>
                    <a:pt x="151950" y="75975"/>
                  </a:moveTo>
                  <a:cubicBezTo>
                    <a:pt x="151950" y="117935"/>
                    <a:pt x="117935" y="151950"/>
                    <a:pt x="75975" y="151950"/>
                  </a:cubicBezTo>
                  <a:cubicBezTo>
                    <a:pt x="34015" y="151950"/>
                    <a:pt x="0" y="117935"/>
                    <a:pt x="0" y="75975"/>
                  </a:cubicBezTo>
                  <a:cubicBezTo>
                    <a:pt x="0" y="34015"/>
                    <a:pt x="34015" y="0"/>
                    <a:pt x="75975" y="0"/>
                  </a:cubicBezTo>
                  <a:cubicBezTo>
                    <a:pt x="117935" y="0"/>
                    <a:pt x="151950" y="34015"/>
                    <a:pt x="151950" y="75975"/>
                  </a:cubicBezTo>
                  <a:close/>
                </a:path>
              </a:pathLst>
            </a:custGeom>
            <a:grpFill/>
            <a:ln w="28575" cap="flat">
              <a:solidFill>
                <a:schemeClr val="accent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ea typeface="+mn-ea"/>
                <a:cs typeface="+mn-cs"/>
              </a:endParaRPr>
            </a:p>
          </p:txBody>
        </p:sp>
        <p:sp>
          <p:nvSpPr>
            <p:cNvPr id="135" name="Freeform: Shape 134">
              <a:extLst>
                <a:ext uri="{FF2B5EF4-FFF2-40B4-BE49-F238E27FC236}">
                  <a16:creationId xmlns:a16="http://schemas.microsoft.com/office/drawing/2014/main" id="{C8D29D0C-0097-D57E-EB03-4C7D51D44CEC}"/>
                </a:ext>
              </a:extLst>
            </p:cNvPr>
            <p:cNvSpPr/>
            <p:nvPr/>
          </p:nvSpPr>
          <p:spPr>
            <a:xfrm>
              <a:off x="6321639" y="3014158"/>
              <a:ext cx="16199" cy="469944"/>
            </a:xfrm>
            <a:custGeom>
              <a:avLst/>
              <a:gdLst>
                <a:gd name="connsiteX0" fmla="*/ 0 w 16199"/>
                <a:gd name="connsiteY0" fmla="*/ 469944 h 469944"/>
                <a:gd name="connsiteX1" fmla="*/ 0 w 16199"/>
                <a:gd name="connsiteY1" fmla="*/ 0 h 469944"/>
              </a:gdLst>
              <a:ahLst/>
              <a:cxnLst>
                <a:cxn ang="0">
                  <a:pos x="connsiteX0" y="connsiteY0"/>
                </a:cxn>
                <a:cxn ang="0">
                  <a:pos x="connsiteX1" y="connsiteY1"/>
                </a:cxn>
              </a:cxnLst>
              <a:rect l="l" t="t" r="r" b="b"/>
              <a:pathLst>
                <a:path w="16199" h="469944">
                  <a:moveTo>
                    <a:pt x="0" y="469944"/>
                  </a:moveTo>
                  <a:lnTo>
                    <a:pt x="0" y="0"/>
                  </a:lnTo>
                </a:path>
              </a:pathLst>
            </a:custGeom>
            <a:grpFill/>
            <a:ln w="28575" cap="flat">
              <a:solidFill>
                <a:schemeClr val="accent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000000"/>
                </a:solidFill>
                <a:effectLst/>
                <a:uLnTx/>
                <a:uFillTx/>
                <a:ea typeface="+mn-ea"/>
                <a:cs typeface="+mn-cs"/>
              </a:endParaRPr>
            </a:p>
          </p:txBody>
        </p:sp>
      </p:grpSp>
      <p:grpSp>
        <p:nvGrpSpPr>
          <p:cNvPr id="137" name="Group 136">
            <a:extLst>
              <a:ext uri="{FF2B5EF4-FFF2-40B4-BE49-F238E27FC236}">
                <a16:creationId xmlns:a16="http://schemas.microsoft.com/office/drawing/2014/main" id="{E38AC21F-B669-F73E-2C36-D51947BF55C4}"/>
              </a:ext>
            </a:extLst>
          </p:cNvPr>
          <p:cNvGrpSpPr/>
          <p:nvPr/>
        </p:nvGrpSpPr>
        <p:grpSpPr>
          <a:xfrm>
            <a:off x="6181947" y="1531101"/>
            <a:ext cx="5554441" cy="822960"/>
            <a:chOff x="105327" y="3268657"/>
            <a:chExt cx="5554441" cy="822960"/>
          </a:xfrm>
        </p:grpSpPr>
        <p:sp>
          <p:nvSpPr>
            <p:cNvPr id="138" name="Rectangle: Rounded Corners 137">
              <a:extLst>
                <a:ext uri="{FF2B5EF4-FFF2-40B4-BE49-F238E27FC236}">
                  <a16:creationId xmlns:a16="http://schemas.microsoft.com/office/drawing/2014/main" id="{A207E9FF-6372-9E2B-CAD7-739538DABE6E}"/>
                </a:ext>
              </a:extLst>
            </p:cNvPr>
            <p:cNvSpPr/>
            <p:nvPr/>
          </p:nvSpPr>
          <p:spPr>
            <a:xfrm>
              <a:off x="630568" y="3329033"/>
              <a:ext cx="5029200" cy="731520"/>
            </a:xfrm>
            <a:prstGeom prst="roundRect">
              <a:avLst/>
            </a:prstGeom>
            <a:solidFill>
              <a:schemeClr val="accent6">
                <a:lumMod val="95000"/>
              </a:schemeClr>
            </a:solidFill>
            <a:ln w="28575">
              <a:solidFill>
                <a:schemeClr val="accent2"/>
              </a:solidFill>
            </a:ln>
          </p:spPr>
          <p:style>
            <a:lnRef idx="2">
              <a:schemeClr val="accent2"/>
            </a:lnRef>
            <a:fillRef idx="1">
              <a:schemeClr val="lt1"/>
            </a:fillRef>
            <a:effectRef idx="0">
              <a:schemeClr val="accent2"/>
            </a:effectRef>
            <a:fontRef idx="minor">
              <a:schemeClr val="dk1"/>
            </a:fontRef>
          </p:style>
          <p:txBody>
            <a:bodyPr spcFirstLastPara="0" vert="horz" wrap="square" lIns="64770" tIns="64770" rIns="64770" bIns="64770" numCol="1" spcCol="1270" anchor="ctr" anchorCtr="0">
              <a:noAutofit/>
            </a:bodyPr>
            <a:lstStyle/>
            <a:p>
              <a:pPr marL="457200" lvl="2" defTabSz="755650">
                <a:lnSpc>
                  <a:spcPct val="90000"/>
                </a:lnSpc>
                <a:spcBef>
                  <a:spcPct val="0"/>
                </a:spcBef>
                <a:spcAft>
                  <a:spcPct val="15000"/>
                </a:spcAft>
              </a:pPr>
              <a:r>
                <a:rPr lang="en-US" sz="1200" kern="1200" dirty="0">
                  <a:solidFill>
                    <a:schemeClr val="accent2"/>
                  </a:solidFill>
                </a:rPr>
                <a:t>Most PLWH found clinic wait times to be extremely or very acceptable.</a:t>
              </a:r>
              <a:r>
                <a:rPr lang="en-US" sz="1200" baseline="30000" dirty="0">
                  <a:solidFill>
                    <a:schemeClr val="accent2"/>
                  </a:solidFill>
                </a:rPr>
                <a:t>4</a:t>
              </a:r>
              <a:endParaRPr lang="en-US" sz="1200" kern="1200" baseline="30000" dirty="0">
                <a:solidFill>
                  <a:schemeClr val="accent2"/>
                </a:solidFill>
              </a:endParaRPr>
            </a:p>
          </p:txBody>
        </p:sp>
        <p:sp>
          <p:nvSpPr>
            <p:cNvPr id="139" name="Flowchart: Connector 138">
              <a:extLst>
                <a:ext uri="{FF2B5EF4-FFF2-40B4-BE49-F238E27FC236}">
                  <a16:creationId xmlns:a16="http://schemas.microsoft.com/office/drawing/2014/main" id="{7DF7E435-F976-5A6D-66E3-FF133B54E134}"/>
                </a:ext>
              </a:extLst>
            </p:cNvPr>
            <p:cNvSpPr/>
            <p:nvPr/>
          </p:nvSpPr>
          <p:spPr>
            <a:xfrm>
              <a:off x="105327" y="3268657"/>
              <a:ext cx="822960" cy="822960"/>
            </a:xfrm>
            <a:prstGeom prst="flowChartConnector">
              <a:avLst/>
            </a:prstGeom>
            <a:solidFill>
              <a:schemeClr val="accent2"/>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40" name="Graphic 139" descr="Alarm clock with solid fill">
              <a:extLst>
                <a:ext uri="{FF2B5EF4-FFF2-40B4-BE49-F238E27FC236}">
                  <a16:creationId xmlns:a16="http://schemas.microsoft.com/office/drawing/2014/main" id="{EBADC26F-514C-E3ED-F920-1365380992D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193176" y="3367617"/>
              <a:ext cx="640080" cy="640080"/>
            </a:xfrm>
            <a:prstGeom prst="rect">
              <a:avLst/>
            </a:prstGeom>
          </p:spPr>
        </p:pic>
      </p:grpSp>
      <p:grpSp>
        <p:nvGrpSpPr>
          <p:cNvPr id="145" name="Group 144">
            <a:extLst>
              <a:ext uri="{FF2B5EF4-FFF2-40B4-BE49-F238E27FC236}">
                <a16:creationId xmlns:a16="http://schemas.microsoft.com/office/drawing/2014/main" id="{5D4E3030-B9E1-F960-D114-03462D513B89}"/>
              </a:ext>
            </a:extLst>
          </p:cNvPr>
          <p:cNvGrpSpPr/>
          <p:nvPr/>
        </p:nvGrpSpPr>
        <p:grpSpPr>
          <a:xfrm>
            <a:off x="6191428" y="2412590"/>
            <a:ext cx="5533175" cy="822960"/>
            <a:chOff x="147859" y="3279290"/>
            <a:chExt cx="5533175" cy="822960"/>
          </a:xfrm>
        </p:grpSpPr>
        <p:sp>
          <p:nvSpPr>
            <p:cNvPr id="146" name="Rectangle: Rounded Corners 145">
              <a:extLst>
                <a:ext uri="{FF2B5EF4-FFF2-40B4-BE49-F238E27FC236}">
                  <a16:creationId xmlns:a16="http://schemas.microsoft.com/office/drawing/2014/main" id="{FB8E69D9-FE2A-54E3-4CD7-46E08191CF74}"/>
                </a:ext>
              </a:extLst>
            </p:cNvPr>
            <p:cNvSpPr/>
            <p:nvPr/>
          </p:nvSpPr>
          <p:spPr>
            <a:xfrm>
              <a:off x="651834" y="3339666"/>
              <a:ext cx="5029200" cy="731520"/>
            </a:xfrm>
            <a:prstGeom prst="roundRect">
              <a:avLst/>
            </a:prstGeom>
            <a:solidFill>
              <a:schemeClr val="accent6">
                <a:lumMod val="95000"/>
              </a:schemeClr>
            </a:solidFill>
            <a:ln w="28575">
              <a:solidFill>
                <a:schemeClr val="accent2"/>
              </a:solidFill>
            </a:ln>
          </p:spPr>
          <p:style>
            <a:lnRef idx="2">
              <a:schemeClr val="accent2"/>
            </a:lnRef>
            <a:fillRef idx="1">
              <a:schemeClr val="lt1"/>
            </a:fillRef>
            <a:effectRef idx="0">
              <a:schemeClr val="accent2"/>
            </a:effectRef>
            <a:fontRef idx="minor">
              <a:schemeClr val="dk1"/>
            </a:fontRef>
          </p:style>
          <p:txBody>
            <a:bodyPr spcFirstLastPara="0" vert="horz" wrap="square" lIns="64770" tIns="64770" rIns="64770" bIns="64770" numCol="1" spcCol="1270" anchor="ctr" anchorCtr="0">
              <a:noAutofit/>
            </a:bodyPr>
            <a:lstStyle/>
            <a:p>
              <a:pPr marL="457200" lvl="2" defTabSz="755650">
                <a:lnSpc>
                  <a:spcPct val="90000"/>
                </a:lnSpc>
                <a:spcBef>
                  <a:spcPct val="0"/>
                </a:spcBef>
                <a:spcAft>
                  <a:spcPct val="15000"/>
                </a:spcAft>
              </a:pPr>
              <a:r>
                <a:rPr lang="en-US" sz="1200" kern="1200" dirty="0">
                  <a:solidFill>
                    <a:schemeClr val="accent2"/>
                  </a:solidFill>
                </a:rPr>
                <a:t>Approximately 85% of PLWH found every 2-month visits extremely or very acceptable.</a:t>
              </a:r>
              <a:r>
                <a:rPr lang="en-US" sz="1200" baseline="30000" dirty="0">
                  <a:solidFill>
                    <a:schemeClr val="accent2"/>
                  </a:solidFill>
                </a:rPr>
                <a:t>4</a:t>
              </a:r>
              <a:endParaRPr lang="en-US" sz="1200" kern="1200" baseline="30000" dirty="0">
                <a:solidFill>
                  <a:schemeClr val="accent2"/>
                </a:solidFill>
              </a:endParaRPr>
            </a:p>
          </p:txBody>
        </p:sp>
        <p:sp>
          <p:nvSpPr>
            <p:cNvPr id="147" name="Flowchart: Connector 146">
              <a:extLst>
                <a:ext uri="{FF2B5EF4-FFF2-40B4-BE49-F238E27FC236}">
                  <a16:creationId xmlns:a16="http://schemas.microsoft.com/office/drawing/2014/main" id="{FC6CD8E6-6D36-4E91-E959-DD463466D632}"/>
                </a:ext>
              </a:extLst>
            </p:cNvPr>
            <p:cNvSpPr/>
            <p:nvPr/>
          </p:nvSpPr>
          <p:spPr>
            <a:xfrm>
              <a:off x="147859" y="3279290"/>
              <a:ext cx="822960" cy="822960"/>
            </a:xfrm>
            <a:prstGeom prst="flowChartConnector">
              <a:avLst/>
            </a:prstGeom>
            <a:solidFill>
              <a:schemeClr val="accent2"/>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48" name="Graphic 147" descr="Monthly calendar with solid fill">
              <a:extLst>
                <a:ext uri="{FF2B5EF4-FFF2-40B4-BE49-F238E27FC236}">
                  <a16:creationId xmlns:a16="http://schemas.microsoft.com/office/drawing/2014/main" id="{4EFA7639-C644-F32F-33AB-FBDA9FE2BBC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253878" y="3373461"/>
              <a:ext cx="640080" cy="640080"/>
            </a:xfrm>
            <a:prstGeom prst="rect">
              <a:avLst/>
            </a:prstGeom>
          </p:spPr>
        </p:pic>
      </p:grpSp>
      <p:sp>
        <p:nvSpPr>
          <p:cNvPr id="169" name="TextBox 168">
            <a:extLst>
              <a:ext uri="{FF2B5EF4-FFF2-40B4-BE49-F238E27FC236}">
                <a16:creationId xmlns:a16="http://schemas.microsoft.com/office/drawing/2014/main" id="{23966562-C8AB-F93D-3F7D-83E08A80A50E}"/>
              </a:ext>
            </a:extLst>
          </p:cNvPr>
          <p:cNvSpPr txBox="1"/>
          <p:nvPr/>
        </p:nvSpPr>
        <p:spPr>
          <a:xfrm>
            <a:off x="6204744" y="6608742"/>
            <a:ext cx="6095256" cy="200055"/>
          </a:xfrm>
          <a:prstGeom prst="rect">
            <a:avLst/>
          </a:prstGeom>
          <a:noFill/>
        </p:spPr>
        <p:txBody>
          <a:bodyPr wrap="square">
            <a:spAutoFit/>
          </a:bodyPr>
          <a:lstStyle/>
          <a:p>
            <a:pPr algn="l">
              <a:buClr>
                <a:srgbClr val="E30046"/>
              </a:buClr>
            </a:pPr>
            <a:r>
              <a:rPr lang="en-US" sz="700" b="1" dirty="0">
                <a:solidFill>
                  <a:schemeClr val="accent2"/>
                </a:solidFill>
              </a:rPr>
              <a:t>All erroneous and missing data were excluded</a:t>
            </a:r>
            <a:endParaRPr lang="en-GB" sz="700" b="1" dirty="0">
              <a:solidFill>
                <a:schemeClr val="accent2"/>
              </a:solidFill>
            </a:endParaRPr>
          </a:p>
        </p:txBody>
      </p:sp>
    </p:spTree>
    <p:extLst>
      <p:ext uri="{BB962C8B-B14F-4D97-AF65-F5344CB8AC3E}">
        <p14:creationId xmlns:p14="http://schemas.microsoft.com/office/powerpoint/2010/main" val="129658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8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3CF9AB4-F22E-1A41-3F0B-04C691D6AD8B}"/>
              </a:ext>
            </a:extLst>
          </p:cNvPr>
          <p:cNvSpPr>
            <a:spLocks noGrp="1"/>
          </p:cNvSpPr>
          <p:nvPr>
            <p:ph type="sldNum" sz="quarter" idx="4"/>
          </p:nvPr>
        </p:nvSpPr>
        <p:spPr/>
        <p:txBody>
          <a:bodyPr/>
          <a:lstStyle/>
          <a:p>
            <a:fld id="{2A4924F2-D2C6-4E44-94BF-16121116D9F5}" type="slidenum">
              <a:rPr lang="en-GB" smtClean="0"/>
              <a:pPr/>
              <a:t>11</a:t>
            </a:fld>
            <a:endParaRPr lang="en-GB" dirty="0"/>
          </a:p>
        </p:txBody>
      </p:sp>
      <p:sp>
        <p:nvSpPr>
          <p:cNvPr id="4" name="Footer Placeholder 3">
            <a:extLst>
              <a:ext uri="{FF2B5EF4-FFF2-40B4-BE49-F238E27FC236}">
                <a16:creationId xmlns:a16="http://schemas.microsoft.com/office/drawing/2014/main" id="{5D57324F-D2A5-9EFA-1B3C-856ED04893CE}"/>
              </a:ext>
            </a:extLst>
          </p:cNvPr>
          <p:cNvSpPr>
            <a:spLocks noGrp="1"/>
          </p:cNvSpPr>
          <p:nvPr>
            <p:ph type="ftr" sz="quarter" idx="3"/>
          </p:nvPr>
        </p:nvSpPr>
        <p:spPr/>
        <p:txBody>
          <a:bodyPr/>
          <a:lstStyle/>
          <a:p>
            <a:r>
              <a:rPr lang="en-GB"/>
              <a:t>PowerPoint title (Global update in Header and Footer)</a:t>
            </a:r>
          </a:p>
        </p:txBody>
      </p:sp>
      <p:sp>
        <p:nvSpPr>
          <p:cNvPr id="6" name="Text Placeholder 5">
            <a:extLst>
              <a:ext uri="{FF2B5EF4-FFF2-40B4-BE49-F238E27FC236}">
                <a16:creationId xmlns:a16="http://schemas.microsoft.com/office/drawing/2014/main" id="{1F39F711-4BBF-90D5-E4A1-0783F30764EA}"/>
              </a:ext>
            </a:extLst>
          </p:cNvPr>
          <p:cNvSpPr>
            <a:spLocks noGrp="1"/>
          </p:cNvSpPr>
          <p:nvPr>
            <p:ph type="body" sz="quarter" idx="14"/>
          </p:nvPr>
        </p:nvSpPr>
        <p:spPr/>
        <p:txBody>
          <a:bodyPr/>
          <a:lstStyle/>
          <a:p>
            <a:r>
              <a:rPr lang="en-US" dirty="0"/>
              <a:t>Cross-functional collaboration</a:t>
            </a:r>
          </a:p>
        </p:txBody>
      </p:sp>
      <p:pic>
        <p:nvPicPr>
          <p:cNvPr id="1026" name="Picture 1" descr="image/jpeg">
            <a:extLst>
              <a:ext uri="{FF2B5EF4-FFF2-40B4-BE49-F238E27FC236}">
                <a16:creationId xmlns:a16="http://schemas.microsoft.com/office/drawing/2014/main" id="{8DE6210C-F8BA-536E-B68D-E83C53B79D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308" y="1449387"/>
            <a:ext cx="10083384" cy="4840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6F336228-F872-F9E8-D65D-4FD36A1E31FC}"/>
              </a:ext>
            </a:extLst>
          </p:cNvPr>
          <p:cNvSpPr txBox="1"/>
          <p:nvPr/>
        </p:nvSpPr>
        <p:spPr>
          <a:xfrm>
            <a:off x="923109" y="6518366"/>
            <a:ext cx="9736182" cy="169277"/>
          </a:xfrm>
          <a:prstGeom prst="rect">
            <a:avLst/>
          </a:prstGeom>
        </p:spPr>
        <p:txBody>
          <a:bodyPr vert="horz" wrap="square" lIns="0" tIns="0" rIns="0" bIns="0" rtlCol="0" anchor="t" anchorCtr="0">
            <a:spAutoFit/>
          </a:bodyPr>
          <a:lstStyle/>
          <a:p>
            <a:pPr algn="l"/>
            <a:r>
              <a:rPr lang="en-US" sz="1100" dirty="0">
                <a:solidFill>
                  <a:schemeClr val="accent2"/>
                </a:solidFill>
              </a:rPr>
              <a:t>A Quarterly Update on HIV Prevention Research. </a:t>
            </a:r>
            <a:r>
              <a:rPr lang="en-US" sz="1100" dirty="0" err="1">
                <a:solidFill>
                  <a:schemeClr val="accent2"/>
                </a:solidFill>
              </a:rPr>
              <a:t>PxWire</a:t>
            </a:r>
            <a:r>
              <a:rPr lang="en-US" sz="1100" dirty="0">
                <a:solidFill>
                  <a:schemeClr val="accent2"/>
                </a:solidFill>
              </a:rPr>
              <a:t> Volume. 14 Issue No. 2, May 22, 2024.. </a:t>
            </a:r>
            <a:r>
              <a:rPr lang="en-US" sz="1100" dirty="0">
                <a:solidFill>
                  <a:schemeClr val="accent2"/>
                </a:solidFill>
                <a:hlinkClick r:id="rId3"/>
              </a:rPr>
              <a:t>https://avac.org/resource/pxwire-may2024/</a:t>
            </a:r>
            <a:r>
              <a:rPr lang="en-US" sz="1100" dirty="0">
                <a:solidFill>
                  <a:schemeClr val="accent2"/>
                </a:solidFill>
              </a:rPr>
              <a:t>.</a:t>
            </a:r>
          </a:p>
        </p:txBody>
      </p:sp>
    </p:spTree>
    <p:extLst>
      <p:ext uri="{BB962C8B-B14F-4D97-AF65-F5344CB8AC3E}">
        <p14:creationId xmlns:p14="http://schemas.microsoft.com/office/powerpoint/2010/main" val="66974875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F621ECA-5F80-8892-6986-EC113D06D519}"/>
              </a:ext>
            </a:extLst>
          </p:cNvPr>
          <p:cNvSpPr>
            <a:spLocks noGrp="1"/>
          </p:cNvSpPr>
          <p:nvPr>
            <p:ph type="body" sz="quarter" idx="12"/>
          </p:nvPr>
        </p:nvSpPr>
        <p:spPr>
          <a:xfrm>
            <a:off x="660400" y="1223265"/>
            <a:ext cx="10858500" cy="4731221"/>
          </a:xfrm>
        </p:spPr>
        <p:txBody>
          <a:bodyPr/>
          <a:lstStyle/>
          <a:p>
            <a:pPr marL="285750" indent="-285750">
              <a:buFont typeface="Arial" panose="020B0604020202020204" pitchFamily="34" charset="0"/>
              <a:buChar char="•"/>
            </a:pPr>
            <a:r>
              <a:rPr lang="en-US" sz="2000" b="1" dirty="0"/>
              <a:t>Industry is in a unique position </a:t>
            </a:r>
            <a:r>
              <a:rPr lang="en-US" sz="2000" dirty="0"/>
              <a:t>to do Hybrid Implementation-Effectiveness Studies to generate implementation data prior to availability of a medicine in the real world.</a:t>
            </a:r>
          </a:p>
          <a:p>
            <a:endParaRPr lang="en-US" sz="2000" dirty="0"/>
          </a:p>
          <a:p>
            <a:pPr marL="285750" indent="-285750">
              <a:buFont typeface="Arial" panose="020B0604020202020204" pitchFamily="34" charset="0"/>
              <a:buChar char="•"/>
            </a:pPr>
            <a:r>
              <a:rPr lang="en-US" sz="2000" b="1" dirty="0"/>
              <a:t>Collaborations &amp; Partnerships </a:t>
            </a:r>
            <a:r>
              <a:rPr lang="en-US" sz="2000" dirty="0"/>
              <a:t>with clinical leaders, policy makers, and global multi-lateral stakeholders are key to success of translating Hybrid Implementation Effectiveness Studies research results into clinical practice.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Implementation Study Results should be disseminated globally</a:t>
            </a:r>
            <a:r>
              <a:rPr lang="en-US" sz="2000" dirty="0"/>
              <a:t>.   In HIV, context is important but after doing dozens of studies globally – implementation is not very different in diverse parts of the world.   Most learnings can be translated and disseminated.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ViiV is leading the world globally in industry-led HIV implementation science research </a:t>
            </a:r>
            <a:r>
              <a:rPr lang="en-US" sz="2000" dirty="0"/>
              <a:t>with dozens of studies in various research phases and investment in the next generation of Implementation Researchers -   leading the way in how to best implement novel HIV </a:t>
            </a:r>
            <a:r>
              <a:rPr lang="en-US" sz="2000"/>
              <a:t>and prevention medicines</a:t>
            </a:r>
            <a:r>
              <a:rPr lang="en-US" dirty="0"/>
              <a:t>.</a:t>
            </a:r>
          </a:p>
          <a:p>
            <a:pPr marL="285750" indent="-285750">
              <a:buFont typeface="Arial" panose="020B0604020202020204" pitchFamily="34" charset="0"/>
              <a:buChar char="•"/>
            </a:pPr>
            <a:endParaRPr lang="en-US" dirty="0"/>
          </a:p>
        </p:txBody>
      </p:sp>
      <p:sp>
        <p:nvSpPr>
          <p:cNvPr id="3" name="Slide Number Placeholder 2">
            <a:extLst>
              <a:ext uri="{FF2B5EF4-FFF2-40B4-BE49-F238E27FC236}">
                <a16:creationId xmlns:a16="http://schemas.microsoft.com/office/drawing/2014/main" id="{884BB3D1-A42F-DEB6-65E0-57657FAED715}"/>
              </a:ext>
            </a:extLst>
          </p:cNvPr>
          <p:cNvSpPr>
            <a:spLocks noGrp="1"/>
          </p:cNvSpPr>
          <p:nvPr>
            <p:ph type="sldNum" sz="quarter" idx="4"/>
          </p:nvPr>
        </p:nvSpPr>
        <p:spPr/>
        <p:txBody>
          <a:bodyPr/>
          <a:lstStyle/>
          <a:p>
            <a:fld id="{2A4924F2-D2C6-4E44-94BF-16121116D9F5}" type="slidenum">
              <a:rPr lang="en-GB" smtClean="0"/>
              <a:pPr/>
              <a:t>12</a:t>
            </a:fld>
            <a:endParaRPr lang="en-GB"/>
          </a:p>
        </p:txBody>
      </p:sp>
      <p:sp>
        <p:nvSpPr>
          <p:cNvPr id="4" name="Footer Placeholder 3">
            <a:extLst>
              <a:ext uri="{FF2B5EF4-FFF2-40B4-BE49-F238E27FC236}">
                <a16:creationId xmlns:a16="http://schemas.microsoft.com/office/drawing/2014/main" id="{12F6C6B1-4E43-2B0C-090A-A0234263AE63}"/>
              </a:ext>
            </a:extLst>
          </p:cNvPr>
          <p:cNvSpPr>
            <a:spLocks noGrp="1"/>
          </p:cNvSpPr>
          <p:nvPr>
            <p:ph type="ftr" sz="quarter" idx="3"/>
          </p:nvPr>
        </p:nvSpPr>
        <p:spPr/>
        <p:txBody>
          <a:bodyPr/>
          <a:lstStyle/>
          <a:p>
            <a:r>
              <a:rPr lang="en-GB"/>
              <a:t>PowerPoint document title (Global update in Header and Footer)</a:t>
            </a:r>
            <a:endParaRPr lang="en-GB" dirty="0"/>
          </a:p>
        </p:txBody>
      </p:sp>
      <p:sp>
        <p:nvSpPr>
          <p:cNvPr id="5" name="Text Placeholder 4">
            <a:extLst>
              <a:ext uri="{FF2B5EF4-FFF2-40B4-BE49-F238E27FC236}">
                <a16:creationId xmlns:a16="http://schemas.microsoft.com/office/drawing/2014/main" id="{83F65CBD-1A66-1691-53D4-1A86EDD7183D}"/>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2D012B53-DFE4-3D5A-8323-1C7703559A83}"/>
              </a:ext>
            </a:extLst>
          </p:cNvPr>
          <p:cNvSpPr>
            <a:spLocks noGrp="1"/>
          </p:cNvSpPr>
          <p:nvPr>
            <p:ph type="body" sz="quarter" idx="14"/>
          </p:nvPr>
        </p:nvSpPr>
        <p:spPr/>
        <p:txBody>
          <a:bodyPr/>
          <a:lstStyle/>
          <a:p>
            <a:r>
              <a:rPr lang="en-US" dirty="0"/>
              <a:t>Summary/Conclusions </a:t>
            </a:r>
          </a:p>
        </p:txBody>
      </p:sp>
    </p:spTree>
    <p:extLst>
      <p:ext uri="{BB962C8B-B14F-4D97-AF65-F5344CB8AC3E}">
        <p14:creationId xmlns:p14="http://schemas.microsoft.com/office/powerpoint/2010/main" val="1946643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1345BD-8FFD-AC21-3ABE-78979414351E}"/>
              </a:ext>
            </a:extLst>
          </p:cNvPr>
          <p:cNvSpPr>
            <a:spLocks noGrp="1"/>
          </p:cNvSpPr>
          <p:nvPr>
            <p:ph type="body" sz="quarter" idx="12"/>
          </p:nvPr>
        </p:nvSpPr>
        <p:spPr/>
        <p:txBody>
          <a:bodyPr/>
          <a:lstStyle/>
          <a:p>
            <a:endParaRPr lang="en-US"/>
          </a:p>
        </p:txBody>
      </p:sp>
      <p:sp>
        <p:nvSpPr>
          <p:cNvPr id="3" name="Slide Number Placeholder 2">
            <a:extLst>
              <a:ext uri="{FF2B5EF4-FFF2-40B4-BE49-F238E27FC236}">
                <a16:creationId xmlns:a16="http://schemas.microsoft.com/office/drawing/2014/main" id="{C1C40289-F4B3-D699-4BDA-B8FC4DB6A01B}"/>
              </a:ext>
            </a:extLst>
          </p:cNvPr>
          <p:cNvSpPr>
            <a:spLocks noGrp="1"/>
          </p:cNvSpPr>
          <p:nvPr>
            <p:ph type="sldNum" sz="quarter" idx="4"/>
          </p:nvPr>
        </p:nvSpPr>
        <p:spPr/>
        <p:txBody>
          <a:bodyPr/>
          <a:lstStyle/>
          <a:p>
            <a:fld id="{2A4924F2-D2C6-4E44-94BF-16121116D9F5}" type="slidenum">
              <a:rPr lang="en-GB" smtClean="0"/>
              <a:pPr/>
              <a:t>2</a:t>
            </a:fld>
            <a:endParaRPr lang="en-GB"/>
          </a:p>
        </p:txBody>
      </p:sp>
      <p:sp>
        <p:nvSpPr>
          <p:cNvPr id="4" name="Footer Placeholder 3">
            <a:extLst>
              <a:ext uri="{FF2B5EF4-FFF2-40B4-BE49-F238E27FC236}">
                <a16:creationId xmlns:a16="http://schemas.microsoft.com/office/drawing/2014/main" id="{1A41CFDB-8536-71CC-4407-CDEDEEB21306}"/>
              </a:ext>
            </a:extLst>
          </p:cNvPr>
          <p:cNvSpPr>
            <a:spLocks noGrp="1"/>
          </p:cNvSpPr>
          <p:nvPr>
            <p:ph type="ftr" sz="quarter" idx="3"/>
          </p:nvPr>
        </p:nvSpPr>
        <p:spPr/>
        <p:txBody>
          <a:bodyPr/>
          <a:lstStyle/>
          <a:p>
            <a:r>
              <a:rPr lang="en-GB"/>
              <a:t>PowerPoint document title (Global update in Header and Footer)</a:t>
            </a:r>
            <a:endParaRPr lang="en-GB" dirty="0"/>
          </a:p>
        </p:txBody>
      </p:sp>
      <p:sp>
        <p:nvSpPr>
          <p:cNvPr id="5" name="Text Placeholder 4">
            <a:extLst>
              <a:ext uri="{FF2B5EF4-FFF2-40B4-BE49-F238E27FC236}">
                <a16:creationId xmlns:a16="http://schemas.microsoft.com/office/drawing/2014/main" id="{054407E7-E088-196B-D3A0-51F6FADD0CBD}"/>
              </a:ext>
            </a:extLst>
          </p:cNvPr>
          <p:cNvSpPr>
            <a:spLocks noGrp="1"/>
          </p:cNvSpPr>
          <p:nvPr>
            <p:ph type="body" sz="quarter" idx="13"/>
          </p:nvPr>
        </p:nvSpPr>
        <p:spPr/>
        <p:txBody>
          <a:bodyPr/>
          <a:lstStyle/>
          <a:p>
            <a:endParaRPr lang="en-US"/>
          </a:p>
        </p:txBody>
      </p:sp>
      <p:sp>
        <p:nvSpPr>
          <p:cNvPr id="6" name="Text Placeholder 5">
            <a:extLst>
              <a:ext uri="{FF2B5EF4-FFF2-40B4-BE49-F238E27FC236}">
                <a16:creationId xmlns:a16="http://schemas.microsoft.com/office/drawing/2014/main" id="{B964CD34-E5FD-8E45-3CA2-04A7CC799D83}"/>
              </a:ext>
            </a:extLst>
          </p:cNvPr>
          <p:cNvSpPr>
            <a:spLocks noGrp="1"/>
          </p:cNvSpPr>
          <p:nvPr>
            <p:ph type="body" sz="quarter" idx="14"/>
          </p:nvPr>
        </p:nvSpPr>
        <p:spPr/>
        <p:txBody>
          <a:bodyPr/>
          <a:lstStyle/>
          <a:p>
            <a:endParaRPr lang="en-US"/>
          </a:p>
        </p:txBody>
      </p:sp>
      <p:pic>
        <p:nvPicPr>
          <p:cNvPr id="8" name="Picture 7">
            <a:extLst>
              <a:ext uri="{FF2B5EF4-FFF2-40B4-BE49-F238E27FC236}">
                <a16:creationId xmlns:a16="http://schemas.microsoft.com/office/drawing/2014/main" id="{26AC5AE0-DAC8-9162-131D-4A5DB68B7767}"/>
              </a:ext>
            </a:extLst>
          </p:cNvPr>
          <p:cNvPicPr>
            <a:picLocks noChangeAspect="1"/>
          </p:cNvPicPr>
          <p:nvPr/>
        </p:nvPicPr>
        <p:blipFill>
          <a:blip r:embed="rId2"/>
          <a:stretch>
            <a:fillRect/>
          </a:stretch>
        </p:blipFill>
        <p:spPr>
          <a:xfrm>
            <a:off x="-3854" y="-1"/>
            <a:ext cx="12195854" cy="6855833"/>
          </a:xfrm>
          <a:prstGeom prst="rect">
            <a:avLst/>
          </a:prstGeom>
        </p:spPr>
      </p:pic>
    </p:spTree>
    <p:extLst>
      <p:ext uri="{BB962C8B-B14F-4D97-AF65-F5344CB8AC3E}">
        <p14:creationId xmlns:p14="http://schemas.microsoft.com/office/powerpoint/2010/main" val="120827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9FF26AF-87F5-78FA-20BF-9A7BB1541C43}"/>
              </a:ext>
            </a:extLst>
          </p:cNvPr>
          <p:cNvSpPr>
            <a:spLocks noGrp="1" noRot="1" noMove="1" noResize="1" noEditPoints="1" noAdjustHandles="1" noChangeArrowheads="1" noChangeShapeType="1"/>
          </p:cNvSpPr>
          <p:nvPr/>
        </p:nvSpPr>
        <p:spPr>
          <a:xfrm>
            <a:off x="-6757" y="2513"/>
            <a:ext cx="12192000" cy="685800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D0D3D3"/>
              </a:solidFill>
              <a:effectLst/>
              <a:uLnTx/>
              <a:uFillTx/>
              <a:latin typeface="Arial"/>
              <a:ea typeface="+mn-ea"/>
              <a:cs typeface="+mn-cs"/>
            </a:endParaRPr>
          </a:p>
        </p:txBody>
      </p:sp>
      <p:sp>
        <p:nvSpPr>
          <p:cNvPr id="43" name="Oval 42">
            <a:extLst>
              <a:ext uri="{FF2B5EF4-FFF2-40B4-BE49-F238E27FC236}">
                <a16:creationId xmlns:a16="http://schemas.microsoft.com/office/drawing/2014/main" id="{10086785-46B8-C8DA-9086-A7E5B2118D26}"/>
              </a:ext>
            </a:extLst>
          </p:cNvPr>
          <p:cNvSpPr>
            <a:spLocks noChangeAspect="1"/>
          </p:cNvSpPr>
          <p:nvPr/>
        </p:nvSpPr>
        <p:spPr>
          <a:xfrm rot="9531271" flipV="1">
            <a:off x="5424652" y="4307515"/>
            <a:ext cx="4698411" cy="2624759"/>
          </a:xfrm>
          <a:prstGeom prst="ellipse">
            <a:avLst/>
          </a:prstGeom>
          <a:gradFill flip="none" rotWithShape="1">
            <a:gsLst>
              <a:gs pos="0">
                <a:srgbClr val="D9E3EF">
                  <a:alpha val="32000"/>
                </a:srgbClr>
              </a:gs>
              <a:gs pos="100000">
                <a:srgbClr val="FFFFFF">
                  <a:alpha val="0"/>
                </a:srgbClr>
              </a:gs>
            </a:gsLst>
            <a:path path="shape">
              <a:fillToRect l="50000" t="50000" r="50000" b="50000"/>
            </a:path>
            <a:tileRect/>
          </a:gradFill>
          <a:ln w="25400" cap="flat" cmpd="sng" algn="ctr">
            <a:noFill/>
            <a:prstDash val="solid"/>
            <a:miter lim="800000"/>
          </a:ln>
          <a:effectLst>
            <a:outerShdw blurRad="381000" dist="88900" dir="5400000" algn="t" rotWithShape="0">
              <a:srgbClr val="44546A">
                <a:alpha val="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44" name="Oval 43">
            <a:extLst>
              <a:ext uri="{FF2B5EF4-FFF2-40B4-BE49-F238E27FC236}">
                <a16:creationId xmlns:a16="http://schemas.microsoft.com/office/drawing/2014/main" id="{2323A5B6-0C0F-4897-2EAE-84A71E53C281}"/>
              </a:ext>
            </a:extLst>
          </p:cNvPr>
          <p:cNvSpPr>
            <a:spLocks noChangeAspect="1"/>
          </p:cNvSpPr>
          <p:nvPr/>
        </p:nvSpPr>
        <p:spPr>
          <a:xfrm rot="10800000" flipV="1">
            <a:off x="7051373" y="380074"/>
            <a:ext cx="3805674" cy="2541337"/>
          </a:xfrm>
          <a:prstGeom prst="ellipse">
            <a:avLst/>
          </a:prstGeom>
          <a:gradFill flip="none" rotWithShape="1">
            <a:gsLst>
              <a:gs pos="0">
                <a:srgbClr val="D9E3EF">
                  <a:alpha val="32000"/>
                </a:srgbClr>
              </a:gs>
              <a:gs pos="100000">
                <a:srgbClr val="FFFFFF">
                  <a:alpha val="0"/>
                </a:srgbClr>
              </a:gs>
            </a:gsLst>
            <a:path path="shape">
              <a:fillToRect l="50000" t="50000" r="50000" b="50000"/>
            </a:path>
            <a:tileRect/>
          </a:gradFill>
          <a:ln w="25400" cap="flat" cmpd="sng" algn="ctr">
            <a:noFill/>
            <a:prstDash val="solid"/>
            <a:miter lim="800000"/>
          </a:ln>
          <a:effectLst>
            <a:outerShdw blurRad="381000" dist="88900" dir="5400000" algn="t" rotWithShape="0">
              <a:srgbClr val="44546A">
                <a:alpha val="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endParaRPr>
          </a:p>
        </p:txBody>
      </p:sp>
      <p:sp>
        <p:nvSpPr>
          <p:cNvPr id="74" name="object 6">
            <a:extLst>
              <a:ext uri="{FF2B5EF4-FFF2-40B4-BE49-F238E27FC236}">
                <a16:creationId xmlns:a16="http://schemas.microsoft.com/office/drawing/2014/main" id="{2E32227F-3318-163D-F2E4-55508F0008B5}"/>
              </a:ext>
            </a:extLst>
          </p:cNvPr>
          <p:cNvSpPr txBox="1">
            <a:spLocks/>
          </p:cNvSpPr>
          <p:nvPr/>
        </p:nvSpPr>
        <p:spPr>
          <a:xfrm>
            <a:off x="791510" y="297424"/>
            <a:ext cx="10861368" cy="784151"/>
          </a:xfrm>
          <a:prstGeom prst="rect">
            <a:avLst/>
          </a:prstGeom>
        </p:spPr>
        <p:txBody>
          <a:bodyPr vert="horz" wrap="square" lIns="0" tIns="8471" rIns="0" bIns="0" rtlCol="0" anchor="t">
            <a:spAutoFit/>
          </a:bodyPr>
          <a:lstStyle>
            <a:lvl1pPr>
              <a:defRPr sz="2244" b="1" i="0">
                <a:solidFill>
                  <a:schemeClr val="accent1"/>
                </a:solidFill>
                <a:latin typeface="Raleway" panose="020B0503030101060003" pitchFamily="34" charset="0"/>
                <a:ea typeface="+mj-ea"/>
                <a:cs typeface="Raleway" panose="020B0503030101060003" pitchFamily="34" charset="0"/>
              </a:defRPr>
            </a:lvl1pPr>
          </a:lstStyle>
          <a:p>
            <a:pPr marL="7620" marR="0" lvl="0" indent="0" algn="l" defTabSz="914400" rtl="0" eaLnBrk="1" fontAlgn="auto" latinLnBrk="0" hangingPunct="1">
              <a:lnSpc>
                <a:spcPct val="90000"/>
              </a:lnSpc>
              <a:spcBef>
                <a:spcPts val="67"/>
              </a:spcBef>
              <a:spcAft>
                <a:spcPts val="0"/>
              </a:spcAft>
              <a:buClrTx/>
              <a:buSzTx/>
              <a:buFontTx/>
              <a:buNone/>
              <a:tabLst/>
              <a:defRPr/>
            </a:pPr>
            <a:r>
              <a:rPr kumimoji="0" lang="en-US" sz="2800" b="1" i="0" u="none" strike="noStrike" kern="1200" cap="none" spc="0" normalizeH="0" baseline="0" noProof="0" dirty="0">
                <a:ln>
                  <a:noFill/>
                </a:ln>
                <a:solidFill>
                  <a:srgbClr val="E30046"/>
                </a:solidFill>
                <a:effectLst/>
                <a:uLnTx/>
                <a:uFillTx/>
                <a:latin typeface="Arial"/>
                <a:ea typeface="+mj-ea"/>
                <a:cs typeface="+mj-cs"/>
              </a:rPr>
              <a:t>ViiV portfolio</a:t>
            </a:r>
            <a:br>
              <a:rPr kumimoji="0" lang="en-US" sz="2800" b="1" i="0" u="none" strike="noStrike" kern="1200" cap="none" spc="0" normalizeH="0" baseline="0" noProof="0" dirty="0">
                <a:ln>
                  <a:noFill/>
                </a:ln>
                <a:solidFill>
                  <a:srgbClr val="E30046"/>
                </a:solidFill>
                <a:effectLst/>
                <a:uLnTx/>
                <a:uFillTx/>
                <a:latin typeface="Arial"/>
                <a:ea typeface="+mj-ea"/>
                <a:cs typeface="+mj-cs"/>
              </a:rPr>
            </a:br>
            <a:r>
              <a:rPr kumimoji="0" lang="en-US" sz="2800" b="1" i="0" u="none" strike="noStrike" kern="1200" cap="none" spc="0" normalizeH="0" baseline="0" noProof="0" dirty="0">
                <a:ln>
                  <a:noFill/>
                </a:ln>
                <a:solidFill>
                  <a:srgbClr val="FFFFFF"/>
                </a:solidFill>
                <a:effectLst/>
                <a:uLnTx/>
                <a:uFillTx/>
                <a:latin typeface="Arial"/>
                <a:ea typeface="+mj-ea"/>
                <a:cs typeface="+mj-cs"/>
              </a:rPr>
              <a:t>Pioneers in innovation</a:t>
            </a:r>
            <a:r>
              <a:rPr kumimoji="0" lang="en-US" sz="2800" b="1" i="0" u="none" strike="noStrike" kern="1200" cap="none" spc="0" normalizeH="0" baseline="30000" noProof="0" dirty="0">
                <a:ln>
                  <a:noFill/>
                </a:ln>
                <a:solidFill>
                  <a:srgbClr val="FFFFFF"/>
                </a:solidFill>
                <a:effectLst/>
                <a:uLnTx/>
                <a:uFillTx/>
                <a:latin typeface="Arial"/>
                <a:ea typeface="+mj-ea"/>
                <a:cs typeface="+mj-cs"/>
              </a:rPr>
              <a:t>1</a:t>
            </a:r>
          </a:p>
        </p:txBody>
      </p:sp>
      <p:sp>
        <p:nvSpPr>
          <p:cNvPr id="5" name="Slide Number Placeholder 1">
            <a:extLst>
              <a:ext uri="{FF2B5EF4-FFF2-40B4-BE49-F238E27FC236}">
                <a16:creationId xmlns:a16="http://schemas.microsoft.com/office/drawing/2014/main" id="{5FFDC855-1445-2C67-31F5-5EFA0293CC25}"/>
              </a:ext>
            </a:extLst>
          </p:cNvPr>
          <p:cNvSpPr txBox="1">
            <a:spLocks/>
          </p:cNvSpPr>
          <p:nvPr/>
        </p:nvSpPr>
        <p:spPr>
          <a:xfrm>
            <a:off x="11758765" y="6510704"/>
            <a:ext cx="433235" cy="21272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724AC3FD-09E3-4FF5-A0F9-A72F20D7F301}" type="slidenum">
              <a:rPr kumimoji="0" lang="en-GB" sz="1000" b="0" i="0" u="none" strike="noStrike" kern="1200" cap="none" spc="0" normalizeH="0" baseline="0" noProof="0" smtClean="0">
                <a:ln>
                  <a:noFill/>
                </a:ln>
                <a:solidFill>
                  <a:srgbClr val="FFFFFF"/>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000" b="0" i="0" u="none" strike="noStrike" kern="1200" cap="none" spc="0" normalizeH="0" baseline="0" noProof="0">
              <a:ln>
                <a:noFill/>
              </a:ln>
              <a:solidFill>
                <a:srgbClr val="FFFFFF"/>
              </a:solidFill>
              <a:effectLst/>
              <a:uLnTx/>
              <a:uFillTx/>
              <a:latin typeface="Arial"/>
              <a:ea typeface="+mn-ea"/>
              <a:cs typeface="+mn-cs"/>
            </a:endParaRPr>
          </a:p>
        </p:txBody>
      </p:sp>
      <p:sp>
        <p:nvSpPr>
          <p:cNvPr id="10" name="TextBox 9">
            <a:extLst>
              <a:ext uri="{FF2B5EF4-FFF2-40B4-BE49-F238E27FC236}">
                <a16:creationId xmlns:a16="http://schemas.microsoft.com/office/drawing/2014/main" id="{9980BA3D-FEC8-EE21-6A55-986BCFEED24D}"/>
              </a:ext>
            </a:extLst>
          </p:cNvPr>
          <p:cNvSpPr txBox="1"/>
          <p:nvPr/>
        </p:nvSpPr>
        <p:spPr>
          <a:xfrm>
            <a:off x="1241623" y="3407219"/>
            <a:ext cx="3044571" cy="553998"/>
          </a:xfrm>
          <a:prstGeom prst="rect">
            <a:avLst/>
          </a:prstGeom>
          <a:noFill/>
        </p:spPr>
        <p:txBody>
          <a:bodyPr wrap="square" lIns="0" tIns="0" rIns="0" bIns="0" rtlCol="0">
            <a:spAutoFit/>
          </a:bodyPr>
          <a:lstStyle/>
          <a:p>
            <a:pPr marL="0" marR="0" lvl="0" indent="0" algn="r" defTabSz="91428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First approved 2DRs</a:t>
            </a:r>
            <a:r>
              <a:rPr kumimoji="0" lang="en-GB" sz="1400" b="1" i="0" u="none" strike="noStrike" kern="1200" cap="none" spc="0" normalizeH="0" baseline="30000" noProof="0" dirty="0">
                <a:ln>
                  <a:noFill/>
                </a:ln>
                <a:solidFill>
                  <a:srgbClr val="D0D3D3"/>
                </a:solidFill>
                <a:effectLst/>
                <a:uLnTx/>
                <a:uFillTx/>
                <a:latin typeface="Arial"/>
                <a:ea typeface="+mn-ea"/>
                <a:cs typeface="Raleway" panose="020B0503030101060003" pitchFamily="34" charset="0"/>
              </a:rPr>
              <a:t>5,6</a:t>
            </a:r>
          </a:p>
          <a:p>
            <a:pPr marL="0" marR="0" lvl="0" indent="0" algn="r" defTabSz="9142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dolutegravir/lamivudine</a:t>
            </a:r>
          </a:p>
          <a:p>
            <a:pPr marL="0" marR="0" lvl="0" indent="0" algn="r" defTabSz="9142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dolutegravir/</a:t>
            </a:r>
            <a:r>
              <a:rPr kumimoji="0" lang="en-US" sz="1100" b="0" i="0" u="none" strike="noStrike" kern="1200" cap="none" spc="0" normalizeH="0" baseline="0" noProof="0" dirty="0" err="1">
                <a:ln>
                  <a:noFill/>
                </a:ln>
                <a:solidFill>
                  <a:srgbClr val="D0D3D3"/>
                </a:solidFill>
                <a:effectLst/>
                <a:uLnTx/>
                <a:uFillTx/>
                <a:latin typeface="Arial"/>
                <a:ea typeface="+mn-ea"/>
                <a:cs typeface="Raleway" panose="020B0503030101060003" pitchFamily="34" charset="0"/>
              </a:rPr>
              <a:t>rilpivirine</a:t>
            </a:r>
            <a:endParaRPr kumimoji="0" lang="en-US" sz="1100" b="0" i="0" u="none" strike="noStrike" kern="1200" cap="none" spc="0" normalizeH="0" baseline="0" noProof="0" dirty="0">
              <a:ln>
                <a:noFill/>
              </a:ln>
              <a:solidFill>
                <a:srgbClr val="D0D3D3"/>
              </a:solidFill>
              <a:effectLst/>
              <a:uLnTx/>
              <a:uFillTx/>
              <a:latin typeface="Arial"/>
              <a:ea typeface="+mn-ea"/>
              <a:cs typeface="Raleway" panose="020B0503030101060003" pitchFamily="34" charset="0"/>
            </a:endParaRPr>
          </a:p>
        </p:txBody>
      </p:sp>
      <p:sp>
        <p:nvSpPr>
          <p:cNvPr id="16" name="TextBox 15">
            <a:extLst>
              <a:ext uri="{FF2B5EF4-FFF2-40B4-BE49-F238E27FC236}">
                <a16:creationId xmlns:a16="http://schemas.microsoft.com/office/drawing/2014/main" id="{C7B1FA06-EB32-2C27-AC59-4AAE8CED8F78}"/>
              </a:ext>
            </a:extLst>
          </p:cNvPr>
          <p:cNvSpPr txBox="1"/>
          <p:nvPr/>
        </p:nvSpPr>
        <p:spPr>
          <a:xfrm>
            <a:off x="4553132" y="2965406"/>
            <a:ext cx="2051869" cy="600164"/>
          </a:xfrm>
          <a:prstGeom prst="rect">
            <a:avLst/>
          </a:prstGeom>
          <a:noFill/>
        </p:spPr>
        <p:txBody>
          <a:bodyPr wrap="square" lIns="0" tIns="0" rIns="0" bIns="0" rtlCol="0">
            <a:spAutoFit/>
          </a:bodyPr>
          <a:lstStyle/>
          <a:p>
            <a:pPr marL="0" marR="0" lvl="0" indent="0" algn="l" defTabSz="9142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First attachment inhibitor for HTE</a:t>
            </a:r>
            <a:r>
              <a:rPr kumimoji="0" lang="en-US" sz="1400" b="1" i="0" u="none" strike="noStrike" kern="1200" cap="none" spc="0" normalizeH="0" baseline="30000" noProof="0" dirty="0">
                <a:ln>
                  <a:noFill/>
                </a:ln>
                <a:solidFill>
                  <a:srgbClr val="D0D3D3"/>
                </a:solidFill>
                <a:effectLst/>
                <a:uLnTx/>
                <a:uFillTx/>
                <a:latin typeface="Arial"/>
                <a:ea typeface="+mn-ea"/>
                <a:cs typeface="Raleway" panose="020B0503030101060003" pitchFamily="34" charset="0"/>
              </a:rPr>
              <a:t>7</a:t>
            </a:r>
            <a:endParaRPr kumimoji="0" lang="en-US" sz="1400" b="0" i="0" u="none" strike="noStrike" kern="1200" cap="none" spc="0" normalizeH="0" baseline="30000" noProof="0" dirty="0">
              <a:ln>
                <a:noFill/>
              </a:ln>
              <a:solidFill>
                <a:srgbClr val="D0D3D3"/>
              </a:solidFill>
              <a:effectLst/>
              <a:uLnTx/>
              <a:uFillTx/>
              <a:latin typeface="Arial"/>
              <a:ea typeface="+mn-ea"/>
              <a:cs typeface="Raleway" panose="020B0503030101060003" pitchFamily="34" charset="0"/>
            </a:endParaRPr>
          </a:p>
          <a:p>
            <a:pPr marL="0" marR="0" lvl="0" indent="0" algn="l" defTabSz="9142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fostemsavir</a:t>
            </a:r>
          </a:p>
        </p:txBody>
      </p:sp>
      <p:sp>
        <p:nvSpPr>
          <p:cNvPr id="17" name="TextBox 16">
            <a:extLst>
              <a:ext uri="{FF2B5EF4-FFF2-40B4-BE49-F238E27FC236}">
                <a16:creationId xmlns:a16="http://schemas.microsoft.com/office/drawing/2014/main" id="{3B2FE65A-5500-B090-0744-573ABBA4416D}"/>
              </a:ext>
            </a:extLst>
          </p:cNvPr>
          <p:cNvSpPr txBox="1"/>
          <p:nvPr/>
        </p:nvSpPr>
        <p:spPr>
          <a:xfrm>
            <a:off x="6557978" y="5198165"/>
            <a:ext cx="3575504" cy="600164"/>
          </a:xfrm>
          <a:prstGeom prst="rect">
            <a:avLst/>
          </a:prstGeom>
          <a:noFill/>
        </p:spPr>
        <p:txBody>
          <a:bodyPr wrap="square" lIns="0" tIns="0" rIns="0" bIns="0" rtlCol="0">
            <a:spAutoFit/>
          </a:bodyPr>
          <a:lstStyle/>
          <a:p>
            <a:pPr marL="0" marR="0" lvl="0" indent="0" algn="l" defTabSz="9142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First INSTI-based FDC for Infants </a:t>
            </a:r>
          </a:p>
          <a:p>
            <a:pPr marL="0" marR="0" lvl="0" indent="0" algn="l" defTabSz="9142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and Children</a:t>
            </a:r>
            <a:r>
              <a:rPr kumimoji="0" lang="en-US" sz="1400" b="1" i="0" u="none" strike="noStrike" kern="1200" cap="none" spc="0" normalizeH="0" baseline="30000" noProof="0" dirty="0">
                <a:ln>
                  <a:noFill/>
                </a:ln>
                <a:solidFill>
                  <a:srgbClr val="D0D3D3"/>
                </a:solidFill>
                <a:effectLst/>
                <a:uLnTx/>
                <a:uFillTx/>
                <a:latin typeface="Arial"/>
                <a:ea typeface="+mn-ea"/>
                <a:cs typeface="Raleway" panose="020B0503030101060003" pitchFamily="34" charset="0"/>
              </a:rPr>
              <a:t>9†</a:t>
            </a:r>
            <a:br>
              <a:rPr kumimoji="0" lang="en-US" sz="1100" b="0"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br>
            <a:r>
              <a:rPr kumimoji="0" lang="en-US" sz="1100" b="0" i="0" u="none" strike="noStrike" kern="1200" cap="none" spc="0" normalizeH="0" baseline="0" noProof="0" dirty="0">
                <a:ln>
                  <a:noFill/>
                </a:ln>
                <a:solidFill>
                  <a:srgbClr val="D0D3D3"/>
                </a:solidFill>
                <a:effectLst/>
                <a:uLnTx/>
                <a:uFillTx/>
                <a:latin typeface="Arial"/>
                <a:ea typeface="+mn-ea"/>
                <a:cs typeface="+mn-cs"/>
              </a:rPr>
              <a:t>cabotegravir</a:t>
            </a:r>
            <a:r>
              <a:rPr kumimoji="0" lang="en-GB" sz="800" b="1" i="0" u="none" strike="noStrike" kern="1200" cap="none" spc="0" normalizeH="0" baseline="0" noProof="0" dirty="0">
                <a:ln>
                  <a:noFill/>
                </a:ln>
                <a:solidFill>
                  <a:srgbClr val="D0D3D3"/>
                </a:solidFill>
                <a:effectLst/>
                <a:uLnTx/>
                <a:uFillTx/>
                <a:latin typeface="Arial"/>
                <a:ea typeface="+mn-ea"/>
                <a:cs typeface="+mn-cs"/>
              </a:rPr>
              <a:t> *</a:t>
            </a:r>
            <a:endParaRPr kumimoji="0" lang="en-US" sz="1100" b="0" i="0" u="none" strike="noStrike" kern="1200" cap="none" spc="0" normalizeH="0" baseline="0" noProof="0" dirty="0">
              <a:ln>
                <a:noFill/>
              </a:ln>
              <a:solidFill>
                <a:srgbClr val="D0D3D3"/>
              </a:solidFill>
              <a:effectLst/>
              <a:uLnTx/>
              <a:uFillTx/>
              <a:latin typeface="Arial"/>
              <a:ea typeface="+mn-ea"/>
              <a:cs typeface="+mn-cs"/>
            </a:endParaRPr>
          </a:p>
        </p:txBody>
      </p:sp>
      <p:sp>
        <p:nvSpPr>
          <p:cNvPr id="19" name="TextBox 18">
            <a:extLst>
              <a:ext uri="{FF2B5EF4-FFF2-40B4-BE49-F238E27FC236}">
                <a16:creationId xmlns:a16="http://schemas.microsoft.com/office/drawing/2014/main" id="{D1464F08-77D7-74D5-E76F-A67BB390FCDA}"/>
              </a:ext>
            </a:extLst>
          </p:cNvPr>
          <p:cNvSpPr txBox="1"/>
          <p:nvPr/>
        </p:nvSpPr>
        <p:spPr>
          <a:xfrm>
            <a:off x="59818" y="4374201"/>
            <a:ext cx="2897165" cy="553998"/>
          </a:xfrm>
          <a:prstGeom prst="rect">
            <a:avLst/>
          </a:prstGeom>
          <a:noFill/>
        </p:spPr>
        <p:txBody>
          <a:bodyPr wrap="square" lIns="0" tIns="0" rIns="0" bIns="0" rtlCol="0">
            <a:spAutoFit/>
          </a:bodyPr>
          <a:lstStyle/>
          <a:p>
            <a:pPr marL="0" marR="0" lvl="0" indent="0" algn="r" defTabSz="9142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First second-generation INSTI</a:t>
            </a:r>
            <a:r>
              <a:rPr kumimoji="0" lang="en-US" sz="1400" b="1" i="0" u="none" strike="noStrike" kern="1200" cap="none" spc="0" normalizeH="0" baseline="30000" noProof="0" dirty="0">
                <a:ln>
                  <a:noFill/>
                </a:ln>
                <a:solidFill>
                  <a:srgbClr val="D0D3D3"/>
                </a:solidFill>
                <a:effectLst/>
                <a:uLnTx/>
                <a:uFillTx/>
                <a:latin typeface="Arial"/>
                <a:ea typeface="+mn-ea"/>
                <a:cs typeface="Raleway" panose="020B0503030101060003" pitchFamily="34" charset="0"/>
              </a:rPr>
              <a:t>4</a:t>
            </a:r>
          </a:p>
          <a:p>
            <a:pPr marL="0" marR="0" lvl="0" indent="0" algn="r" defTabSz="9142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dolutegravir</a:t>
            </a:r>
          </a:p>
          <a:p>
            <a:pPr marL="0" marR="0" lvl="0" indent="0" algn="r" defTabSz="9142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dolutegravir/abacavir/lamivudine</a:t>
            </a:r>
          </a:p>
        </p:txBody>
      </p:sp>
      <p:sp>
        <p:nvSpPr>
          <p:cNvPr id="18" name="Rectangle 17">
            <a:extLst>
              <a:ext uri="{FF2B5EF4-FFF2-40B4-BE49-F238E27FC236}">
                <a16:creationId xmlns:a16="http://schemas.microsoft.com/office/drawing/2014/main" id="{4E24DAD6-258B-62C9-D8A3-857814F317A1}"/>
              </a:ext>
            </a:extLst>
          </p:cNvPr>
          <p:cNvSpPr>
            <a:spLocks/>
          </p:cNvSpPr>
          <p:nvPr/>
        </p:nvSpPr>
        <p:spPr>
          <a:xfrm>
            <a:off x="75476" y="5519778"/>
            <a:ext cx="1908818" cy="410882"/>
          </a:xfrm>
          <a:prstGeom prst="rect">
            <a:avLst/>
          </a:prstGeom>
          <a:noFill/>
          <a:ln>
            <a:noFill/>
          </a:ln>
          <a:effectLst/>
        </p:spPr>
        <p:txBody>
          <a:bodyPr spcFirstLastPara="0" vert="horz" wrap="square" lIns="0" tIns="0" rIns="0" bIns="0" numCol="1" spcCol="1270" anchor="ctr" anchorCtr="0">
            <a:spAutoFit/>
          </a:bodyPr>
          <a:lstStyle/>
          <a:p>
            <a:pPr marL="0" marR="0" lvl="0" indent="0" algn="r" defTabSz="711112" rtl="0" eaLnBrk="1" fontAlgn="auto" latinLnBrk="0" hangingPunct="1">
              <a:lnSpc>
                <a:spcPct val="100000"/>
              </a:lnSpc>
              <a:spcBef>
                <a:spcPct val="0"/>
              </a:spcBef>
              <a:spcAft>
                <a:spcPts val="0"/>
              </a:spcAft>
              <a:buClrTx/>
              <a:buSzTx/>
              <a:buFontTx/>
              <a:buNone/>
              <a:tabLst/>
              <a:defRPr/>
            </a:pPr>
            <a:r>
              <a:rPr kumimoji="0" lang="en-US" sz="1050" b="1" i="0" u="none" strike="noStrike" kern="0" cap="none" spc="0" normalizeH="0" baseline="0" noProof="0" dirty="0">
                <a:ln>
                  <a:noFill/>
                </a:ln>
                <a:solidFill>
                  <a:srgbClr val="FFFFFF">
                    <a:lumMod val="75000"/>
                  </a:srgbClr>
                </a:solidFill>
                <a:effectLst/>
                <a:uLnTx/>
                <a:uFillTx/>
                <a:latin typeface="Arial"/>
                <a:ea typeface="+mn-ea"/>
                <a:cs typeface="Raleway" panose="020B0503030101060003" pitchFamily="34" charset="0"/>
              </a:rPr>
              <a:t>Legacy ARV drug portfolio</a:t>
            </a:r>
            <a:r>
              <a:rPr kumimoji="0" lang="en-US" sz="1050" b="1" i="0" u="none" strike="noStrike" kern="0" cap="none" spc="0" normalizeH="0" baseline="30000" noProof="0" dirty="0">
                <a:ln>
                  <a:noFill/>
                </a:ln>
                <a:solidFill>
                  <a:srgbClr val="FFFFFF">
                    <a:lumMod val="75000"/>
                  </a:srgbClr>
                </a:solidFill>
                <a:effectLst/>
                <a:uLnTx/>
                <a:uFillTx/>
                <a:latin typeface="Arial"/>
                <a:ea typeface="+mn-ea"/>
                <a:cs typeface="Raleway" panose="020B0503030101060003" pitchFamily="34" charset="0"/>
              </a:rPr>
              <a:t>1,2,3</a:t>
            </a:r>
            <a:r>
              <a:rPr kumimoji="0" lang="en-US" sz="1050" b="1" i="0" u="none" strike="noStrike" kern="0" cap="none" spc="0" normalizeH="0" baseline="0" noProof="0" dirty="0">
                <a:ln>
                  <a:noFill/>
                </a:ln>
                <a:solidFill>
                  <a:srgbClr val="FFFFFF">
                    <a:lumMod val="75000"/>
                  </a:srgbClr>
                </a:solidFill>
                <a:effectLst/>
                <a:uLnTx/>
                <a:uFillTx/>
                <a:latin typeface="Arial"/>
                <a:ea typeface="+mn-ea"/>
                <a:cs typeface="Raleway" panose="020B0503030101060003" pitchFamily="34" charset="0"/>
              </a:rPr>
              <a:t> </a:t>
            </a:r>
          </a:p>
          <a:p>
            <a:pPr marL="0" marR="0" lvl="0" indent="0" algn="r" defTabSz="711112" rtl="0" eaLnBrk="1" fontAlgn="auto" latinLnBrk="0" hangingPunct="1">
              <a:lnSpc>
                <a:spcPct val="90000"/>
              </a:lnSpc>
              <a:spcBef>
                <a:spcPct val="0"/>
              </a:spcBef>
              <a:spcAft>
                <a:spcPts val="0"/>
              </a:spcAft>
              <a:buClrTx/>
              <a:buSzTx/>
              <a:buFontTx/>
              <a:buNone/>
              <a:tabLst/>
              <a:defRPr/>
            </a:pPr>
            <a:r>
              <a:rPr kumimoji="0" lang="en-US" sz="900" b="0" i="0" u="none" strike="noStrike" kern="0" cap="none" spc="0" normalizeH="0" baseline="0" noProof="0" dirty="0">
                <a:ln>
                  <a:noFill/>
                </a:ln>
                <a:solidFill>
                  <a:srgbClr val="FFFFFF">
                    <a:lumMod val="75000"/>
                  </a:srgbClr>
                </a:solidFill>
                <a:effectLst/>
                <a:uLnTx/>
                <a:uFillTx/>
                <a:latin typeface="Arial"/>
                <a:ea typeface="+mn-ea"/>
                <a:cs typeface="Raleway" panose="020B0503030101060003" pitchFamily="34" charset="0"/>
              </a:rPr>
              <a:t>zidovudine, abacavir, </a:t>
            </a:r>
            <a:br>
              <a:rPr kumimoji="0" lang="en-US" sz="900" b="0" i="0" u="none" strike="noStrike" kern="0" cap="none" spc="0" normalizeH="0" baseline="0" noProof="0" dirty="0">
                <a:ln>
                  <a:noFill/>
                </a:ln>
                <a:solidFill>
                  <a:srgbClr val="FFFFFF">
                    <a:lumMod val="75000"/>
                  </a:srgbClr>
                </a:solidFill>
                <a:effectLst/>
                <a:uLnTx/>
                <a:uFillTx/>
                <a:latin typeface="Arial"/>
                <a:ea typeface="+mn-ea"/>
                <a:cs typeface="Raleway" panose="020B0503030101060003" pitchFamily="34" charset="0"/>
              </a:rPr>
            </a:br>
            <a:r>
              <a:rPr kumimoji="0" lang="en-US" sz="900" b="0" i="0" u="none" strike="noStrike" kern="0" cap="none" spc="0" normalizeH="0" baseline="0" noProof="0" dirty="0">
                <a:ln>
                  <a:noFill/>
                </a:ln>
                <a:solidFill>
                  <a:srgbClr val="FFFFFF">
                    <a:lumMod val="75000"/>
                  </a:srgbClr>
                </a:solidFill>
                <a:effectLst/>
                <a:uLnTx/>
                <a:uFillTx/>
                <a:latin typeface="Arial"/>
                <a:ea typeface="+mn-ea"/>
                <a:cs typeface="Raleway" panose="020B0503030101060003" pitchFamily="34" charset="0"/>
              </a:rPr>
              <a:t>lamivudine, maraviroc</a:t>
            </a:r>
          </a:p>
        </p:txBody>
      </p:sp>
      <p:sp>
        <p:nvSpPr>
          <p:cNvPr id="3" name="Slide Number Placeholder 5">
            <a:extLst>
              <a:ext uri="{FF2B5EF4-FFF2-40B4-BE49-F238E27FC236}">
                <a16:creationId xmlns:a16="http://schemas.microsoft.com/office/drawing/2014/main" id="{16DEA113-37D1-58D0-4C70-B6288E83869F}"/>
              </a:ext>
            </a:extLst>
          </p:cNvPr>
          <p:cNvSpPr>
            <a:spLocks noGrp="1"/>
          </p:cNvSpPr>
          <p:nvPr>
            <p:ph type="sldNum" sz="quarter" idx="11"/>
          </p:nvPr>
        </p:nvSpPr>
        <p:spPr>
          <a:prstGeom prst="rect">
            <a:avLst/>
          </a:prstGeom>
        </p:spPr>
        <p:txBody>
          <a:bodyPr vert="horz" lIns="0" tIns="0" rIns="0" bIns="0" rtlCol="0" anchor="ctr"/>
          <a:lstStyle>
            <a:lvl1pPr algn="r">
              <a:defRPr sz="1200" b="1">
                <a:solidFill>
                  <a:schemeClr val="bg1"/>
                </a:solidFill>
                <a:latin typeface="Raleway" charset="0"/>
                <a:ea typeface="Raleway" charset="0"/>
                <a:cs typeface="Raleway"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A4924F2-D2C6-4E44-94BF-16121116D9F5}" type="slidenum">
              <a:rPr kumimoji="0" lang="en-GB" sz="1200" b="1" i="0" u="none" strike="noStrike" kern="1200" cap="none" spc="0" normalizeH="0" baseline="0" noProof="0" smtClean="0">
                <a:ln>
                  <a:noFill/>
                </a:ln>
                <a:solidFill>
                  <a:srgbClr val="FFFFFF"/>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1" i="0" u="none" strike="noStrike" kern="1200" cap="none" spc="0" normalizeH="0" baseline="0" noProof="0">
              <a:ln>
                <a:noFill/>
              </a:ln>
              <a:solidFill>
                <a:srgbClr val="FFFFFF"/>
              </a:solidFill>
              <a:effectLst/>
              <a:uLnTx/>
              <a:uFillTx/>
              <a:latin typeface="Arial"/>
            </a:endParaRPr>
          </a:p>
        </p:txBody>
      </p:sp>
      <p:sp>
        <p:nvSpPr>
          <p:cNvPr id="45" name="Text Placeholder 44">
            <a:extLst>
              <a:ext uri="{FF2B5EF4-FFF2-40B4-BE49-F238E27FC236}">
                <a16:creationId xmlns:a16="http://schemas.microsoft.com/office/drawing/2014/main" id="{542549BF-5199-4E54-F793-634D48D3F534}"/>
              </a:ext>
            </a:extLst>
          </p:cNvPr>
          <p:cNvSpPr>
            <a:spLocks noGrp="1"/>
          </p:cNvSpPr>
          <p:nvPr>
            <p:ph type="body" sz="quarter" idx="12"/>
          </p:nvPr>
        </p:nvSpPr>
        <p:spPr>
          <a:xfrm>
            <a:off x="803275" y="6490156"/>
            <a:ext cx="5202687" cy="215444"/>
          </a:xfrm>
        </p:spPr>
        <p:txBody>
          <a:bodyPr/>
          <a:lstStyle/>
          <a:p>
            <a:endParaRPr lang="en-US" baseline="30000" dirty="0">
              <a:solidFill>
                <a:srgbClr val="D0D3D3"/>
              </a:solidFill>
            </a:endParaRPr>
          </a:p>
        </p:txBody>
      </p:sp>
      <p:sp>
        <p:nvSpPr>
          <p:cNvPr id="46" name="Text Placeholder 45">
            <a:extLst>
              <a:ext uri="{FF2B5EF4-FFF2-40B4-BE49-F238E27FC236}">
                <a16:creationId xmlns:a16="http://schemas.microsoft.com/office/drawing/2014/main" id="{61ECD248-AF20-2956-5E71-4A43BED926C2}"/>
              </a:ext>
            </a:extLst>
          </p:cNvPr>
          <p:cNvSpPr>
            <a:spLocks noGrp="1"/>
          </p:cNvSpPr>
          <p:nvPr>
            <p:ph type="body" sz="quarter" idx="13"/>
          </p:nvPr>
        </p:nvSpPr>
        <p:spPr>
          <a:xfrm>
            <a:off x="6212541" y="6597878"/>
            <a:ext cx="5523847" cy="107722"/>
          </a:xfrm>
        </p:spPr>
        <p:txBody>
          <a:bodyPr/>
          <a:lstStyle/>
          <a:p>
            <a:endParaRPr kumimoji="0" lang="en-ZA" sz="700" i="0" u="none" strike="noStrike" kern="1200" cap="none" spc="0" normalizeH="0" baseline="0" noProof="0" dirty="0">
              <a:ln>
                <a:noFill/>
              </a:ln>
              <a:solidFill>
                <a:srgbClr val="D0D3D3"/>
              </a:solidFill>
              <a:effectLst/>
              <a:uLnTx/>
              <a:uFillTx/>
              <a:ea typeface="+mn-ea"/>
              <a:cs typeface="+mn-cs"/>
            </a:endParaRPr>
          </a:p>
        </p:txBody>
      </p:sp>
      <p:pic>
        <p:nvPicPr>
          <p:cNvPr id="31" name="Picture 30">
            <a:extLst>
              <a:ext uri="{FF2B5EF4-FFF2-40B4-BE49-F238E27FC236}">
                <a16:creationId xmlns:a16="http://schemas.microsoft.com/office/drawing/2014/main" id="{49C6D6EE-2935-7B62-F0E8-C641588FD57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679790" y="5485267"/>
            <a:ext cx="528735" cy="1379057"/>
          </a:xfrm>
          <a:prstGeom prst="rect">
            <a:avLst/>
          </a:prstGeom>
        </p:spPr>
      </p:pic>
      <p:sp>
        <p:nvSpPr>
          <p:cNvPr id="32" name="Slide Number Placeholder 5">
            <a:extLst>
              <a:ext uri="{FF2B5EF4-FFF2-40B4-BE49-F238E27FC236}">
                <a16:creationId xmlns:a16="http://schemas.microsoft.com/office/drawing/2014/main" id="{E62CCB6F-6565-AC29-2462-D70D7FC7A1BF}"/>
              </a:ext>
            </a:extLst>
          </p:cNvPr>
          <p:cNvSpPr txBox="1">
            <a:spLocks/>
          </p:cNvSpPr>
          <p:nvPr/>
        </p:nvSpPr>
        <p:spPr>
          <a:xfrm>
            <a:off x="11926082" y="6527587"/>
            <a:ext cx="169918" cy="184666"/>
          </a:xfrm>
          <a:prstGeom prst="rect">
            <a:avLst/>
          </a:prstGeom>
        </p:spPr>
        <p:txBody>
          <a:bodyPr vert="horz" wrap="none" lIns="0" tIns="0" rIns="0" bIns="0" rtlCol="0" anchor="ctr">
            <a:spAutoFit/>
          </a:bodyPr>
          <a:lstStyle>
            <a:defPPr>
              <a:defRPr lang="en-US"/>
            </a:defPPr>
            <a:lvl1pPr marL="0" algn="r" defTabSz="914400" rtl="0" eaLnBrk="1" latinLnBrk="0" hangingPunct="1">
              <a:defRPr sz="1200" b="1"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4924F2-D2C6-4E44-94BF-16121116D9F5}" type="slidenum">
              <a:rPr kumimoji="0" lang="en-GB" sz="1200" b="0" i="0" u="none" strike="noStrike" kern="1200" cap="none" spc="0" normalizeH="0" baseline="0" noProof="0" smtClean="0">
                <a:ln>
                  <a:noFill/>
                </a:ln>
                <a:solidFill>
                  <a:srgbClr val="FFFFFF"/>
                </a:solidFill>
                <a:effectLst/>
                <a:uLnTx/>
                <a:uFillTx/>
                <a:latin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Arial"/>
            </a:endParaRPr>
          </a:p>
        </p:txBody>
      </p:sp>
      <p:pic>
        <p:nvPicPr>
          <p:cNvPr id="33" name="Graphic 32">
            <a:extLst>
              <a:ext uri="{FF2B5EF4-FFF2-40B4-BE49-F238E27FC236}">
                <a16:creationId xmlns:a16="http://schemas.microsoft.com/office/drawing/2014/main" id="{0E4714FD-65B4-BFBC-D04F-1161720B04DE}"/>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0" y="0"/>
            <a:ext cx="705600" cy="2078865"/>
          </a:xfrm>
          <a:prstGeom prst="rect">
            <a:avLst/>
          </a:prstGeom>
        </p:spPr>
      </p:pic>
      <p:grpSp>
        <p:nvGrpSpPr>
          <p:cNvPr id="20" name="Group 19">
            <a:extLst>
              <a:ext uri="{FF2B5EF4-FFF2-40B4-BE49-F238E27FC236}">
                <a16:creationId xmlns:a16="http://schemas.microsoft.com/office/drawing/2014/main" id="{71EA5BFE-4228-FCA6-4D87-31B5506832AE}"/>
              </a:ext>
            </a:extLst>
          </p:cNvPr>
          <p:cNvGrpSpPr/>
          <p:nvPr/>
        </p:nvGrpSpPr>
        <p:grpSpPr>
          <a:xfrm>
            <a:off x="318852" y="1141169"/>
            <a:ext cx="9490141" cy="4685949"/>
            <a:chOff x="1335677" y="945271"/>
            <a:chExt cx="8038451" cy="4525995"/>
          </a:xfrm>
        </p:grpSpPr>
        <p:sp>
          <p:nvSpPr>
            <p:cNvPr id="21" name="Graphic 20">
              <a:extLst>
                <a:ext uri="{FF2B5EF4-FFF2-40B4-BE49-F238E27FC236}">
                  <a16:creationId xmlns:a16="http://schemas.microsoft.com/office/drawing/2014/main" id="{A4D1CF2E-BE8C-0B81-FB3B-FB8C2AE370CC}"/>
                </a:ext>
              </a:extLst>
            </p:cNvPr>
            <p:cNvSpPr/>
            <p:nvPr/>
          </p:nvSpPr>
          <p:spPr>
            <a:xfrm>
              <a:off x="1335677" y="945271"/>
              <a:ext cx="8038451" cy="4525995"/>
            </a:xfrm>
            <a:custGeom>
              <a:avLst/>
              <a:gdLst>
                <a:gd name="connsiteX0" fmla="*/ 16077947 w 16077947"/>
                <a:gd name="connsiteY0" fmla="*/ 3584776 h 9052578"/>
                <a:gd name="connsiteX1" fmla="*/ 14868475 w 16077947"/>
                <a:gd name="connsiteY1" fmla="*/ 0 h 9052578"/>
                <a:gd name="connsiteX2" fmla="*/ 12068662 w 16077947"/>
                <a:gd name="connsiteY2" fmla="*/ 2547220 h 9052578"/>
                <a:gd name="connsiteX3" fmla="*/ 13011657 w 16077947"/>
                <a:gd name="connsiteY3" fmla="*/ 2791707 h 9052578"/>
                <a:gd name="connsiteX4" fmla="*/ 0 w 16077947"/>
                <a:gd name="connsiteY4" fmla="*/ 9052579 h 9052578"/>
                <a:gd name="connsiteX5" fmla="*/ 3100214 w 16077947"/>
                <a:gd name="connsiteY5" fmla="*/ 9052579 h 9052578"/>
                <a:gd name="connsiteX6" fmla="*/ 15064154 w 16077947"/>
                <a:gd name="connsiteY6" fmla="*/ 3322767 h 9052578"/>
                <a:gd name="connsiteX7" fmla="*/ 16077947 w 16077947"/>
                <a:gd name="connsiteY7" fmla="*/ 3584940 h 9052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77947" h="9052578">
                  <a:moveTo>
                    <a:pt x="16077947" y="3584776"/>
                  </a:moveTo>
                  <a:lnTo>
                    <a:pt x="14868475" y="0"/>
                  </a:lnTo>
                  <a:lnTo>
                    <a:pt x="12068662" y="2547220"/>
                  </a:lnTo>
                  <a:lnTo>
                    <a:pt x="13011657" y="2791707"/>
                  </a:lnTo>
                  <a:cubicBezTo>
                    <a:pt x="11906416" y="6255632"/>
                    <a:pt x="5899536" y="9052579"/>
                    <a:pt x="0" y="9052579"/>
                  </a:cubicBezTo>
                  <a:lnTo>
                    <a:pt x="3100214" y="9052579"/>
                  </a:lnTo>
                  <a:cubicBezTo>
                    <a:pt x="8063803" y="9052579"/>
                    <a:pt x="12780416" y="7606125"/>
                    <a:pt x="15064154" y="3322767"/>
                  </a:cubicBezTo>
                  <a:lnTo>
                    <a:pt x="16077947" y="3584940"/>
                  </a:lnTo>
                  <a:close/>
                </a:path>
              </a:pathLst>
            </a:custGeom>
            <a:gradFill flip="none" rotWithShape="1">
              <a:gsLst>
                <a:gs pos="0">
                  <a:srgbClr val="E30046">
                    <a:lumMod val="40000"/>
                    <a:lumOff val="60000"/>
                  </a:srgbClr>
                </a:gs>
                <a:gs pos="89000">
                  <a:srgbClr val="FFFFFF">
                    <a:alpha val="0"/>
                  </a:srgbClr>
                </a:gs>
                <a:gs pos="39000">
                  <a:srgbClr val="702082">
                    <a:alpha val="49577"/>
                  </a:srgbClr>
                </a:gs>
                <a:gs pos="61000">
                  <a:srgbClr val="5BC2E7">
                    <a:alpha val="50012"/>
                  </a:srgbClr>
                </a:gs>
                <a:gs pos="19000">
                  <a:srgbClr val="E30046">
                    <a:alpha val="85308"/>
                  </a:srgbClr>
                </a:gs>
              </a:gsLst>
              <a:path path="circle">
                <a:fillToRect l="100000" b="100000"/>
              </a:path>
              <a:tileRect t="-100000" r="-100000"/>
            </a:gradFill>
            <a:ln w="28575" cap="flat">
              <a:noFill/>
              <a:prstDash val="solid"/>
              <a:miter/>
            </a:ln>
            <a:effectLst>
              <a:outerShdw blurRad="486906" dist="378865" dir="8026390" algn="t" rotWithShape="0">
                <a:srgbClr val="071D49">
                  <a:alpha val="42479"/>
                </a:srgbClr>
              </a:outerShdw>
            </a:effectLst>
          </p:spPr>
          <p:txBody>
            <a:bodyPr rtlCol="0" anchor="ctr"/>
            <a:lstStyle/>
            <a:p>
              <a:pPr marL="0" marR="0" lvl="0" indent="0" algn="l" defTabSz="914355" rtl="0" eaLnBrk="1" fontAlgn="auto" latinLnBrk="0" hangingPunct="1">
                <a:lnSpc>
                  <a:spcPct val="100000"/>
                </a:lnSpc>
                <a:spcBef>
                  <a:spcPts val="0"/>
                </a:spcBef>
                <a:spcAft>
                  <a:spcPts val="0"/>
                </a:spcAft>
                <a:buClrTx/>
                <a:buSzTx/>
                <a:buFontTx/>
                <a:buNone/>
                <a:tabLst/>
                <a:defRPr/>
              </a:pPr>
              <a:endParaRPr kumimoji="0" lang="en-GB" sz="900" b="0" i="0" u="none" strike="noStrike" kern="0" cap="none" spc="0" normalizeH="0" baseline="0" noProof="0">
                <a:ln>
                  <a:noFill/>
                </a:ln>
                <a:solidFill>
                  <a:prstClr val="black"/>
                </a:solidFill>
                <a:effectLst/>
                <a:uLnTx/>
                <a:uFillTx/>
                <a:latin typeface="Arial"/>
                <a:ea typeface="+mn-ea"/>
                <a:cs typeface="+mn-cs"/>
              </a:endParaRPr>
            </a:p>
          </p:txBody>
        </p:sp>
        <p:sp>
          <p:nvSpPr>
            <p:cNvPr id="22" name="Oval 21">
              <a:extLst>
                <a:ext uri="{FF2B5EF4-FFF2-40B4-BE49-F238E27FC236}">
                  <a16:creationId xmlns:a16="http://schemas.microsoft.com/office/drawing/2014/main" id="{20647FFA-3E50-65EC-094E-299E57AFA523}"/>
                </a:ext>
              </a:extLst>
            </p:cNvPr>
            <p:cNvSpPr/>
            <p:nvPr/>
          </p:nvSpPr>
          <p:spPr>
            <a:xfrm>
              <a:off x="7848117" y="2410057"/>
              <a:ext cx="734989" cy="721608"/>
            </a:xfrm>
            <a:prstGeom prst="ellipse">
              <a:avLst/>
            </a:prstGeom>
            <a:solidFill>
              <a:srgbClr val="FFFFFF">
                <a:alpha val="25000"/>
              </a:srgbClr>
            </a:solidFill>
            <a:ln w="22225" cap="flat" cmpd="sng" algn="ctr">
              <a:noFill/>
              <a:prstDash val="solid"/>
              <a:miter lim="800000"/>
              <a:headEnd type="none"/>
              <a:tailEnd type="arrow"/>
            </a:ln>
            <a:effectLst/>
          </p:spPr>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3" name="Oval 22">
              <a:extLst>
                <a:ext uri="{FF2B5EF4-FFF2-40B4-BE49-F238E27FC236}">
                  <a16:creationId xmlns:a16="http://schemas.microsoft.com/office/drawing/2014/main" id="{F6F02F89-010B-9666-E9B7-131E3A6F6873}"/>
                </a:ext>
              </a:extLst>
            </p:cNvPr>
            <p:cNvSpPr/>
            <p:nvPr/>
          </p:nvSpPr>
          <p:spPr>
            <a:xfrm>
              <a:off x="7342832" y="3124329"/>
              <a:ext cx="679135" cy="666771"/>
            </a:xfrm>
            <a:prstGeom prst="ellipse">
              <a:avLst/>
            </a:prstGeom>
            <a:solidFill>
              <a:srgbClr val="FFFFFF">
                <a:alpha val="25000"/>
              </a:srgbClr>
            </a:solidFill>
            <a:ln w="22225" cap="flat" cmpd="sng" algn="ctr">
              <a:noFill/>
              <a:prstDash val="solid"/>
              <a:miter lim="800000"/>
              <a:headEnd type="none"/>
              <a:tailEnd type="arrow"/>
            </a:ln>
            <a:effectLst/>
          </p:spPr>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4" name="Oval 23">
              <a:extLst>
                <a:ext uri="{FF2B5EF4-FFF2-40B4-BE49-F238E27FC236}">
                  <a16:creationId xmlns:a16="http://schemas.microsoft.com/office/drawing/2014/main" id="{EAA4A4AF-AA8D-0F38-8F00-56CD8CE7B9F5}"/>
                </a:ext>
              </a:extLst>
            </p:cNvPr>
            <p:cNvSpPr/>
            <p:nvPr/>
          </p:nvSpPr>
          <p:spPr>
            <a:xfrm>
              <a:off x="6716768" y="3718602"/>
              <a:ext cx="648480" cy="636674"/>
            </a:xfrm>
            <a:prstGeom prst="ellipse">
              <a:avLst/>
            </a:prstGeom>
            <a:solidFill>
              <a:srgbClr val="FFFFFF">
                <a:alpha val="25000"/>
              </a:srgbClr>
            </a:solidFill>
            <a:ln w="22225" cap="flat" cmpd="sng" algn="ctr">
              <a:noFill/>
              <a:prstDash val="solid"/>
              <a:miter lim="800000"/>
              <a:headEnd type="none"/>
              <a:tailEnd type="arrow"/>
            </a:ln>
            <a:effectLst/>
          </p:spPr>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5" name="Oval 24">
              <a:extLst>
                <a:ext uri="{FF2B5EF4-FFF2-40B4-BE49-F238E27FC236}">
                  <a16:creationId xmlns:a16="http://schemas.microsoft.com/office/drawing/2014/main" id="{7C4ADB90-DA6B-D68D-F369-E9DB1CD2EE14}"/>
                </a:ext>
              </a:extLst>
            </p:cNvPr>
            <p:cNvSpPr/>
            <p:nvPr/>
          </p:nvSpPr>
          <p:spPr>
            <a:xfrm>
              <a:off x="6106369" y="4143618"/>
              <a:ext cx="580742" cy="570169"/>
            </a:xfrm>
            <a:prstGeom prst="ellipse">
              <a:avLst/>
            </a:prstGeom>
            <a:solidFill>
              <a:srgbClr val="FFFFFF">
                <a:alpha val="25000"/>
              </a:srgbClr>
            </a:solidFill>
            <a:ln w="22225" cap="flat" cmpd="sng" algn="ctr">
              <a:noFill/>
              <a:prstDash val="solid"/>
              <a:miter lim="800000"/>
              <a:headEnd type="none"/>
              <a:tailEnd type="arrow"/>
            </a:ln>
            <a:effectLst/>
          </p:spPr>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6" name="Oval 25">
              <a:extLst>
                <a:ext uri="{FF2B5EF4-FFF2-40B4-BE49-F238E27FC236}">
                  <a16:creationId xmlns:a16="http://schemas.microsoft.com/office/drawing/2014/main" id="{FB37A3E7-EB7C-D6FA-3C51-964612535148}"/>
                </a:ext>
              </a:extLst>
            </p:cNvPr>
            <p:cNvSpPr/>
            <p:nvPr/>
          </p:nvSpPr>
          <p:spPr>
            <a:xfrm>
              <a:off x="5450010" y="4498280"/>
              <a:ext cx="523666" cy="514133"/>
            </a:xfrm>
            <a:prstGeom prst="ellipse">
              <a:avLst/>
            </a:prstGeom>
            <a:solidFill>
              <a:srgbClr val="FFFFFF">
                <a:alpha val="25000"/>
              </a:srgbClr>
            </a:solidFill>
            <a:ln w="22225" cap="flat" cmpd="sng" algn="ctr">
              <a:noFill/>
              <a:prstDash val="solid"/>
              <a:miter lim="800000"/>
              <a:headEnd type="none"/>
              <a:tailEnd type="arrow"/>
            </a:ln>
            <a:effectLst/>
          </p:spPr>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7" name="Oval 26">
              <a:extLst>
                <a:ext uri="{FF2B5EF4-FFF2-40B4-BE49-F238E27FC236}">
                  <a16:creationId xmlns:a16="http://schemas.microsoft.com/office/drawing/2014/main" id="{B922640F-1803-7D4F-B997-0E60E0841C83}"/>
                </a:ext>
              </a:extLst>
            </p:cNvPr>
            <p:cNvSpPr>
              <a:spLocks noChangeAspect="1"/>
            </p:cNvSpPr>
            <p:nvPr/>
          </p:nvSpPr>
          <p:spPr>
            <a:xfrm>
              <a:off x="4844355" y="4765146"/>
              <a:ext cx="456364" cy="448056"/>
            </a:xfrm>
            <a:prstGeom prst="ellipse">
              <a:avLst/>
            </a:prstGeom>
            <a:solidFill>
              <a:srgbClr val="FFFFFF">
                <a:alpha val="25000"/>
              </a:srgbClr>
            </a:solidFill>
            <a:ln w="22225" cap="flat" cmpd="sng" algn="ctr">
              <a:noFill/>
              <a:prstDash val="solid"/>
              <a:miter lim="800000"/>
              <a:headEnd type="none"/>
              <a:tailEnd type="arrow"/>
            </a:ln>
            <a:effectLst/>
          </p:spPr>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8" name="Oval 27">
              <a:extLst>
                <a:ext uri="{FF2B5EF4-FFF2-40B4-BE49-F238E27FC236}">
                  <a16:creationId xmlns:a16="http://schemas.microsoft.com/office/drawing/2014/main" id="{E7181442-C2AF-2B74-860D-05896D9EC253}"/>
                </a:ext>
              </a:extLst>
            </p:cNvPr>
            <p:cNvSpPr/>
            <p:nvPr/>
          </p:nvSpPr>
          <p:spPr>
            <a:xfrm>
              <a:off x="4334262" y="4988817"/>
              <a:ext cx="335979" cy="329863"/>
            </a:xfrm>
            <a:prstGeom prst="ellipse">
              <a:avLst/>
            </a:prstGeom>
            <a:solidFill>
              <a:srgbClr val="FFFFFF">
                <a:alpha val="25000"/>
              </a:srgbClr>
            </a:solidFill>
            <a:ln w="22225" cap="flat" cmpd="sng" algn="ctr">
              <a:noFill/>
              <a:prstDash val="solid"/>
              <a:miter lim="800000"/>
              <a:headEnd type="none"/>
              <a:tailEnd type="arrow"/>
            </a:ln>
            <a:effectLst/>
          </p:spPr>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29" name="Oval 28">
              <a:extLst>
                <a:ext uri="{FF2B5EF4-FFF2-40B4-BE49-F238E27FC236}">
                  <a16:creationId xmlns:a16="http://schemas.microsoft.com/office/drawing/2014/main" id="{213C2470-97E9-4AEE-A7C1-E79B1B16ACB0}"/>
                </a:ext>
              </a:extLst>
            </p:cNvPr>
            <p:cNvSpPr/>
            <p:nvPr/>
          </p:nvSpPr>
          <p:spPr>
            <a:xfrm>
              <a:off x="3898122" y="5109539"/>
              <a:ext cx="300523" cy="295052"/>
            </a:xfrm>
            <a:prstGeom prst="ellipse">
              <a:avLst/>
            </a:prstGeom>
            <a:solidFill>
              <a:srgbClr val="FFFFFF">
                <a:alpha val="25000"/>
              </a:srgbClr>
            </a:solidFill>
            <a:ln w="22225" cap="flat" cmpd="sng" algn="ctr">
              <a:noFill/>
              <a:prstDash val="solid"/>
              <a:miter lim="800000"/>
              <a:headEnd type="none"/>
              <a:tailEnd type="arrow"/>
            </a:ln>
            <a:effectLst/>
          </p:spPr>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30" name="Oval 29">
              <a:extLst>
                <a:ext uri="{FF2B5EF4-FFF2-40B4-BE49-F238E27FC236}">
                  <a16:creationId xmlns:a16="http://schemas.microsoft.com/office/drawing/2014/main" id="{1CF99B55-C241-2DC3-AD60-FEAA1B22D0F8}"/>
                </a:ext>
              </a:extLst>
            </p:cNvPr>
            <p:cNvSpPr/>
            <p:nvPr/>
          </p:nvSpPr>
          <p:spPr>
            <a:xfrm>
              <a:off x="3541526" y="5201350"/>
              <a:ext cx="237789" cy="233459"/>
            </a:xfrm>
            <a:prstGeom prst="ellipse">
              <a:avLst/>
            </a:prstGeom>
            <a:solidFill>
              <a:srgbClr val="FFFFFF">
                <a:alpha val="25000"/>
              </a:srgbClr>
            </a:solidFill>
            <a:ln w="22225" cap="flat" cmpd="sng" algn="ctr">
              <a:noFill/>
              <a:prstDash val="solid"/>
              <a:miter lim="800000"/>
              <a:headEnd type="none"/>
              <a:tailEnd type="arrow"/>
            </a:ln>
            <a:effectLst/>
          </p:spPr>
          <p:txBody>
            <a:bodyPr rtlCol="0" anchor="ctr"/>
            <a:lstStyle/>
            <a:p>
              <a:pPr marL="0" marR="0" lvl="0" indent="0" algn="ctr" defTabSz="91431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grpSp>
      <p:grpSp>
        <p:nvGrpSpPr>
          <p:cNvPr id="57" name="Group 56">
            <a:extLst>
              <a:ext uri="{FF2B5EF4-FFF2-40B4-BE49-F238E27FC236}">
                <a16:creationId xmlns:a16="http://schemas.microsoft.com/office/drawing/2014/main" id="{42CDF9DD-9606-BD3B-0C61-84A6E8878903}"/>
              </a:ext>
            </a:extLst>
          </p:cNvPr>
          <p:cNvGrpSpPr/>
          <p:nvPr/>
        </p:nvGrpSpPr>
        <p:grpSpPr>
          <a:xfrm rot="10800000" flipV="1">
            <a:off x="5441673" y="3843966"/>
            <a:ext cx="72000" cy="1259999"/>
            <a:chOff x="774238" y="3721992"/>
            <a:chExt cx="72000" cy="1259999"/>
          </a:xfrm>
        </p:grpSpPr>
        <p:sp>
          <p:nvSpPr>
            <p:cNvPr id="58" name="Oval 57">
              <a:extLst>
                <a:ext uri="{FF2B5EF4-FFF2-40B4-BE49-F238E27FC236}">
                  <a16:creationId xmlns:a16="http://schemas.microsoft.com/office/drawing/2014/main" id="{89B57B13-D08F-3FED-3D00-6FBE66C4AEE9}"/>
                </a:ext>
              </a:extLst>
            </p:cNvPr>
            <p:cNvSpPr/>
            <p:nvPr/>
          </p:nvSpPr>
          <p:spPr>
            <a:xfrm>
              <a:off x="774238" y="3721992"/>
              <a:ext cx="72000" cy="72000"/>
            </a:xfrm>
            <a:prstGeom prst="ellips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59" name="Straight Connector 58">
              <a:extLst>
                <a:ext uri="{FF2B5EF4-FFF2-40B4-BE49-F238E27FC236}">
                  <a16:creationId xmlns:a16="http://schemas.microsoft.com/office/drawing/2014/main" id="{A7AB3AEC-9C49-E6D9-4574-7A0A902FD723}"/>
                </a:ext>
              </a:extLst>
            </p:cNvPr>
            <p:cNvCxnSpPr>
              <a:cxnSpLocks/>
            </p:cNvCxnSpPr>
            <p:nvPr/>
          </p:nvCxnSpPr>
          <p:spPr>
            <a:xfrm>
              <a:off x="807953" y="3793991"/>
              <a:ext cx="0" cy="1188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grpSp>
        <p:nvGrpSpPr>
          <p:cNvPr id="61" name="Group 60">
            <a:extLst>
              <a:ext uri="{FF2B5EF4-FFF2-40B4-BE49-F238E27FC236}">
                <a16:creationId xmlns:a16="http://schemas.microsoft.com/office/drawing/2014/main" id="{141DBCEB-42D3-D1EF-0A0B-0802291D3CF9}"/>
              </a:ext>
            </a:extLst>
          </p:cNvPr>
          <p:cNvGrpSpPr/>
          <p:nvPr/>
        </p:nvGrpSpPr>
        <p:grpSpPr>
          <a:xfrm flipV="1">
            <a:off x="6256368" y="4762667"/>
            <a:ext cx="72000" cy="945772"/>
            <a:chOff x="774238" y="4241756"/>
            <a:chExt cx="72000" cy="945772"/>
          </a:xfrm>
          <a:solidFill>
            <a:schemeClr val="bg1"/>
          </a:solidFill>
        </p:grpSpPr>
        <p:sp>
          <p:nvSpPr>
            <p:cNvPr id="62" name="Oval 61">
              <a:extLst>
                <a:ext uri="{FF2B5EF4-FFF2-40B4-BE49-F238E27FC236}">
                  <a16:creationId xmlns:a16="http://schemas.microsoft.com/office/drawing/2014/main" id="{1E7842AE-B88F-7611-712C-77C1C5EA418D}"/>
                </a:ext>
              </a:extLst>
            </p:cNvPr>
            <p:cNvSpPr/>
            <p:nvPr/>
          </p:nvSpPr>
          <p:spPr>
            <a:xfrm>
              <a:off x="774238" y="4241756"/>
              <a:ext cx="72000" cy="72000"/>
            </a:xfrm>
            <a:prstGeom prst="ellipse">
              <a:avLst/>
            </a:prstGeom>
            <a:grp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chemeClr val="bg1"/>
                </a:solidFill>
                <a:effectLst/>
                <a:uLnTx/>
                <a:uFillTx/>
                <a:latin typeface="Arial"/>
                <a:ea typeface="+mn-ea"/>
                <a:cs typeface="+mn-cs"/>
              </a:endParaRPr>
            </a:p>
          </p:txBody>
        </p:sp>
        <p:cxnSp>
          <p:nvCxnSpPr>
            <p:cNvPr id="63" name="Straight Connector 62">
              <a:extLst>
                <a:ext uri="{FF2B5EF4-FFF2-40B4-BE49-F238E27FC236}">
                  <a16:creationId xmlns:a16="http://schemas.microsoft.com/office/drawing/2014/main" id="{90AC181C-FB0F-C2B7-761F-C21A56126279}"/>
                </a:ext>
              </a:extLst>
            </p:cNvPr>
            <p:cNvCxnSpPr>
              <a:cxnSpLocks/>
            </p:cNvCxnSpPr>
            <p:nvPr/>
          </p:nvCxnSpPr>
          <p:spPr>
            <a:xfrm>
              <a:off x="810238" y="4287528"/>
              <a:ext cx="0" cy="90000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 name="Oval 3">
            <a:extLst>
              <a:ext uri="{FF2B5EF4-FFF2-40B4-BE49-F238E27FC236}">
                <a16:creationId xmlns:a16="http://schemas.microsoft.com/office/drawing/2014/main" id="{D5C114ED-2E17-3129-550D-D64DC3DA22D4}"/>
              </a:ext>
            </a:extLst>
          </p:cNvPr>
          <p:cNvSpPr/>
          <p:nvPr/>
        </p:nvSpPr>
        <p:spPr>
          <a:xfrm>
            <a:off x="7775750" y="1698923"/>
            <a:ext cx="72000" cy="72000"/>
          </a:xfrm>
          <a:prstGeom prst="ellips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8" name="Straight Connector 7">
            <a:extLst>
              <a:ext uri="{FF2B5EF4-FFF2-40B4-BE49-F238E27FC236}">
                <a16:creationId xmlns:a16="http://schemas.microsoft.com/office/drawing/2014/main" id="{C970A2B3-9DB5-3150-7E94-47B2A282C940}"/>
              </a:ext>
            </a:extLst>
          </p:cNvPr>
          <p:cNvCxnSpPr>
            <a:cxnSpLocks/>
          </p:cNvCxnSpPr>
          <p:nvPr/>
        </p:nvCxnSpPr>
        <p:spPr>
          <a:xfrm>
            <a:off x="7811750" y="1779146"/>
            <a:ext cx="0" cy="210082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8" name="Oval 37">
            <a:extLst>
              <a:ext uri="{FF2B5EF4-FFF2-40B4-BE49-F238E27FC236}">
                <a16:creationId xmlns:a16="http://schemas.microsoft.com/office/drawing/2014/main" id="{7A917B47-06C7-FBBD-5179-E965FC844C09}"/>
              </a:ext>
            </a:extLst>
          </p:cNvPr>
          <p:cNvSpPr/>
          <p:nvPr/>
        </p:nvSpPr>
        <p:spPr>
          <a:xfrm>
            <a:off x="3024620" y="4799637"/>
            <a:ext cx="72000" cy="72000"/>
          </a:xfrm>
          <a:prstGeom prst="ellips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0A47C402-950E-A274-A3E9-7910388FB280}"/>
              </a:ext>
            </a:extLst>
          </p:cNvPr>
          <p:cNvCxnSpPr>
            <a:cxnSpLocks/>
          </p:cNvCxnSpPr>
          <p:nvPr/>
        </p:nvCxnSpPr>
        <p:spPr>
          <a:xfrm>
            <a:off x="3058335" y="4871636"/>
            <a:ext cx="0" cy="86400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256CC77B-02AC-A8C7-FE61-71F32AE90B48}"/>
              </a:ext>
            </a:extLst>
          </p:cNvPr>
          <p:cNvSpPr/>
          <p:nvPr/>
        </p:nvSpPr>
        <p:spPr>
          <a:xfrm>
            <a:off x="4013667" y="4211454"/>
            <a:ext cx="72000" cy="72000"/>
          </a:xfrm>
          <a:prstGeom prst="ellips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41" name="Straight Connector 40">
            <a:extLst>
              <a:ext uri="{FF2B5EF4-FFF2-40B4-BE49-F238E27FC236}">
                <a16:creationId xmlns:a16="http://schemas.microsoft.com/office/drawing/2014/main" id="{950A8AF6-F335-7415-53F8-37F989F7F7DF}"/>
              </a:ext>
            </a:extLst>
          </p:cNvPr>
          <p:cNvCxnSpPr>
            <a:cxnSpLocks/>
            <a:stCxn id="40" idx="4"/>
          </p:cNvCxnSpPr>
          <p:nvPr/>
        </p:nvCxnSpPr>
        <p:spPr>
          <a:xfrm>
            <a:off x="4049667" y="4283454"/>
            <a:ext cx="10027" cy="1246875"/>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DE648814-4062-C38B-7FA4-FD2CE6177F24}"/>
              </a:ext>
            </a:extLst>
          </p:cNvPr>
          <p:cNvSpPr/>
          <p:nvPr/>
        </p:nvSpPr>
        <p:spPr>
          <a:xfrm>
            <a:off x="6948991" y="2726458"/>
            <a:ext cx="72000" cy="72000"/>
          </a:xfrm>
          <a:prstGeom prst="ellipse">
            <a:avLst/>
          </a:prstGeom>
          <a:solidFill>
            <a:schemeClr val="bg1">
              <a:lumMod val="85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55" name="Straight Connector 54">
            <a:extLst>
              <a:ext uri="{FF2B5EF4-FFF2-40B4-BE49-F238E27FC236}">
                <a16:creationId xmlns:a16="http://schemas.microsoft.com/office/drawing/2014/main" id="{B2226905-CFC3-9449-C797-649C87D212B7}"/>
              </a:ext>
            </a:extLst>
          </p:cNvPr>
          <p:cNvCxnSpPr>
            <a:cxnSpLocks/>
            <a:stCxn id="54" idx="4"/>
          </p:cNvCxnSpPr>
          <p:nvPr/>
        </p:nvCxnSpPr>
        <p:spPr>
          <a:xfrm>
            <a:off x="6984991" y="2798458"/>
            <a:ext cx="0" cy="1605749"/>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28962F39-B2A3-4F33-ED96-BB1A1AAEA779}"/>
              </a:ext>
            </a:extLst>
          </p:cNvPr>
          <p:cNvSpPr/>
          <p:nvPr/>
        </p:nvSpPr>
        <p:spPr>
          <a:xfrm>
            <a:off x="12290231" y="297424"/>
            <a:ext cx="1458349" cy="5422589"/>
          </a:xfrm>
          <a:prstGeom prst="rect">
            <a:avLst/>
          </a:prstGeom>
          <a:solidFill>
            <a:srgbClr val="E6E6E6"/>
          </a:solidFill>
          <a:ln>
            <a:solidFill>
              <a:srgbClr val="E6E6E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3321F4CA-D658-3250-47D7-E20EE941DA1D}"/>
              </a:ext>
            </a:extLst>
          </p:cNvPr>
          <p:cNvSpPr/>
          <p:nvPr/>
        </p:nvSpPr>
        <p:spPr>
          <a:xfrm>
            <a:off x="7881470" y="282621"/>
            <a:ext cx="3290332" cy="553998"/>
          </a:xfrm>
          <a:prstGeom prst="rect">
            <a:avLst/>
          </a:prstGeom>
          <a:noFill/>
          <a:ln>
            <a:noFill/>
          </a:ln>
          <a:effectLst/>
        </p:spPr>
        <p:txBody>
          <a:bodyPr spcFirstLastPara="0" vert="horz" wrap="square" lIns="0" tIns="0" rIns="0" bIns="0" numCol="1" spcCol="1270" anchor="ctr" anchorCtr="0">
            <a:spAutoFit/>
          </a:bodyPr>
          <a:lstStyle/>
          <a:p>
            <a:pPr marL="0" marR="0" lvl="0" indent="0" algn="ctr" defTabSz="711112" rtl="0" eaLnBrk="1" fontAlgn="auto" latinLnBrk="0" hangingPunct="1">
              <a:lnSpc>
                <a:spcPct val="90000"/>
              </a:lnSpc>
              <a:spcBef>
                <a:spcPct val="0"/>
              </a:spcBef>
              <a:spcAft>
                <a:spcPts val="0"/>
              </a:spcAft>
              <a:buClrTx/>
              <a:buSzTx/>
              <a:buFontTx/>
              <a:buNone/>
              <a:tabLst/>
              <a:defRPr/>
            </a:pPr>
            <a:r>
              <a:rPr kumimoji="0" lang="en-US" sz="2000" b="1" i="0" u="none" strike="noStrike" kern="0" cap="none" spc="0" normalizeH="0" baseline="0" noProof="0">
                <a:ln>
                  <a:noFill/>
                </a:ln>
                <a:solidFill>
                  <a:srgbClr val="D0D3D3"/>
                </a:solidFill>
                <a:effectLst/>
                <a:uLnTx/>
                <a:uFillTx/>
                <a:latin typeface="Arial"/>
                <a:ea typeface="+mn-ea"/>
                <a:cs typeface="Raleway" panose="020B0503030101060003" pitchFamily="34" charset="0"/>
              </a:rPr>
              <a:t>Search for remission </a:t>
            </a:r>
          </a:p>
          <a:p>
            <a:pPr marL="0" marR="0" lvl="0" indent="0" algn="ctr" defTabSz="711112" rtl="0" eaLnBrk="1" fontAlgn="auto" latinLnBrk="0" hangingPunct="1">
              <a:lnSpc>
                <a:spcPct val="90000"/>
              </a:lnSpc>
              <a:spcBef>
                <a:spcPct val="0"/>
              </a:spcBef>
              <a:spcAft>
                <a:spcPts val="0"/>
              </a:spcAft>
              <a:buClrTx/>
              <a:buSzTx/>
              <a:buFontTx/>
              <a:buNone/>
              <a:tabLst/>
              <a:defRPr/>
            </a:pPr>
            <a:r>
              <a:rPr kumimoji="0" lang="en-US" sz="2000" b="1" i="0" u="none" strike="noStrike" kern="0" cap="none" spc="0" normalizeH="0" baseline="0" noProof="0">
                <a:ln>
                  <a:noFill/>
                </a:ln>
                <a:solidFill>
                  <a:srgbClr val="D0D3D3"/>
                </a:solidFill>
                <a:effectLst/>
                <a:uLnTx/>
                <a:uFillTx/>
                <a:latin typeface="Arial"/>
                <a:ea typeface="+mn-ea"/>
                <a:cs typeface="Raleway" panose="020B0503030101060003" pitchFamily="34" charset="0"/>
              </a:rPr>
              <a:t>and cure</a:t>
            </a:r>
            <a:endParaRPr kumimoji="0" lang="en-US" sz="2000" b="0" i="0" u="none" strike="noStrike" kern="0" cap="none" spc="0" normalizeH="0" baseline="0" noProof="0">
              <a:ln>
                <a:noFill/>
              </a:ln>
              <a:solidFill>
                <a:srgbClr val="D0D3D3"/>
              </a:solidFill>
              <a:effectLst/>
              <a:uLnTx/>
              <a:uFillTx/>
              <a:latin typeface="Arial"/>
              <a:ea typeface="+mn-ea"/>
              <a:cs typeface="Raleway" panose="020B0503030101060003" pitchFamily="34" charset="0"/>
            </a:endParaRPr>
          </a:p>
        </p:txBody>
      </p:sp>
      <p:sp>
        <p:nvSpPr>
          <p:cNvPr id="7" name="TextBox 6">
            <a:extLst>
              <a:ext uri="{FF2B5EF4-FFF2-40B4-BE49-F238E27FC236}">
                <a16:creationId xmlns:a16="http://schemas.microsoft.com/office/drawing/2014/main" id="{2D3E4702-6B93-3D7C-F00A-8F55314819CA}"/>
              </a:ext>
            </a:extLst>
          </p:cNvPr>
          <p:cNvSpPr txBox="1"/>
          <p:nvPr/>
        </p:nvSpPr>
        <p:spPr>
          <a:xfrm>
            <a:off x="4873146" y="1734275"/>
            <a:ext cx="2445707" cy="600164"/>
          </a:xfrm>
          <a:prstGeom prst="rect">
            <a:avLst/>
          </a:prstGeom>
          <a:noFill/>
        </p:spPr>
        <p:txBody>
          <a:bodyPr wrap="square" lIns="0" tIns="0" rIns="0" bIns="0" rtlCol="0">
            <a:spAutoFit/>
          </a:bodyPr>
          <a:lstStyle/>
          <a:p>
            <a:pPr marL="0" marR="0" lvl="0" indent="0" algn="r" defTabSz="914287"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First complete LA </a:t>
            </a:r>
            <a:br>
              <a:rPr kumimoji="0" lang="en-GB" sz="1400" b="1"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br>
            <a:r>
              <a:rPr kumimoji="0" lang="en-GB" sz="1400" b="1"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treatment regimen</a:t>
            </a:r>
            <a:r>
              <a:rPr kumimoji="0" lang="en-GB" sz="1400" b="1" i="0" u="none" strike="noStrike" kern="1200" cap="none" spc="0" normalizeH="0" baseline="30000" noProof="0" dirty="0">
                <a:ln>
                  <a:noFill/>
                </a:ln>
                <a:solidFill>
                  <a:srgbClr val="D0D3D3"/>
                </a:solidFill>
                <a:effectLst/>
                <a:uLnTx/>
                <a:uFillTx/>
                <a:latin typeface="Arial"/>
                <a:ea typeface="+mn-ea"/>
                <a:cs typeface="Raleway" panose="020B0503030101060003" pitchFamily="34" charset="0"/>
              </a:rPr>
              <a:t>1</a:t>
            </a:r>
            <a:endParaRPr kumimoji="0" lang="en-US" sz="1400" b="1" i="0" u="none" strike="noStrike" kern="1200" cap="none" spc="0" normalizeH="0" baseline="30000" noProof="0" dirty="0">
              <a:ln>
                <a:noFill/>
              </a:ln>
              <a:solidFill>
                <a:srgbClr val="D0D3D3"/>
              </a:solidFill>
              <a:effectLst/>
              <a:uLnTx/>
              <a:uFillTx/>
              <a:latin typeface="Arial"/>
              <a:ea typeface="+mn-ea"/>
              <a:cs typeface="Raleway" panose="020B0503030101060003" pitchFamily="34" charset="0"/>
            </a:endParaRPr>
          </a:p>
          <a:p>
            <a:pPr marL="0" marR="0" lvl="0" indent="0" algn="r" defTabSz="9142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 cabotegravir + </a:t>
            </a:r>
            <a:r>
              <a:rPr kumimoji="0" lang="en-US" sz="1100" b="0" i="0" u="none" strike="noStrike" kern="1200" cap="none" spc="0" normalizeH="0" baseline="0" noProof="0" dirty="0" err="1">
                <a:ln>
                  <a:noFill/>
                </a:ln>
                <a:solidFill>
                  <a:srgbClr val="D0D3D3"/>
                </a:solidFill>
                <a:effectLst/>
                <a:uLnTx/>
                <a:uFillTx/>
                <a:latin typeface="Arial"/>
                <a:ea typeface="+mn-ea"/>
                <a:cs typeface="Raleway" panose="020B0503030101060003" pitchFamily="34" charset="0"/>
              </a:rPr>
              <a:t>rilpivirine</a:t>
            </a:r>
            <a:endParaRPr kumimoji="0" lang="en-US" sz="1100" b="0" i="0" u="none" strike="noStrike" kern="1200" cap="none" spc="0" normalizeH="0" baseline="0" noProof="0" dirty="0">
              <a:ln>
                <a:noFill/>
              </a:ln>
              <a:solidFill>
                <a:srgbClr val="D0D3D3"/>
              </a:solidFill>
              <a:effectLst/>
              <a:uLnTx/>
              <a:uFillTx/>
              <a:latin typeface="Arial"/>
              <a:ea typeface="+mn-ea"/>
              <a:cs typeface="Raleway" panose="020B0503030101060003" pitchFamily="34" charset="0"/>
            </a:endParaRPr>
          </a:p>
        </p:txBody>
      </p:sp>
      <p:sp>
        <p:nvSpPr>
          <p:cNvPr id="42" name="TextBox 41">
            <a:extLst>
              <a:ext uri="{FF2B5EF4-FFF2-40B4-BE49-F238E27FC236}">
                <a16:creationId xmlns:a16="http://schemas.microsoft.com/office/drawing/2014/main" id="{9620B69A-5D0D-99A9-9744-B3B038D6624C}"/>
              </a:ext>
            </a:extLst>
          </p:cNvPr>
          <p:cNvSpPr txBox="1"/>
          <p:nvPr/>
        </p:nvSpPr>
        <p:spPr>
          <a:xfrm>
            <a:off x="6787248" y="866630"/>
            <a:ext cx="1679606" cy="600164"/>
          </a:xfrm>
          <a:prstGeom prst="rect">
            <a:avLst/>
          </a:prstGeom>
          <a:noFill/>
        </p:spPr>
        <p:txBody>
          <a:bodyPr wrap="square" lIns="0" tIns="0" rIns="0" bIns="0" rtlCol="0">
            <a:spAutoFit/>
          </a:bodyPr>
          <a:lstStyle/>
          <a:p>
            <a:pPr marL="0" marR="0" lvl="0" indent="0" algn="l" defTabSz="91428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First LA injectable for PrEP</a:t>
            </a:r>
            <a:r>
              <a:rPr kumimoji="0" lang="en-US" sz="1400" b="1" i="0" u="none" strike="noStrike" kern="1200" cap="none" spc="0" normalizeH="0" baseline="30000" noProof="0" dirty="0">
                <a:ln>
                  <a:noFill/>
                </a:ln>
                <a:solidFill>
                  <a:srgbClr val="D0D3D3"/>
                </a:solidFill>
                <a:effectLst/>
                <a:uLnTx/>
                <a:uFillTx/>
                <a:latin typeface="Arial"/>
                <a:ea typeface="+mn-ea"/>
                <a:cs typeface="Raleway" panose="020B0503030101060003" pitchFamily="34" charset="0"/>
              </a:rPr>
              <a:t>8</a:t>
            </a:r>
            <a:endParaRPr kumimoji="0" lang="en-US" sz="1400" b="0" i="0" u="none" strike="noStrike" kern="1200" cap="none" spc="0" normalizeH="0" baseline="30000" noProof="0" dirty="0">
              <a:ln>
                <a:noFill/>
              </a:ln>
              <a:solidFill>
                <a:srgbClr val="D0D3D3"/>
              </a:solidFill>
              <a:effectLst/>
              <a:uLnTx/>
              <a:uFillTx/>
              <a:latin typeface="Arial"/>
              <a:ea typeface="+mn-ea"/>
              <a:cs typeface="Raleway" panose="020B0503030101060003" pitchFamily="34" charset="0"/>
            </a:endParaRPr>
          </a:p>
          <a:p>
            <a:pPr marL="0" marR="0" lvl="0" indent="0" algn="l" defTabSz="91428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D0D3D3"/>
                </a:solidFill>
                <a:effectLst/>
                <a:uLnTx/>
                <a:uFillTx/>
                <a:latin typeface="Arial"/>
                <a:ea typeface="+mn-ea"/>
                <a:cs typeface="Raleway" panose="020B0503030101060003" pitchFamily="34" charset="0"/>
              </a:rPr>
              <a:t>cabotegravir</a:t>
            </a:r>
          </a:p>
        </p:txBody>
      </p:sp>
      <p:sp>
        <p:nvSpPr>
          <p:cNvPr id="14" name="TextBox 13">
            <a:extLst>
              <a:ext uri="{FF2B5EF4-FFF2-40B4-BE49-F238E27FC236}">
                <a16:creationId xmlns:a16="http://schemas.microsoft.com/office/drawing/2014/main" id="{740E0008-1E5C-B2F2-9A6C-9ADF145CBA98}"/>
              </a:ext>
            </a:extLst>
          </p:cNvPr>
          <p:cNvSpPr txBox="1"/>
          <p:nvPr/>
        </p:nvSpPr>
        <p:spPr>
          <a:xfrm>
            <a:off x="87570" y="5998250"/>
            <a:ext cx="11827324" cy="931024"/>
          </a:xfrm>
          <a:prstGeom prst="rect">
            <a:avLst/>
          </a:prstGeom>
        </p:spPr>
        <p:txBody>
          <a:bodyPr vert="horz" wrap="square" lIns="0" tIns="0" rIns="0" bIns="0" rtlCol="0" anchor="t" anchorCtr="0">
            <a:spAutoFit/>
          </a:bodyPr>
          <a:lstStyle/>
          <a:p>
            <a:r>
              <a:rPr kumimoji="0" lang="en-GB" sz="550" b="1" i="0" u="none" strike="noStrike" kern="1200" cap="none" spc="0" normalizeH="0" baseline="0" noProof="0" dirty="0">
                <a:ln>
                  <a:noFill/>
                </a:ln>
                <a:solidFill>
                  <a:srgbClr val="D0D3D3"/>
                </a:solidFill>
                <a:effectLst/>
                <a:uLnTx/>
                <a:uFillTx/>
              </a:rPr>
              <a:t>*</a:t>
            </a:r>
            <a:r>
              <a:rPr kumimoji="0" lang="en-GB" sz="550" i="0" u="none" strike="noStrike" kern="1200" cap="none" spc="0" normalizeH="0" baseline="0" noProof="0" dirty="0">
                <a:ln>
                  <a:noFill/>
                </a:ln>
                <a:solidFill>
                  <a:srgbClr val="D0D3D3"/>
                </a:solidFill>
                <a:effectLst/>
                <a:uLnTx/>
                <a:uFillTx/>
              </a:rPr>
              <a:t>Potential new medicines not currently approved for prescription; </a:t>
            </a:r>
            <a:r>
              <a:rPr kumimoji="0" lang="en-US" sz="550" b="1" i="0" u="none" strike="noStrike" kern="1200" cap="none" spc="0" normalizeH="0" baseline="30000" noProof="0" dirty="0">
                <a:ln>
                  <a:noFill/>
                </a:ln>
                <a:solidFill>
                  <a:schemeClr val="accent5"/>
                </a:solidFill>
                <a:effectLst/>
                <a:uLnTx/>
                <a:uFillTx/>
                <a:latin typeface="Arial"/>
                <a:cs typeface="Arial" panose="020B0604020202020204" pitchFamily="34" charset="0"/>
              </a:rPr>
              <a:t>†</a:t>
            </a:r>
            <a:r>
              <a:rPr lang="en-US" sz="550" dirty="0">
                <a:solidFill>
                  <a:srgbClr val="D0D3D3"/>
                </a:solidFill>
              </a:rPr>
              <a:t>6 Kg or greater</a:t>
            </a:r>
            <a:r>
              <a:rPr lang="en-US" sz="550" baseline="30000" dirty="0">
                <a:solidFill>
                  <a:srgbClr val="D0D3D3"/>
                </a:solidFill>
              </a:rPr>
              <a:t>15</a:t>
            </a:r>
            <a:endParaRPr lang="en-GB" sz="550" dirty="0">
              <a:solidFill>
                <a:schemeClr val="bg1"/>
              </a:solidFill>
              <a:latin typeface="Arial"/>
              <a:cs typeface="Arial"/>
            </a:endParaRPr>
          </a:p>
          <a:p>
            <a:pPr marL="228600" indent="-228600">
              <a:buAutoNum type="arabicPeriod"/>
            </a:pPr>
            <a:r>
              <a:rPr lang="en-GB" sz="550" dirty="0">
                <a:solidFill>
                  <a:schemeClr val="bg1"/>
                </a:solidFill>
                <a:latin typeface="Arial"/>
                <a:cs typeface="Arial"/>
              </a:rPr>
              <a:t>GSK. ViiV Healthcare meet the management: Getting ahead of HIV together, 2023. https://www.gsk.com/media/10566/gsk_viiv-mtm_getting-ahead-of-hiv-together_20230928.pdf. Accessed March 20 </a:t>
            </a:r>
          </a:p>
          <a:p>
            <a:pPr marL="228600" indent="-228600">
              <a:buAutoNum type="arabicPeriod"/>
            </a:pPr>
            <a:r>
              <a:rPr lang="en-GB" sz="550" dirty="0">
                <a:solidFill>
                  <a:schemeClr val="bg1"/>
                </a:solidFill>
                <a:latin typeface="Arial"/>
                <a:cs typeface="Arial"/>
              </a:rPr>
              <a:t>GSK. ViiV Healthcare launches: A new specialist HIV company dedicated to delivering advances in HIV treatment and care, 2009. Available at: https://www.gsk.com/en-gb/media/press-releases/viiv-healthcare-launches-a-new-specialist-hiv-company-dedicated-to-delivering-advances-in-hiv-treatment-and-care/. Accessed June 2024</a:t>
            </a:r>
          </a:p>
          <a:p>
            <a:pPr marL="228600" indent="-228600">
              <a:buAutoNum type="arabicPeriod"/>
            </a:pPr>
            <a:r>
              <a:rPr lang="en-GB" sz="550" dirty="0" err="1">
                <a:solidFill>
                  <a:schemeClr val="bg1"/>
                </a:solidFill>
                <a:latin typeface="Arial"/>
                <a:cs typeface="Arial"/>
              </a:rPr>
              <a:t>Aidsmap</a:t>
            </a:r>
            <a:r>
              <a:rPr lang="en-GB" sz="550" dirty="0">
                <a:solidFill>
                  <a:schemeClr val="bg1"/>
                </a:solidFill>
                <a:latin typeface="Arial"/>
                <a:cs typeface="Arial"/>
              </a:rPr>
              <a:t>. Zidovudine 2021. Available at: https://www.aidsmap.com/about-hiv/arv-background-information/zidovudine. Accessed March 2024</a:t>
            </a:r>
            <a:endParaRPr lang="en-ZA" sz="550" dirty="0">
              <a:solidFill>
                <a:schemeClr val="bg1"/>
              </a:solidFill>
              <a:latin typeface="Arial"/>
              <a:cs typeface="Arial"/>
            </a:endParaRPr>
          </a:p>
          <a:p>
            <a:pPr marL="228600" indent="-228600">
              <a:buAutoNum type="arabicPeriod"/>
            </a:pPr>
            <a:r>
              <a:rPr lang="en-GB" sz="550" dirty="0">
                <a:solidFill>
                  <a:schemeClr val="bg1"/>
                </a:solidFill>
                <a:latin typeface="Arial"/>
                <a:cs typeface="Arial"/>
              </a:rPr>
              <a:t>Dow DE, et al. Infect Dis </a:t>
            </a:r>
            <a:r>
              <a:rPr lang="en-GB" sz="550" dirty="0" err="1">
                <a:solidFill>
                  <a:schemeClr val="bg1"/>
                </a:solidFill>
                <a:latin typeface="Arial"/>
                <a:cs typeface="Arial"/>
              </a:rPr>
              <a:t>Ther</a:t>
            </a:r>
            <a:r>
              <a:rPr lang="en-GB" sz="550" dirty="0">
                <a:solidFill>
                  <a:schemeClr val="bg1"/>
                </a:solidFill>
                <a:latin typeface="Arial"/>
                <a:cs typeface="Arial"/>
              </a:rPr>
              <a:t> 2014;3:83–102 </a:t>
            </a:r>
          </a:p>
          <a:p>
            <a:pPr marL="228600" indent="-228600">
              <a:buAutoNum type="arabicPeriod"/>
            </a:pPr>
            <a:r>
              <a:rPr lang="en-GB" sz="550" dirty="0">
                <a:solidFill>
                  <a:schemeClr val="bg1"/>
                </a:solidFill>
                <a:latin typeface="Arial"/>
                <a:cs typeface="Arial"/>
              </a:rPr>
              <a:t>FDA press release. FDA approves first two-drug complete regimen for HIV-infected patients who have never received antiretroviral treatment, 2019. Available at: https://www.fda.gov/news-events/press-announcements/fda-approves-first-two-drug-complete-regimen-hiv-infected-patients-who-have-never-received. Accessed June 2024</a:t>
            </a:r>
          </a:p>
          <a:p>
            <a:pPr marL="228600" indent="-228600">
              <a:buAutoNum type="arabicPeriod"/>
            </a:pPr>
            <a:r>
              <a:rPr lang="en-GB" sz="550" b="0" i="0" u="none" strike="noStrike" kern="1200" cap="none" spc="0" normalizeH="0" baseline="0" noProof="0" dirty="0">
                <a:ln>
                  <a:noFill/>
                </a:ln>
                <a:solidFill>
                  <a:schemeClr val="bg1"/>
                </a:solidFill>
                <a:effectLst/>
                <a:uLnTx/>
                <a:uFillTx/>
                <a:cs typeface="Arial"/>
              </a:rPr>
              <a:t>FDA press release. </a:t>
            </a:r>
            <a:r>
              <a:rPr lang="en-GB" sz="550" b="0" i="0" dirty="0">
                <a:solidFill>
                  <a:schemeClr val="bg1"/>
                </a:solidFill>
                <a:effectLst/>
                <a:latin typeface="Roboto Condensed" panose="02000000000000000000" pitchFamily="2" charset="0"/>
              </a:rPr>
              <a:t>FDA approves first two-drug regimen for certain patients with HIV, 2017 </a:t>
            </a:r>
            <a:r>
              <a:rPr lang="en-GB" sz="550" b="0" i="0" u="none" strike="noStrike" kern="1200" cap="none" spc="0" normalizeH="0" baseline="0" noProof="0" dirty="0">
                <a:ln>
                  <a:noFill/>
                </a:ln>
                <a:solidFill>
                  <a:schemeClr val="bg1"/>
                </a:solidFill>
                <a:effectLst/>
                <a:uLnTx/>
                <a:uFillTx/>
                <a:cs typeface="Arial"/>
              </a:rPr>
              <a:t>https://www.fda.gov/news-events/press-announcements/fda-approves-first-two-drug-regimen-certain-patients-hiv</a:t>
            </a:r>
            <a:r>
              <a:rPr kumimoji="0" lang="en-GB" sz="550" b="0" i="0" u="none" strike="noStrike" kern="1200" cap="none" spc="0" normalizeH="0" baseline="0" noProof="0" dirty="0">
                <a:ln>
                  <a:noFill/>
                </a:ln>
                <a:solidFill>
                  <a:schemeClr val="bg1"/>
                </a:solidFill>
                <a:effectLst/>
                <a:uLnTx/>
                <a:uFillTx/>
                <a:latin typeface="Arial"/>
                <a:cs typeface="Arial"/>
              </a:rPr>
              <a:t>. Accessed June 2024</a:t>
            </a:r>
            <a:r>
              <a:rPr lang="en-GB" sz="550" dirty="0">
                <a:solidFill>
                  <a:schemeClr val="bg1"/>
                </a:solidFill>
                <a:latin typeface="Arial"/>
                <a:cs typeface="Arial"/>
              </a:rPr>
              <a:t> </a:t>
            </a:r>
          </a:p>
          <a:p>
            <a:pPr marL="228600" indent="-228600">
              <a:buAutoNum type="arabicPeriod"/>
            </a:pPr>
            <a:r>
              <a:rPr lang="en-GB" sz="550" dirty="0">
                <a:solidFill>
                  <a:schemeClr val="bg1"/>
                </a:solidFill>
                <a:latin typeface="Arial"/>
                <a:cs typeface="Arial"/>
              </a:rPr>
              <a:t>Chahine EB. Am J Health Sys Pharm 2021;78:376–88</a:t>
            </a:r>
          </a:p>
          <a:p>
            <a:pPr marL="228600" indent="-228600">
              <a:buAutoNum type="arabicPeriod"/>
            </a:pPr>
            <a:r>
              <a:rPr lang="en-GB" sz="550" dirty="0">
                <a:solidFill>
                  <a:schemeClr val="bg1"/>
                </a:solidFill>
                <a:latin typeface="Arial"/>
                <a:cs typeface="Arial"/>
              </a:rPr>
              <a:t>FDA Cross-Discipline Team Leader Review. FDA approves first injectable treatment for HIV pre-exposure prevention, 2021. Available at: https://www.fda.gov/media/158566/download. Accessed June 2024</a:t>
            </a:r>
          </a:p>
          <a:p>
            <a:pPr marL="228600" lvl="0" indent="-228600">
              <a:buFontTx/>
              <a:buAutoNum type="arabicPeriod"/>
              <a:defRPr/>
            </a:pPr>
            <a:r>
              <a:rPr lang="en-GB" sz="550" dirty="0">
                <a:solidFill>
                  <a:schemeClr val="bg1"/>
                </a:solidFill>
                <a:latin typeface="Arial"/>
                <a:cs typeface="Arial"/>
              </a:rPr>
              <a:t>FDA press release. NDA 215413 &amp; NDA 2055551 S-28, 2022. Available at: https://www.fda.gov/news-events/press-announcements/fda-approves-first-injectable-treatment-hiv-pre-exposure-prevention. Accessed June 2024</a:t>
            </a:r>
          </a:p>
          <a:p>
            <a:pPr algn="l"/>
            <a:endParaRPr lang="en-US" sz="550" dirty="0">
              <a:solidFill>
                <a:schemeClr val="accent2"/>
              </a:solidFill>
            </a:endParaRPr>
          </a:p>
        </p:txBody>
      </p:sp>
    </p:spTree>
    <p:extLst>
      <p:ext uri="{BB962C8B-B14F-4D97-AF65-F5344CB8AC3E}">
        <p14:creationId xmlns:p14="http://schemas.microsoft.com/office/powerpoint/2010/main" val="900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7462520" y="6159476"/>
            <a:ext cx="4286568" cy="277411"/>
          </a:xfrm>
        </p:spPr>
        <p:txBody>
          <a:bodyPr anchor="b" anchorCtr="0"/>
          <a:lstStyle/>
          <a:p>
            <a:r>
              <a:rPr lang="en-GB" sz="800" b="1" dirty="0">
                <a:latin typeface="Raleway" panose="020B0604020202020204" charset="0"/>
              </a:rPr>
              <a:t>1. </a:t>
            </a:r>
            <a:r>
              <a:rPr lang="en-GB" sz="800" dirty="0">
                <a:latin typeface="Raleway" panose="020B0604020202020204" charset="0"/>
              </a:rPr>
              <a:t>Morris Z, et al. JR Soc Med 2011;104:510–20</a:t>
            </a:r>
            <a:br>
              <a:rPr lang="en-GB" sz="800" dirty="0">
                <a:latin typeface="Raleway" panose="020B0604020202020204" charset="0"/>
              </a:rPr>
            </a:br>
            <a:r>
              <a:rPr lang="en-GB" sz="800" b="1" dirty="0">
                <a:latin typeface="Raleway" panose="020B0604020202020204" charset="0"/>
              </a:rPr>
              <a:t>2. </a:t>
            </a:r>
            <a:r>
              <a:rPr lang="en-GB" sz="800" dirty="0">
                <a:latin typeface="Raleway" panose="020B0604020202020204" charset="0"/>
              </a:rPr>
              <a:t>Fischer F, et al. Healthcare (Basel) 2016;4:36</a:t>
            </a:r>
          </a:p>
        </p:txBody>
      </p:sp>
      <p:sp>
        <p:nvSpPr>
          <p:cNvPr id="11" name="Content Placeholder 8">
            <a:extLst>
              <a:ext uri="{FF2B5EF4-FFF2-40B4-BE49-F238E27FC236}">
                <a16:creationId xmlns:a16="http://schemas.microsoft.com/office/drawing/2014/main" id="{8F3BAA8B-1E18-44A8-8DED-8CB0DD5D1A2E}"/>
              </a:ext>
            </a:extLst>
          </p:cNvPr>
          <p:cNvSpPr txBox="1">
            <a:spLocks/>
          </p:cNvSpPr>
          <p:nvPr/>
        </p:nvSpPr>
        <p:spPr>
          <a:xfrm>
            <a:off x="692125" y="5705714"/>
            <a:ext cx="5234869" cy="541548"/>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kern="1200">
                <a:solidFill>
                  <a:srgbClr val="EB185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75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panose="020B0604020202020204" charset="0"/>
                <a:ea typeface="+mn-ea"/>
                <a:cs typeface="+mn-cs"/>
              </a:rPr>
              <a:t>Efficacious life-saving interventions are hard to get into health delivery systems</a:t>
            </a:r>
          </a:p>
        </p:txBody>
      </p:sp>
      <p:sp>
        <p:nvSpPr>
          <p:cNvPr id="13" name="Text Placeholder 9"/>
          <p:cNvSpPr>
            <a:spLocks noGrp="1"/>
          </p:cNvSpPr>
          <p:nvPr>
            <p:ph type="body" sz="quarter" idx="14"/>
          </p:nvPr>
        </p:nvSpPr>
        <p:spPr>
          <a:xfrm>
            <a:off x="731876" y="804296"/>
            <a:ext cx="9895664" cy="720725"/>
          </a:xfrm>
        </p:spPr>
        <p:txBody>
          <a:bodyPr/>
          <a:lstStyle/>
          <a:p>
            <a:r>
              <a:rPr lang="en-GB" cap="none" dirty="0">
                <a:latin typeface="Breakthrough" panose="02060603040202040303" pitchFamily="18" charset="0"/>
              </a:rPr>
              <a:t>implementation Science:   translating scientific discoveries into public health action</a:t>
            </a:r>
          </a:p>
        </p:txBody>
      </p:sp>
      <p:sp>
        <p:nvSpPr>
          <p:cNvPr id="23" name="Rectangle 22"/>
          <p:cNvSpPr/>
          <p:nvPr/>
        </p:nvSpPr>
        <p:spPr>
          <a:xfrm>
            <a:off x="692125" y="2138811"/>
            <a:ext cx="5362751" cy="40206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aleway" panose="020B0604020202020204" charset="0"/>
              <a:ea typeface="+mn-ea"/>
              <a:cs typeface="+mn-cs"/>
            </a:endParaRPr>
          </a:p>
        </p:txBody>
      </p:sp>
      <p:sp>
        <p:nvSpPr>
          <p:cNvPr id="24" name="TextBox 23">
            <a:extLst>
              <a:ext uri="{FF2B5EF4-FFF2-40B4-BE49-F238E27FC236}">
                <a16:creationId xmlns:a16="http://schemas.microsoft.com/office/drawing/2014/main" id="{C64EE5BE-E018-45B9-AA12-F346E92A3A9A}"/>
              </a:ext>
            </a:extLst>
          </p:cNvPr>
          <p:cNvSpPr txBox="1"/>
          <p:nvPr/>
        </p:nvSpPr>
        <p:spPr>
          <a:xfrm rot="10800000" flipH="1" flipV="1">
            <a:off x="6291615" y="2199814"/>
            <a:ext cx="5457473" cy="3898503"/>
          </a:xfrm>
          <a:prstGeom prst="rect">
            <a:avLst/>
          </a:prstGeom>
          <a:noFill/>
        </p:spPr>
        <p:txBody>
          <a:bodyPr wrap="square" lIns="0" tIns="0" rIns="0" bIns="0" rtlCol="0">
            <a:spAutoFit/>
          </a:bodyPr>
          <a:lstStyle/>
          <a:p>
            <a:pPr marL="342900" marR="0" lvl="0" indent="-342900" algn="l" defTabSz="914400" rtl="0" eaLnBrk="1" fontAlgn="auto" latinLnBrk="0" hangingPunct="1">
              <a:lnSpc>
                <a:spcPct val="100000"/>
              </a:lnSpc>
              <a:spcBef>
                <a:spcPts val="0"/>
              </a:spcBef>
              <a:spcAft>
                <a:spcPts val="0"/>
              </a:spcAft>
              <a:buClr>
                <a:srgbClr val="E30046"/>
              </a:buClr>
              <a:buSzTx/>
              <a:buFont typeface="Arial" panose="020B0604020202020204" pitchFamily="34" charset="0"/>
              <a:buChar char="/"/>
              <a:tabLst/>
              <a:defRPr/>
            </a:pPr>
            <a:r>
              <a:rPr kumimoji="0" lang="en-NZ" sz="2000" b="0" i="0" u="none" strike="noStrike" kern="1200" cap="none" spc="0" normalizeH="0" baseline="0" noProof="0" dirty="0">
                <a:ln>
                  <a:noFill/>
                </a:ln>
                <a:solidFill>
                  <a:srgbClr val="002060"/>
                </a:solidFill>
                <a:effectLst/>
                <a:uLnTx/>
                <a:uFillTx/>
                <a:latin typeface="Raleway"/>
                <a:ea typeface="+mn-ea"/>
                <a:cs typeface="+mn-cs"/>
              </a:rPr>
              <a:t>It takes an average of </a:t>
            </a:r>
            <a:r>
              <a:rPr kumimoji="0" lang="en-NZ" sz="2000" b="1" i="0" u="none" strike="noStrike" kern="1200" cap="none" spc="0" normalizeH="0" baseline="0" noProof="0" dirty="0">
                <a:ln>
                  <a:noFill/>
                </a:ln>
                <a:solidFill>
                  <a:srgbClr val="E30046"/>
                </a:solidFill>
                <a:effectLst/>
                <a:uLnTx/>
                <a:uFillTx/>
                <a:latin typeface="Raleway"/>
                <a:ea typeface="+mn-ea"/>
                <a:cs typeface="+mn-cs"/>
              </a:rPr>
              <a:t>17 years </a:t>
            </a:r>
            <a:r>
              <a:rPr kumimoji="0" lang="en-NZ" sz="2000" b="0" i="0" u="none" strike="noStrike" kern="1200" cap="none" spc="0" normalizeH="0" baseline="0" noProof="0" dirty="0">
                <a:ln>
                  <a:noFill/>
                </a:ln>
                <a:solidFill>
                  <a:srgbClr val="002060"/>
                </a:solidFill>
                <a:effectLst/>
                <a:uLnTx/>
                <a:uFillTx/>
                <a:latin typeface="Raleway"/>
                <a:ea typeface="+mn-ea"/>
                <a:cs typeface="+mn-cs"/>
              </a:rPr>
              <a:t>for </a:t>
            </a:r>
            <a:r>
              <a:rPr kumimoji="0" lang="en-NZ" sz="2000" b="1" i="0" u="none" strike="noStrike" kern="1200" cap="none" spc="0" normalizeH="0" baseline="0" noProof="0" dirty="0">
                <a:ln>
                  <a:noFill/>
                </a:ln>
                <a:solidFill>
                  <a:srgbClr val="E30046"/>
                </a:solidFill>
                <a:effectLst/>
                <a:uLnTx/>
                <a:uFillTx/>
                <a:latin typeface="Raleway"/>
                <a:ea typeface="+mn-ea"/>
                <a:cs typeface="+mn-cs"/>
              </a:rPr>
              <a:t>original discoveries</a:t>
            </a:r>
            <a:r>
              <a:rPr kumimoji="0" lang="en-NZ" sz="2000" b="1" i="0" u="none" strike="noStrike" kern="1200" cap="none" spc="0" normalizeH="0" baseline="0" noProof="0" dirty="0">
                <a:ln>
                  <a:noFill/>
                </a:ln>
                <a:solidFill>
                  <a:srgbClr val="008790"/>
                </a:solidFill>
                <a:effectLst/>
                <a:uLnTx/>
                <a:uFillTx/>
                <a:latin typeface="Raleway"/>
                <a:ea typeface="+mn-ea"/>
                <a:cs typeface="+mn-cs"/>
              </a:rPr>
              <a:t> </a:t>
            </a:r>
            <a:r>
              <a:rPr kumimoji="0" lang="en-NZ" sz="2000" b="0" i="0" u="none" strike="noStrike" kern="1200" cap="none" spc="0" normalizeH="0" baseline="0" noProof="0" dirty="0">
                <a:ln>
                  <a:noFill/>
                </a:ln>
                <a:solidFill>
                  <a:srgbClr val="002060"/>
                </a:solidFill>
                <a:effectLst/>
                <a:uLnTx/>
                <a:uFillTx/>
                <a:latin typeface="Raleway"/>
                <a:ea typeface="+mn-ea"/>
                <a:cs typeface="+mn-cs"/>
              </a:rPr>
              <a:t>to be integrated into clinical practice</a:t>
            </a:r>
            <a:r>
              <a:rPr kumimoji="0" lang="en-NZ" sz="2000" b="0" i="0" u="none" strike="noStrike" kern="1200" cap="none" spc="0" normalizeH="0" baseline="30000" noProof="0" dirty="0">
                <a:ln>
                  <a:noFill/>
                </a:ln>
                <a:solidFill>
                  <a:srgbClr val="002060"/>
                </a:solidFill>
                <a:effectLst/>
                <a:uLnTx/>
                <a:uFillTx/>
                <a:latin typeface="Raleway"/>
                <a:ea typeface="+mn-ea"/>
                <a:cs typeface="+mn-cs"/>
              </a:rPr>
              <a:t>1</a:t>
            </a:r>
          </a:p>
          <a:p>
            <a:pPr marL="342900" marR="0" lvl="0" indent="-342900" algn="l" defTabSz="914400" rtl="0" eaLnBrk="1" fontAlgn="auto" latinLnBrk="0" hangingPunct="1">
              <a:lnSpc>
                <a:spcPct val="100000"/>
              </a:lnSpc>
              <a:spcBef>
                <a:spcPts val="0"/>
              </a:spcBef>
              <a:spcAft>
                <a:spcPts val="0"/>
              </a:spcAft>
              <a:buClr>
                <a:srgbClr val="E30046"/>
              </a:buClr>
              <a:buSzTx/>
              <a:buFont typeface="Arial" panose="020B0604020202020204" pitchFamily="34" charset="0"/>
              <a:buChar char="/"/>
              <a:tabLst/>
              <a:defRPr/>
            </a:pPr>
            <a:endParaRPr kumimoji="0" lang="en-NZ" sz="2000" b="0" i="0" u="none" strike="noStrike" kern="1200" cap="none" spc="0" normalizeH="0" baseline="30000" noProof="0" dirty="0">
              <a:ln>
                <a:noFill/>
              </a:ln>
              <a:solidFill>
                <a:srgbClr val="000000"/>
              </a:solidFill>
              <a:effectLst/>
              <a:uLnTx/>
              <a:uFillTx/>
              <a:latin typeface="Raleway"/>
              <a:ea typeface="+mn-ea"/>
              <a:cs typeface="+mn-cs"/>
            </a:endParaRPr>
          </a:p>
          <a:p>
            <a:pPr marL="342900" marR="0" lvl="0" indent="-342900" algn="l" defTabSz="914400" rtl="0" eaLnBrk="1" fontAlgn="auto" latinLnBrk="0" hangingPunct="1">
              <a:lnSpc>
                <a:spcPct val="100000"/>
              </a:lnSpc>
              <a:spcBef>
                <a:spcPts val="0"/>
              </a:spcBef>
              <a:spcAft>
                <a:spcPts val="0"/>
              </a:spcAft>
              <a:buClr>
                <a:srgbClr val="E30046"/>
              </a:buClr>
              <a:buSzTx/>
              <a:buFont typeface="Arial" panose="020B0604020202020204" pitchFamily="34" charset="0"/>
              <a:buChar char="/"/>
              <a:tabLst/>
              <a:defRPr/>
            </a:pPr>
            <a:r>
              <a:rPr kumimoji="0" lang="en-NZ" sz="2000" b="1" i="0" u="none" strike="noStrike" kern="1200" cap="none" spc="0" normalizeH="0" baseline="0" noProof="0" dirty="0">
                <a:ln>
                  <a:noFill/>
                </a:ln>
                <a:solidFill>
                  <a:srgbClr val="E30046"/>
                </a:solidFill>
                <a:effectLst/>
                <a:uLnTx/>
                <a:uFillTx/>
                <a:latin typeface="Raleway"/>
                <a:ea typeface="+mn-ea"/>
                <a:cs typeface="+mn-cs"/>
              </a:rPr>
              <a:t>Failure to translate </a:t>
            </a:r>
            <a:r>
              <a:rPr kumimoji="0" lang="en-NZ" sz="2000" b="0" i="0" u="none" strike="noStrike" kern="1200" cap="none" spc="0" normalizeH="0" baseline="0" noProof="0" dirty="0">
                <a:ln>
                  <a:noFill/>
                </a:ln>
                <a:solidFill>
                  <a:srgbClr val="002060"/>
                </a:solidFill>
                <a:effectLst/>
                <a:uLnTx/>
                <a:uFillTx/>
                <a:latin typeface="Raleway"/>
                <a:ea typeface="+mn-ea"/>
                <a:cs typeface="+mn-cs"/>
              </a:rPr>
              <a:t>research findings into clinical practice means: </a:t>
            </a:r>
          </a:p>
          <a:p>
            <a:pPr marL="800100" marR="0" lvl="1" indent="-342900" algn="l" defTabSz="914400" rtl="0" eaLnBrk="1" fontAlgn="auto" latinLnBrk="0" hangingPunct="1">
              <a:lnSpc>
                <a:spcPct val="100000"/>
              </a:lnSpc>
              <a:spcBef>
                <a:spcPts val="0"/>
              </a:spcBef>
              <a:spcAft>
                <a:spcPts val="0"/>
              </a:spcAft>
              <a:buClr>
                <a:srgbClr val="E3004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Raleway"/>
                <a:ea typeface="+mn-ea"/>
                <a:cs typeface="+mn-cs"/>
              </a:rPr>
              <a:t>30–40% patients do not get treatments of proven effectiveness in a timely manner</a:t>
            </a:r>
            <a:r>
              <a:rPr kumimoji="0" lang="en-US" sz="1800" b="0" i="0" u="none" strike="noStrike" kern="1200" cap="none" spc="0" normalizeH="0" baseline="30000" noProof="0" dirty="0">
                <a:ln>
                  <a:noFill/>
                </a:ln>
                <a:solidFill>
                  <a:srgbClr val="002060"/>
                </a:solidFill>
                <a:effectLst/>
                <a:uLnTx/>
                <a:uFillTx/>
                <a:latin typeface="Raleway"/>
                <a:ea typeface="+mn-ea"/>
                <a:cs typeface="+mn-cs"/>
              </a:rPr>
              <a:t>2</a:t>
            </a:r>
            <a:endParaRPr kumimoji="0" lang="en-US" sz="1800" b="0" i="0" u="none" strike="noStrike" kern="1200" cap="none" spc="0" normalizeH="0" baseline="0" noProof="0" dirty="0">
              <a:ln>
                <a:noFill/>
              </a:ln>
              <a:solidFill>
                <a:srgbClr val="002060"/>
              </a:solidFill>
              <a:effectLst/>
              <a:uLnTx/>
              <a:uFillTx/>
              <a:latin typeface="Raleway"/>
              <a:ea typeface="+mn-ea"/>
              <a:cs typeface="+mn-cs"/>
            </a:endParaRPr>
          </a:p>
          <a:p>
            <a:pPr marL="800100" marR="0" lvl="1" indent="-342900" algn="l" defTabSz="914400" rtl="0" eaLnBrk="1" fontAlgn="auto" latinLnBrk="0" hangingPunct="1">
              <a:lnSpc>
                <a:spcPct val="100000"/>
              </a:lnSpc>
              <a:spcBef>
                <a:spcPts val="0"/>
              </a:spcBef>
              <a:spcAft>
                <a:spcPts val="0"/>
              </a:spcAft>
              <a:buClr>
                <a:srgbClr val="E30046"/>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2060"/>
                </a:solidFill>
                <a:effectLst/>
                <a:uLnTx/>
                <a:uFillTx/>
                <a:latin typeface="Raleway"/>
                <a:ea typeface="+mn-ea"/>
                <a:cs typeface="+mn-cs"/>
              </a:rPr>
              <a:t>20–25% patients get care that is not needed or potentially harmful</a:t>
            </a:r>
            <a:r>
              <a:rPr kumimoji="0" lang="en-US" sz="1800" b="0" i="0" u="none" strike="noStrike" kern="1200" cap="none" spc="0" normalizeH="0" baseline="30000" noProof="0" dirty="0">
                <a:ln>
                  <a:noFill/>
                </a:ln>
                <a:solidFill>
                  <a:srgbClr val="002060"/>
                </a:solidFill>
                <a:effectLst/>
                <a:uLnTx/>
                <a:uFillTx/>
                <a:latin typeface="Raleway"/>
                <a:ea typeface="+mn-ea"/>
                <a:cs typeface="+mn-cs"/>
              </a:rPr>
              <a:t>2</a:t>
            </a:r>
          </a:p>
          <a:p>
            <a:pPr marL="342900" marR="0" lvl="0" indent="-342900" algn="l" defTabSz="914400" rtl="0" eaLnBrk="1" fontAlgn="auto" latinLnBrk="0" hangingPunct="1">
              <a:lnSpc>
                <a:spcPct val="100000"/>
              </a:lnSpc>
              <a:spcBef>
                <a:spcPts val="0"/>
              </a:spcBef>
              <a:spcAft>
                <a:spcPts val="0"/>
              </a:spcAft>
              <a:buClr>
                <a:srgbClr val="E30046"/>
              </a:buClr>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2060"/>
              </a:solidFill>
              <a:effectLst/>
              <a:uLnTx/>
              <a:uFillTx/>
              <a:latin typeface="Raleway"/>
              <a:ea typeface="+mn-ea"/>
              <a:cs typeface="+mn-cs"/>
            </a:endParaRPr>
          </a:p>
          <a:p>
            <a:pPr marL="342900" marR="0" lvl="0" indent="-342900" algn="l" defTabSz="914400" rtl="0" eaLnBrk="1" fontAlgn="auto" latinLnBrk="0" hangingPunct="1">
              <a:lnSpc>
                <a:spcPct val="100000"/>
              </a:lnSpc>
              <a:spcBef>
                <a:spcPts val="0"/>
              </a:spcBef>
              <a:spcAft>
                <a:spcPts val="0"/>
              </a:spcAft>
              <a:buClr>
                <a:srgbClr val="E30046"/>
              </a:buClr>
              <a:buSzTx/>
              <a:buFont typeface="Arial" panose="020B0604020202020204" pitchFamily="34" charset="0"/>
              <a:buChar char="/"/>
              <a:tabLst/>
              <a:defRPr/>
            </a:pPr>
            <a:r>
              <a:rPr kumimoji="0" lang="en-GB" sz="2000" b="0" i="0" u="none" strike="noStrike" kern="1200" cap="none" spc="0" normalizeH="0" baseline="0" noProof="0" dirty="0">
                <a:ln>
                  <a:noFill/>
                </a:ln>
                <a:solidFill>
                  <a:srgbClr val="002060"/>
                </a:solidFill>
                <a:effectLst/>
                <a:uLnTx/>
                <a:uFillTx/>
                <a:latin typeface="Raleway"/>
                <a:ea typeface="+mn-ea"/>
                <a:cs typeface="+mn-cs"/>
              </a:rPr>
              <a:t>It takes </a:t>
            </a:r>
            <a:r>
              <a:rPr kumimoji="0" lang="en-GB" sz="2000" b="1" i="0" u="none" strike="noStrike" kern="1200" cap="none" spc="0" normalizeH="0" baseline="0" noProof="0" dirty="0">
                <a:ln>
                  <a:noFill/>
                </a:ln>
                <a:solidFill>
                  <a:srgbClr val="E30046"/>
                </a:solidFill>
                <a:effectLst/>
                <a:uLnTx/>
                <a:uFillTx/>
                <a:latin typeface="Raleway"/>
                <a:ea typeface="+mn-ea"/>
                <a:cs typeface="+mn-cs"/>
              </a:rPr>
              <a:t>disproportionately longer </a:t>
            </a:r>
            <a:r>
              <a:rPr kumimoji="0" lang="en-GB" sz="2000" b="0" i="0" u="none" strike="noStrike" kern="1200" cap="none" spc="0" normalizeH="0" baseline="0" noProof="0" dirty="0">
                <a:ln>
                  <a:noFill/>
                </a:ln>
                <a:solidFill>
                  <a:srgbClr val="002060"/>
                </a:solidFill>
                <a:effectLst/>
                <a:uLnTx/>
                <a:uFillTx/>
                <a:latin typeface="Raleway"/>
                <a:ea typeface="+mn-ea"/>
                <a:cs typeface="+mn-cs"/>
              </a:rPr>
              <a:t>in developing countries</a:t>
            </a:r>
          </a:p>
        </p:txBody>
      </p:sp>
      <p:sp>
        <p:nvSpPr>
          <p:cNvPr id="25" name="Content Placeholder 8">
            <a:extLst>
              <a:ext uri="{FF2B5EF4-FFF2-40B4-BE49-F238E27FC236}">
                <a16:creationId xmlns:a16="http://schemas.microsoft.com/office/drawing/2014/main" id="{8F3BAA8B-1E18-44A8-8DED-8CB0DD5D1A2E}"/>
              </a:ext>
            </a:extLst>
          </p:cNvPr>
          <p:cNvSpPr txBox="1">
            <a:spLocks/>
          </p:cNvSpPr>
          <p:nvPr/>
        </p:nvSpPr>
        <p:spPr>
          <a:xfrm>
            <a:off x="692125" y="5662170"/>
            <a:ext cx="5234869" cy="541548"/>
          </a:xfrm>
          <a:prstGeom prst="rect">
            <a:avLst/>
          </a:prstGeom>
        </p:spPr>
        <p:txBody>
          <a:bodyPr lIns="0" tIns="0" rIns="0" bIns="0"/>
          <a:lstStyle>
            <a:lvl1pPr marL="0" indent="0" algn="l" defTabSz="914400" rtl="0" eaLnBrk="1" latinLnBrk="0" hangingPunct="1">
              <a:lnSpc>
                <a:spcPct val="75000"/>
              </a:lnSpc>
              <a:spcBef>
                <a:spcPts val="1000"/>
              </a:spcBef>
              <a:buFontTx/>
              <a:buNone/>
              <a:defRPr sz="2500" b="0" kern="1200">
                <a:solidFill>
                  <a:srgbClr val="EB185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75000"/>
              </a:lnSpc>
              <a:spcBef>
                <a:spcPts val="100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Raleway" panose="020B0604020202020204" charset="0"/>
                <a:ea typeface="+mn-ea"/>
                <a:cs typeface="+mn-cs"/>
              </a:rPr>
              <a:t>Efficacious life-saving interventions are hard to get into health delivery systems</a:t>
            </a:r>
          </a:p>
        </p:txBody>
      </p:sp>
      <p:pic>
        <p:nvPicPr>
          <p:cNvPr id="5" name="Picture 4" descr="A blue and white striped awning">
            <a:extLst>
              <a:ext uri="{FF2B5EF4-FFF2-40B4-BE49-F238E27FC236}">
                <a16:creationId xmlns:a16="http://schemas.microsoft.com/office/drawing/2014/main" id="{98B69388-CEB6-379D-7482-A7DCB8AB29AE}"/>
              </a:ext>
            </a:extLst>
          </p:cNvPr>
          <p:cNvPicPr>
            <a:picLocks noChangeAspect="1"/>
          </p:cNvPicPr>
          <p:nvPr/>
        </p:nvPicPr>
        <p:blipFill rotWithShape="1">
          <a:blip r:embed="rId3">
            <a:extLst>
              <a:ext uri="{28A0092B-C50C-407E-A947-70E740481C1C}">
                <a14:useLocalDpi xmlns:a14="http://schemas.microsoft.com/office/drawing/2010/main" val="0"/>
              </a:ext>
            </a:extLst>
          </a:blip>
          <a:srcRect l="35776"/>
          <a:stretch/>
        </p:blipFill>
        <p:spPr>
          <a:xfrm>
            <a:off x="1120330" y="2332954"/>
            <a:ext cx="4440100" cy="3135073"/>
          </a:xfrm>
          <a:prstGeom prst="rect">
            <a:avLst/>
          </a:prstGeom>
        </p:spPr>
      </p:pic>
      <p:sp>
        <p:nvSpPr>
          <p:cNvPr id="2" name="Slide Number Placeholder 1">
            <a:extLst>
              <a:ext uri="{FF2B5EF4-FFF2-40B4-BE49-F238E27FC236}">
                <a16:creationId xmlns:a16="http://schemas.microsoft.com/office/drawing/2014/main" id="{3AB1A6DE-6395-EA9D-9B60-D88DF58AD9B5}"/>
              </a:ext>
            </a:extLst>
          </p:cNvPr>
          <p:cNvSpPr txBox="1">
            <a:spLocks/>
          </p:cNvSpPr>
          <p:nvPr/>
        </p:nvSpPr>
        <p:spPr>
          <a:xfrm>
            <a:off x="11740380" y="6518367"/>
            <a:ext cx="349145" cy="201668"/>
          </a:xfrm>
          <a:prstGeom prst="rect">
            <a:avLst/>
          </a:prstGeom>
        </p:spPr>
        <p:txBody>
          <a:bodyPr vert="horz" lIns="0" tIns="0" rIns="0" bIns="0" rtlCol="0" anchor="ctr"/>
          <a:lstStyle>
            <a:defPPr>
              <a:defRPr lang="en-US"/>
            </a:defPPr>
            <a:lvl1pPr marL="0" algn="r" defTabSz="914400" rtl="0" eaLnBrk="1" latinLnBrk="0" hangingPunct="1">
              <a:defRPr sz="1200" b="1"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4924F2-D2C6-4E44-94BF-16121116D9F5}" type="slidenum">
              <a:rPr lang="en-GB" smtClean="0"/>
              <a:pPr/>
              <a:t>4</a:t>
            </a:fld>
            <a:endParaRPr lang="en-GB" dirty="0"/>
          </a:p>
        </p:txBody>
      </p:sp>
      <p:sp>
        <p:nvSpPr>
          <p:cNvPr id="27" name="TextBox 26">
            <a:extLst>
              <a:ext uri="{FF2B5EF4-FFF2-40B4-BE49-F238E27FC236}">
                <a16:creationId xmlns:a16="http://schemas.microsoft.com/office/drawing/2014/main" id="{CEE43B5A-84DC-4647-A929-4CE59F1C4341}"/>
              </a:ext>
            </a:extLst>
          </p:cNvPr>
          <p:cNvSpPr txBox="1"/>
          <p:nvPr/>
        </p:nvSpPr>
        <p:spPr>
          <a:xfrm>
            <a:off x="945670" y="4394539"/>
            <a:ext cx="1495749" cy="4997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2"/>
                </a:solidFill>
                <a:effectLst/>
                <a:uLnTx/>
                <a:uFillTx/>
                <a:latin typeface="Raleway" panose="020B0604020202020204" charset="0"/>
                <a:ea typeface="+mn-ea"/>
                <a:cs typeface="+mn-cs"/>
              </a:rPr>
              <a:t>Research</a:t>
            </a:r>
          </a:p>
        </p:txBody>
      </p:sp>
      <p:sp>
        <p:nvSpPr>
          <p:cNvPr id="29" name="TextBox 28">
            <a:extLst>
              <a:ext uri="{FF2B5EF4-FFF2-40B4-BE49-F238E27FC236}">
                <a16:creationId xmlns:a16="http://schemas.microsoft.com/office/drawing/2014/main" id="{C2D481BA-4BB6-4AFD-9C61-F7C9D70794C9}"/>
              </a:ext>
            </a:extLst>
          </p:cNvPr>
          <p:cNvSpPr txBox="1"/>
          <p:nvPr/>
        </p:nvSpPr>
        <p:spPr>
          <a:xfrm>
            <a:off x="4187971" y="4302073"/>
            <a:ext cx="1495749" cy="499730"/>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2"/>
                </a:solidFill>
                <a:effectLst/>
                <a:uLnTx/>
                <a:uFillTx/>
                <a:latin typeface="Raleway" panose="020B0604020202020204" charset="0"/>
                <a:ea typeface="+mn-ea"/>
                <a:cs typeface="+mn-cs"/>
              </a:rPr>
              <a:t>Health delivery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accent2"/>
                </a:solidFill>
                <a:effectLst/>
                <a:uLnTx/>
                <a:uFillTx/>
                <a:latin typeface="Raleway" panose="020B0604020202020204" charset="0"/>
                <a:ea typeface="+mn-ea"/>
                <a:cs typeface="+mn-cs"/>
              </a:rPr>
              <a:t>systems </a:t>
            </a:r>
          </a:p>
        </p:txBody>
      </p:sp>
    </p:spTree>
    <p:extLst>
      <p:ext uri="{BB962C8B-B14F-4D97-AF65-F5344CB8AC3E}">
        <p14:creationId xmlns:p14="http://schemas.microsoft.com/office/powerpoint/2010/main" val="164836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3" grpId="0" animBg="1"/>
      <p:bldP spid="24" grpId="0"/>
      <p:bldP spid="25" grpId="0"/>
      <p:bldP spid="27"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4D20B47-4057-4D2E-8DF4-462452204943}"/>
              </a:ext>
            </a:extLst>
          </p:cNvPr>
          <p:cNvSpPr>
            <a:spLocks noGrp="1"/>
          </p:cNvSpPr>
          <p:nvPr>
            <p:ph type="body" sz="quarter" idx="16"/>
          </p:nvPr>
        </p:nvSpPr>
        <p:spPr>
          <a:xfrm>
            <a:off x="671752" y="840940"/>
            <a:ext cx="6662420" cy="720725"/>
          </a:xfrm>
        </p:spPr>
        <p:txBody>
          <a:bodyPr/>
          <a:lstStyle/>
          <a:p>
            <a:r>
              <a:rPr lang="en-US" dirty="0">
                <a:latin typeface="Breakthrough" panose="02060603040202040303" pitchFamily="18" charset="0"/>
              </a:rPr>
              <a:t>RESEARCH TO </a:t>
            </a:r>
            <a:r>
              <a:rPr lang="en-US" dirty="0" err="1">
                <a:latin typeface="Breakthrough" panose="02060603040202040303" pitchFamily="18" charset="0"/>
              </a:rPr>
              <a:t>PRACTiCE</a:t>
            </a:r>
            <a:r>
              <a:rPr lang="en-US" dirty="0">
                <a:latin typeface="Breakthrough" panose="02060603040202040303" pitchFamily="18" charset="0"/>
              </a:rPr>
              <a:t> </a:t>
            </a:r>
            <a:r>
              <a:rPr lang="en-US" dirty="0" err="1">
                <a:latin typeface="Breakthrough" panose="02060603040202040303" pitchFamily="18" charset="0"/>
              </a:rPr>
              <a:t>PiPELiNE</a:t>
            </a:r>
            <a:endParaRPr lang="en-US" dirty="0">
              <a:latin typeface="Breakthrough" panose="02060603040202040303" pitchFamily="18" charset="0"/>
            </a:endParaRPr>
          </a:p>
        </p:txBody>
      </p:sp>
      <p:sp>
        <p:nvSpPr>
          <p:cNvPr id="22" name="Pentagon 21"/>
          <p:cNvSpPr/>
          <p:nvPr/>
        </p:nvSpPr>
        <p:spPr>
          <a:xfrm>
            <a:off x="7261454" y="3484955"/>
            <a:ext cx="3173670" cy="1601645"/>
          </a:xfrm>
          <a:prstGeom prst="homePlate">
            <a:avLst/>
          </a:prstGeom>
          <a:solidFill>
            <a:schemeClr val="accent5"/>
          </a:solidFill>
          <a:ln w="28575" cap="rnd">
            <a:solidFill>
              <a:schemeClr val="accent5">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Pentagon 25"/>
          <p:cNvSpPr/>
          <p:nvPr/>
        </p:nvSpPr>
        <p:spPr>
          <a:xfrm>
            <a:off x="4722102" y="3484955"/>
            <a:ext cx="3324529" cy="1601645"/>
          </a:xfrm>
          <a:prstGeom prst="homePlate">
            <a:avLst/>
          </a:prstGeom>
          <a:solidFill>
            <a:schemeClr val="accent1"/>
          </a:solidFill>
          <a:ln w="28575" cap="rnd">
            <a:solidFill>
              <a:schemeClr val="accent1">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BD470675-1212-4307-A291-8E597CE7B02B}"/>
              </a:ext>
            </a:extLst>
          </p:cNvPr>
          <p:cNvSpPr/>
          <p:nvPr/>
        </p:nvSpPr>
        <p:spPr>
          <a:xfrm>
            <a:off x="6253154" y="4020896"/>
            <a:ext cx="1809485"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Effectiveness</a:t>
            </a:r>
          </a:p>
          <a:p>
            <a:r>
              <a:rPr lang="en-US" dirty="0">
                <a:solidFill>
                  <a:schemeClr val="bg1"/>
                </a:solidFill>
              </a:rPr>
              <a:t>research</a:t>
            </a:r>
          </a:p>
        </p:txBody>
      </p:sp>
      <p:sp>
        <p:nvSpPr>
          <p:cNvPr id="28" name="Rectangle 27">
            <a:extLst>
              <a:ext uri="{FF2B5EF4-FFF2-40B4-BE49-F238E27FC236}">
                <a16:creationId xmlns:a16="http://schemas.microsoft.com/office/drawing/2014/main" id="{B7483E79-EF93-4322-98C1-06170613C8E5}"/>
              </a:ext>
            </a:extLst>
          </p:cNvPr>
          <p:cNvSpPr/>
          <p:nvPr/>
        </p:nvSpPr>
        <p:spPr>
          <a:xfrm>
            <a:off x="8028730" y="3629561"/>
            <a:ext cx="2234256"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5">
                    <a:lumMod val="25000"/>
                  </a:schemeClr>
                </a:solidFill>
              </a:rPr>
              <a:t>Implementation research</a:t>
            </a:r>
          </a:p>
        </p:txBody>
      </p:sp>
      <p:sp>
        <p:nvSpPr>
          <p:cNvPr id="29" name="Pentagon 28"/>
          <p:cNvSpPr/>
          <p:nvPr/>
        </p:nvSpPr>
        <p:spPr>
          <a:xfrm>
            <a:off x="3782557" y="3484955"/>
            <a:ext cx="2470090" cy="1601645"/>
          </a:xfrm>
          <a:prstGeom prst="homePlate">
            <a:avLst/>
          </a:prstGeom>
          <a:solidFill>
            <a:schemeClr val="accent2">
              <a:lumMod val="10000"/>
              <a:lumOff val="90000"/>
            </a:schemeClr>
          </a:solidFill>
          <a:ln w="28575" cap="rnd">
            <a:solidFill>
              <a:schemeClr val="accent2">
                <a:lumMod val="25000"/>
                <a:lumOff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A29CC97-D26E-4FC0-9BFA-E96E1996B876}"/>
              </a:ext>
            </a:extLst>
          </p:cNvPr>
          <p:cNvSpPr/>
          <p:nvPr/>
        </p:nvSpPr>
        <p:spPr>
          <a:xfrm>
            <a:off x="4699196" y="4020896"/>
            <a:ext cx="1349231"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2"/>
                </a:solidFill>
              </a:rPr>
              <a:t>Efficacy</a:t>
            </a:r>
          </a:p>
          <a:p>
            <a:r>
              <a:rPr lang="en-US" dirty="0">
                <a:solidFill>
                  <a:schemeClr val="accent2"/>
                </a:solidFill>
              </a:rPr>
              <a:t>research</a:t>
            </a:r>
          </a:p>
        </p:txBody>
      </p:sp>
      <p:sp>
        <p:nvSpPr>
          <p:cNvPr id="33" name="Text Placeholder 1">
            <a:extLst>
              <a:ext uri="{FF2B5EF4-FFF2-40B4-BE49-F238E27FC236}">
                <a16:creationId xmlns:a16="http://schemas.microsoft.com/office/drawing/2014/main" id="{0E036200-B225-451E-AFA7-B7D6144E02D5}"/>
              </a:ext>
            </a:extLst>
          </p:cNvPr>
          <p:cNvSpPr txBox="1">
            <a:spLocks/>
          </p:cNvSpPr>
          <p:nvPr/>
        </p:nvSpPr>
        <p:spPr>
          <a:xfrm>
            <a:off x="673101" y="1931917"/>
            <a:ext cx="10378528" cy="1311054"/>
          </a:xfrm>
          <a:prstGeom prst="rect">
            <a:avLst/>
          </a:prstGeom>
        </p:spPr>
        <p:txBody>
          <a:bodyPr wrap="square" lIns="0" tIns="0" rIns="0" bIns="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800" kern="1200" spc="-50" baseline="0">
                <a:solidFill>
                  <a:srgbClr val="071D49"/>
                </a:solidFill>
                <a:latin typeface="+mj-lt"/>
                <a:ea typeface="+mn-ea"/>
                <a:cs typeface="+mn-cs"/>
              </a:defRPr>
            </a:lvl1pPr>
            <a:lvl2pPr marL="180000" indent="-180000" algn="l" defTabSz="914400" rtl="0" eaLnBrk="1" latinLnBrk="0" hangingPunct="1">
              <a:lnSpc>
                <a:spcPct val="100000"/>
              </a:lnSpc>
              <a:spcBef>
                <a:spcPts val="0"/>
              </a:spcBef>
              <a:spcAft>
                <a:spcPts val="300"/>
              </a:spcAft>
              <a:buClr>
                <a:srgbClr val="EB1852"/>
              </a:buClr>
              <a:buFont typeface="Raleway" panose="020B0503030101060003" pitchFamily="34" charset="77"/>
              <a:buChar char="/"/>
              <a:defRPr sz="1400" kern="1200">
                <a:solidFill>
                  <a:srgbClr val="071D49"/>
                </a:solidFill>
                <a:latin typeface="+mj-lt"/>
                <a:ea typeface="+mn-ea"/>
                <a:cs typeface="+mn-cs"/>
              </a:defRPr>
            </a:lvl2pPr>
            <a:lvl3pPr marL="180000" indent="-180000" algn="l" defTabSz="914400" rtl="0" eaLnBrk="1" latinLnBrk="0" hangingPunct="1">
              <a:lnSpc>
                <a:spcPct val="100000"/>
              </a:lnSpc>
              <a:spcBef>
                <a:spcPts val="0"/>
              </a:spcBef>
              <a:spcAft>
                <a:spcPts val="300"/>
              </a:spcAft>
              <a:buClr>
                <a:srgbClr val="EB1852"/>
              </a:buClr>
              <a:buFont typeface="Raleway" panose="020B0503030101060003" pitchFamily="34" charset="77"/>
              <a:buChar char="/"/>
              <a:defRPr sz="1100" kern="1200">
                <a:solidFill>
                  <a:srgbClr val="071D49"/>
                </a:solidFill>
                <a:latin typeface="+mj-lt"/>
                <a:ea typeface="+mn-ea"/>
                <a:cs typeface="+mn-cs"/>
              </a:defRPr>
            </a:lvl3pPr>
            <a:lvl4pPr marL="180000" indent="-180000" algn="l" defTabSz="914400" rtl="0" eaLnBrk="1" latinLnBrk="0" hangingPunct="1">
              <a:lnSpc>
                <a:spcPct val="100000"/>
              </a:lnSpc>
              <a:spcBef>
                <a:spcPts val="0"/>
              </a:spcBef>
              <a:spcAft>
                <a:spcPts val="300"/>
              </a:spcAft>
              <a:buClr>
                <a:srgbClr val="EB1852"/>
              </a:buClr>
              <a:buFont typeface="Raleway" panose="020B0503030101060003" pitchFamily="34" charset="77"/>
              <a:buChar char="/"/>
              <a:defRPr sz="850" kern="1200">
                <a:solidFill>
                  <a:srgbClr val="071D49"/>
                </a:solidFill>
                <a:latin typeface="+mj-lt"/>
                <a:ea typeface="+mn-ea"/>
                <a:cs typeface="+mn-cs"/>
              </a:defRPr>
            </a:lvl4pPr>
            <a:lvl5pPr marL="0" indent="0" algn="l" defTabSz="914400" rtl="0" eaLnBrk="1" latinLnBrk="0" hangingPunct="1">
              <a:lnSpc>
                <a:spcPct val="100000"/>
              </a:lnSpc>
              <a:spcBef>
                <a:spcPts val="0"/>
              </a:spcBef>
              <a:spcAft>
                <a:spcPts val="200"/>
              </a:spcAft>
              <a:buFont typeface="Arial" panose="020B0604020202020204" pitchFamily="34" charset="0"/>
              <a:buNone/>
              <a:defRPr sz="1100" b="1" kern="1200">
                <a:solidFill>
                  <a:srgbClr val="E40046"/>
                </a:solidFill>
                <a:latin typeface="Raleway" panose="020B0503030101060003" pitchFamily="34" charset="0"/>
                <a:ea typeface="+mn-ea"/>
                <a:cs typeface="+mn-cs"/>
              </a:defRPr>
            </a:lvl5pPr>
            <a:lvl6pPr marL="0" indent="0" algn="l" defTabSz="914400" rtl="0" eaLnBrk="1" latinLnBrk="0" hangingPunct="1">
              <a:lnSpc>
                <a:spcPct val="100000"/>
              </a:lnSpc>
              <a:spcBef>
                <a:spcPts val="0"/>
              </a:spcBef>
              <a:buFont typeface="Arial" panose="020B0604020202020204" pitchFamily="34" charset="0"/>
              <a:buNone/>
              <a:defRPr sz="1100" kern="1200">
                <a:solidFill>
                  <a:srgbClr val="071D49"/>
                </a:solidFill>
                <a:latin typeface="Raleway" panose="020B0503030101060003" pitchFamily="34"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mn-lt"/>
              </a:rPr>
              <a:t>Adoption of interventions into practice:</a:t>
            </a:r>
            <a:r>
              <a:rPr lang="en-GB" sz="2000" baseline="30000" dirty="0">
                <a:latin typeface="+mn-lt"/>
              </a:rPr>
              <a:t>1,2</a:t>
            </a:r>
          </a:p>
          <a:p>
            <a:pPr marL="465750" lvl="1" indent="-285750">
              <a:buFont typeface="Arial" panose="020B0604020202020204" pitchFamily="34" charset="0"/>
              <a:buChar char="/"/>
            </a:pPr>
            <a:r>
              <a:rPr lang="en-GB" sz="1800" dirty="0">
                <a:latin typeface="+mn-lt"/>
              </a:rPr>
              <a:t>Begins with </a:t>
            </a:r>
            <a:r>
              <a:rPr lang="en-GB" sz="1800" b="1" i="1" dirty="0">
                <a:solidFill>
                  <a:srgbClr val="EB1852"/>
                </a:solidFill>
                <a:latin typeface="+mn-lt"/>
              </a:rPr>
              <a:t>efficacy</a:t>
            </a:r>
            <a:r>
              <a:rPr lang="en-GB" sz="1800" dirty="0">
                <a:latin typeface="+mn-lt"/>
              </a:rPr>
              <a:t> studies</a:t>
            </a:r>
          </a:p>
          <a:p>
            <a:pPr marL="465750" lvl="1" indent="-285750">
              <a:buFont typeface="Arial" panose="020B0604020202020204" pitchFamily="34" charset="0"/>
              <a:buChar char="/"/>
            </a:pPr>
            <a:r>
              <a:rPr lang="en-GB" sz="1800" dirty="0">
                <a:latin typeface="+mn-lt"/>
              </a:rPr>
              <a:t>Progresses to </a:t>
            </a:r>
            <a:r>
              <a:rPr lang="en-GB" sz="1800" b="1" i="1" dirty="0">
                <a:solidFill>
                  <a:srgbClr val="EB1852"/>
                </a:solidFill>
                <a:latin typeface="+mn-lt"/>
              </a:rPr>
              <a:t>effectiveness</a:t>
            </a:r>
            <a:r>
              <a:rPr lang="en-GB" sz="1800" dirty="0">
                <a:latin typeface="+mn-lt"/>
              </a:rPr>
              <a:t> studies</a:t>
            </a:r>
          </a:p>
          <a:p>
            <a:pPr marL="465750" lvl="1" indent="-285750">
              <a:buFont typeface="Arial" panose="020B0604020202020204" pitchFamily="34" charset="0"/>
              <a:buChar char="/"/>
            </a:pPr>
            <a:r>
              <a:rPr lang="en-GB" sz="1800" dirty="0">
                <a:latin typeface="+mn-lt"/>
              </a:rPr>
              <a:t>Then to </a:t>
            </a:r>
            <a:r>
              <a:rPr lang="en-GB" sz="1800" b="1" i="1" dirty="0">
                <a:solidFill>
                  <a:srgbClr val="EB1852"/>
                </a:solidFill>
                <a:latin typeface="+mn-lt"/>
              </a:rPr>
              <a:t>implementation and dissemination research </a:t>
            </a:r>
            <a:r>
              <a:rPr lang="en-GB" sz="1800" dirty="0">
                <a:latin typeface="+mn-lt"/>
              </a:rPr>
              <a:t>studies</a:t>
            </a:r>
            <a:endParaRPr lang="en-GB" sz="1800" baseline="30000" dirty="0">
              <a:latin typeface="+mn-lt"/>
            </a:endParaRPr>
          </a:p>
          <a:p>
            <a:endParaRPr lang="en-GB" sz="2400" b="1" i="1" baseline="30000" dirty="0">
              <a:solidFill>
                <a:srgbClr val="C00000"/>
              </a:solidFill>
              <a:latin typeface="+mn-lt"/>
            </a:endParaRPr>
          </a:p>
        </p:txBody>
      </p:sp>
      <p:sp>
        <p:nvSpPr>
          <p:cNvPr id="35" name="Rectangle 34">
            <a:extLst>
              <a:ext uri="{FF2B5EF4-FFF2-40B4-BE49-F238E27FC236}">
                <a16:creationId xmlns:a16="http://schemas.microsoft.com/office/drawing/2014/main" id="{4DBD35C6-4899-4AB4-A4E4-05442953148C}"/>
              </a:ext>
            </a:extLst>
          </p:cNvPr>
          <p:cNvSpPr/>
          <p:nvPr/>
        </p:nvSpPr>
        <p:spPr>
          <a:xfrm>
            <a:off x="9991777" y="4429893"/>
            <a:ext cx="1935056"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71D49"/>
                </a:solidFill>
              </a:rPr>
              <a:t>Improved public health</a:t>
            </a:r>
          </a:p>
        </p:txBody>
      </p:sp>
      <p:grpSp>
        <p:nvGrpSpPr>
          <p:cNvPr id="36" name="Group 4"/>
          <p:cNvGrpSpPr>
            <a:grpSpLocks noChangeAspect="1"/>
          </p:cNvGrpSpPr>
          <p:nvPr/>
        </p:nvGrpSpPr>
        <p:grpSpPr bwMode="auto">
          <a:xfrm>
            <a:off x="10436224" y="3455249"/>
            <a:ext cx="1046162" cy="853651"/>
            <a:chOff x="6001" y="2149"/>
            <a:chExt cx="951" cy="776"/>
          </a:xfrm>
        </p:grpSpPr>
        <p:sp>
          <p:nvSpPr>
            <p:cNvPr id="37" name="Freeform 5"/>
            <p:cNvSpPr>
              <a:spLocks/>
            </p:cNvSpPr>
            <p:nvPr/>
          </p:nvSpPr>
          <p:spPr bwMode="auto">
            <a:xfrm>
              <a:off x="6048" y="2149"/>
              <a:ext cx="856" cy="776"/>
            </a:xfrm>
            <a:custGeom>
              <a:avLst/>
              <a:gdLst>
                <a:gd name="T0" fmla="*/ 360 w 360"/>
                <a:gd name="T1" fmla="*/ 89 h 324"/>
                <a:gd name="T2" fmla="*/ 270 w 360"/>
                <a:gd name="T3" fmla="*/ 0 h 324"/>
                <a:gd name="T4" fmla="*/ 180 w 360"/>
                <a:gd name="T5" fmla="*/ 90 h 324"/>
                <a:gd name="T6" fmla="*/ 90 w 360"/>
                <a:gd name="T7" fmla="*/ 0 h 324"/>
                <a:gd name="T8" fmla="*/ 0 w 360"/>
                <a:gd name="T9" fmla="*/ 89 h 324"/>
                <a:gd name="T10" fmla="*/ 0 w 360"/>
                <a:gd name="T11" fmla="*/ 90 h 324"/>
                <a:gd name="T12" fmla="*/ 7 w 360"/>
                <a:gd name="T13" fmla="*/ 126 h 324"/>
                <a:gd name="T14" fmla="*/ 180 w 360"/>
                <a:gd name="T15" fmla="*/ 324 h 324"/>
                <a:gd name="T16" fmla="*/ 353 w 360"/>
                <a:gd name="T17" fmla="*/ 126 h 324"/>
                <a:gd name="T18" fmla="*/ 360 w 360"/>
                <a:gd name="T19" fmla="*/ 90 h 324"/>
                <a:gd name="T20" fmla="*/ 360 w 360"/>
                <a:gd name="T21" fmla="*/ 89 h 324"/>
                <a:gd name="connsiteX0" fmla="*/ 10000 w 10000"/>
                <a:gd name="connsiteY0" fmla="*/ 2810 h 10063"/>
                <a:gd name="connsiteX1" fmla="*/ 7500 w 10000"/>
                <a:gd name="connsiteY1" fmla="*/ 63 h 10063"/>
                <a:gd name="connsiteX2" fmla="*/ 5000 w 10000"/>
                <a:gd name="connsiteY2" fmla="*/ 1613 h 10063"/>
                <a:gd name="connsiteX3" fmla="*/ 2500 w 10000"/>
                <a:gd name="connsiteY3" fmla="*/ 63 h 10063"/>
                <a:gd name="connsiteX4" fmla="*/ 0 w 10000"/>
                <a:gd name="connsiteY4" fmla="*/ 2810 h 10063"/>
                <a:gd name="connsiteX5" fmla="*/ 0 w 10000"/>
                <a:gd name="connsiteY5" fmla="*/ 2841 h 10063"/>
                <a:gd name="connsiteX6" fmla="*/ 194 w 10000"/>
                <a:gd name="connsiteY6" fmla="*/ 3952 h 10063"/>
                <a:gd name="connsiteX7" fmla="*/ 5000 w 10000"/>
                <a:gd name="connsiteY7" fmla="*/ 10063 h 10063"/>
                <a:gd name="connsiteX8" fmla="*/ 9806 w 10000"/>
                <a:gd name="connsiteY8" fmla="*/ 3952 h 10063"/>
                <a:gd name="connsiteX9" fmla="*/ 10000 w 10000"/>
                <a:gd name="connsiteY9" fmla="*/ 2841 h 10063"/>
                <a:gd name="connsiteX10" fmla="*/ 10000 w 10000"/>
                <a:gd name="connsiteY10" fmla="*/ 2810 h 10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00" h="10063">
                  <a:moveTo>
                    <a:pt x="10000" y="2810"/>
                  </a:moveTo>
                  <a:cubicBezTo>
                    <a:pt x="9972" y="1298"/>
                    <a:pt x="8333" y="262"/>
                    <a:pt x="7500" y="63"/>
                  </a:cubicBezTo>
                  <a:cubicBezTo>
                    <a:pt x="6667" y="-136"/>
                    <a:pt x="5000" y="70"/>
                    <a:pt x="5000" y="1613"/>
                  </a:cubicBezTo>
                  <a:cubicBezTo>
                    <a:pt x="5000" y="70"/>
                    <a:pt x="3333" y="-136"/>
                    <a:pt x="2500" y="63"/>
                  </a:cubicBezTo>
                  <a:cubicBezTo>
                    <a:pt x="1667" y="262"/>
                    <a:pt x="28" y="1298"/>
                    <a:pt x="0" y="2810"/>
                  </a:cubicBezTo>
                  <a:lnTo>
                    <a:pt x="0" y="2841"/>
                  </a:lnTo>
                  <a:cubicBezTo>
                    <a:pt x="0" y="3242"/>
                    <a:pt x="83" y="3612"/>
                    <a:pt x="194" y="3952"/>
                  </a:cubicBezTo>
                  <a:cubicBezTo>
                    <a:pt x="1139" y="6822"/>
                    <a:pt x="5000" y="10063"/>
                    <a:pt x="5000" y="10063"/>
                  </a:cubicBezTo>
                  <a:cubicBezTo>
                    <a:pt x="5000" y="10063"/>
                    <a:pt x="8861" y="6822"/>
                    <a:pt x="9806" y="3952"/>
                  </a:cubicBezTo>
                  <a:cubicBezTo>
                    <a:pt x="9917" y="3612"/>
                    <a:pt x="10000" y="3242"/>
                    <a:pt x="10000" y="2841"/>
                  </a:cubicBezTo>
                  <a:lnTo>
                    <a:pt x="10000" y="2810"/>
                  </a:lnTo>
                  <a:close/>
                </a:path>
              </a:pathLst>
            </a:custGeom>
            <a:noFill/>
            <a:ln w="31750"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8" name="Freeform 6"/>
            <p:cNvSpPr>
              <a:spLocks/>
            </p:cNvSpPr>
            <p:nvPr/>
          </p:nvSpPr>
          <p:spPr bwMode="auto">
            <a:xfrm>
              <a:off x="6001" y="2286"/>
              <a:ext cx="951" cy="507"/>
            </a:xfrm>
            <a:custGeom>
              <a:avLst/>
              <a:gdLst>
                <a:gd name="T0" fmla="*/ 0 w 400"/>
                <a:gd name="T1" fmla="*/ 116 h 213"/>
                <a:gd name="T2" fmla="*/ 43 w 400"/>
                <a:gd name="T3" fmla="*/ 116 h 213"/>
                <a:gd name="T4" fmla="*/ 94 w 400"/>
                <a:gd name="T5" fmla="*/ 0 h 213"/>
                <a:gd name="T6" fmla="*/ 146 w 400"/>
                <a:gd name="T7" fmla="*/ 213 h 213"/>
                <a:gd name="T8" fmla="*/ 170 w 400"/>
                <a:gd name="T9" fmla="*/ 112 h 213"/>
                <a:gd name="T10" fmla="*/ 197 w 400"/>
                <a:gd name="T11" fmla="*/ 189 h 213"/>
                <a:gd name="T12" fmla="*/ 235 w 400"/>
                <a:gd name="T13" fmla="*/ 46 h 213"/>
                <a:gd name="T14" fmla="*/ 271 w 400"/>
                <a:gd name="T15" fmla="*/ 206 h 213"/>
                <a:gd name="T16" fmla="*/ 319 w 400"/>
                <a:gd name="T17" fmla="*/ 106 h 213"/>
                <a:gd name="T18" fmla="*/ 400 w 400"/>
                <a:gd name="T19" fmla="*/ 106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0" h="213">
                  <a:moveTo>
                    <a:pt x="0" y="116"/>
                  </a:moveTo>
                  <a:cubicBezTo>
                    <a:pt x="0" y="116"/>
                    <a:pt x="9" y="116"/>
                    <a:pt x="43" y="116"/>
                  </a:cubicBezTo>
                  <a:cubicBezTo>
                    <a:pt x="77" y="116"/>
                    <a:pt x="76" y="0"/>
                    <a:pt x="94" y="0"/>
                  </a:cubicBezTo>
                  <a:cubicBezTo>
                    <a:pt x="112" y="0"/>
                    <a:pt x="135" y="213"/>
                    <a:pt x="146" y="213"/>
                  </a:cubicBezTo>
                  <a:cubicBezTo>
                    <a:pt x="157" y="213"/>
                    <a:pt x="160" y="112"/>
                    <a:pt x="170" y="112"/>
                  </a:cubicBezTo>
                  <a:cubicBezTo>
                    <a:pt x="181" y="112"/>
                    <a:pt x="187" y="189"/>
                    <a:pt x="197" y="189"/>
                  </a:cubicBezTo>
                  <a:cubicBezTo>
                    <a:pt x="207" y="189"/>
                    <a:pt x="221" y="46"/>
                    <a:pt x="235" y="46"/>
                  </a:cubicBezTo>
                  <a:cubicBezTo>
                    <a:pt x="248" y="46"/>
                    <a:pt x="260" y="206"/>
                    <a:pt x="271" y="206"/>
                  </a:cubicBezTo>
                  <a:cubicBezTo>
                    <a:pt x="282" y="206"/>
                    <a:pt x="297" y="106"/>
                    <a:pt x="319" y="106"/>
                  </a:cubicBezTo>
                  <a:cubicBezTo>
                    <a:pt x="340" y="106"/>
                    <a:pt x="400" y="106"/>
                    <a:pt x="400" y="106"/>
                  </a:cubicBezTo>
                </a:path>
              </a:pathLst>
            </a:custGeom>
            <a:noFill/>
            <a:ln w="28575" cap="flat">
              <a:solidFill>
                <a:schemeClr val="accent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pSp>
      <p:sp>
        <p:nvSpPr>
          <p:cNvPr id="23" name="Text Placeholder 5">
            <a:extLst>
              <a:ext uri="{FF2B5EF4-FFF2-40B4-BE49-F238E27FC236}">
                <a16:creationId xmlns:a16="http://schemas.microsoft.com/office/drawing/2014/main" id="{85645E4E-6EA6-42AF-A1A3-29EA79C65A47}"/>
              </a:ext>
            </a:extLst>
          </p:cNvPr>
          <p:cNvSpPr>
            <a:spLocks noGrp="1"/>
          </p:cNvSpPr>
          <p:nvPr>
            <p:ph type="body" sz="quarter" idx="15"/>
          </p:nvPr>
        </p:nvSpPr>
        <p:spPr>
          <a:xfrm>
            <a:off x="6820055" y="6211933"/>
            <a:ext cx="4929033" cy="120848"/>
          </a:xfrm>
        </p:spPr>
        <p:txBody>
          <a:bodyPr/>
          <a:lstStyle/>
          <a:p>
            <a:r>
              <a:rPr lang="en-GB" sz="800" b="1" dirty="0">
                <a:solidFill>
                  <a:srgbClr val="002060"/>
                </a:solidFill>
                <a:latin typeface="+mn-lt"/>
              </a:rPr>
              <a:t>1. </a:t>
            </a:r>
            <a:r>
              <a:rPr lang="en-GB" sz="800" dirty="0">
                <a:solidFill>
                  <a:srgbClr val="002060"/>
                </a:solidFill>
                <a:latin typeface="+mn-lt"/>
              </a:rPr>
              <a:t>Adapted from: Westfall J, et al. JAMA</a:t>
            </a:r>
            <a:r>
              <a:rPr lang="en-GB" sz="800" i="1" dirty="0">
                <a:solidFill>
                  <a:srgbClr val="002060"/>
                </a:solidFill>
                <a:latin typeface="+mn-lt"/>
              </a:rPr>
              <a:t> </a:t>
            </a:r>
            <a:r>
              <a:rPr lang="en-GB" sz="800" dirty="0">
                <a:solidFill>
                  <a:srgbClr val="002060"/>
                </a:solidFill>
                <a:latin typeface="+mn-lt"/>
              </a:rPr>
              <a:t>2007;297:403–6</a:t>
            </a:r>
            <a:br>
              <a:rPr lang="en-GB" sz="800" dirty="0">
                <a:solidFill>
                  <a:srgbClr val="002060"/>
                </a:solidFill>
                <a:latin typeface="+mn-lt"/>
              </a:rPr>
            </a:br>
            <a:r>
              <a:rPr lang="en-GB" sz="800" b="1" dirty="0">
                <a:solidFill>
                  <a:srgbClr val="002060"/>
                </a:solidFill>
                <a:latin typeface="+mn-lt"/>
              </a:rPr>
              <a:t>2. </a:t>
            </a:r>
            <a:r>
              <a:rPr lang="en-GB" sz="800" dirty="0">
                <a:solidFill>
                  <a:srgbClr val="002060"/>
                </a:solidFill>
                <a:latin typeface="+mn-lt"/>
              </a:rPr>
              <a:t>Adapted from: </a:t>
            </a:r>
            <a:r>
              <a:rPr lang="da-DK" sz="800" dirty="0" err="1">
                <a:solidFill>
                  <a:srgbClr val="002060"/>
                </a:solidFill>
                <a:latin typeface="+mn-lt"/>
              </a:rPr>
              <a:t>Curran</a:t>
            </a:r>
            <a:r>
              <a:rPr lang="da-DK" sz="800" dirty="0">
                <a:solidFill>
                  <a:srgbClr val="002060"/>
                </a:solidFill>
                <a:latin typeface="+mn-lt"/>
              </a:rPr>
              <a:t> GMM, et al. Med Care 2012;50:217–26</a:t>
            </a:r>
          </a:p>
          <a:p>
            <a:endParaRPr lang="en-GB" sz="800" dirty="0">
              <a:solidFill>
                <a:srgbClr val="002060"/>
              </a:solidFill>
              <a:latin typeface="+mn-lt"/>
            </a:endParaRPr>
          </a:p>
          <a:p>
            <a:endParaRPr lang="en-US" sz="800" dirty="0">
              <a:solidFill>
                <a:srgbClr val="002060"/>
              </a:solidFill>
              <a:latin typeface="+mn-lt"/>
            </a:endParaRPr>
          </a:p>
        </p:txBody>
      </p:sp>
      <p:sp>
        <p:nvSpPr>
          <p:cNvPr id="24" name="Rectangle 23">
            <a:extLst>
              <a:ext uri="{FF2B5EF4-FFF2-40B4-BE49-F238E27FC236}">
                <a16:creationId xmlns:a16="http://schemas.microsoft.com/office/drawing/2014/main" id="{7B0F51C4-9952-479C-8DC3-3F1DA71BEA67}"/>
              </a:ext>
            </a:extLst>
          </p:cNvPr>
          <p:cNvSpPr/>
          <p:nvPr/>
        </p:nvSpPr>
        <p:spPr>
          <a:xfrm>
            <a:off x="2023353" y="5304414"/>
            <a:ext cx="6699060" cy="707886"/>
          </a:xfrm>
          <a:prstGeom prst="rect">
            <a:avLst/>
          </a:prstGeom>
        </p:spPr>
        <p:txBody>
          <a:bodyPr wrap="square">
            <a:spAutoFit/>
          </a:bodyPr>
          <a:lstStyle/>
          <a:p>
            <a:pPr algn="r"/>
            <a:r>
              <a:rPr lang="en-GB" sz="2000" dirty="0">
                <a:solidFill>
                  <a:srgbClr val="002060"/>
                </a:solidFill>
              </a:rPr>
              <a:t>These types of research differ in both the </a:t>
            </a:r>
            <a:r>
              <a:rPr lang="en-GB" sz="2000" b="1" i="1" dirty="0">
                <a:solidFill>
                  <a:srgbClr val="002060"/>
                </a:solidFill>
              </a:rPr>
              <a:t>research questions</a:t>
            </a:r>
            <a:r>
              <a:rPr lang="en-GB" sz="2000" dirty="0">
                <a:solidFill>
                  <a:srgbClr val="002060"/>
                </a:solidFill>
              </a:rPr>
              <a:t> they seek to answer and their </a:t>
            </a:r>
            <a:r>
              <a:rPr lang="en-GB" sz="2000" b="1" i="1" dirty="0">
                <a:solidFill>
                  <a:srgbClr val="002060"/>
                </a:solidFill>
              </a:rPr>
              <a:t>designs</a:t>
            </a:r>
            <a:endParaRPr lang="en-GB" sz="2000" b="1" i="1" baseline="30000" dirty="0">
              <a:solidFill>
                <a:srgbClr val="002060"/>
              </a:solidFill>
            </a:endParaRPr>
          </a:p>
        </p:txBody>
      </p:sp>
      <p:sp>
        <p:nvSpPr>
          <p:cNvPr id="19" name="Pentagon 28">
            <a:extLst>
              <a:ext uri="{FF2B5EF4-FFF2-40B4-BE49-F238E27FC236}">
                <a16:creationId xmlns:a16="http://schemas.microsoft.com/office/drawing/2014/main" id="{819A0908-92CC-4ABC-A68C-6552DE7B1940}"/>
              </a:ext>
            </a:extLst>
          </p:cNvPr>
          <p:cNvSpPr/>
          <p:nvPr/>
        </p:nvSpPr>
        <p:spPr>
          <a:xfrm>
            <a:off x="2163462" y="3484955"/>
            <a:ext cx="2470090" cy="1601645"/>
          </a:xfrm>
          <a:prstGeom prst="homePlate">
            <a:avLst/>
          </a:prstGeom>
          <a:solidFill>
            <a:schemeClr val="accent3">
              <a:lumMod val="20000"/>
              <a:lumOff val="80000"/>
            </a:schemeClr>
          </a:solidFill>
          <a:ln w="28575" cap="rnd">
            <a:solidFill>
              <a:schemeClr val="accent3">
                <a:lumMod val="40000"/>
                <a:lumOff val="6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EF4F0A71-D055-4DBB-BB61-CC42849C28A2}"/>
              </a:ext>
            </a:extLst>
          </p:cNvPr>
          <p:cNvSpPr/>
          <p:nvPr/>
        </p:nvSpPr>
        <p:spPr>
          <a:xfrm>
            <a:off x="3151594" y="4025191"/>
            <a:ext cx="1349231"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2"/>
                </a:solidFill>
              </a:rPr>
              <a:t>Safety</a:t>
            </a:r>
          </a:p>
          <a:p>
            <a:r>
              <a:rPr lang="en-US" dirty="0">
                <a:solidFill>
                  <a:schemeClr val="accent2"/>
                </a:solidFill>
              </a:rPr>
              <a:t>research</a:t>
            </a:r>
          </a:p>
        </p:txBody>
      </p:sp>
      <p:sp>
        <p:nvSpPr>
          <p:cNvPr id="25" name="Pentagon 28">
            <a:extLst>
              <a:ext uri="{FF2B5EF4-FFF2-40B4-BE49-F238E27FC236}">
                <a16:creationId xmlns:a16="http://schemas.microsoft.com/office/drawing/2014/main" id="{BB9EE825-AA1A-4EA5-A3F2-D4F4EFCCA303}"/>
              </a:ext>
            </a:extLst>
          </p:cNvPr>
          <p:cNvSpPr/>
          <p:nvPr/>
        </p:nvSpPr>
        <p:spPr>
          <a:xfrm>
            <a:off x="671752" y="3484954"/>
            <a:ext cx="2382497" cy="1601645"/>
          </a:xfrm>
          <a:prstGeom prst="homePlate">
            <a:avLst/>
          </a:prstGeom>
          <a:solidFill>
            <a:schemeClr val="bg1"/>
          </a:solid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ectangle 33">
            <a:extLst>
              <a:ext uri="{FF2B5EF4-FFF2-40B4-BE49-F238E27FC236}">
                <a16:creationId xmlns:a16="http://schemas.microsoft.com/office/drawing/2014/main" id="{69CBA278-A00B-45C7-85DC-DE2A338D1CF5}"/>
              </a:ext>
            </a:extLst>
          </p:cNvPr>
          <p:cNvSpPr/>
          <p:nvPr/>
        </p:nvSpPr>
        <p:spPr>
          <a:xfrm>
            <a:off x="810641" y="4009293"/>
            <a:ext cx="1607398"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Pre-clinical</a:t>
            </a:r>
          </a:p>
          <a:p>
            <a:pPr algn="ctr"/>
            <a:r>
              <a:rPr lang="en-US" dirty="0">
                <a:solidFill>
                  <a:schemeClr val="accent1"/>
                </a:solidFill>
              </a:rPr>
              <a:t>research</a:t>
            </a:r>
          </a:p>
        </p:txBody>
      </p:sp>
      <p:sp>
        <p:nvSpPr>
          <p:cNvPr id="32" name="Rectangle 31">
            <a:extLst>
              <a:ext uri="{FF2B5EF4-FFF2-40B4-BE49-F238E27FC236}">
                <a16:creationId xmlns:a16="http://schemas.microsoft.com/office/drawing/2014/main" id="{E3644042-7895-49CA-8241-C3D3E5F396EC}"/>
              </a:ext>
            </a:extLst>
          </p:cNvPr>
          <p:cNvSpPr/>
          <p:nvPr/>
        </p:nvSpPr>
        <p:spPr>
          <a:xfrm>
            <a:off x="8029299" y="4391148"/>
            <a:ext cx="2234256"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5">
                    <a:lumMod val="25000"/>
                  </a:schemeClr>
                </a:solidFill>
              </a:rPr>
              <a:t>Dissemination research</a:t>
            </a:r>
          </a:p>
        </p:txBody>
      </p:sp>
      <p:sp>
        <p:nvSpPr>
          <p:cNvPr id="3" name="Slide Number Placeholder 1">
            <a:extLst>
              <a:ext uri="{FF2B5EF4-FFF2-40B4-BE49-F238E27FC236}">
                <a16:creationId xmlns:a16="http://schemas.microsoft.com/office/drawing/2014/main" id="{BF37198A-3635-77FC-C237-7E52E1454E2A}"/>
              </a:ext>
            </a:extLst>
          </p:cNvPr>
          <p:cNvSpPr txBox="1">
            <a:spLocks/>
          </p:cNvSpPr>
          <p:nvPr/>
        </p:nvSpPr>
        <p:spPr>
          <a:xfrm>
            <a:off x="11740380" y="6518367"/>
            <a:ext cx="349145" cy="201668"/>
          </a:xfrm>
          <a:prstGeom prst="rect">
            <a:avLst/>
          </a:prstGeom>
        </p:spPr>
        <p:txBody>
          <a:bodyPr vert="horz" lIns="0" tIns="0" rIns="0" bIns="0" rtlCol="0" anchor="ctr"/>
          <a:lstStyle>
            <a:defPPr>
              <a:defRPr lang="en-US"/>
            </a:defPPr>
            <a:lvl1pPr marL="0" algn="r" defTabSz="914400" rtl="0" eaLnBrk="1" latinLnBrk="0" hangingPunct="1">
              <a:defRPr sz="1200" b="1"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4924F2-D2C6-4E44-94BF-16121116D9F5}" type="slidenum">
              <a:rPr lang="en-GB" smtClean="0"/>
              <a:pPr/>
              <a:t>5</a:t>
            </a:fld>
            <a:endParaRPr lang="en-GB" dirty="0"/>
          </a:p>
        </p:txBody>
      </p:sp>
    </p:spTree>
    <p:extLst>
      <p:ext uri="{BB962C8B-B14F-4D97-AF65-F5344CB8AC3E}">
        <p14:creationId xmlns:p14="http://schemas.microsoft.com/office/powerpoint/2010/main" val="114072478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5067311" y="2509274"/>
            <a:ext cx="6596574" cy="861774"/>
          </a:xfrm>
        </p:spPr>
        <p:txBody>
          <a:bodyPr wrap="square">
            <a:spAutoFit/>
          </a:bodyPr>
          <a:lstStyle/>
          <a:p>
            <a:pPr marL="0" lvl="1" indent="0">
              <a:buNone/>
            </a:pPr>
            <a:r>
              <a:rPr lang="en-US" sz="2000" b="1" dirty="0"/>
              <a:t>Effectiveness-implementation hybrid design</a:t>
            </a:r>
            <a:br>
              <a:rPr lang="en-US" sz="1600" dirty="0"/>
            </a:br>
            <a:r>
              <a:rPr lang="en-US" sz="1800" dirty="0"/>
              <a:t>A design that allows for a focus on both clinical effectiveness and implementation</a:t>
            </a:r>
            <a:endParaRPr lang="en-GB" sz="1600" dirty="0"/>
          </a:p>
        </p:txBody>
      </p:sp>
      <p:sp>
        <p:nvSpPr>
          <p:cNvPr id="7" name="Text Placeholder 6"/>
          <p:cNvSpPr>
            <a:spLocks noGrp="1"/>
          </p:cNvSpPr>
          <p:nvPr>
            <p:ph type="body" sz="quarter" idx="13"/>
          </p:nvPr>
        </p:nvSpPr>
        <p:spPr>
          <a:xfrm>
            <a:off x="8569785" y="6351195"/>
            <a:ext cx="3169876" cy="96950"/>
          </a:xfrm>
        </p:spPr>
        <p:txBody>
          <a:bodyPr/>
          <a:lstStyle/>
          <a:p>
            <a:pPr>
              <a:lnSpc>
                <a:spcPct val="100000"/>
              </a:lnSpc>
              <a:spcBef>
                <a:spcPts val="0"/>
              </a:spcBef>
              <a:spcAft>
                <a:spcPts val="0"/>
              </a:spcAft>
            </a:pPr>
            <a:r>
              <a:rPr lang="da-DK" sz="800" dirty="0">
                <a:latin typeface="Raleway" panose="020B0503030101060003" pitchFamily="34" charset="0"/>
              </a:rPr>
              <a:t>Curran GM, et al. Med Care 2012;50:217–26</a:t>
            </a:r>
            <a:endParaRPr lang="en-GB" sz="800" dirty="0">
              <a:latin typeface="Raleway" panose="020B0503030101060003" pitchFamily="34" charset="0"/>
            </a:endParaRPr>
          </a:p>
        </p:txBody>
      </p:sp>
      <p:sp>
        <p:nvSpPr>
          <p:cNvPr id="47" name="TextBox 46"/>
          <p:cNvSpPr txBox="1"/>
          <p:nvPr/>
        </p:nvSpPr>
        <p:spPr>
          <a:xfrm>
            <a:off x="654204" y="1747500"/>
            <a:ext cx="3759176" cy="358559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71D49"/>
                </a:solidFill>
                <a:effectLst/>
                <a:uLnTx/>
                <a:uFillTx/>
                <a:latin typeface="Raleway"/>
                <a:ea typeface="+mn-ea"/>
                <a:cs typeface="+mn-cs"/>
              </a:rPr>
              <a:t>Randomised</a:t>
            </a:r>
            <a:r>
              <a:rPr kumimoji="0" lang="en-US" sz="2000" b="1" i="0" u="none" strike="noStrike" kern="1200" cap="none" spc="0" normalizeH="0" baseline="0" noProof="0" dirty="0">
                <a:ln>
                  <a:noFill/>
                </a:ln>
                <a:solidFill>
                  <a:srgbClr val="071D49"/>
                </a:solidFill>
                <a:effectLst/>
                <a:uLnTx/>
                <a:uFillTx/>
                <a:latin typeface="Raleway"/>
                <a:ea typeface="+mn-ea"/>
                <a:cs typeface="+mn-cs"/>
              </a:rPr>
              <a:t> Clinical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071D49"/>
                </a:solidFill>
                <a:effectLst/>
                <a:uLnTx/>
                <a:uFillTx/>
                <a:latin typeface="Raleway"/>
                <a:ea typeface="+mn-ea"/>
                <a:cs typeface="+mn-cs"/>
              </a:rPr>
              <a:t>Trials (RCTs)</a:t>
            </a:r>
            <a:endParaRPr kumimoji="0" lang="en-US" sz="2000" b="0" i="0" u="none" strike="noStrike" kern="1200" cap="none" spc="0" normalizeH="0" baseline="0" noProof="0" dirty="0">
              <a:ln>
                <a:noFill/>
              </a:ln>
              <a:solidFill>
                <a:srgbClr val="071D49"/>
              </a:solidFill>
              <a:effectLst/>
              <a:uLnTx/>
              <a:uFillTx/>
              <a:latin typeface="Ralewa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71D49"/>
                </a:solidFill>
                <a:effectLst/>
                <a:uLnTx/>
                <a:uFillTx/>
                <a:latin typeface="Raleway"/>
                <a:ea typeface="+mn-ea"/>
                <a:cs typeface="+mn-cs"/>
              </a:rPr>
              <a:t>RCTs are experimental clinical studies where participants are randomly assigned to intervention groups OR a control group and followed over a predetermined amount of time. There are several types of study types to bring the implementation research component forward into our traditional RCTs, including:</a:t>
            </a:r>
            <a:endParaRPr kumimoji="0" lang="en-GB" sz="1400" b="0" i="0" u="none" strike="noStrike" kern="1200" cap="none" spc="0" normalizeH="0" baseline="0" noProof="0" dirty="0">
              <a:ln>
                <a:noFill/>
              </a:ln>
              <a:solidFill>
                <a:srgbClr val="071D49"/>
              </a:solidFill>
              <a:effectLst/>
              <a:uLnTx/>
              <a:uFillTx/>
              <a:latin typeface="Raleway"/>
              <a:ea typeface="+mn-ea"/>
              <a:cs typeface="+mn-cs"/>
            </a:endParaRPr>
          </a:p>
        </p:txBody>
      </p:sp>
      <p:cxnSp>
        <p:nvCxnSpPr>
          <p:cNvPr id="49" name="Straight Connector 48"/>
          <p:cNvCxnSpPr>
            <a:cxnSpLocks/>
          </p:cNvCxnSpPr>
          <p:nvPr/>
        </p:nvCxnSpPr>
        <p:spPr>
          <a:xfrm>
            <a:off x="4588329" y="2217743"/>
            <a:ext cx="7075556"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7" name="Group 4"/>
          <p:cNvGrpSpPr>
            <a:grpSpLocks noChangeAspect="1"/>
          </p:cNvGrpSpPr>
          <p:nvPr/>
        </p:nvGrpSpPr>
        <p:grpSpPr bwMode="auto">
          <a:xfrm>
            <a:off x="5041318" y="3745510"/>
            <a:ext cx="2015816" cy="1898813"/>
            <a:chOff x="1923" y="245"/>
            <a:chExt cx="4066" cy="3830"/>
          </a:xfrm>
        </p:grpSpPr>
        <p:sp>
          <p:nvSpPr>
            <p:cNvPr id="59" name="Freeform 5"/>
            <p:cNvSpPr>
              <a:spLocks/>
            </p:cNvSpPr>
            <p:nvPr/>
          </p:nvSpPr>
          <p:spPr bwMode="auto">
            <a:xfrm>
              <a:off x="3840" y="245"/>
              <a:ext cx="2149" cy="2508"/>
            </a:xfrm>
            <a:custGeom>
              <a:avLst/>
              <a:gdLst>
                <a:gd name="T0" fmla="*/ 769 w 908"/>
                <a:gd name="T1" fmla="*/ 1060 h 1060"/>
                <a:gd name="T2" fmla="*/ 250 w 908"/>
                <a:gd name="T3" fmla="*/ 40 h 1060"/>
                <a:gd name="T4" fmla="*/ 0 w 908"/>
                <a:gd name="T5" fmla="*/ 0 h 1060"/>
                <a:gd name="T6" fmla="*/ 0 w 908"/>
                <a:gd name="T7" fmla="*/ 203 h 1060"/>
                <a:gd name="T8" fmla="*/ 607 w 908"/>
                <a:gd name="T9" fmla="*/ 810 h 1060"/>
                <a:gd name="T10" fmla="*/ 577 w 908"/>
                <a:gd name="T11" fmla="*/ 997 h 1060"/>
                <a:gd name="T12" fmla="*/ 769 w 908"/>
                <a:gd name="T13" fmla="*/ 1060 h 1060"/>
              </a:gdLst>
              <a:ahLst/>
              <a:cxnLst>
                <a:cxn ang="0">
                  <a:pos x="T0" y="T1"/>
                </a:cxn>
                <a:cxn ang="0">
                  <a:pos x="T2" y="T3"/>
                </a:cxn>
                <a:cxn ang="0">
                  <a:pos x="T4" y="T5"/>
                </a:cxn>
                <a:cxn ang="0">
                  <a:pos x="T6" y="T7"/>
                </a:cxn>
                <a:cxn ang="0">
                  <a:pos x="T8" y="T9"/>
                </a:cxn>
                <a:cxn ang="0">
                  <a:pos x="T10" y="T11"/>
                </a:cxn>
                <a:cxn ang="0">
                  <a:pos x="T12" y="T13"/>
                </a:cxn>
              </a:cxnLst>
              <a:rect l="0" t="0" r="r" b="b"/>
              <a:pathLst>
                <a:path w="908" h="1060">
                  <a:moveTo>
                    <a:pt x="769" y="1060"/>
                  </a:moveTo>
                  <a:cubicBezTo>
                    <a:pt x="908" y="635"/>
                    <a:pt x="675" y="178"/>
                    <a:pt x="250" y="40"/>
                  </a:cubicBezTo>
                  <a:cubicBezTo>
                    <a:pt x="169" y="14"/>
                    <a:pt x="85" y="0"/>
                    <a:pt x="0" y="0"/>
                  </a:cubicBezTo>
                  <a:cubicBezTo>
                    <a:pt x="0" y="203"/>
                    <a:pt x="0" y="203"/>
                    <a:pt x="0" y="203"/>
                  </a:cubicBezTo>
                  <a:cubicBezTo>
                    <a:pt x="335" y="203"/>
                    <a:pt x="607" y="474"/>
                    <a:pt x="607" y="810"/>
                  </a:cubicBezTo>
                  <a:cubicBezTo>
                    <a:pt x="607" y="873"/>
                    <a:pt x="597" y="937"/>
                    <a:pt x="577" y="997"/>
                  </a:cubicBezTo>
                  <a:lnTo>
                    <a:pt x="769" y="106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aleway"/>
                <a:ea typeface="+mn-ea"/>
                <a:cs typeface="+mn-cs"/>
              </a:endParaRPr>
            </a:p>
          </p:txBody>
        </p:sp>
        <p:sp>
          <p:nvSpPr>
            <p:cNvPr id="60" name="Freeform 6"/>
            <p:cNvSpPr>
              <a:spLocks/>
            </p:cNvSpPr>
            <p:nvPr/>
          </p:nvSpPr>
          <p:spPr bwMode="auto">
            <a:xfrm>
              <a:off x="1923" y="245"/>
              <a:ext cx="3737" cy="3830"/>
            </a:xfrm>
            <a:custGeom>
              <a:avLst/>
              <a:gdLst>
                <a:gd name="T0" fmla="*/ 810 w 1579"/>
                <a:gd name="T1" fmla="*/ 0 h 1619"/>
                <a:gd name="T2" fmla="*/ 0 w 1579"/>
                <a:gd name="T3" fmla="*/ 810 h 1619"/>
                <a:gd name="T4" fmla="*/ 810 w 1579"/>
                <a:gd name="T5" fmla="*/ 1619 h 1619"/>
                <a:gd name="T6" fmla="*/ 1579 w 1579"/>
                <a:gd name="T7" fmla="*/ 1060 h 1619"/>
                <a:gd name="T8" fmla="*/ 1387 w 1579"/>
                <a:gd name="T9" fmla="*/ 997 h 1619"/>
                <a:gd name="T10" fmla="*/ 622 w 1579"/>
                <a:gd name="T11" fmla="*/ 1387 h 1619"/>
                <a:gd name="T12" fmla="*/ 232 w 1579"/>
                <a:gd name="T13" fmla="*/ 622 h 1619"/>
                <a:gd name="T14" fmla="*/ 810 w 1579"/>
                <a:gd name="T15" fmla="*/ 203 h 1619"/>
                <a:gd name="T16" fmla="*/ 810 w 1579"/>
                <a:gd name="T17" fmla="*/ 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9" h="1619">
                  <a:moveTo>
                    <a:pt x="810" y="0"/>
                  </a:moveTo>
                  <a:cubicBezTo>
                    <a:pt x="363" y="0"/>
                    <a:pt x="0" y="363"/>
                    <a:pt x="0" y="810"/>
                  </a:cubicBezTo>
                  <a:cubicBezTo>
                    <a:pt x="0" y="1257"/>
                    <a:pt x="363" y="1619"/>
                    <a:pt x="810" y="1619"/>
                  </a:cubicBezTo>
                  <a:cubicBezTo>
                    <a:pt x="1160" y="1619"/>
                    <a:pt x="1471" y="1393"/>
                    <a:pt x="1579" y="1060"/>
                  </a:cubicBezTo>
                  <a:cubicBezTo>
                    <a:pt x="1387" y="997"/>
                    <a:pt x="1387" y="997"/>
                    <a:pt x="1387" y="997"/>
                  </a:cubicBezTo>
                  <a:cubicBezTo>
                    <a:pt x="1283" y="1316"/>
                    <a:pt x="941" y="1491"/>
                    <a:pt x="622" y="1387"/>
                  </a:cubicBezTo>
                  <a:cubicBezTo>
                    <a:pt x="303" y="1283"/>
                    <a:pt x="129" y="941"/>
                    <a:pt x="232" y="622"/>
                  </a:cubicBezTo>
                  <a:cubicBezTo>
                    <a:pt x="314" y="372"/>
                    <a:pt x="547" y="203"/>
                    <a:pt x="810" y="203"/>
                  </a:cubicBezTo>
                  <a:lnTo>
                    <a:pt x="810"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aleway"/>
                <a:ea typeface="+mn-ea"/>
                <a:cs typeface="+mn-cs"/>
              </a:endParaRPr>
            </a:p>
          </p:txBody>
        </p:sp>
      </p:grpSp>
      <p:grpSp>
        <p:nvGrpSpPr>
          <p:cNvPr id="62" name="Group 9"/>
          <p:cNvGrpSpPr>
            <a:grpSpLocks noChangeAspect="1"/>
          </p:cNvGrpSpPr>
          <p:nvPr/>
        </p:nvGrpSpPr>
        <p:grpSpPr bwMode="auto">
          <a:xfrm>
            <a:off x="7131091" y="3745510"/>
            <a:ext cx="1898813" cy="1898813"/>
            <a:chOff x="4002" y="245"/>
            <a:chExt cx="3830" cy="3830"/>
          </a:xfrm>
        </p:grpSpPr>
        <p:sp>
          <p:nvSpPr>
            <p:cNvPr id="64" name="Freeform 10"/>
            <p:cNvSpPr>
              <a:spLocks/>
            </p:cNvSpPr>
            <p:nvPr/>
          </p:nvSpPr>
          <p:spPr bwMode="auto">
            <a:xfrm>
              <a:off x="5917" y="245"/>
              <a:ext cx="1915" cy="3830"/>
            </a:xfrm>
            <a:custGeom>
              <a:avLst/>
              <a:gdLst>
                <a:gd name="T0" fmla="*/ 0 w 809"/>
                <a:gd name="T1" fmla="*/ 1619 h 1619"/>
                <a:gd name="T2" fmla="*/ 809 w 809"/>
                <a:gd name="T3" fmla="*/ 810 h 1619"/>
                <a:gd name="T4" fmla="*/ 0 w 809"/>
                <a:gd name="T5" fmla="*/ 0 h 1619"/>
                <a:gd name="T6" fmla="*/ 0 w 809"/>
                <a:gd name="T7" fmla="*/ 0 h 1619"/>
                <a:gd name="T8" fmla="*/ 0 w 809"/>
                <a:gd name="T9" fmla="*/ 203 h 1619"/>
                <a:gd name="T10" fmla="*/ 607 w 809"/>
                <a:gd name="T11" fmla="*/ 810 h 1619"/>
                <a:gd name="T12" fmla="*/ 0 w 809"/>
                <a:gd name="T13" fmla="*/ 1417 h 1619"/>
                <a:gd name="T14" fmla="*/ 0 w 809"/>
                <a:gd name="T15" fmla="*/ 1417 h 1619"/>
                <a:gd name="T16" fmla="*/ 0 w 809"/>
                <a:gd name="T17" fmla="*/ 1619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9" h="1619">
                  <a:moveTo>
                    <a:pt x="0" y="1619"/>
                  </a:moveTo>
                  <a:cubicBezTo>
                    <a:pt x="447" y="1619"/>
                    <a:pt x="809" y="1257"/>
                    <a:pt x="809" y="810"/>
                  </a:cubicBezTo>
                  <a:cubicBezTo>
                    <a:pt x="809" y="363"/>
                    <a:pt x="447" y="0"/>
                    <a:pt x="0" y="0"/>
                  </a:cubicBezTo>
                  <a:cubicBezTo>
                    <a:pt x="0" y="0"/>
                    <a:pt x="0" y="0"/>
                    <a:pt x="0" y="0"/>
                  </a:cubicBezTo>
                  <a:cubicBezTo>
                    <a:pt x="0" y="203"/>
                    <a:pt x="0" y="203"/>
                    <a:pt x="0" y="203"/>
                  </a:cubicBezTo>
                  <a:cubicBezTo>
                    <a:pt x="335" y="203"/>
                    <a:pt x="607" y="474"/>
                    <a:pt x="607" y="810"/>
                  </a:cubicBezTo>
                  <a:cubicBezTo>
                    <a:pt x="607" y="1145"/>
                    <a:pt x="335" y="1417"/>
                    <a:pt x="0" y="1417"/>
                  </a:cubicBezTo>
                  <a:cubicBezTo>
                    <a:pt x="0" y="1417"/>
                    <a:pt x="0" y="1417"/>
                    <a:pt x="0" y="1417"/>
                  </a:cubicBezTo>
                  <a:lnTo>
                    <a:pt x="0" y="1619"/>
                  </a:lnTo>
                  <a:close/>
                </a:path>
              </a:pathLst>
            </a:custGeom>
            <a:solidFill>
              <a:srgbClr val="E3004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aleway"/>
                <a:ea typeface="+mn-ea"/>
                <a:cs typeface="+mn-cs"/>
              </a:endParaRPr>
            </a:p>
          </p:txBody>
        </p:sp>
        <p:sp>
          <p:nvSpPr>
            <p:cNvPr id="65" name="Freeform 11"/>
            <p:cNvSpPr>
              <a:spLocks/>
            </p:cNvSpPr>
            <p:nvPr/>
          </p:nvSpPr>
          <p:spPr bwMode="auto">
            <a:xfrm>
              <a:off x="4002" y="245"/>
              <a:ext cx="1915" cy="3830"/>
            </a:xfrm>
            <a:custGeom>
              <a:avLst/>
              <a:gdLst>
                <a:gd name="T0" fmla="*/ 809 w 809"/>
                <a:gd name="T1" fmla="*/ 0 h 1619"/>
                <a:gd name="T2" fmla="*/ 0 w 809"/>
                <a:gd name="T3" fmla="*/ 810 h 1619"/>
                <a:gd name="T4" fmla="*/ 809 w 809"/>
                <a:gd name="T5" fmla="*/ 1619 h 1619"/>
                <a:gd name="T6" fmla="*/ 809 w 809"/>
                <a:gd name="T7" fmla="*/ 1417 h 1619"/>
                <a:gd name="T8" fmla="*/ 202 w 809"/>
                <a:gd name="T9" fmla="*/ 810 h 1619"/>
                <a:gd name="T10" fmla="*/ 809 w 809"/>
                <a:gd name="T11" fmla="*/ 203 h 1619"/>
                <a:gd name="T12" fmla="*/ 809 w 809"/>
                <a:gd name="T13" fmla="*/ 0 h 1619"/>
              </a:gdLst>
              <a:ahLst/>
              <a:cxnLst>
                <a:cxn ang="0">
                  <a:pos x="T0" y="T1"/>
                </a:cxn>
                <a:cxn ang="0">
                  <a:pos x="T2" y="T3"/>
                </a:cxn>
                <a:cxn ang="0">
                  <a:pos x="T4" y="T5"/>
                </a:cxn>
                <a:cxn ang="0">
                  <a:pos x="T6" y="T7"/>
                </a:cxn>
                <a:cxn ang="0">
                  <a:pos x="T8" y="T9"/>
                </a:cxn>
                <a:cxn ang="0">
                  <a:pos x="T10" y="T11"/>
                </a:cxn>
                <a:cxn ang="0">
                  <a:pos x="T12" y="T13"/>
                </a:cxn>
              </a:cxnLst>
              <a:rect l="0" t="0" r="r" b="b"/>
              <a:pathLst>
                <a:path w="809" h="1619">
                  <a:moveTo>
                    <a:pt x="809" y="0"/>
                  </a:moveTo>
                  <a:cubicBezTo>
                    <a:pt x="362" y="0"/>
                    <a:pt x="0" y="363"/>
                    <a:pt x="0" y="810"/>
                  </a:cubicBezTo>
                  <a:cubicBezTo>
                    <a:pt x="0" y="1257"/>
                    <a:pt x="362" y="1619"/>
                    <a:pt x="809" y="1619"/>
                  </a:cubicBezTo>
                  <a:cubicBezTo>
                    <a:pt x="809" y="1417"/>
                    <a:pt x="809" y="1417"/>
                    <a:pt x="809" y="1417"/>
                  </a:cubicBezTo>
                  <a:cubicBezTo>
                    <a:pt x="474" y="1417"/>
                    <a:pt x="202" y="1145"/>
                    <a:pt x="202" y="810"/>
                  </a:cubicBezTo>
                  <a:cubicBezTo>
                    <a:pt x="202" y="474"/>
                    <a:pt x="474" y="203"/>
                    <a:pt x="809" y="203"/>
                  </a:cubicBezTo>
                  <a:lnTo>
                    <a:pt x="809" y="0"/>
                  </a:lnTo>
                  <a:close/>
                </a:path>
              </a:pathLst>
            </a:custGeom>
            <a:solidFill>
              <a:srgbClr val="071D49"/>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aleway"/>
                <a:ea typeface="+mn-ea"/>
                <a:cs typeface="+mn-cs"/>
              </a:endParaRPr>
            </a:p>
          </p:txBody>
        </p:sp>
      </p:grpSp>
      <p:grpSp>
        <p:nvGrpSpPr>
          <p:cNvPr id="66" name="Group 4"/>
          <p:cNvGrpSpPr>
            <a:grpSpLocks noChangeAspect="1"/>
          </p:cNvGrpSpPr>
          <p:nvPr/>
        </p:nvGrpSpPr>
        <p:grpSpPr bwMode="auto">
          <a:xfrm flipH="1">
            <a:off x="9111459" y="3745510"/>
            <a:ext cx="2015816" cy="1898813"/>
            <a:chOff x="1923" y="245"/>
            <a:chExt cx="4066" cy="3830"/>
          </a:xfrm>
        </p:grpSpPr>
        <p:sp>
          <p:nvSpPr>
            <p:cNvPr id="67" name="Freeform 5"/>
            <p:cNvSpPr>
              <a:spLocks/>
            </p:cNvSpPr>
            <p:nvPr/>
          </p:nvSpPr>
          <p:spPr bwMode="auto">
            <a:xfrm>
              <a:off x="3840" y="245"/>
              <a:ext cx="2149" cy="2508"/>
            </a:xfrm>
            <a:custGeom>
              <a:avLst/>
              <a:gdLst>
                <a:gd name="T0" fmla="*/ 769 w 908"/>
                <a:gd name="T1" fmla="*/ 1060 h 1060"/>
                <a:gd name="T2" fmla="*/ 250 w 908"/>
                <a:gd name="T3" fmla="*/ 40 h 1060"/>
                <a:gd name="T4" fmla="*/ 0 w 908"/>
                <a:gd name="T5" fmla="*/ 0 h 1060"/>
                <a:gd name="T6" fmla="*/ 0 w 908"/>
                <a:gd name="T7" fmla="*/ 203 h 1060"/>
                <a:gd name="T8" fmla="*/ 607 w 908"/>
                <a:gd name="T9" fmla="*/ 810 h 1060"/>
                <a:gd name="T10" fmla="*/ 577 w 908"/>
                <a:gd name="T11" fmla="*/ 997 h 1060"/>
                <a:gd name="T12" fmla="*/ 769 w 908"/>
                <a:gd name="T13" fmla="*/ 1060 h 1060"/>
              </a:gdLst>
              <a:ahLst/>
              <a:cxnLst>
                <a:cxn ang="0">
                  <a:pos x="T0" y="T1"/>
                </a:cxn>
                <a:cxn ang="0">
                  <a:pos x="T2" y="T3"/>
                </a:cxn>
                <a:cxn ang="0">
                  <a:pos x="T4" y="T5"/>
                </a:cxn>
                <a:cxn ang="0">
                  <a:pos x="T6" y="T7"/>
                </a:cxn>
                <a:cxn ang="0">
                  <a:pos x="T8" y="T9"/>
                </a:cxn>
                <a:cxn ang="0">
                  <a:pos x="T10" y="T11"/>
                </a:cxn>
                <a:cxn ang="0">
                  <a:pos x="T12" y="T13"/>
                </a:cxn>
              </a:cxnLst>
              <a:rect l="0" t="0" r="r" b="b"/>
              <a:pathLst>
                <a:path w="908" h="1060">
                  <a:moveTo>
                    <a:pt x="769" y="1060"/>
                  </a:moveTo>
                  <a:cubicBezTo>
                    <a:pt x="908" y="635"/>
                    <a:pt x="675" y="178"/>
                    <a:pt x="250" y="40"/>
                  </a:cubicBezTo>
                  <a:cubicBezTo>
                    <a:pt x="169" y="14"/>
                    <a:pt x="85" y="0"/>
                    <a:pt x="0" y="0"/>
                  </a:cubicBezTo>
                  <a:cubicBezTo>
                    <a:pt x="0" y="203"/>
                    <a:pt x="0" y="203"/>
                    <a:pt x="0" y="203"/>
                  </a:cubicBezTo>
                  <a:cubicBezTo>
                    <a:pt x="335" y="203"/>
                    <a:pt x="607" y="474"/>
                    <a:pt x="607" y="810"/>
                  </a:cubicBezTo>
                  <a:cubicBezTo>
                    <a:pt x="607" y="873"/>
                    <a:pt x="597" y="937"/>
                    <a:pt x="577" y="997"/>
                  </a:cubicBezTo>
                  <a:lnTo>
                    <a:pt x="769" y="106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aleway"/>
                <a:ea typeface="+mn-ea"/>
                <a:cs typeface="+mn-cs"/>
              </a:endParaRPr>
            </a:p>
          </p:txBody>
        </p:sp>
        <p:sp>
          <p:nvSpPr>
            <p:cNvPr id="68" name="Freeform 6"/>
            <p:cNvSpPr>
              <a:spLocks/>
            </p:cNvSpPr>
            <p:nvPr/>
          </p:nvSpPr>
          <p:spPr bwMode="auto">
            <a:xfrm>
              <a:off x="1923" y="245"/>
              <a:ext cx="3737" cy="3830"/>
            </a:xfrm>
            <a:custGeom>
              <a:avLst/>
              <a:gdLst>
                <a:gd name="T0" fmla="*/ 810 w 1579"/>
                <a:gd name="T1" fmla="*/ 0 h 1619"/>
                <a:gd name="T2" fmla="*/ 0 w 1579"/>
                <a:gd name="T3" fmla="*/ 810 h 1619"/>
                <a:gd name="T4" fmla="*/ 810 w 1579"/>
                <a:gd name="T5" fmla="*/ 1619 h 1619"/>
                <a:gd name="T6" fmla="*/ 1579 w 1579"/>
                <a:gd name="T7" fmla="*/ 1060 h 1619"/>
                <a:gd name="T8" fmla="*/ 1387 w 1579"/>
                <a:gd name="T9" fmla="*/ 997 h 1619"/>
                <a:gd name="T10" fmla="*/ 622 w 1579"/>
                <a:gd name="T11" fmla="*/ 1387 h 1619"/>
                <a:gd name="T12" fmla="*/ 232 w 1579"/>
                <a:gd name="T13" fmla="*/ 622 h 1619"/>
                <a:gd name="T14" fmla="*/ 810 w 1579"/>
                <a:gd name="T15" fmla="*/ 203 h 1619"/>
                <a:gd name="T16" fmla="*/ 810 w 1579"/>
                <a:gd name="T17" fmla="*/ 0 h 1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9" h="1619">
                  <a:moveTo>
                    <a:pt x="810" y="0"/>
                  </a:moveTo>
                  <a:cubicBezTo>
                    <a:pt x="363" y="0"/>
                    <a:pt x="0" y="363"/>
                    <a:pt x="0" y="810"/>
                  </a:cubicBezTo>
                  <a:cubicBezTo>
                    <a:pt x="0" y="1257"/>
                    <a:pt x="363" y="1619"/>
                    <a:pt x="810" y="1619"/>
                  </a:cubicBezTo>
                  <a:cubicBezTo>
                    <a:pt x="1160" y="1619"/>
                    <a:pt x="1471" y="1393"/>
                    <a:pt x="1579" y="1060"/>
                  </a:cubicBezTo>
                  <a:cubicBezTo>
                    <a:pt x="1387" y="997"/>
                    <a:pt x="1387" y="997"/>
                    <a:pt x="1387" y="997"/>
                  </a:cubicBezTo>
                  <a:cubicBezTo>
                    <a:pt x="1283" y="1316"/>
                    <a:pt x="941" y="1491"/>
                    <a:pt x="622" y="1387"/>
                  </a:cubicBezTo>
                  <a:cubicBezTo>
                    <a:pt x="303" y="1283"/>
                    <a:pt x="129" y="941"/>
                    <a:pt x="232" y="622"/>
                  </a:cubicBezTo>
                  <a:cubicBezTo>
                    <a:pt x="314" y="372"/>
                    <a:pt x="547" y="203"/>
                    <a:pt x="810" y="203"/>
                  </a:cubicBezTo>
                  <a:lnTo>
                    <a:pt x="810"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Raleway"/>
                <a:ea typeface="+mn-ea"/>
                <a:cs typeface="+mn-cs"/>
              </a:endParaRPr>
            </a:p>
          </p:txBody>
        </p:sp>
      </p:grpSp>
      <p:grpSp>
        <p:nvGrpSpPr>
          <p:cNvPr id="73" name="Group 72"/>
          <p:cNvGrpSpPr/>
          <p:nvPr/>
        </p:nvGrpSpPr>
        <p:grpSpPr>
          <a:xfrm>
            <a:off x="5408236" y="6241386"/>
            <a:ext cx="3362519" cy="216503"/>
            <a:chOff x="693232" y="4646465"/>
            <a:chExt cx="3362519" cy="216503"/>
          </a:xfrm>
        </p:grpSpPr>
        <p:sp>
          <p:nvSpPr>
            <p:cNvPr id="69" name="Text Placeholder 4">
              <a:extLst>
                <a:ext uri="{FF2B5EF4-FFF2-40B4-BE49-F238E27FC236}">
                  <a16:creationId xmlns:a16="http://schemas.microsoft.com/office/drawing/2014/main" id="{2CDBA767-16CE-4ECC-B855-F6DE62B70F2A}"/>
                </a:ext>
              </a:extLst>
            </p:cNvPr>
            <p:cNvSpPr txBox="1">
              <a:spLocks/>
            </p:cNvSpPr>
            <p:nvPr/>
          </p:nvSpPr>
          <p:spPr bwMode="auto">
            <a:xfrm>
              <a:off x="941110" y="4647524"/>
              <a:ext cx="1249352"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spcBef>
                  <a:spcPct val="0"/>
                </a:spcBef>
                <a:spcAft>
                  <a:spcPts val="300"/>
                </a:spcAft>
                <a:buClr>
                  <a:srgbClr val="E31836"/>
                </a:buClr>
                <a:buSzPct val="115000"/>
                <a:buFont typeface="Arial" charset="0"/>
                <a:buNone/>
                <a:defRPr sz="10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l" defTabSz="914400" rtl="0" eaLnBrk="0" fontAlgn="base" latinLnBrk="0" hangingPunct="0">
                <a:lnSpc>
                  <a:spcPct val="100000"/>
                </a:lnSpc>
                <a:spcBef>
                  <a:spcPct val="0"/>
                </a:spcBef>
                <a:spcAft>
                  <a:spcPts val="300"/>
                </a:spcAft>
                <a:buClr>
                  <a:srgbClr val="E31836"/>
                </a:buClr>
                <a:buSzPct val="115000"/>
                <a:buFont typeface="Arial" charset="0"/>
                <a:buNone/>
                <a:tabLst/>
                <a:defRPr/>
              </a:pPr>
              <a:r>
                <a:rPr kumimoji="0" lang="en-GB" sz="1400" b="0" i="0" u="none" strike="noStrike" kern="0" cap="none" spc="0" normalizeH="0" baseline="0" noProof="0" dirty="0">
                  <a:ln>
                    <a:noFill/>
                  </a:ln>
                  <a:solidFill>
                    <a:srgbClr val="071D49"/>
                  </a:solidFill>
                  <a:effectLst/>
                  <a:uLnTx/>
                  <a:uFillTx/>
                  <a:latin typeface="Raleway" panose="020B0503030101060003" pitchFamily="34" charset="0"/>
                  <a:ea typeface="+mn-ea"/>
                  <a:cs typeface="Raleway"/>
                </a:rPr>
                <a:t>Effectiveness</a:t>
              </a:r>
            </a:p>
          </p:txBody>
        </p:sp>
        <p:sp>
          <p:nvSpPr>
            <p:cNvPr id="70" name="Text Placeholder 4">
              <a:extLst>
                <a:ext uri="{FF2B5EF4-FFF2-40B4-BE49-F238E27FC236}">
                  <a16:creationId xmlns:a16="http://schemas.microsoft.com/office/drawing/2014/main" id="{2CDBA767-16CE-4ECC-B855-F6DE62B70F2A}"/>
                </a:ext>
              </a:extLst>
            </p:cNvPr>
            <p:cNvSpPr txBox="1">
              <a:spLocks/>
            </p:cNvSpPr>
            <p:nvPr/>
          </p:nvSpPr>
          <p:spPr bwMode="auto">
            <a:xfrm>
              <a:off x="2664772" y="4646465"/>
              <a:ext cx="1390979"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spcBef>
                  <a:spcPct val="0"/>
                </a:spcBef>
                <a:spcAft>
                  <a:spcPts val="300"/>
                </a:spcAft>
                <a:buClr>
                  <a:srgbClr val="E31836"/>
                </a:buClr>
                <a:buSzPct val="115000"/>
                <a:buFont typeface="Arial" charset="0"/>
                <a:buNone/>
                <a:defRPr sz="10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l" defTabSz="914400" rtl="0" eaLnBrk="0" fontAlgn="base" latinLnBrk="0" hangingPunct="0">
                <a:lnSpc>
                  <a:spcPct val="100000"/>
                </a:lnSpc>
                <a:spcBef>
                  <a:spcPct val="0"/>
                </a:spcBef>
                <a:spcAft>
                  <a:spcPts val="300"/>
                </a:spcAft>
                <a:buClr>
                  <a:srgbClr val="E31836"/>
                </a:buClr>
                <a:buSzPct val="115000"/>
                <a:buFont typeface="Arial" charset="0"/>
                <a:buNone/>
                <a:tabLst/>
                <a:defRPr/>
              </a:pPr>
              <a:r>
                <a:rPr kumimoji="0" lang="en-GB" sz="1400" b="0" i="0" u="none" strike="noStrike" kern="0" cap="none" spc="0" normalizeH="0" baseline="0" noProof="0" dirty="0">
                  <a:ln>
                    <a:noFill/>
                  </a:ln>
                  <a:solidFill>
                    <a:srgbClr val="E30046"/>
                  </a:solidFill>
                  <a:effectLst/>
                  <a:uLnTx/>
                  <a:uFillTx/>
                  <a:latin typeface="Raleway" panose="020B0503030101060003" pitchFamily="34" charset="0"/>
                  <a:ea typeface="+mn-ea"/>
                  <a:cs typeface="Raleway"/>
                </a:rPr>
                <a:t>Implementation</a:t>
              </a:r>
            </a:p>
          </p:txBody>
        </p:sp>
        <p:sp>
          <p:nvSpPr>
            <p:cNvPr id="71" name="Oval 70"/>
            <p:cNvSpPr/>
            <p:nvPr/>
          </p:nvSpPr>
          <p:spPr>
            <a:xfrm>
              <a:off x="2416895" y="4665656"/>
              <a:ext cx="177063" cy="1770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aleway"/>
                <a:ea typeface="+mn-ea"/>
                <a:cs typeface="+mn-cs"/>
              </a:endParaRPr>
            </a:p>
          </p:txBody>
        </p:sp>
        <p:sp>
          <p:nvSpPr>
            <p:cNvPr id="72" name="Oval 71"/>
            <p:cNvSpPr/>
            <p:nvPr/>
          </p:nvSpPr>
          <p:spPr>
            <a:xfrm>
              <a:off x="693232" y="4666715"/>
              <a:ext cx="177063" cy="1770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Raleway"/>
                <a:ea typeface="+mn-ea"/>
                <a:cs typeface="+mn-cs"/>
              </a:endParaRPr>
            </a:p>
          </p:txBody>
        </p:sp>
      </p:grpSp>
      <p:sp>
        <p:nvSpPr>
          <p:cNvPr id="80" name="Text Placeholder 4">
            <a:extLst>
              <a:ext uri="{FF2B5EF4-FFF2-40B4-BE49-F238E27FC236}">
                <a16:creationId xmlns:a16="http://schemas.microsoft.com/office/drawing/2014/main" id="{2CDBA767-16CE-4ECC-B855-F6DE62B70F2A}"/>
              </a:ext>
            </a:extLst>
          </p:cNvPr>
          <p:cNvSpPr txBox="1">
            <a:spLocks/>
          </p:cNvSpPr>
          <p:nvPr/>
        </p:nvSpPr>
        <p:spPr bwMode="auto">
          <a:xfrm>
            <a:off x="5232205" y="4535744"/>
            <a:ext cx="1492342"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spcBef>
                <a:spcPct val="0"/>
              </a:spcBef>
              <a:spcAft>
                <a:spcPts val="300"/>
              </a:spcAft>
              <a:buClr>
                <a:srgbClr val="E31836"/>
              </a:buClr>
              <a:buSzPct val="115000"/>
              <a:buFont typeface="Arial" charset="0"/>
              <a:buNone/>
              <a:defRPr sz="10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914400" rtl="0" eaLnBrk="0" fontAlgn="base" latinLnBrk="0" hangingPunct="0">
              <a:lnSpc>
                <a:spcPct val="100000"/>
              </a:lnSpc>
              <a:spcBef>
                <a:spcPct val="0"/>
              </a:spcBef>
              <a:spcAft>
                <a:spcPts val="300"/>
              </a:spcAft>
              <a:buClr>
                <a:srgbClr val="E31836"/>
              </a:buClr>
              <a:buSzPct val="115000"/>
              <a:buFont typeface="Arial" charset="0"/>
              <a:buNone/>
              <a:tabLst/>
              <a:defRPr/>
            </a:pPr>
            <a:r>
              <a:rPr kumimoji="0" lang="en-GB" sz="1400" b="0" i="0" u="none" strike="noStrike" kern="0" cap="none" spc="0" normalizeH="0" baseline="0" noProof="0" dirty="0">
                <a:ln>
                  <a:noFill/>
                </a:ln>
                <a:solidFill>
                  <a:srgbClr val="E30046"/>
                </a:solidFill>
                <a:effectLst/>
                <a:uLnTx/>
                <a:uFillTx/>
                <a:latin typeface="Raleway" panose="020B0503030101060003" pitchFamily="34" charset="0"/>
                <a:ea typeface="+mn-ea"/>
                <a:cs typeface="Raleway"/>
              </a:rPr>
              <a:t>Type I</a:t>
            </a:r>
          </a:p>
        </p:txBody>
      </p:sp>
      <p:sp>
        <p:nvSpPr>
          <p:cNvPr id="81" name="Text Placeholder 4">
            <a:extLst>
              <a:ext uri="{FF2B5EF4-FFF2-40B4-BE49-F238E27FC236}">
                <a16:creationId xmlns:a16="http://schemas.microsoft.com/office/drawing/2014/main" id="{F7BFFBF7-B800-4589-AAE3-9ED05DBEA2F7}"/>
              </a:ext>
            </a:extLst>
          </p:cNvPr>
          <p:cNvSpPr txBox="1">
            <a:spLocks/>
          </p:cNvSpPr>
          <p:nvPr/>
        </p:nvSpPr>
        <p:spPr bwMode="auto">
          <a:xfrm>
            <a:off x="7471793" y="4535744"/>
            <a:ext cx="1236643"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spcBef>
                <a:spcPct val="0"/>
              </a:spcBef>
              <a:spcAft>
                <a:spcPts val="300"/>
              </a:spcAft>
              <a:buClr>
                <a:srgbClr val="E31836"/>
              </a:buClr>
              <a:buSzPct val="115000"/>
              <a:buFont typeface="Arial" charset="0"/>
              <a:buNone/>
              <a:defRPr sz="10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914400" rtl="0" eaLnBrk="0" fontAlgn="base" latinLnBrk="0" hangingPunct="0">
              <a:lnSpc>
                <a:spcPct val="100000"/>
              </a:lnSpc>
              <a:spcBef>
                <a:spcPct val="0"/>
              </a:spcBef>
              <a:spcAft>
                <a:spcPts val="300"/>
              </a:spcAft>
              <a:buClr>
                <a:srgbClr val="E31836"/>
              </a:buClr>
              <a:buSzPct val="115000"/>
              <a:buFont typeface="Arial" charset="0"/>
              <a:buNone/>
              <a:tabLst/>
              <a:defRPr/>
            </a:pPr>
            <a:r>
              <a:rPr kumimoji="0" lang="en-GB" sz="1400" b="0" i="0" u="none" strike="noStrike" kern="0" cap="none" spc="0" normalizeH="0" baseline="0" noProof="0" dirty="0">
                <a:ln>
                  <a:noFill/>
                </a:ln>
                <a:solidFill>
                  <a:srgbClr val="E30046"/>
                </a:solidFill>
                <a:effectLst/>
                <a:uLnTx/>
                <a:uFillTx/>
                <a:latin typeface="Raleway" panose="020B0503030101060003" pitchFamily="34" charset="0"/>
                <a:ea typeface="+mn-ea"/>
                <a:cs typeface="Raleway"/>
              </a:rPr>
              <a:t>Type II</a:t>
            </a:r>
          </a:p>
        </p:txBody>
      </p:sp>
      <p:sp>
        <p:nvSpPr>
          <p:cNvPr id="82" name="Text Placeholder 4">
            <a:extLst>
              <a:ext uri="{FF2B5EF4-FFF2-40B4-BE49-F238E27FC236}">
                <a16:creationId xmlns:a16="http://schemas.microsoft.com/office/drawing/2014/main" id="{8A34DEFB-3AF0-4314-A5F5-DB7D3991B42F}"/>
              </a:ext>
            </a:extLst>
          </p:cNvPr>
          <p:cNvSpPr txBox="1">
            <a:spLocks/>
          </p:cNvSpPr>
          <p:nvPr/>
        </p:nvSpPr>
        <p:spPr bwMode="auto">
          <a:xfrm>
            <a:off x="9463399" y="4535744"/>
            <a:ext cx="1406881" cy="215444"/>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marL="0" indent="0" algn="l" rtl="0" eaLnBrk="0" fontAlgn="base" hangingPunct="0">
              <a:spcBef>
                <a:spcPct val="0"/>
              </a:spcBef>
              <a:spcAft>
                <a:spcPts val="300"/>
              </a:spcAft>
              <a:buClr>
                <a:srgbClr val="E31836"/>
              </a:buClr>
              <a:buSzPct val="115000"/>
              <a:buFont typeface="Arial" charset="0"/>
              <a:buNone/>
              <a:defRPr sz="1000">
                <a:solidFill>
                  <a:schemeClr val="tx1"/>
                </a:solidFill>
                <a:latin typeface="Arial" panose="020B0604020202020204" pitchFamily="34" charset="0"/>
                <a:ea typeface="+mn-ea"/>
                <a:cs typeface="Arial" panose="020B0604020202020204" pitchFamily="34" charset="0"/>
              </a:defRPr>
            </a:lvl1pPr>
            <a:lvl2pPr marL="473075" indent="-257175" algn="l" rtl="0" eaLnBrk="0" fontAlgn="base" hangingPunct="0">
              <a:spcBef>
                <a:spcPct val="0"/>
              </a:spcBef>
              <a:spcAft>
                <a:spcPts val="300"/>
              </a:spcAft>
              <a:buClr>
                <a:srgbClr val="E31836"/>
              </a:buClr>
              <a:buSzPct val="115000"/>
              <a:buFont typeface="Arial" charset="0"/>
              <a:buChar char="–"/>
              <a:defRPr sz="2000">
                <a:solidFill>
                  <a:schemeClr val="tx1"/>
                </a:solidFill>
                <a:latin typeface="Arial" panose="020B0604020202020204" pitchFamily="34" charset="0"/>
                <a:cs typeface="Arial" panose="020B0604020202020204" pitchFamily="34" charset="0"/>
              </a:defRPr>
            </a:lvl2pPr>
            <a:lvl3pPr marL="639763" indent="-158750" algn="l" rtl="0" eaLnBrk="0" fontAlgn="base" hangingPunct="0">
              <a:spcBef>
                <a:spcPct val="0"/>
              </a:spcBef>
              <a:spcAft>
                <a:spcPts val="300"/>
              </a:spcAft>
              <a:buClr>
                <a:srgbClr val="E31836"/>
              </a:buClr>
              <a:buSzPct val="115000"/>
              <a:buFont typeface="Arial" charset="0"/>
              <a:buChar char="•"/>
              <a:defRPr lang="en-US" dirty="0">
                <a:solidFill>
                  <a:schemeClr val="tx1"/>
                </a:solidFill>
                <a:latin typeface="Arial" panose="020B0604020202020204" pitchFamily="34" charset="0"/>
                <a:cs typeface="Arial" panose="020B0604020202020204" pitchFamily="34" charset="0"/>
              </a:defRPr>
            </a:lvl3pPr>
            <a:lvl4pPr marL="798513" indent="-142875" algn="l" rtl="0" eaLnBrk="0" fontAlgn="base" hangingPunct="0">
              <a:spcBef>
                <a:spcPct val="0"/>
              </a:spcBef>
              <a:spcAft>
                <a:spcPts val="300"/>
              </a:spcAft>
              <a:buClr>
                <a:srgbClr val="E31836"/>
              </a:buClr>
              <a:buSzPct val="115000"/>
              <a:buFont typeface="Arial" charset="0"/>
              <a:buChar char="-"/>
              <a:defRPr lang="en-US" sz="1600" dirty="0">
                <a:solidFill>
                  <a:schemeClr val="tx1"/>
                </a:solidFill>
                <a:latin typeface="Arial" panose="020B0604020202020204" pitchFamily="34" charset="0"/>
                <a:cs typeface="Arial" panose="020B0604020202020204" pitchFamily="34" charset="0"/>
              </a:defRPr>
            </a:lvl4pPr>
            <a:lvl5pPr marL="922338" indent="-114300" algn="l" defTabSz="923925" rtl="0" eaLnBrk="0" fontAlgn="base" hangingPunct="0">
              <a:spcBef>
                <a:spcPct val="0"/>
              </a:spcBef>
              <a:spcAft>
                <a:spcPts val="300"/>
              </a:spcAft>
              <a:buClr>
                <a:srgbClr val="E31836"/>
              </a:buClr>
              <a:buSzPct val="115000"/>
              <a:buFont typeface="Arial" charset="0"/>
              <a:buChar char="•"/>
              <a:defRPr lang="en-GB" sz="1400" dirty="0">
                <a:solidFill>
                  <a:schemeClr val="tx1"/>
                </a:solidFill>
                <a:latin typeface="Arial" panose="020B0604020202020204" pitchFamily="34" charset="0"/>
                <a:cs typeface="Arial" panose="020B0604020202020204" pitchFamily="34" charset="0"/>
              </a:defRPr>
            </a:lvl5pPr>
            <a:lvl6pPr marL="668338" indent="0" algn="l" rtl="0" eaLnBrk="1" fontAlgn="base" hangingPunct="1">
              <a:spcBef>
                <a:spcPct val="20000"/>
              </a:spcBef>
              <a:spcAft>
                <a:spcPct val="0"/>
              </a:spcAft>
              <a:buClr>
                <a:srgbClr val="B61229"/>
              </a:buClr>
              <a:buSzPct val="115000"/>
              <a:buFont typeface="Arial" charset="0"/>
              <a:buNone/>
              <a:defRPr sz="1000">
                <a:solidFill>
                  <a:schemeClr val="bg2"/>
                </a:solidFill>
                <a:latin typeface="+mn-lt"/>
                <a:cs typeface="+mn-cs"/>
              </a:defRPr>
            </a:lvl6pPr>
            <a:lvl7pPr marL="14478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7pPr>
            <a:lvl8pPr marL="19050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8pPr>
            <a:lvl9pPr marL="2362200" indent="-188913" algn="l" rtl="0" eaLnBrk="1" fontAlgn="base" hangingPunct="1">
              <a:spcBef>
                <a:spcPct val="20000"/>
              </a:spcBef>
              <a:spcAft>
                <a:spcPct val="0"/>
              </a:spcAft>
              <a:buClr>
                <a:srgbClr val="B61229"/>
              </a:buClr>
              <a:buSzPct val="115000"/>
              <a:buFont typeface="Arial" charset="0"/>
              <a:buChar char="•"/>
              <a:defRPr sz="1000">
                <a:solidFill>
                  <a:schemeClr val="bg2"/>
                </a:solidFill>
                <a:latin typeface="+mn-lt"/>
                <a:cs typeface="+mn-cs"/>
              </a:defRPr>
            </a:lvl9pPr>
          </a:lstStyle>
          <a:p>
            <a:pPr marL="0" marR="0" lvl="0" indent="0" algn="ctr" defTabSz="914400" rtl="0" eaLnBrk="0" fontAlgn="base" latinLnBrk="0" hangingPunct="0">
              <a:lnSpc>
                <a:spcPct val="100000"/>
              </a:lnSpc>
              <a:spcBef>
                <a:spcPct val="0"/>
              </a:spcBef>
              <a:spcAft>
                <a:spcPts val="300"/>
              </a:spcAft>
              <a:buClr>
                <a:srgbClr val="E31836"/>
              </a:buClr>
              <a:buSzPct val="115000"/>
              <a:buFont typeface="Arial" charset="0"/>
              <a:buNone/>
              <a:tabLst/>
              <a:defRPr/>
            </a:pPr>
            <a:r>
              <a:rPr kumimoji="0" lang="en-GB" sz="1400" b="0" i="0" u="none" strike="noStrike" kern="0" cap="none" spc="0" normalizeH="0" baseline="0" noProof="0" dirty="0">
                <a:ln>
                  <a:noFill/>
                </a:ln>
                <a:solidFill>
                  <a:srgbClr val="E30046"/>
                </a:solidFill>
                <a:effectLst/>
                <a:uLnTx/>
                <a:uFillTx/>
                <a:latin typeface="Raleway" panose="020B0503030101060003" pitchFamily="34" charset="0"/>
                <a:ea typeface="+mn-ea"/>
                <a:cs typeface="Raleway"/>
              </a:rPr>
              <a:t>Type III</a:t>
            </a:r>
          </a:p>
        </p:txBody>
      </p:sp>
      <p:sp>
        <p:nvSpPr>
          <p:cNvPr id="3" name="Text Placeholder 6">
            <a:extLst>
              <a:ext uri="{FF2B5EF4-FFF2-40B4-BE49-F238E27FC236}">
                <a16:creationId xmlns:a16="http://schemas.microsoft.com/office/drawing/2014/main" id="{5CF18655-FB4C-3862-5302-8AC7721AEA51}"/>
              </a:ext>
            </a:extLst>
          </p:cNvPr>
          <p:cNvSpPr txBox="1">
            <a:spLocks/>
          </p:cNvSpPr>
          <p:nvPr/>
        </p:nvSpPr>
        <p:spPr>
          <a:xfrm>
            <a:off x="671752" y="840940"/>
            <a:ext cx="10813514" cy="7207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500" dirty="0">
                <a:solidFill>
                  <a:schemeClr val="accent1"/>
                </a:solidFill>
                <a:latin typeface="Breakthrough" panose="02060603040202040303" pitchFamily="18" charset="0"/>
              </a:rPr>
              <a:t>Bringing implementation research forward through hybrid study designs</a:t>
            </a:r>
          </a:p>
        </p:txBody>
      </p:sp>
      <p:sp>
        <p:nvSpPr>
          <p:cNvPr id="5" name="Slide Number Placeholder 1">
            <a:extLst>
              <a:ext uri="{FF2B5EF4-FFF2-40B4-BE49-F238E27FC236}">
                <a16:creationId xmlns:a16="http://schemas.microsoft.com/office/drawing/2014/main" id="{31E955E6-3B60-5987-3EFF-3C2C3F109078}"/>
              </a:ext>
            </a:extLst>
          </p:cNvPr>
          <p:cNvSpPr txBox="1">
            <a:spLocks/>
          </p:cNvSpPr>
          <p:nvPr/>
        </p:nvSpPr>
        <p:spPr>
          <a:xfrm>
            <a:off x="11740380" y="6518367"/>
            <a:ext cx="349145" cy="201668"/>
          </a:xfrm>
          <a:prstGeom prst="rect">
            <a:avLst/>
          </a:prstGeom>
        </p:spPr>
        <p:txBody>
          <a:bodyPr vert="horz" lIns="0" tIns="0" rIns="0" bIns="0" rtlCol="0" anchor="ctr"/>
          <a:lstStyle>
            <a:defPPr>
              <a:defRPr lang="en-US"/>
            </a:defPPr>
            <a:lvl1pPr marL="0" algn="r" defTabSz="914400" rtl="0" eaLnBrk="1" latinLnBrk="0" hangingPunct="1">
              <a:defRPr sz="1200" b="1"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4924F2-D2C6-4E44-94BF-16121116D9F5}" type="slidenum">
              <a:rPr lang="en-GB" smtClean="0"/>
              <a:pPr/>
              <a:t>6</a:t>
            </a:fld>
            <a:endParaRPr lang="en-GB" dirty="0"/>
          </a:p>
        </p:txBody>
      </p:sp>
    </p:spTree>
    <p:extLst>
      <p:ext uri="{BB962C8B-B14F-4D97-AF65-F5344CB8AC3E}">
        <p14:creationId xmlns:p14="http://schemas.microsoft.com/office/powerpoint/2010/main" val="39983603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wipe(left)">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wipe(left)">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3"/>
                                        </p:tgtEl>
                                        <p:attrNameLst>
                                          <p:attrName>style.visibility</p:attrName>
                                        </p:attrNameLst>
                                      </p:cBhvr>
                                      <p:to>
                                        <p:strVal val="visible"/>
                                      </p:to>
                                    </p:set>
                                    <p:animEffect transition="in" filter="wipe(left)">
                                      <p:cBhvr>
                                        <p:cTn id="21" dur="500"/>
                                        <p:tgtEl>
                                          <p:spTgt spid="73"/>
                                        </p:tgtEl>
                                      </p:cBhvr>
                                    </p:animEffect>
                                  </p:childTnLst>
                                </p:cTn>
                              </p:par>
                              <p:par>
                                <p:cTn id="22" presetID="21" presetClass="entr" presetSubtype="1"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heel(1)">
                                      <p:cBhvr>
                                        <p:cTn id="24" dur="1500"/>
                                        <p:tgtEl>
                                          <p:spTgt spid="57"/>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80"/>
                                        </p:tgtEl>
                                        <p:attrNameLst>
                                          <p:attrName>style.visibility</p:attrName>
                                        </p:attrNameLst>
                                      </p:cBhvr>
                                      <p:to>
                                        <p:strVal val="visible"/>
                                      </p:to>
                                    </p:set>
                                    <p:animEffect transition="in" filter="wheel(1)">
                                      <p:cBhvr>
                                        <p:cTn id="27" dur="1500"/>
                                        <p:tgtEl>
                                          <p:spTgt spid="8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wheel(1)">
                                      <p:cBhvr>
                                        <p:cTn id="30" dur="1500"/>
                                        <p:tgtEl>
                                          <p:spTgt spid="81"/>
                                        </p:tgtEl>
                                      </p:cBhvr>
                                    </p:animEffect>
                                  </p:childTnLst>
                                </p:cTn>
                              </p:par>
                              <p:par>
                                <p:cTn id="31" presetID="21" presetClass="entr" presetSubtype="1"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wheel(1)">
                                      <p:cBhvr>
                                        <p:cTn id="33" dur="1500"/>
                                        <p:tgtEl>
                                          <p:spTgt spid="62"/>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82"/>
                                        </p:tgtEl>
                                        <p:attrNameLst>
                                          <p:attrName>style.visibility</p:attrName>
                                        </p:attrNameLst>
                                      </p:cBhvr>
                                      <p:to>
                                        <p:strVal val="visible"/>
                                      </p:to>
                                    </p:set>
                                    <p:animEffect transition="in" filter="wheel(1)">
                                      <p:cBhvr>
                                        <p:cTn id="36" dur="1500"/>
                                        <p:tgtEl>
                                          <p:spTgt spid="82"/>
                                        </p:tgtEl>
                                      </p:cBhvr>
                                    </p:animEffect>
                                  </p:childTnLst>
                                </p:cTn>
                              </p:par>
                              <p:par>
                                <p:cTn id="37" presetID="21" presetClass="entr" presetSubtype="1" fill="hold" nodeType="withEffect">
                                  <p:stCondLst>
                                    <p:cond delay="0"/>
                                  </p:stCondLst>
                                  <p:childTnLst>
                                    <p:set>
                                      <p:cBhvr>
                                        <p:cTn id="38" dur="1" fill="hold">
                                          <p:stCondLst>
                                            <p:cond delay="0"/>
                                          </p:stCondLst>
                                        </p:cTn>
                                        <p:tgtEl>
                                          <p:spTgt spid="66"/>
                                        </p:tgtEl>
                                        <p:attrNameLst>
                                          <p:attrName>style.visibility</p:attrName>
                                        </p:attrNameLst>
                                      </p:cBhvr>
                                      <p:to>
                                        <p:strVal val="visible"/>
                                      </p:to>
                                    </p:set>
                                    <p:animEffect transition="in" filter="wheel(1)">
                                      <p:cBhvr>
                                        <p:cTn id="39" dur="1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7" grpId="0"/>
      <p:bldP spid="80" grpId="0"/>
      <p:bldP spid="81" grpId="0"/>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91B3843-0B10-40FB-999B-1598F2450A4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47" imgH="348" progId="TCLayout.ActiveDocument.1">
                  <p:embed/>
                </p:oleObj>
              </mc:Choice>
              <mc:Fallback>
                <p:oleObj name="think-cell Slide" r:id="rId5" imgW="347" imgH="348" progId="TCLayout.ActiveDocument.1">
                  <p:embed/>
                  <p:pic>
                    <p:nvPicPr>
                      <p:cNvPr id="6" name="Object 5" hidden="1">
                        <a:extLst>
                          <a:ext uri="{FF2B5EF4-FFF2-40B4-BE49-F238E27FC236}">
                            <a16:creationId xmlns:a16="http://schemas.microsoft.com/office/drawing/2014/main" id="{D91B3843-0B10-40FB-999B-1598F2450A4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D912F8EC-9FAE-40EB-A924-C0D858AF9140}"/>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algn="ctr"/>
            <a:endParaRPr lang="en-GB" sz="4000" b="1" dirty="0">
              <a:latin typeface="Arial" panose="020B0604020202020204" pitchFamily="34" charset="0"/>
              <a:ea typeface="+mj-ea"/>
              <a:cs typeface="+mj-cs"/>
              <a:sym typeface="Arial" panose="020B0604020202020204" pitchFamily="34" charset="0"/>
            </a:endParaRPr>
          </a:p>
        </p:txBody>
      </p:sp>
      <p:sp>
        <p:nvSpPr>
          <p:cNvPr id="10" name="Text Placeholder 9">
            <a:extLst>
              <a:ext uri="{FF2B5EF4-FFF2-40B4-BE49-F238E27FC236}">
                <a16:creationId xmlns:a16="http://schemas.microsoft.com/office/drawing/2014/main" id="{53D6D06B-126B-47E3-A770-84BA61B26E39}"/>
              </a:ext>
            </a:extLst>
          </p:cNvPr>
          <p:cNvSpPr>
            <a:spLocks noGrp="1"/>
          </p:cNvSpPr>
          <p:nvPr>
            <p:ph type="body" sz="quarter" idx="12"/>
          </p:nvPr>
        </p:nvSpPr>
        <p:spPr>
          <a:xfrm>
            <a:off x="1636422" y="2017822"/>
            <a:ext cx="8289236" cy="4411469"/>
          </a:xfrm>
        </p:spPr>
        <p:txBody>
          <a:bodyPr/>
          <a:lstStyle/>
          <a:p>
            <a:pPr marL="0" indent="0" algn="ctr">
              <a:buNone/>
            </a:pPr>
            <a:r>
              <a:rPr lang="en-GB" dirty="0">
                <a:solidFill>
                  <a:schemeClr val="accent2"/>
                </a:solidFill>
                <a:latin typeface="+mn-lt"/>
              </a:rPr>
              <a:t>Effectiveness-implementation hybrid studies span the effectiveness and implementation studies stages of the traditional research pipeline</a:t>
            </a:r>
            <a:r>
              <a:rPr lang="en-GB" baseline="30000" dirty="0">
                <a:solidFill>
                  <a:schemeClr val="accent2"/>
                </a:solidFill>
                <a:latin typeface="+mn-lt"/>
              </a:rPr>
              <a:t>1–3</a:t>
            </a:r>
          </a:p>
        </p:txBody>
      </p:sp>
      <p:sp>
        <p:nvSpPr>
          <p:cNvPr id="2" name="Text Placeholder 1">
            <a:extLst>
              <a:ext uri="{FF2B5EF4-FFF2-40B4-BE49-F238E27FC236}">
                <a16:creationId xmlns:a16="http://schemas.microsoft.com/office/drawing/2014/main" id="{78C3BF70-2ABE-421F-A599-9DAB2543EB51}"/>
              </a:ext>
            </a:extLst>
          </p:cNvPr>
          <p:cNvSpPr>
            <a:spLocks noGrp="1"/>
          </p:cNvSpPr>
          <p:nvPr>
            <p:ph type="body" sz="quarter" idx="13"/>
          </p:nvPr>
        </p:nvSpPr>
        <p:spPr>
          <a:xfrm>
            <a:off x="3702096" y="6436242"/>
            <a:ext cx="7899578" cy="201668"/>
          </a:xfrm>
        </p:spPr>
        <p:txBody>
          <a:bodyPr/>
          <a:lstStyle/>
          <a:p>
            <a:r>
              <a:rPr lang="en-GB" sz="800" b="1" dirty="0">
                <a:latin typeface="+mn-lt"/>
              </a:rPr>
              <a:t>1. </a:t>
            </a:r>
            <a:r>
              <a:rPr lang="en-GB" sz="800" dirty="0">
                <a:latin typeface="+mn-lt"/>
              </a:rPr>
              <a:t>Curran GM, et al. Med Care 2012;50:217–226; </a:t>
            </a:r>
            <a:r>
              <a:rPr lang="en-GB" sz="800" b="1" dirty="0">
                <a:latin typeface="+mn-lt"/>
              </a:rPr>
              <a:t>2.</a:t>
            </a:r>
            <a:r>
              <a:rPr lang="en-GB" sz="800" dirty="0">
                <a:latin typeface="+mn-lt"/>
              </a:rPr>
              <a:t> Adapted from: </a:t>
            </a:r>
            <a:r>
              <a:rPr lang="en-GB" sz="800" dirty="0" err="1">
                <a:latin typeface="+mn-lt"/>
              </a:rPr>
              <a:t>Liem</a:t>
            </a:r>
            <a:r>
              <a:rPr lang="en-GB" sz="800" dirty="0">
                <a:latin typeface="+mn-lt"/>
              </a:rPr>
              <a:t> A, et al. Implement Sci </a:t>
            </a:r>
            <a:r>
              <a:rPr lang="en-GB" sz="800" dirty="0" err="1">
                <a:latin typeface="+mn-lt"/>
              </a:rPr>
              <a:t>Commun</a:t>
            </a:r>
            <a:r>
              <a:rPr lang="en-GB" sz="800" dirty="0">
                <a:latin typeface="+mn-lt"/>
              </a:rPr>
              <a:t> 2020;1:96; </a:t>
            </a:r>
            <a:r>
              <a:rPr lang="en-GB" sz="800" b="1" dirty="0">
                <a:latin typeface="+mn-lt"/>
              </a:rPr>
              <a:t>3. </a:t>
            </a:r>
            <a:r>
              <a:rPr lang="en-GB" sz="800" dirty="0" err="1">
                <a:latin typeface="+mn-lt"/>
              </a:rPr>
              <a:t>Landes</a:t>
            </a:r>
            <a:r>
              <a:rPr lang="en-GB" sz="800" dirty="0">
                <a:latin typeface="+mn-lt"/>
              </a:rPr>
              <a:t> S, et al. Psychiatry Res 2019;280:112513</a:t>
            </a:r>
          </a:p>
        </p:txBody>
      </p:sp>
      <p:sp>
        <p:nvSpPr>
          <p:cNvPr id="4" name="Text Placeholder 3">
            <a:extLst>
              <a:ext uri="{FF2B5EF4-FFF2-40B4-BE49-F238E27FC236}">
                <a16:creationId xmlns:a16="http://schemas.microsoft.com/office/drawing/2014/main" id="{3EE0A31E-536A-4A7D-8476-1A78137C46CC}"/>
              </a:ext>
            </a:extLst>
          </p:cNvPr>
          <p:cNvSpPr>
            <a:spLocks noGrp="1"/>
          </p:cNvSpPr>
          <p:nvPr>
            <p:ph type="body" sz="quarter" idx="14"/>
          </p:nvPr>
        </p:nvSpPr>
        <p:spPr>
          <a:xfrm>
            <a:off x="666750" y="772759"/>
            <a:ext cx="10858500" cy="720725"/>
          </a:xfrm>
        </p:spPr>
        <p:txBody>
          <a:bodyPr/>
          <a:lstStyle/>
          <a:p>
            <a:r>
              <a:rPr lang="en-GB" cap="none" dirty="0">
                <a:latin typeface="Breakthrough" panose="02060603040202040303" pitchFamily="18" charset="0"/>
              </a:rPr>
              <a:t>how do the different effectiveness-implementation hybrid studies fit within the research pipeline?</a:t>
            </a:r>
            <a:r>
              <a:rPr lang="en-GB" b="1" cap="none" baseline="30000" dirty="0"/>
              <a:t>1,2 </a:t>
            </a:r>
          </a:p>
        </p:txBody>
      </p:sp>
      <p:grpSp>
        <p:nvGrpSpPr>
          <p:cNvPr id="35" name="Group 34">
            <a:extLst>
              <a:ext uri="{FF2B5EF4-FFF2-40B4-BE49-F238E27FC236}">
                <a16:creationId xmlns:a16="http://schemas.microsoft.com/office/drawing/2014/main" id="{51AB45B6-1E12-A2E9-60A9-174554B4DB53}"/>
              </a:ext>
            </a:extLst>
          </p:cNvPr>
          <p:cNvGrpSpPr/>
          <p:nvPr/>
        </p:nvGrpSpPr>
        <p:grpSpPr>
          <a:xfrm>
            <a:off x="5080749" y="2780013"/>
            <a:ext cx="5908060" cy="3248253"/>
            <a:chOff x="4054997" y="3025299"/>
            <a:chExt cx="5908060" cy="3590194"/>
          </a:xfrm>
        </p:grpSpPr>
        <p:sp>
          <p:nvSpPr>
            <p:cNvPr id="40" name="Oval 11">
              <a:extLst>
                <a:ext uri="{FF2B5EF4-FFF2-40B4-BE49-F238E27FC236}">
                  <a16:creationId xmlns:a16="http://schemas.microsoft.com/office/drawing/2014/main" id="{6171319B-9BEA-4013-8E2C-A8FF630FFFE0}"/>
                </a:ext>
              </a:extLst>
            </p:cNvPr>
            <p:cNvSpPr>
              <a:spLocks noChangeArrowheads="1"/>
            </p:cNvSpPr>
            <p:nvPr/>
          </p:nvSpPr>
          <p:spPr bwMode="auto">
            <a:xfrm>
              <a:off x="6422889" y="3377627"/>
              <a:ext cx="2379012" cy="3237866"/>
            </a:xfrm>
            <a:prstGeom prst="ellipse">
              <a:avLst/>
            </a:prstGeom>
            <a:noFill/>
            <a:ln w="15875">
              <a:solidFill>
                <a:schemeClr val="accent1"/>
              </a:solidFill>
              <a:prstDash val="dash"/>
            </a:ln>
          </p:spPr>
          <p:txBody>
            <a:bodyPr vert="horz" wrap="square" lIns="91440" tIns="45720" rIns="91440" bIns="45720" numCol="1" anchor="t" anchorCtr="0" compatLnSpc="1">
              <a:prstTxWarp prst="textNoShape">
                <a:avLst/>
              </a:prstTxWarp>
            </a:bodyPr>
            <a:lstStyle/>
            <a:p>
              <a:endParaRPr lang="en-GB"/>
            </a:p>
          </p:txBody>
        </p:sp>
        <p:grpSp>
          <p:nvGrpSpPr>
            <p:cNvPr id="26" name="Group 25">
              <a:extLst>
                <a:ext uri="{FF2B5EF4-FFF2-40B4-BE49-F238E27FC236}">
                  <a16:creationId xmlns:a16="http://schemas.microsoft.com/office/drawing/2014/main" id="{D2EF51F1-A71D-6399-4047-6DC5E677BB3A}"/>
                </a:ext>
              </a:extLst>
            </p:cNvPr>
            <p:cNvGrpSpPr/>
            <p:nvPr/>
          </p:nvGrpSpPr>
          <p:grpSpPr>
            <a:xfrm>
              <a:off x="4054997" y="3025299"/>
              <a:ext cx="5908060" cy="3590194"/>
              <a:chOff x="4054997" y="3025299"/>
              <a:chExt cx="5908060" cy="3590194"/>
            </a:xfrm>
          </p:grpSpPr>
          <p:sp>
            <p:nvSpPr>
              <p:cNvPr id="38" name="Oval 11">
                <a:extLst>
                  <a:ext uri="{FF2B5EF4-FFF2-40B4-BE49-F238E27FC236}">
                    <a16:creationId xmlns:a16="http://schemas.microsoft.com/office/drawing/2014/main" id="{6207A712-2011-40A0-9978-83F4865BE1B6}"/>
                  </a:ext>
                </a:extLst>
              </p:cNvPr>
              <p:cNvSpPr>
                <a:spLocks noChangeArrowheads="1"/>
              </p:cNvSpPr>
              <p:nvPr/>
            </p:nvSpPr>
            <p:spPr bwMode="auto">
              <a:xfrm>
                <a:off x="4527335" y="3377627"/>
                <a:ext cx="3061138" cy="3237866"/>
              </a:xfrm>
              <a:prstGeom prst="ellipse">
                <a:avLst/>
              </a:prstGeom>
              <a:noFill/>
              <a:ln w="15875">
                <a:solidFill>
                  <a:schemeClr val="accent4"/>
                </a:solidFill>
                <a:prstDash val="dash"/>
              </a:ln>
            </p:spPr>
            <p:txBody>
              <a:bodyPr vert="horz" wrap="square" lIns="91440" tIns="45720" rIns="91440" bIns="45720" numCol="1" anchor="t" anchorCtr="0" compatLnSpc="1">
                <a:prstTxWarp prst="textNoShape">
                  <a:avLst/>
                </a:prstTxWarp>
              </a:bodyPr>
              <a:lstStyle/>
              <a:p>
                <a:endParaRPr lang="en-GB"/>
              </a:p>
            </p:txBody>
          </p:sp>
          <p:sp>
            <p:nvSpPr>
              <p:cNvPr id="39" name="Oval 11">
                <a:extLst>
                  <a:ext uri="{FF2B5EF4-FFF2-40B4-BE49-F238E27FC236}">
                    <a16:creationId xmlns:a16="http://schemas.microsoft.com/office/drawing/2014/main" id="{9EB76AD0-8EFC-4E6F-9E6A-BFE5891C9C64}"/>
                  </a:ext>
                </a:extLst>
              </p:cNvPr>
              <p:cNvSpPr>
                <a:spLocks noChangeArrowheads="1"/>
              </p:cNvSpPr>
              <p:nvPr/>
            </p:nvSpPr>
            <p:spPr bwMode="auto">
              <a:xfrm>
                <a:off x="5816175" y="3377627"/>
                <a:ext cx="2379012" cy="3237866"/>
              </a:xfrm>
              <a:prstGeom prst="ellipse">
                <a:avLst/>
              </a:prstGeom>
              <a:noFill/>
              <a:ln w="15875">
                <a:solidFill>
                  <a:schemeClr val="accent3"/>
                </a:solidFill>
                <a:prstDash val="dash"/>
              </a:ln>
            </p:spPr>
            <p:txBody>
              <a:bodyPr vert="horz" wrap="square" lIns="91440" tIns="45720" rIns="91440" bIns="45720" numCol="1" anchor="t" anchorCtr="0" compatLnSpc="1">
                <a:prstTxWarp prst="textNoShape">
                  <a:avLst/>
                </a:prstTxWarp>
              </a:bodyPr>
              <a:lstStyle/>
              <a:p>
                <a:endParaRPr lang="en-GB"/>
              </a:p>
            </p:txBody>
          </p:sp>
          <p:sp>
            <p:nvSpPr>
              <p:cNvPr id="20" name="TextBox 19">
                <a:extLst>
                  <a:ext uri="{FF2B5EF4-FFF2-40B4-BE49-F238E27FC236}">
                    <a16:creationId xmlns:a16="http://schemas.microsoft.com/office/drawing/2014/main" id="{F6395BC8-A26D-4B83-B000-402B5D5B6232}"/>
                  </a:ext>
                </a:extLst>
              </p:cNvPr>
              <p:cNvSpPr txBox="1"/>
              <p:nvPr/>
            </p:nvSpPr>
            <p:spPr>
              <a:xfrm>
                <a:off x="4054997" y="3505721"/>
                <a:ext cx="1573068" cy="276999"/>
              </a:xfrm>
              <a:prstGeom prst="rect">
                <a:avLst/>
              </a:prstGeom>
              <a:noFill/>
            </p:spPr>
            <p:txBody>
              <a:bodyPr wrap="square">
                <a:spAutoFit/>
              </a:bodyPr>
              <a:lstStyle/>
              <a:p>
                <a:pPr algn="r"/>
                <a:r>
                  <a:rPr lang="en-GB" sz="1200" b="1" dirty="0">
                    <a:solidFill>
                      <a:schemeClr val="accent4"/>
                    </a:solidFill>
                  </a:rPr>
                  <a:t>Hybrid Type 1</a:t>
                </a:r>
              </a:p>
            </p:txBody>
          </p:sp>
          <p:sp>
            <p:nvSpPr>
              <p:cNvPr id="21" name="TextBox 20">
                <a:extLst>
                  <a:ext uri="{FF2B5EF4-FFF2-40B4-BE49-F238E27FC236}">
                    <a16:creationId xmlns:a16="http://schemas.microsoft.com/office/drawing/2014/main" id="{5758450D-9746-46AD-9AF6-D9378423E2E7}"/>
                  </a:ext>
                </a:extLst>
              </p:cNvPr>
              <p:cNvSpPr txBox="1"/>
              <p:nvPr/>
            </p:nvSpPr>
            <p:spPr>
              <a:xfrm>
                <a:off x="6233206" y="3025299"/>
                <a:ext cx="1573068" cy="276999"/>
              </a:xfrm>
              <a:prstGeom prst="rect">
                <a:avLst/>
              </a:prstGeom>
              <a:noFill/>
            </p:spPr>
            <p:txBody>
              <a:bodyPr wrap="square">
                <a:spAutoFit/>
              </a:bodyPr>
              <a:lstStyle/>
              <a:p>
                <a:pPr algn="ctr"/>
                <a:r>
                  <a:rPr lang="en-GB" sz="1200" b="1" dirty="0">
                    <a:solidFill>
                      <a:schemeClr val="accent3"/>
                    </a:solidFill>
                  </a:rPr>
                  <a:t>Hybrid Type 2</a:t>
                </a:r>
              </a:p>
            </p:txBody>
          </p:sp>
          <p:sp>
            <p:nvSpPr>
              <p:cNvPr id="22" name="TextBox 21">
                <a:extLst>
                  <a:ext uri="{FF2B5EF4-FFF2-40B4-BE49-F238E27FC236}">
                    <a16:creationId xmlns:a16="http://schemas.microsoft.com/office/drawing/2014/main" id="{18B1E541-7413-45CE-A9BE-FF6B30151ACB}"/>
                  </a:ext>
                </a:extLst>
              </p:cNvPr>
              <p:cNvSpPr txBox="1"/>
              <p:nvPr/>
            </p:nvSpPr>
            <p:spPr>
              <a:xfrm>
                <a:off x="8389989" y="3505721"/>
                <a:ext cx="1573068" cy="276999"/>
              </a:xfrm>
              <a:prstGeom prst="rect">
                <a:avLst/>
              </a:prstGeom>
              <a:noFill/>
            </p:spPr>
            <p:txBody>
              <a:bodyPr wrap="square">
                <a:spAutoFit/>
              </a:bodyPr>
              <a:lstStyle/>
              <a:p>
                <a:r>
                  <a:rPr lang="en-GB" sz="1200" b="1" dirty="0">
                    <a:solidFill>
                      <a:schemeClr val="accent1"/>
                    </a:solidFill>
                  </a:rPr>
                  <a:t>Hybrid Type 3</a:t>
                </a:r>
              </a:p>
            </p:txBody>
          </p:sp>
        </p:grpSp>
      </p:grpSp>
      <p:grpSp>
        <p:nvGrpSpPr>
          <p:cNvPr id="5" name="Group 4">
            <a:extLst>
              <a:ext uri="{FF2B5EF4-FFF2-40B4-BE49-F238E27FC236}">
                <a16:creationId xmlns:a16="http://schemas.microsoft.com/office/drawing/2014/main" id="{281FD5DA-357D-407C-B2A5-7D168B445095}"/>
              </a:ext>
            </a:extLst>
          </p:cNvPr>
          <p:cNvGrpSpPr/>
          <p:nvPr/>
        </p:nvGrpSpPr>
        <p:grpSpPr>
          <a:xfrm>
            <a:off x="974591" y="3868288"/>
            <a:ext cx="9850964" cy="1601646"/>
            <a:chOff x="722304" y="3958600"/>
            <a:chExt cx="9850964" cy="1601646"/>
          </a:xfrm>
        </p:grpSpPr>
        <p:sp>
          <p:nvSpPr>
            <p:cNvPr id="27" name="Pentagon 21">
              <a:extLst>
                <a:ext uri="{FF2B5EF4-FFF2-40B4-BE49-F238E27FC236}">
                  <a16:creationId xmlns:a16="http://schemas.microsoft.com/office/drawing/2014/main" id="{2039EDDD-80F7-4156-87B6-233705984C5F}"/>
                </a:ext>
              </a:extLst>
            </p:cNvPr>
            <p:cNvSpPr/>
            <p:nvPr/>
          </p:nvSpPr>
          <p:spPr>
            <a:xfrm>
              <a:off x="7399598" y="3958601"/>
              <a:ext cx="3173670" cy="1601645"/>
            </a:xfrm>
            <a:prstGeom prst="homePlate">
              <a:avLst/>
            </a:prstGeom>
            <a:solidFill>
              <a:schemeClr val="accent5"/>
            </a:solidFill>
            <a:ln w="28575" cap="rnd">
              <a:solidFill>
                <a:schemeClr val="accent5">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Pentagon 25">
              <a:extLst>
                <a:ext uri="{FF2B5EF4-FFF2-40B4-BE49-F238E27FC236}">
                  <a16:creationId xmlns:a16="http://schemas.microsoft.com/office/drawing/2014/main" id="{9D123013-6FA2-47A1-A637-0C22D8F4514B}"/>
                </a:ext>
              </a:extLst>
            </p:cNvPr>
            <p:cNvSpPr/>
            <p:nvPr/>
          </p:nvSpPr>
          <p:spPr>
            <a:xfrm>
              <a:off x="4860246" y="3958601"/>
              <a:ext cx="3324529" cy="1601645"/>
            </a:xfrm>
            <a:prstGeom prst="homePlate">
              <a:avLst/>
            </a:prstGeom>
            <a:solidFill>
              <a:schemeClr val="accent1"/>
            </a:solidFill>
            <a:ln w="28575" cap="rnd">
              <a:solidFill>
                <a:schemeClr val="accent1">
                  <a:lumMod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ED06031B-63A7-449C-8DF9-AF993222024B}"/>
                </a:ext>
              </a:extLst>
            </p:cNvPr>
            <p:cNvSpPr/>
            <p:nvPr/>
          </p:nvSpPr>
          <p:spPr>
            <a:xfrm>
              <a:off x="6391298" y="4494542"/>
              <a:ext cx="1809485"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bg1"/>
                  </a:solidFill>
                </a:rPr>
                <a:t>Effectiveness</a:t>
              </a:r>
            </a:p>
            <a:p>
              <a:r>
                <a:rPr lang="en-US" dirty="0">
                  <a:solidFill>
                    <a:schemeClr val="bg1"/>
                  </a:solidFill>
                </a:rPr>
                <a:t>research</a:t>
              </a:r>
            </a:p>
          </p:txBody>
        </p:sp>
        <p:sp>
          <p:nvSpPr>
            <p:cNvPr id="30" name="Rectangle 29">
              <a:extLst>
                <a:ext uri="{FF2B5EF4-FFF2-40B4-BE49-F238E27FC236}">
                  <a16:creationId xmlns:a16="http://schemas.microsoft.com/office/drawing/2014/main" id="{81A102AA-2985-42E6-A98E-329041C02A4B}"/>
                </a:ext>
              </a:extLst>
            </p:cNvPr>
            <p:cNvSpPr/>
            <p:nvPr/>
          </p:nvSpPr>
          <p:spPr>
            <a:xfrm>
              <a:off x="8166874" y="4103207"/>
              <a:ext cx="2234256"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5">
                      <a:lumMod val="25000"/>
                    </a:schemeClr>
                  </a:solidFill>
                </a:rPr>
                <a:t>Implementation research</a:t>
              </a:r>
            </a:p>
          </p:txBody>
        </p:sp>
        <p:sp>
          <p:nvSpPr>
            <p:cNvPr id="32" name="Pentagon 28">
              <a:extLst>
                <a:ext uri="{FF2B5EF4-FFF2-40B4-BE49-F238E27FC236}">
                  <a16:creationId xmlns:a16="http://schemas.microsoft.com/office/drawing/2014/main" id="{D9DDD984-E065-421D-8456-F61530471B75}"/>
                </a:ext>
              </a:extLst>
            </p:cNvPr>
            <p:cNvSpPr/>
            <p:nvPr/>
          </p:nvSpPr>
          <p:spPr>
            <a:xfrm>
              <a:off x="3920701" y="3958601"/>
              <a:ext cx="2470090" cy="1601645"/>
            </a:xfrm>
            <a:prstGeom prst="homePlate">
              <a:avLst/>
            </a:prstGeom>
            <a:solidFill>
              <a:schemeClr val="accent2">
                <a:lumMod val="10000"/>
                <a:lumOff val="90000"/>
              </a:schemeClr>
            </a:solidFill>
            <a:ln w="28575" cap="rnd">
              <a:solidFill>
                <a:schemeClr val="accent2">
                  <a:lumMod val="25000"/>
                  <a:lumOff val="7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8A461BBC-F844-4A75-AFF6-316537D043FD}"/>
                </a:ext>
              </a:extLst>
            </p:cNvPr>
            <p:cNvSpPr/>
            <p:nvPr/>
          </p:nvSpPr>
          <p:spPr>
            <a:xfrm>
              <a:off x="4837340" y="4494542"/>
              <a:ext cx="1349231"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2"/>
                  </a:solidFill>
                </a:rPr>
                <a:t>Efficacy</a:t>
              </a:r>
            </a:p>
            <a:p>
              <a:r>
                <a:rPr lang="en-US" dirty="0">
                  <a:solidFill>
                    <a:schemeClr val="accent2"/>
                  </a:solidFill>
                </a:rPr>
                <a:t>research</a:t>
              </a:r>
            </a:p>
          </p:txBody>
        </p:sp>
        <p:sp>
          <p:nvSpPr>
            <p:cNvPr id="34" name="Pentagon 28">
              <a:extLst>
                <a:ext uri="{FF2B5EF4-FFF2-40B4-BE49-F238E27FC236}">
                  <a16:creationId xmlns:a16="http://schemas.microsoft.com/office/drawing/2014/main" id="{0D2E26C3-EAB3-46FD-857D-21D3D0C7434F}"/>
                </a:ext>
              </a:extLst>
            </p:cNvPr>
            <p:cNvSpPr/>
            <p:nvPr/>
          </p:nvSpPr>
          <p:spPr>
            <a:xfrm>
              <a:off x="2301606" y="3958601"/>
              <a:ext cx="2470090" cy="1601645"/>
            </a:xfrm>
            <a:prstGeom prst="homePlate">
              <a:avLst/>
            </a:prstGeom>
            <a:solidFill>
              <a:schemeClr val="accent3">
                <a:lumMod val="20000"/>
                <a:lumOff val="80000"/>
              </a:schemeClr>
            </a:solidFill>
            <a:ln w="28575" cap="rnd">
              <a:solidFill>
                <a:schemeClr val="accent3">
                  <a:lumMod val="40000"/>
                  <a:lumOff val="6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A1B0C009-9E04-4EB3-BB9F-0D3F5123397B}"/>
                </a:ext>
              </a:extLst>
            </p:cNvPr>
            <p:cNvSpPr/>
            <p:nvPr/>
          </p:nvSpPr>
          <p:spPr>
            <a:xfrm>
              <a:off x="3289738" y="4498837"/>
              <a:ext cx="1349231"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2"/>
                  </a:solidFill>
                </a:rPr>
                <a:t>Safety</a:t>
              </a:r>
            </a:p>
            <a:p>
              <a:r>
                <a:rPr lang="en-US" dirty="0">
                  <a:solidFill>
                    <a:schemeClr val="accent2"/>
                  </a:solidFill>
                </a:rPr>
                <a:t>research</a:t>
              </a:r>
            </a:p>
          </p:txBody>
        </p:sp>
        <p:sp>
          <p:nvSpPr>
            <p:cNvPr id="37" name="Pentagon 28">
              <a:extLst>
                <a:ext uri="{FF2B5EF4-FFF2-40B4-BE49-F238E27FC236}">
                  <a16:creationId xmlns:a16="http://schemas.microsoft.com/office/drawing/2014/main" id="{BFC4E193-8637-4080-965C-D838CF1FB08A}"/>
                </a:ext>
              </a:extLst>
            </p:cNvPr>
            <p:cNvSpPr/>
            <p:nvPr/>
          </p:nvSpPr>
          <p:spPr>
            <a:xfrm>
              <a:off x="722304" y="3958600"/>
              <a:ext cx="2470090" cy="1601645"/>
            </a:xfrm>
            <a:prstGeom prst="homePlate">
              <a:avLst/>
            </a:prstGeom>
            <a:solidFill>
              <a:schemeClr val="bg1"/>
            </a:solidFill>
            <a:ln w="28575" cap="rnd">
              <a:solidFill>
                <a:schemeClr val="accent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AB76DC4B-1C2D-431E-B665-64AE91FE5291}"/>
                </a:ext>
              </a:extLst>
            </p:cNvPr>
            <p:cNvSpPr/>
            <p:nvPr/>
          </p:nvSpPr>
          <p:spPr>
            <a:xfrm>
              <a:off x="948785" y="4482939"/>
              <a:ext cx="1607398"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rPr>
                <a:t>Pre-clinical</a:t>
              </a:r>
            </a:p>
            <a:p>
              <a:pPr algn="ctr"/>
              <a:r>
                <a:rPr lang="en-US" dirty="0">
                  <a:solidFill>
                    <a:schemeClr val="accent1"/>
                  </a:solidFill>
                </a:rPr>
                <a:t>research</a:t>
              </a:r>
            </a:p>
          </p:txBody>
        </p:sp>
        <p:sp>
          <p:nvSpPr>
            <p:cNvPr id="42" name="Rectangle 41">
              <a:extLst>
                <a:ext uri="{FF2B5EF4-FFF2-40B4-BE49-F238E27FC236}">
                  <a16:creationId xmlns:a16="http://schemas.microsoft.com/office/drawing/2014/main" id="{C7A4DAEA-1C70-4942-9BF9-4A70CFCFEEF5}"/>
                </a:ext>
              </a:extLst>
            </p:cNvPr>
            <p:cNvSpPr/>
            <p:nvPr/>
          </p:nvSpPr>
          <p:spPr>
            <a:xfrm>
              <a:off x="8167443" y="4864794"/>
              <a:ext cx="2234256" cy="55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accent5">
                      <a:lumMod val="25000"/>
                    </a:schemeClr>
                  </a:solidFill>
                </a:rPr>
                <a:t>Dissemination research</a:t>
              </a:r>
            </a:p>
          </p:txBody>
        </p:sp>
      </p:grpSp>
      <p:sp>
        <p:nvSpPr>
          <p:cNvPr id="7" name="Slide Number Placeholder 1">
            <a:extLst>
              <a:ext uri="{FF2B5EF4-FFF2-40B4-BE49-F238E27FC236}">
                <a16:creationId xmlns:a16="http://schemas.microsoft.com/office/drawing/2014/main" id="{835DD09E-760F-3C00-C00F-A7A0A7FC961A}"/>
              </a:ext>
            </a:extLst>
          </p:cNvPr>
          <p:cNvSpPr txBox="1">
            <a:spLocks/>
          </p:cNvSpPr>
          <p:nvPr/>
        </p:nvSpPr>
        <p:spPr>
          <a:xfrm>
            <a:off x="11740380" y="6518367"/>
            <a:ext cx="349145" cy="201668"/>
          </a:xfrm>
          <a:prstGeom prst="rect">
            <a:avLst/>
          </a:prstGeom>
        </p:spPr>
        <p:txBody>
          <a:bodyPr vert="horz" lIns="0" tIns="0" rIns="0" bIns="0" rtlCol="0" anchor="ctr"/>
          <a:lstStyle>
            <a:defPPr>
              <a:defRPr lang="en-US"/>
            </a:defPPr>
            <a:lvl1pPr marL="0" algn="r" defTabSz="914400" rtl="0" eaLnBrk="1" latinLnBrk="0" hangingPunct="1">
              <a:defRPr sz="1200" b="1"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4924F2-D2C6-4E44-94BF-16121116D9F5}" type="slidenum">
              <a:rPr lang="en-GB" smtClean="0"/>
              <a:pPr/>
              <a:t>7</a:t>
            </a:fld>
            <a:endParaRPr lang="en-GB" dirty="0"/>
          </a:p>
        </p:txBody>
      </p:sp>
    </p:spTree>
    <p:extLst>
      <p:ext uri="{BB962C8B-B14F-4D97-AF65-F5344CB8AC3E}">
        <p14:creationId xmlns:p14="http://schemas.microsoft.com/office/powerpoint/2010/main" val="270301414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5F67DA91-C104-C698-4AB9-EFD98611A068}"/>
              </a:ext>
            </a:extLst>
          </p:cNvPr>
          <p:cNvSpPr/>
          <p:nvPr/>
        </p:nvSpPr>
        <p:spPr>
          <a:xfrm>
            <a:off x="8616" y="1829700"/>
            <a:ext cx="12192000" cy="512864"/>
          </a:xfrm>
          <a:prstGeom prst="rect">
            <a:avLst/>
          </a:prstGeom>
          <a:solidFill>
            <a:schemeClr val="accent6">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Text Placeholder 5">
            <a:extLst>
              <a:ext uri="{FF2B5EF4-FFF2-40B4-BE49-F238E27FC236}">
                <a16:creationId xmlns:a16="http://schemas.microsoft.com/office/drawing/2014/main" id="{D1CBDC22-6756-6A8D-071F-E2360EFCEB5A}"/>
              </a:ext>
            </a:extLst>
          </p:cNvPr>
          <p:cNvSpPr>
            <a:spLocks noGrp="1"/>
          </p:cNvSpPr>
          <p:nvPr>
            <p:ph type="body" sz="quarter" idx="14"/>
          </p:nvPr>
        </p:nvSpPr>
        <p:spPr>
          <a:xfrm>
            <a:off x="592706" y="863821"/>
            <a:ext cx="9791697" cy="720725"/>
          </a:xfrm>
        </p:spPr>
        <p:txBody>
          <a:bodyPr/>
          <a:lstStyle/>
          <a:p>
            <a:r>
              <a:rPr lang="en-US" dirty="0" err="1"/>
              <a:t>Viiv’s</a:t>
            </a:r>
            <a:r>
              <a:rPr lang="en-US" dirty="0"/>
              <a:t> implementation science Research Portfolio</a:t>
            </a:r>
          </a:p>
        </p:txBody>
      </p:sp>
      <p:sp>
        <p:nvSpPr>
          <p:cNvPr id="7" name="Arrow: Right 6">
            <a:extLst>
              <a:ext uri="{FF2B5EF4-FFF2-40B4-BE49-F238E27FC236}">
                <a16:creationId xmlns:a16="http://schemas.microsoft.com/office/drawing/2014/main" id="{4D9CCBDF-B545-B371-C23C-5EAD91D86A03}"/>
              </a:ext>
            </a:extLst>
          </p:cNvPr>
          <p:cNvSpPr/>
          <p:nvPr/>
        </p:nvSpPr>
        <p:spPr>
          <a:xfrm>
            <a:off x="-1" y="4623924"/>
            <a:ext cx="12200615" cy="842719"/>
          </a:xfrm>
          <a:prstGeom prst="rightArrow">
            <a:avLst/>
          </a:prstGeom>
          <a:solidFill>
            <a:schemeClr val="accent2"/>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schemeClr val="bg1"/>
              </a:solidFill>
            </a:endParaRPr>
          </a:p>
        </p:txBody>
      </p:sp>
      <p:cxnSp>
        <p:nvCxnSpPr>
          <p:cNvPr id="13" name="Straight Connector 12">
            <a:extLst>
              <a:ext uri="{FF2B5EF4-FFF2-40B4-BE49-F238E27FC236}">
                <a16:creationId xmlns:a16="http://schemas.microsoft.com/office/drawing/2014/main" id="{9F7A36C6-17F1-3B2D-835C-E30DE4695558}"/>
              </a:ext>
            </a:extLst>
          </p:cNvPr>
          <p:cNvCxnSpPr>
            <a:cxnSpLocks/>
          </p:cNvCxnSpPr>
          <p:nvPr/>
        </p:nvCxnSpPr>
        <p:spPr>
          <a:xfrm>
            <a:off x="5531229" y="2511926"/>
            <a:ext cx="0" cy="2286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3B564B70-1DB3-3211-76DA-25C62F4F8BB7}"/>
              </a:ext>
            </a:extLst>
          </p:cNvPr>
          <p:cNvSpPr txBox="1"/>
          <p:nvPr/>
        </p:nvSpPr>
        <p:spPr>
          <a:xfrm>
            <a:off x="763016" y="4926699"/>
            <a:ext cx="1135144" cy="246221"/>
          </a:xfrm>
          <a:prstGeom prst="rect">
            <a:avLst/>
          </a:prstGeom>
        </p:spPr>
        <p:txBody>
          <a:bodyPr vert="horz" wrap="square" lIns="0" tIns="0" rIns="0" bIns="0" rtlCol="0" anchor="t" anchorCtr="0">
            <a:spAutoFit/>
          </a:bodyPr>
          <a:lstStyle/>
          <a:p>
            <a:pPr algn="l"/>
            <a:r>
              <a:rPr lang="en-US" sz="1600" b="1" dirty="0">
                <a:solidFill>
                  <a:schemeClr val="bg1"/>
                </a:solidFill>
              </a:rPr>
              <a:t>PHASE 2</a:t>
            </a:r>
          </a:p>
        </p:txBody>
      </p:sp>
      <p:sp>
        <p:nvSpPr>
          <p:cNvPr id="20" name="TextBox 19">
            <a:extLst>
              <a:ext uri="{FF2B5EF4-FFF2-40B4-BE49-F238E27FC236}">
                <a16:creationId xmlns:a16="http://schemas.microsoft.com/office/drawing/2014/main" id="{A0BA3F44-0C28-583C-7798-CAC2397977D6}"/>
              </a:ext>
            </a:extLst>
          </p:cNvPr>
          <p:cNvSpPr txBox="1"/>
          <p:nvPr/>
        </p:nvSpPr>
        <p:spPr>
          <a:xfrm>
            <a:off x="3700306" y="4935565"/>
            <a:ext cx="1135144" cy="246221"/>
          </a:xfrm>
          <a:prstGeom prst="rect">
            <a:avLst/>
          </a:prstGeom>
        </p:spPr>
        <p:txBody>
          <a:bodyPr vert="horz" wrap="square" lIns="0" tIns="0" rIns="0" bIns="0" rtlCol="0" anchor="t" anchorCtr="0">
            <a:spAutoFit/>
          </a:bodyPr>
          <a:lstStyle/>
          <a:p>
            <a:pPr algn="l"/>
            <a:r>
              <a:rPr lang="en-US" sz="1600" b="1" dirty="0">
                <a:solidFill>
                  <a:schemeClr val="bg1"/>
                </a:solidFill>
              </a:rPr>
              <a:t>PHASE 3</a:t>
            </a:r>
          </a:p>
        </p:txBody>
      </p:sp>
      <p:sp>
        <p:nvSpPr>
          <p:cNvPr id="21" name="TextBox 20">
            <a:extLst>
              <a:ext uri="{FF2B5EF4-FFF2-40B4-BE49-F238E27FC236}">
                <a16:creationId xmlns:a16="http://schemas.microsoft.com/office/drawing/2014/main" id="{57E9DDC0-7CCC-7577-2AFE-7CA02DBCB6C2}"/>
              </a:ext>
            </a:extLst>
          </p:cNvPr>
          <p:cNvSpPr txBox="1"/>
          <p:nvPr/>
        </p:nvSpPr>
        <p:spPr>
          <a:xfrm>
            <a:off x="6266740" y="4935565"/>
            <a:ext cx="1135144" cy="246221"/>
          </a:xfrm>
          <a:prstGeom prst="rect">
            <a:avLst/>
          </a:prstGeom>
        </p:spPr>
        <p:txBody>
          <a:bodyPr vert="horz" wrap="square" lIns="0" tIns="0" rIns="0" bIns="0" rtlCol="0" anchor="t" anchorCtr="0">
            <a:spAutoFit/>
          </a:bodyPr>
          <a:lstStyle/>
          <a:p>
            <a:pPr algn="l"/>
            <a:r>
              <a:rPr lang="en-US" sz="1600" b="1" dirty="0">
                <a:solidFill>
                  <a:schemeClr val="bg1"/>
                </a:solidFill>
              </a:rPr>
              <a:t>PHASE 4</a:t>
            </a:r>
          </a:p>
        </p:txBody>
      </p:sp>
      <p:sp>
        <p:nvSpPr>
          <p:cNvPr id="22" name="TextBox 21">
            <a:extLst>
              <a:ext uri="{FF2B5EF4-FFF2-40B4-BE49-F238E27FC236}">
                <a16:creationId xmlns:a16="http://schemas.microsoft.com/office/drawing/2014/main" id="{76C04A57-EECB-2713-ED13-C78A25F46C1D}"/>
              </a:ext>
            </a:extLst>
          </p:cNvPr>
          <p:cNvSpPr txBox="1"/>
          <p:nvPr/>
        </p:nvSpPr>
        <p:spPr>
          <a:xfrm>
            <a:off x="8159458" y="4924666"/>
            <a:ext cx="3580922" cy="246221"/>
          </a:xfrm>
          <a:prstGeom prst="rect">
            <a:avLst/>
          </a:prstGeom>
        </p:spPr>
        <p:txBody>
          <a:bodyPr vert="horz" wrap="square" lIns="0" tIns="0" rIns="0" bIns="0" rtlCol="0" anchor="t" anchorCtr="0">
            <a:spAutoFit/>
          </a:bodyPr>
          <a:lstStyle/>
          <a:p>
            <a:pPr algn="ctr"/>
            <a:r>
              <a:rPr lang="en-US" sz="1600" b="1" dirty="0">
                <a:solidFill>
                  <a:schemeClr val="bg1"/>
                </a:solidFill>
              </a:rPr>
              <a:t>PHASE 4 – SUPPORTED </a:t>
            </a:r>
          </a:p>
        </p:txBody>
      </p:sp>
      <p:sp>
        <p:nvSpPr>
          <p:cNvPr id="33" name="Parallelogram 32">
            <a:extLst>
              <a:ext uri="{FF2B5EF4-FFF2-40B4-BE49-F238E27FC236}">
                <a16:creationId xmlns:a16="http://schemas.microsoft.com/office/drawing/2014/main" id="{D995B2B4-A9F8-2661-015E-653271B70F0B}"/>
              </a:ext>
            </a:extLst>
          </p:cNvPr>
          <p:cNvSpPr/>
          <p:nvPr/>
        </p:nvSpPr>
        <p:spPr>
          <a:xfrm>
            <a:off x="8173795" y="2496637"/>
            <a:ext cx="3757129" cy="2297500"/>
          </a:xfrm>
          <a:prstGeom prst="parallelogram">
            <a:avLst>
              <a:gd name="adj" fmla="val 15685"/>
            </a:avLst>
          </a:prstGeom>
          <a:noFill/>
          <a:ln>
            <a:solidFill>
              <a:schemeClr val="accent2"/>
            </a:solidFill>
          </a:ln>
        </p:spPr>
        <p:style>
          <a:lnRef idx="3">
            <a:schemeClr val="lt1"/>
          </a:lnRef>
          <a:fillRef idx="1">
            <a:schemeClr val="accent2"/>
          </a:fillRef>
          <a:effectRef idx="1">
            <a:schemeClr val="accent2"/>
          </a:effectRef>
          <a:fontRef idx="minor">
            <a:schemeClr val="lt1"/>
          </a:fontRef>
        </p:style>
        <p:txBody>
          <a:bodyPr numCol="3" rtlCol="0" anchor="ctr"/>
          <a:lstStyle/>
          <a:p>
            <a:pPr marL="171450" indent="-171450" algn="ctr">
              <a:buFont typeface="Arial" panose="020B0604020202020204" pitchFamily="34" charset="0"/>
              <a:buChar char="•"/>
            </a:pPr>
            <a:endParaRPr lang="en-US" sz="1200" dirty="0"/>
          </a:p>
        </p:txBody>
      </p:sp>
      <p:pic>
        <p:nvPicPr>
          <p:cNvPr id="49" name="Picture 48" descr="A red ribbons on a black background&#10;&#10;Description automatically generated">
            <a:extLst>
              <a:ext uri="{FF2B5EF4-FFF2-40B4-BE49-F238E27FC236}">
                <a16:creationId xmlns:a16="http://schemas.microsoft.com/office/drawing/2014/main" id="{EDE4D101-4008-5F1D-7662-B6B3C61C1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293" y="4305539"/>
            <a:ext cx="862641" cy="480427"/>
          </a:xfrm>
          <a:prstGeom prst="rect">
            <a:avLst/>
          </a:prstGeom>
        </p:spPr>
      </p:pic>
      <p:pic>
        <p:nvPicPr>
          <p:cNvPr id="51" name="Picture 50" descr="A black background with pink and blue text&#10;&#10;Description automatically generated">
            <a:extLst>
              <a:ext uri="{FF2B5EF4-FFF2-40B4-BE49-F238E27FC236}">
                <a16:creationId xmlns:a16="http://schemas.microsoft.com/office/drawing/2014/main" id="{3BDB5327-F39A-4FE6-3B5E-C0BF9F5EFB37}"/>
              </a:ext>
            </a:extLst>
          </p:cNvPr>
          <p:cNvPicPr>
            <a:picLocks noChangeAspect="1"/>
          </p:cNvPicPr>
          <p:nvPr/>
        </p:nvPicPr>
        <p:blipFill rotWithShape="1">
          <a:blip r:embed="rId4">
            <a:extLst>
              <a:ext uri="{28A0092B-C50C-407E-A947-70E740481C1C}">
                <a14:useLocalDpi xmlns:a14="http://schemas.microsoft.com/office/drawing/2010/main" val="0"/>
              </a:ext>
            </a:extLst>
          </a:blip>
          <a:srcRect r="45157" b="40468"/>
          <a:stretch/>
        </p:blipFill>
        <p:spPr>
          <a:xfrm>
            <a:off x="5864925" y="3445583"/>
            <a:ext cx="1355181" cy="425326"/>
          </a:xfrm>
          <a:prstGeom prst="rect">
            <a:avLst/>
          </a:prstGeom>
        </p:spPr>
      </p:pic>
      <p:grpSp>
        <p:nvGrpSpPr>
          <p:cNvPr id="52" name="Group 51">
            <a:extLst>
              <a:ext uri="{FF2B5EF4-FFF2-40B4-BE49-F238E27FC236}">
                <a16:creationId xmlns:a16="http://schemas.microsoft.com/office/drawing/2014/main" id="{65A96DCF-F379-175A-7BE1-C1B684DD494A}"/>
              </a:ext>
            </a:extLst>
          </p:cNvPr>
          <p:cNvGrpSpPr/>
          <p:nvPr/>
        </p:nvGrpSpPr>
        <p:grpSpPr>
          <a:xfrm>
            <a:off x="3135896" y="3950362"/>
            <a:ext cx="857447" cy="283181"/>
            <a:chOff x="10590028" y="37361"/>
            <a:chExt cx="1491236" cy="464484"/>
          </a:xfrm>
        </p:grpSpPr>
        <p:pic>
          <p:nvPicPr>
            <p:cNvPr id="53" name="Picture 3">
              <a:extLst>
                <a:ext uri="{FF2B5EF4-FFF2-40B4-BE49-F238E27FC236}">
                  <a16:creationId xmlns:a16="http://schemas.microsoft.com/office/drawing/2014/main" id="{74948E0B-A819-72C2-F8CC-0246D822BE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90028" y="37361"/>
              <a:ext cx="1491236" cy="462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Flowchart: Process 53">
              <a:extLst>
                <a:ext uri="{FF2B5EF4-FFF2-40B4-BE49-F238E27FC236}">
                  <a16:creationId xmlns:a16="http://schemas.microsoft.com/office/drawing/2014/main" id="{6056F299-ADC5-46C0-0897-59427B3AAAAC}"/>
                </a:ext>
              </a:extLst>
            </p:cNvPr>
            <p:cNvSpPr/>
            <p:nvPr/>
          </p:nvSpPr>
          <p:spPr>
            <a:xfrm>
              <a:off x="11400434" y="380775"/>
              <a:ext cx="642435" cy="121070"/>
            </a:xfrm>
            <a:prstGeom prst="flowChartProcess">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5" name="Picture 54" descr="A red text on a white background&#10;&#10;Description automatically generated">
            <a:extLst>
              <a:ext uri="{FF2B5EF4-FFF2-40B4-BE49-F238E27FC236}">
                <a16:creationId xmlns:a16="http://schemas.microsoft.com/office/drawing/2014/main" id="{1DED79DA-B4AC-8735-838E-BA28436ED3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706" y="4363785"/>
            <a:ext cx="1368648" cy="329840"/>
          </a:xfrm>
          <a:prstGeom prst="rect">
            <a:avLst/>
          </a:prstGeom>
        </p:spPr>
      </p:pic>
      <p:pic>
        <p:nvPicPr>
          <p:cNvPr id="57" name="Picture 2" descr="A logo for a study&#10;&#10;Description automatically generated">
            <a:extLst>
              <a:ext uri="{FF2B5EF4-FFF2-40B4-BE49-F238E27FC236}">
                <a16:creationId xmlns:a16="http://schemas.microsoft.com/office/drawing/2014/main" id="{C68D4AFB-01D6-ED0A-158D-C44EC351B6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4153" y="3885605"/>
            <a:ext cx="691954" cy="347542"/>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EA518FBC-89B0-9B55-AA6B-559AEBCC8117}"/>
              </a:ext>
            </a:extLst>
          </p:cNvPr>
          <p:cNvSpPr txBox="1"/>
          <p:nvPr/>
        </p:nvSpPr>
        <p:spPr>
          <a:xfrm>
            <a:off x="8299686" y="5276525"/>
            <a:ext cx="3300465" cy="153888"/>
          </a:xfrm>
          <a:prstGeom prst="rect">
            <a:avLst/>
          </a:prstGeom>
        </p:spPr>
        <p:txBody>
          <a:bodyPr vert="horz" wrap="square" lIns="0" tIns="0" rIns="0" bIns="0" rtlCol="0" anchor="t" anchorCtr="0">
            <a:spAutoFit/>
          </a:bodyPr>
          <a:lstStyle/>
          <a:p>
            <a:pPr algn="ctr"/>
            <a:r>
              <a:rPr lang="en-US" sz="1000" b="1" dirty="0">
                <a:solidFill>
                  <a:schemeClr val="accent2"/>
                </a:solidFill>
              </a:rPr>
              <a:t>(via ViiV Investigator-Sponsored Research Program)</a:t>
            </a:r>
          </a:p>
        </p:txBody>
      </p:sp>
      <p:sp>
        <p:nvSpPr>
          <p:cNvPr id="72" name="TextBox 71">
            <a:extLst>
              <a:ext uri="{FF2B5EF4-FFF2-40B4-BE49-F238E27FC236}">
                <a16:creationId xmlns:a16="http://schemas.microsoft.com/office/drawing/2014/main" id="{F31437A7-3849-6E0B-D904-750BEF054171}"/>
              </a:ext>
            </a:extLst>
          </p:cNvPr>
          <p:cNvSpPr txBox="1"/>
          <p:nvPr/>
        </p:nvSpPr>
        <p:spPr>
          <a:xfrm rot="5400000">
            <a:off x="791808" y="1116031"/>
            <a:ext cx="656748" cy="1940202"/>
          </a:xfrm>
          <a:prstGeom prst="roundRect">
            <a:avLst/>
          </a:prstGeom>
          <a:noFill/>
          <a:ln>
            <a:noFill/>
          </a:ln>
        </p:spPr>
        <p:style>
          <a:lnRef idx="3">
            <a:schemeClr val="lt1"/>
          </a:lnRef>
          <a:fillRef idx="1">
            <a:schemeClr val="accent4"/>
          </a:fillRef>
          <a:effectRef idx="1">
            <a:schemeClr val="accent4"/>
          </a:effectRef>
          <a:fontRef idx="minor">
            <a:schemeClr val="lt1"/>
          </a:fontRef>
        </p:style>
        <p:txBody>
          <a:bodyPr vert="vert270" wrap="square" lIns="0" tIns="0" rIns="0" bIns="0" rtlCol="0" anchor="ctr" anchorCtr="0">
            <a:noAutofit/>
          </a:bodyPr>
          <a:lstStyle/>
          <a:p>
            <a:pPr algn="ctr"/>
            <a:r>
              <a:rPr lang="en-US" b="1" dirty="0">
                <a:solidFill>
                  <a:schemeClr val="accent2"/>
                </a:solidFill>
              </a:rPr>
              <a:t>S T U D I E S</a:t>
            </a:r>
          </a:p>
        </p:txBody>
      </p:sp>
      <p:sp>
        <p:nvSpPr>
          <p:cNvPr id="10" name="Slide Number Placeholder 1">
            <a:extLst>
              <a:ext uri="{FF2B5EF4-FFF2-40B4-BE49-F238E27FC236}">
                <a16:creationId xmlns:a16="http://schemas.microsoft.com/office/drawing/2014/main" id="{B1D79524-6EB3-BFF6-B78F-C2DF8373F6BF}"/>
              </a:ext>
            </a:extLst>
          </p:cNvPr>
          <p:cNvSpPr txBox="1">
            <a:spLocks/>
          </p:cNvSpPr>
          <p:nvPr/>
        </p:nvSpPr>
        <p:spPr>
          <a:xfrm>
            <a:off x="11740380" y="6518367"/>
            <a:ext cx="349145" cy="201668"/>
          </a:xfrm>
          <a:prstGeom prst="rect">
            <a:avLst/>
          </a:prstGeom>
        </p:spPr>
        <p:txBody>
          <a:bodyPr vert="horz" lIns="0" tIns="0" rIns="0" bIns="0" rtlCol="0" anchor="ctr"/>
          <a:lstStyle>
            <a:defPPr>
              <a:defRPr lang="en-US"/>
            </a:defPPr>
            <a:lvl1pPr marL="0" algn="r" defTabSz="914400" rtl="0" eaLnBrk="1" latinLnBrk="0" hangingPunct="1">
              <a:defRPr sz="1200" b="1" kern="1200">
                <a:solidFill>
                  <a:schemeClr val="bg1"/>
                </a:solidFill>
                <a:latin typeface="Raleway" charset="0"/>
                <a:ea typeface="Raleway" charset="0"/>
                <a:cs typeface="Raleway"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A4924F2-D2C6-4E44-94BF-16121116D9F5}" type="slidenum">
              <a:rPr lang="en-GB" smtClean="0"/>
              <a:pPr/>
              <a:t>8</a:t>
            </a:fld>
            <a:endParaRPr lang="en-GB" dirty="0"/>
          </a:p>
        </p:txBody>
      </p:sp>
      <p:sp>
        <p:nvSpPr>
          <p:cNvPr id="15" name="TextBox 14">
            <a:extLst>
              <a:ext uri="{FF2B5EF4-FFF2-40B4-BE49-F238E27FC236}">
                <a16:creationId xmlns:a16="http://schemas.microsoft.com/office/drawing/2014/main" id="{8B520B41-02C1-2B81-28F4-80E7F2768957}"/>
              </a:ext>
            </a:extLst>
          </p:cNvPr>
          <p:cNvSpPr txBox="1"/>
          <p:nvPr/>
        </p:nvSpPr>
        <p:spPr>
          <a:xfrm>
            <a:off x="8544467" y="2531556"/>
            <a:ext cx="5486569" cy="2286000"/>
          </a:xfrm>
          <a:prstGeom prst="rect">
            <a:avLst/>
          </a:prstGeom>
          <a:noFill/>
        </p:spPr>
        <p:txBody>
          <a:bodyPr wrap="square" numCol="3">
            <a:spAutoFit/>
          </a:bodyPr>
          <a:lstStyle/>
          <a:p>
            <a:r>
              <a:rPr lang="en-US" sz="1200" b="1" dirty="0">
                <a:solidFill>
                  <a:schemeClr val="accent2"/>
                </a:solidFill>
              </a:rPr>
              <a:t>CATALYST</a:t>
            </a:r>
          </a:p>
          <a:p>
            <a:r>
              <a:rPr lang="en-US" sz="1200" b="1" dirty="0">
                <a:solidFill>
                  <a:schemeClr val="accent2"/>
                </a:solidFill>
              </a:rPr>
              <a:t>SEARCH</a:t>
            </a:r>
          </a:p>
          <a:p>
            <a:r>
              <a:rPr lang="en-US" sz="1200" b="1" dirty="0">
                <a:solidFill>
                  <a:schemeClr val="accent2"/>
                </a:solidFill>
              </a:rPr>
              <a:t>Mobile Men </a:t>
            </a:r>
            <a:r>
              <a:rPr lang="en-US" sz="900" b="1" dirty="0">
                <a:solidFill>
                  <a:schemeClr val="accent2"/>
                </a:solidFill>
              </a:rPr>
              <a:t>(COMBINE APP)</a:t>
            </a:r>
          </a:p>
          <a:p>
            <a:r>
              <a:rPr lang="en-US" sz="1200" b="1" dirty="0" err="1">
                <a:solidFill>
                  <a:schemeClr val="accent2"/>
                </a:solidFill>
              </a:rPr>
              <a:t>ImPrEP</a:t>
            </a:r>
            <a:endParaRPr lang="en-US" sz="1200" b="1" strike="sngStrike" dirty="0">
              <a:solidFill>
                <a:schemeClr val="accent2"/>
              </a:solidFill>
            </a:endParaRPr>
          </a:p>
          <a:p>
            <a:r>
              <a:rPr lang="en-US" sz="1200" b="1" dirty="0">
                <a:solidFill>
                  <a:schemeClr val="accent2"/>
                </a:solidFill>
              </a:rPr>
              <a:t>LAPIS</a:t>
            </a:r>
            <a:endParaRPr lang="en-US" sz="1200" b="1" strike="sngStrike" dirty="0">
              <a:solidFill>
                <a:schemeClr val="accent2"/>
              </a:solidFill>
            </a:endParaRPr>
          </a:p>
          <a:p>
            <a:r>
              <a:rPr lang="en-US" sz="1200" b="1" dirty="0">
                <a:solidFill>
                  <a:schemeClr val="accent2"/>
                </a:solidFill>
              </a:rPr>
              <a:t>AXIS</a:t>
            </a:r>
          </a:p>
          <a:p>
            <a:r>
              <a:rPr lang="en-US" sz="1200" b="1" dirty="0">
                <a:solidFill>
                  <a:schemeClr val="accent2"/>
                </a:solidFill>
              </a:rPr>
              <a:t>IDCAPP</a:t>
            </a:r>
          </a:p>
          <a:p>
            <a:r>
              <a:rPr lang="en-US" sz="1200" b="1" dirty="0">
                <a:solidFill>
                  <a:schemeClr val="accent2"/>
                </a:solidFill>
              </a:rPr>
              <a:t>AURORA</a:t>
            </a:r>
          </a:p>
          <a:p>
            <a:r>
              <a:rPr lang="en-US" sz="1200" b="1" dirty="0">
                <a:solidFill>
                  <a:schemeClr val="accent2"/>
                </a:solidFill>
              </a:rPr>
              <a:t>TIARAS</a:t>
            </a:r>
          </a:p>
          <a:p>
            <a:r>
              <a:rPr lang="en-US" sz="1200" b="1" dirty="0">
                <a:solidFill>
                  <a:schemeClr val="accent2"/>
                </a:solidFill>
              </a:rPr>
              <a:t>ALADDIN</a:t>
            </a:r>
          </a:p>
          <a:p>
            <a:r>
              <a:rPr lang="en-US" sz="1200" b="1" dirty="0">
                <a:solidFill>
                  <a:schemeClr val="accent2"/>
                </a:solidFill>
              </a:rPr>
              <a:t>HOLA</a:t>
            </a:r>
          </a:p>
          <a:p>
            <a:r>
              <a:rPr lang="en-US" sz="1200" b="1" dirty="0">
                <a:solidFill>
                  <a:schemeClr val="accent2"/>
                </a:solidFill>
              </a:rPr>
              <a:t>IMADART</a:t>
            </a:r>
          </a:p>
          <a:p>
            <a:r>
              <a:rPr lang="en-US" sz="1200" b="1" dirty="0">
                <a:solidFill>
                  <a:schemeClr val="accent2"/>
                </a:solidFill>
              </a:rPr>
              <a:t>ILANA</a:t>
            </a:r>
          </a:p>
          <a:p>
            <a:r>
              <a:rPr lang="en-US" sz="1200" b="1" dirty="0">
                <a:solidFill>
                  <a:schemeClr val="accent2"/>
                </a:solidFill>
              </a:rPr>
              <a:t>WW </a:t>
            </a:r>
            <a:r>
              <a:rPr lang="en-US" sz="900" b="1" dirty="0">
                <a:solidFill>
                  <a:schemeClr val="accent2"/>
                </a:solidFill>
              </a:rPr>
              <a:t>(CREATE)</a:t>
            </a:r>
          </a:p>
          <a:p>
            <a:r>
              <a:rPr lang="en-US" sz="1200" b="1" dirty="0">
                <a:solidFill>
                  <a:schemeClr val="accent2"/>
                </a:solidFill>
              </a:rPr>
              <a:t>IM-CAPABLE</a:t>
            </a:r>
          </a:p>
          <a:p>
            <a:r>
              <a:rPr lang="en-US" sz="1200" b="1" dirty="0">
                <a:solidFill>
                  <a:schemeClr val="accent2"/>
                </a:solidFill>
              </a:rPr>
              <a:t>Project Tara</a:t>
            </a:r>
          </a:p>
          <a:p>
            <a:r>
              <a:rPr lang="en-US" sz="1200" b="1" dirty="0">
                <a:solidFill>
                  <a:schemeClr val="accent2"/>
                </a:solidFill>
              </a:rPr>
              <a:t>LYFT</a:t>
            </a:r>
            <a:r>
              <a:rPr lang="en-US" sz="1200" b="1" strike="sngStrike" dirty="0">
                <a:solidFill>
                  <a:schemeClr val="accent2"/>
                </a:solidFill>
              </a:rPr>
              <a:t> </a:t>
            </a:r>
            <a:br>
              <a:rPr lang="en-US" sz="1200" b="1" dirty="0">
                <a:solidFill>
                  <a:schemeClr val="accent2"/>
                </a:solidFill>
              </a:rPr>
            </a:br>
            <a:r>
              <a:rPr lang="en-US" sz="1200" b="1" dirty="0">
                <a:solidFill>
                  <a:schemeClr val="accent2"/>
                </a:solidFill>
              </a:rPr>
              <a:t>I-TRAINS</a:t>
            </a:r>
          </a:p>
          <a:p>
            <a:r>
              <a:rPr lang="en-US" sz="1200" b="1" dirty="0">
                <a:solidFill>
                  <a:schemeClr val="accent2"/>
                </a:solidFill>
              </a:rPr>
              <a:t>CHEEKY</a:t>
            </a:r>
          </a:p>
          <a:p>
            <a:r>
              <a:rPr lang="en-US" sz="1200" b="1" dirty="0">
                <a:solidFill>
                  <a:schemeClr val="accent2"/>
                </a:solidFill>
              </a:rPr>
              <a:t>MUSC</a:t>
            </a:r>
            <a:br>
              <a:rPr lang="en-US" sz="1200" b="1" dirty="0">
                <a:solidFill>
                  <a:schemeClr val="accent2"/>
                </a:solidFill>
              </a:rPr>
            </a:br>
            <a:r>
              <a:rPr lang="en-US" sz="1200" b="1" dirty="0">
                <a:solidFill>
                  <a:schemeClr val="accent2"/>
                </a:solidFill>
              </a:rPr>
              <a:t>UCSF </a:t>
            </a:r>
            <a:r>
              <a:rPr lang="en-US" sz="900" b="1" dirty="0">
                <a:solidFill>
                  <a:schemeClr val="accent2"/>
                </a:solidFill>
              </a:rPr>
              <a:t>(LAI-ART)</a:t>
            </a:r>
          </a:p>
          <a:p>
            <a:r>
              <a:rPr lang="en-US" sz="1200" b="1" dirty="0">
                <a:solidFill>
                  <a:schemeClr val="accent2"/>
                </a:solidFill>
              </a:rPr>
              <a:t>HUDDLE</a:t>
            </a:r>
            <a:r>
              <a:rPr lang="en-US" sz="800" b="1" dirty="0">
                <a:solidFill>
                  <a:schemeClr val="accent2"/>
                </a:solidFill>
              </a:rPr>
              <a:t>(CHORUS)</a:t>
            </a:r>
            <a:endParaRPr lang="en-US" sz="1200" b="1" dirty="0">
              <a:solidFill>
                <a:schemeClr val="accent2"/>
              </a:solidFill>
            </a:endParaRPr>
          </a:p>
        </p:txBody>
      </p:sp>
      <p:grpSp>
        <p:nvGrpSpPr>
          <p:cNvPr id="17" name="Group 16">
            <a:extLst>
              <a:ext uri="{FF2B5EF4-FFF2-40B4-BE49-F238E27FC236}">
                <a16:creationId xmlns:a16="http://schemas.microsoft.com/office/drawing/2014/main" id="{D8396FE7-08A8-A27C-60FB-706F47771EA4}"/>
              </a:ext>
            </a:extLst>
          </p:cNvPr>
          <p:cNvGrpSpPr/>
          <p:nvPr/>
        </p:nvGrpSpPr>
        <p:grpSpPr>
          <a:xfrm>
            <a:off x="6613687" y="4167107"/>
            <a:ext cx="1005840" cy="731520"/>
            <a:chOff x="4765746" y="5230069"/>
            <a:chExt cx="2101865" cy="1620909"/>
          </a:xfrm>
        </p:grpSpPr>
        <p:pic>
          <p:nvPicPr>
            <p:cNvPr id="23" name="Graphic 22">
              <a:extLst>
                <a:ext uri="{FF2B5EF4-FFF2-40B4-BE49-F238E27FC236}">
                  <a16:creationId xmlns:a16="http://schemas.microsoft.com/office/drawing/2014/main" id="{BEB5F398-D720-7E0B-14A5-84092A47A5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61883" y="5276569"/>
              <a:ext cx="548578" cy="855521"/>
            </a:xfrm>
            <a:prstGeom prst="rect">
              <a:avLst/>
            </a:prstGeom>
          </p:spPr>
        </p:pic>
        <p:grpSp>
          <p:nvGrpSpPr>
            <p:cNvPr id="24" name="Group 23">
              <a:extLst>
                <a:ext uri="{FF2B5EF4-FFF2-40B4-BE49-F238E27FC236}">
                  <a16:creationId xmlns:a16="http://schemas.microsoft.com/office/drawing/2014/main" id="{5FEB487B-0490-8C43-CD6F-808B6B6A7470}"/>
                </a:ext>
              </a:extLst>
            </p:cNvPr>
            <p:cNvGrpSpPr/>
            <p:nvPr/>
          </p:nvGrpSpPr>
          <p:grpSpPr>
            <a:xfrm>
              <a:off x="4765746" y="5230069"/>
              <a:ext cx="2101865" cy="1620909"/>
              <a:chOff x="4765746" y="5230069"/>
              <a:chExt cx="2101865" cy="1620909"/>
            </a:xfrm>
          </p:grpSpPr>
          <p:grpSp>
            <p:nvGrpSpPr>
              <p:cNvPr id="25" name="Group 24">
                <a:extLst>
                  <a:ext uri="{FF2B5EF4-FFF2-40B4-BE49-F238E27FC236}">
                    <a16:creationId xmlns:a16="http://schemas.microsoft.com/office/drawing/2014/main" id="{F3E1766A-4DE6-8272-029B-06E9938C3D50}"/>
                  </a:ext>
                </a:extLst>
              </p:cNvPr>
              <p:cNvGrpSpPr/>
              <p:nvPr/>
            </p:nvGrpSpPr>
            <p:grpSpPr>
              <a:xfrm>
                <a:off x="4819038" y="5230069"/>
                <a:ext cx="2048573" cy="1620909"/>
                <a:chOff x="4819038" y="5230069"/>
                <a:chExt cx="2048573" cy="1620909"/>
              </a:xfrm>
            </p:grpSpPr>
            <p:pic>
              <p:nvPicPr>
                <p:cNvPr id="27" name="Graphic 26">
                  <a:extLst>
                    <a:ext uri="{FF2B5EF4-FFF2-40B4-BE49-F238E27FC236}">
                      <a16:creationId xmlns:a16="http://schemas.microsoft.com/office/drawing/2014/main" id="{EF319A87-6764-EB82-2A0A-76E8BCF137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1243" y="5230069"/>
                  <a:ext cx="1219771" cy="914304"/>
                </a:xfrm>
                <a:prstGeom prst="rect">
                  <a:avLst/>
                </a:prstGeom>
              </p:spPr>
            </p:pic>
            <p:sp>
              <p:nvSpPr>
                <p:cNvPr id="28" name="TextBox 27">
                  <a:extLst>
                    <a:ext uri="{FF2B5EF4-FFF2-40B4-BE49-F238E27FC236}">
                      <a16:creationId xmlns:a16="http://schemas.microsoft.com/office/drawing/2014/main" id="{701AD86C-249D-3C39-E173-C28607A27364}"/>
                    </a:ext>
                  </a:extLst>
                </p:cNvPr>
                <p:cNvSpPr txBox="1"/>
                <p:nvPr/>
              </p:nvSpPr>
              <p:spPr>
                <a:xfrm>
                  <a:off x="4819038" y="6130254"/>
                  <a:ext cx="2048573" cy="720724"/>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71D49"/>
                      </a:solidFill>
                      <a:effectLst/>
                      <a:uLnTx/>
                      <a:uFillTx/>
                      <a:latin typeface="Raleway"/>
                      <a:ea typeface="+mn-ea"/>
                      <a:cs typeface="+mn-cs"/>
                    </a:rPr>
                    <a:t>EBONI</a:t>
                  </a:r>
                  <a:endParaRPr kumimoji="0" lang="en-US" sz="1000" b="1" i="0" u="none" strike="noStrike" kern="0" cap="none" spc="0" normalizeH="0" baseline="0" noProof="0" dirty="0">
                    <a:ln>
                      <a:noFill/>
                    </a:ln>
                    <a:solidFill>
                      <a:srgbClr val="071D49"/>
                    </a:solidFill>
                    <a:effectLst/>
                    <a:uLnTx/>
                    <a:uFillTx/>
                    <a:latin typeface="Raleway"/>
                    <a:ea typeface="+mn-ea"/>
                    <a:cs typeface="+mn-cs"/>
                  </a:endParaRPr>
                </a:p>
              </p:txBody>
            </p:sp>
          </p:grpSp>
          <p:pic>
            <p:nvPicPr>
              <p:cNvPr id="26" name="Graphic 25">
                <a:extLst>
                  <a:ext uri="{FF2B5EF4-FFF2-40B4-BE49-F238E27FC236}">
                    <a16:creationId xmlns:a16="http://schemas.microsoft.com/office/drawing/2014/main" id="{21096FF5-9836-5B96-E369-DCC8D11D945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765746" y="5258412"/>
                <a:ext cx="674260" cy="885945"/>
              </a:xfrm>
              <a:prstGeom prst="rect">
                <a:avLst/>
              </a:prstGeom>
            </p:spPr>
          </p:pic>
        </p:grpSp>
      </p:grpSp>
      <p:grpSp>
        <p:nvGrpSpPr>
          <p:cNvPr id="75" name="Group 74">
            <a:extLst>
              <a:ext uri="{FF2B5EF4-FFF2-40B4-BE49-F238E27FC236}">
                <a16:creationId xmlns:a16="http://schemas.microsoft.com/office/drawing/2014/main" id="{FFDDFD8F-5167-2B77-B882-F080A8AFDFEA}"/>
              </a:ext>
            </a:extLst>
          </p:cNvPr>
          <p:cNvGrpSpPr/>
          <p:nvPr/>
        </p:nvGrpSpPr>
        <p:grpSpPr>
          <a:xfrm>
            <a:off x="5824198" y="4224455"/>
            <a:ext cx="662122" cy="626704"/>
            <a:chOff x="6055231" y="3865395"/>
            <a:chExt cx="662122" cy="626704"/>
          </a:xfrm>
        </p:grpSpPr>
        <p:sp>
          <p:nvSpPr>
            <p:cNvPr id="32" name="TextBox 31">
              <a:extLst>
                <a:ext uri="{FF2B5EF4-FFF2-40B4-BE49-F238E27FC236}">
                  <a16:creationId xmlns:a16="http://schemas.microsoft.com/office/drawing/2014/main" id="{7ED104DE-F377-3D28-E688-0A43495352FE}"/>
                </a:ext>
              </a:extLst>
            </p:cNvPr>
            <p:cNvSpPr txBox="1"/>
            <p:nvPr userDrawn="1"/>
          </p:nvSpPr>
          <p:spPr>
            <a:xfrm>
              <a:off x="6055231" y="4202478"/>
              <a:ext cx="662122" cy="289621"/>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71D49"/>
                  </a:solidFill>
                  <a:effectLst/>
                  <a:uLnTx/>
                  <a:uFillTx/>
                  <a:latin typeface="Raleway" panose="020B0503030101060003" pitchFamily="34" charset="0"/>
                  <a:ea typeface="+mn-ea"/>
                  <a:cs typeface="+mn-cs"/>
                </a:rPr>
                <a:t>PILLAR</a:t>
              </a:r>
              <a:endParaRPr kumimoji="0" lang="en-US" sz="1000" b="1" i="0" u="none" strike="noStrike" kern="1200" cap="none" spc="0" normalizeH="0" baseline="0" noProof="0" dirty="0">
                <a:ln>
                  <a:noFill/>
                </a:ln>
                <a:solidFill>
                  <a:srgbClr val="071D49"/>
                </a:solidFill>
                <a:effectLst/>
                <a:uLnTx/>
                <a:uFillTx/>
                <a:latin typeface="Raleway" panose="020B0503030101060003" pitchFamily="34" charset="0"/>
                <a:ea typeface="+mn-ea"/>
                <a:cs typeface="+mn-cs"/>
              </a:endParaRPr>
            </a:p>
          </p:txBody>
        </p:sp>
        <p:pic>
          <p:nvPicPr>
            <p:cNvPr id="34" name="Graphic 33">
              <a:extLst>
                <a:ext uri="{FF2B5EF4-FFF2-40B4-BE49-F238E27FC236}">
                  <a16:creationId xmlns:a16="http://schemas.microsoft.com/office/drawing/2014/main" id="{C7F5D8AD-CEB4-AA25-C449-54315578973B}"/>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6175679" y="3865395"/>
              <a:ext cx="319941" cy="307660"/>
            </a:xfrm>
            <a:prstGeom prst="rect">
              <a:avLst/>
            </a:prstGeom>
          </p:spPr>
        </p:pic>
      </p:grpSp>
      <p:grpSp>
        <p:nvGrpSpPr>
          <p:cNvPr id="38" name="Group 37">
            <a:extLst>
              <a:ext uri="{FF2B5EF4-FFF2-40B4-BE49-F238E27FC236}">
                <a16:creationId xmlns:a16="http://schemas.microsoft.com/office/drawing/2014/main" id="{5D19B2D4-BBB1-D10D-467C-7C14F2E6DE36}"/>
              </a:ext>
            </a:extLst>
          </p:cNvPr>
          <p:cNvGrpSpPr/>
          <p:nvPr/>
        </p:nvGrpSpPr>
        <p:grpSpPr>
          <a:xfrm>
            <a:off x="4154237" y="3019351"/>
            <a:ext cx="1033627" cy="785243"/>
            <a:chOff x="5635265" y="1604324"/>
            <a:chExt cx="1111363" cy="858792"/>
          </a:xfrm>
        </p:grpSpPr>
        <p:pic>
          <p:nvPicPr>
            <p:cNvPr id="50" name="Picture 49" descr="A picture containing drawing&#10;&#10;Description automatically generated">
              <a:extLst>
                <a:ext uri="{FF2B5EF4-FFF2-40B4-BE49-F238E27FC236}">
                  <a16:creationId xmlns:a16="http://schemas.microsoft.com/office/drawing/2014/main" id="{6AB90DA3-F979-5DD1-CD9D-3F995054BC59}"/>
                </a:ext>
              </a:extLst>
            </p:cNvPr>
            <p:cNvPicPr>
              <a:picLocks noChangeAspect="1"/>
            </p:cNvPicPr>
            <p:nvPr/>
          </p:nvPicPr>
          <p:blipFill>
            <a:blip r:embed="rId16"/>
            <a:stretch>
              <a:fillRect/>
            </a:stretch>
          </p:blipFill>
          <p:spPr>
            <a:xfrm>
              <a:off x="5635265" y="1604324"/>
              <a:ext cx="1111363" cy="858792"/>
            </a:xfrm>
            <a:prstGeom prst="rect">
              <a:avLst/>
            </a:prstGeom>
          </p:spPr>
        </p:pic>
        <p:sp>
          <p:nvSpPr>
            <p:cNvPr id="37" name="Rectangle 36">
              <a:extLst>
                <a:ext uri="{FF2B5EF4-FFF2-40B4-BE49-F238E27FC236}">
                  <a16:creationId xmlns:a16="http://schemas.microsoft.com/office/drawing/2014/main" id="{D355C59C-C663-9387-F37D-8B875A8BE088}"/>
                </a:ext>
              </a:extLst>
            </p:cNvPr>
            <p:cNvSpPr/>
            <p:nvPr/>
          </p:nvSpPr>
          <p:spPr>
            <a:xfrm>
              <a:off x="6188567" y="1882779"/>
              <a:ext cx="372952" cy="9013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3E3F98E4-8848-366A-1F7D-596B8D1C4137}"/>
              </a:ext>
            </a:extLst>
          </p:cNvPr>
          <p:cNvGrpSpPr/>
          <p:nvPr/>
        </p:nvGrpSpPr>
        <p:grpSpPr>
          <a:xfrm>
            <a:off x="2894275" y="3283889"/>
            <a:ext cx="1197819" cy="329798"/>
            <a:chOff x="4444430" y="2988295"/>
            <a:chExt cx="1144438" cy="272758"/>
          </a:xfrm>
        </p:grpSpPr>
        <p:pic>
          <p:nvPicPr>
            <p:cNvPr id="56" name="Picture 2">
              <a:extLst>
                <a:ext uri="{FF2B5EF4-FFF2-40B4-BE49-F238E27FC236}">
                  <a16:creationId xmlns:a16="http://schemas.microsoft.com/office/drawing/2014/main" id="{70A67BDF-4EB8-F6AF-20F1-20CE8E69C0E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444430" y="2988295"/>
              <a:ext cx="1144438" cy="272758"/>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6C20A409-8887-796C-E0F1-46326EBF4C95}"/>
                </a:ext>
              </a:extLst>
            </p:cNvPr>
            <p:cNvSpPr/>
            <p:nvPr/>
          </p:nvSpPr>
          <p:spPr>
            <a:xfrm>
              <a:off x="5155159" y="3182852"/>
              <a:ext cx="389785" cy="6604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a:extLst>
              <a:ext uri="{FF2B5EF4-FFF2-40B4-BE49-F238E27FC236}">
                <a16:creationId xmlns:a16="http://schemas.microsoft.com/office/drawing/2014/main" id="{25DFEB0C-033E-92D0-2419-6466CB1E17FC}"/>
              </a:ext>
            </a:extLst>
          </p:cNvPr>
          <p:cNvCxnSpPr>
            <a:cxnSpLocks/>
          </p:cNvCxnSpPr>
          <p:nvPr/>
        </p:nvCxnSpPr>
        <p:spPr>
          <a:xfrm>
            <a:off x="2581993" y="2482936"/>
            <a:ext cx="0" cy="2286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49E8E79-3E50-279D-1763-46A2A1C2EC68}"/>
              </a:ext>
            </a:extLst>
          </p:cNvPr>
          <p:cNvCxnSpPr>
            <a:cxnSpLocks/>
          </p:cNvCxnSpPr>
          <p:nvPr/>
        </p:nvCxnSpPr>
        <p:spPr>
          <a:xfrm>
            <a:off x="7985189" y="2509931"/>
            <a:ext cx="0" cy="228600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60E05F14-4291-1D78-AF3E-3DBD36B71E9D}"/>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0" y="0"/>
            <a:ext cx="705200" cy="2025551"/>
          </a:xfrm>
          <a:prstGeom prst="rect">
            <a:avLst/>
          </a:prstGeom>
        </p:spPr>
      </p:pic>
      <p:sp>
        <p:nvSpPr>
          <p:cNvPr id="16" name="TextBox 15">
            <a:extLst>
              <a:ext uri="{FF2B5EF4-FFF2-40B4-BE49-F238E27FC236}">
                <a16:creationId xmlns:a16="http://schemas.microsoft.com/office/drawing/2014/main" id="{B0E7E7B9-BE0C-6576-37EA-79B635FD3FF8}"/>
              </a:ext>
            </a:extLst>
          </p:cNvPr>
          <p:cNvSpPr txBox="1"/>
          <p:nvPr/>
        </p:nvSpPr>
        <p:spPr>
          <a:xfrm>
            <a:off x="144820" y="6189415"/>
            <a:ext cx="10772817" cy="538609"/>
          </a:xfrm>
          <a:prstGeom prst="rect">
            <a:avLst/>
          </a:prstGeom>
        </p:spPr>
        <p:txBody>
          <a:bodyPr vert="horz" wrap="square" lIns="0" tIns="0" rIns="0" bIns="0" rtlCol="0" anchor="t" anchorCtr="0">
            <a:spAutoFit/>
          </a:bodyPr>
          <a:lstStyle/>
          <a:p>
            <a:r>
              <a:rPr lang="en-US" sz="700" b="1" dirty="0">
                <a:solidFill>
                  <a:schemeClr val="accent2"/>
                </a:solidFill>
              </a:rPr>
              <a:t>CclinicalTrails.gov number or reference</a:t>
            </a:r>
            <a:r>
              <a:rPr lang="en-US" sz="700" dirty="0">
                <a:solidFill>
                  <a:schemeClr val="accent2"/>
                </a:solidFill>
              </a:rPr>
              <a:t>:</a:t>
            </a:r>
          </a:p>
          <a:p>
            <a:r>
              <a:rPr lang="en-US" sz="700" dirty="0">
                <a:solidFill>
                  <a:schemeClr val="accent2"/>
                </a:solidFill>
              </a:rPr>
              <a:t>EMBRACE (NCT05996471); CUSTOMIZE (</a:t>
            </a:r>
            <a:r>
              <a:rPr lang="en-US" sz="700" i="0" dirty="0">
                <a:solidFill>
                  <a:schemeClr val="accent2"/>
                </a:solidFill>
                <a:effectLst/>
                <a:latin typeface="Roboto" panose="02000000000000000000" pitchFamily="2" charset="0"/>
              </a:rPr>
              <a:t>NCT04001803); CARISEL (NCT04399551); VOLITION (NCT05917509); VOGUE (NCT05979311); EYEWITNESS (NCT05911360); GLACIER (NCT04982445); PILLAR (NCT05374525); EBONI (NCT05514509); CATALYST (NCT05937698); SEARCH (NCT05549726); Mobile Men (NCT06205368); </a:t>
            </a:r>
            <a:r>
              <a:rPr lang="en-US" sz="700" i="0" dirty="0" err="1">
                <a:solidFill>
                  <a:schemeClr val="accent2"/>
                </a:solidFill>
                <a:effectLst/>
                <a:latin typeface="Roboto" panose="02000000000000000000" pitchFamily="2" charset="0"/>
              </a:rPr>
              <a:t>ImPrEP</a:t>
            </a:r>
            <a:r>
              <a:rPr lang="en-US" sz="700" i="0" dirty="0">
                <a:solidFill>
                  <a:schemeClr val="accent2"/>
                </a:solidFill>
                <a:effectLst/>
                <a:latin typeface="Roboto" panose="02000000000000000000" pitchFamily="2" charset="0"/>
              </a:rPr>
              <a:t> (NCT05674682, NCT03642314); LAPIS (NCT06250504); AXIS (NCT06138600); IDCAPP (NCT05867212); AURORA (NCT06072443); TIARAS (NCT05192434); ALADDIN (NCT06468995); HOLA (NC</a:t>
            </a:r>
            <a:r>
              <a:rPr lang="en-US" sz="700" dirty="0">
                <a:solidFill>
                  <a:schemeClr val="accent2"/>
                </a:solidFill>
                <a:latin typeface="Roboto" panose="02000000000000000000" pitchFamily="2" charset="0"/>
              </a:rPr>
              <a:t>T06185452); IMADART (</a:t>
            </a:r>
            <a:r>
              <a:rPr lang="en-US" sz="700" i="0" dirty="0">
                <a:solidFill>
                  <a:schemeClr val="accent2"/>
                </a:solidFill>
                <a:effectLst/>
                <a:latin typeface="Roboto" panose="02000000000000000000" pitchFamily="2" charset="0"/>
              </a:rPr>
              <a:t>NCT06159894); ILANA (NCT05294159); WW (NCT06062979); IM-CAPABLE (NCT06451341); Project Tara (NCT06411223); </a:t>
            </a:r>
            <a:r>
              <a:rPr lang="en-US" sz="700" dirty="0">
                <a:solidFill>
                  <a:schemeClr val="accent2"/>
                </a:solidFill>
                <a:latin typeface="Roboto" panose="02000000000000000000" pitchFamily="2" charset="0"/>
              </a:rPr>
              <a:t>LYFT (</a:t>
            </a:r>
            <a:r>
              <a:rPr lang="en-US" sz="700" i="0" dirty="0">
                <a:solidFill>
                  <a:schemeClr val="accent2"/>
                </a:solidFill>
                <a:effectLst/>
                <a:latin typeface="Arial" panose="020B0604020202020204" pitchFamily="34" charset="0"/>
              </a:rPr>
              <a:t>Harrison S et. al., Continuum 2024, Oral 1018.)</a:t>
            </a:r>
            <a:r>
              <a:rPr lang="en-US" sz="700" dirty="0">
                <a:solidFill>
                  <a:schemeClr val="accent2"/>
                </a:solidFill>
              </a:rPr>
              <a:t>; </a:t>
            </a:r>
            <a:r>
              <a:rPr lang="en-US" sz="700" i="0" dirty="0">
                <a:solidFill>
                  <a:schemeClr val="accent2"/>
                </a:solidFill>
                <a:effectLst/>
                <a:latin typeface="Roboto" panose="02000000000000000000" pitchFamily="2" charset="0"/>
              </a:rPr>
              <a:t> I-TRAINS (NCT04973254); CHEEKY (NCT05979714); MUSC (Meissner et. al., ID Week 2023, Abstract 1027) UCSF (NCT05152953); HUDDLE (NCT04863261);</a:t>
            </a:r>
          </a:p>
        </p:txBody>
      </p:sp>
    </p:spTree>
    <p:extLst>
      <p:ext uri="{BB962C8B-B14F-4D97-AF65-F5344CB8AC3E}">
        <p14:creationId xmlns:p14="http://schemas.microsoft.com/office/powerpoint/2010/main" val="389832705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D1D93F-4D35-985A-71F3-35F7A8828120}"/>
              </a:ext>
            </a:extLst>
          </p:cNvPr>
          <p:cNvSpPr>
            <a:spLocks noGrp="1"/>
          </p:cNvSpPr>
          <p:nvPr>
            <p:ph type="sldNum" sz="quarter" idx="4"/>
          </p:nvPr>
        </p:nvSpPr>
        <p:spPr/>
        <p:txBody>
          <a:bodyPr/>
          <a:lstStyle/>
          <a:p>
            <a:fld id="{2A4924F2-D2C6-4E44-94BF-16121116D9F5}" type="slidenum">
              <a:rPr lang="en-GB" smtClean="0"/>
              <a:pPr/>
              <a:t>9</a:t>
            </a:fld>
            <a:endParaRPr lang="en-GB"/>
          </a:p>
        </p:txBody>
      </p:sp>
      <p:sp>
        <p:nvSpPr>
          <p:cNvPr id="6" name="Text Placeholder 5">
            <a:extLst>
              <a:ext uri="{FF2B5EF4-FFF2-40B4-BE49-F238E27FC236}">
                <a16:creationId xmlns:a16="http://schemas.microsoft.com/office/drawing/2014/main" id="{C5A3AF85-EBD3-C2F5-5A1F-09E47609780F}"/>
              </a:ext>
            </a:extLst>
          </p:cNvPr>
          <p:cNvSpPr>
            <a:spLocks noGrp="1"/>
          </p:cNvSpPr>
          <p:nvPr>
            <p:ph type="body" sz="quarter" idx="14"/>
          </p:nvPr>
        </p:nvSpPr>
        <p:spPr/>
        <p:txBody>
          <a:bodyPr/>
          <a:lstStyle/>
          <a:p>
            <a:r>
              <a:rPr lang="en-US" dirty="0"/>
              <a:t>CARISEL: HYBRID Type III, Phase IIIB, Multicenter Implementation study of CAB+RPV LA In EUROPE </a:t>
            </a:r>
          </a:p>
        </p:txBody>
      </p:sp>
      <p:pic>
        <p:nvPicPr>
          <p:cNvPr id="8" name="Picture 7">
            <a:extLst>
              <a:ext uri="{FF2B5EF4-FFF2-40B4-BE49-F238E27FC236}">
                <a16:creationId xmlns:a16="http://schemas.microsoft.com/office/drawing/2014/main" id="{BEF293BC-C75A-F541-E633-A97410F2F749}"/>
              </a:ext>
            </a:extLst>
          </p:cNvPr>
          <p:cNvPicPr>
            <a:picLocks noChangeAspect="1"/>
          </p:cNvPicPr>
          <p:nvPr/>
        </p:nvPicPr>
        <p:blipFill rotWithShape="1">
          <a:blip r:embed="rId3"/>
          <a:srcRect t="8740"/>
          <a:stretch/>
        </p:blipFill>
        <p:spPr>
          <a:xfrm>
            <a:off x="2142359" y="1530301"/>
            <a:ext cx="9765194" cy="3233183"/>
          </a:xfrm>
          <a:prstGeom prst="rect">
            <a:avLst/>
          </a:prstGeom>
        </p:spPr>
      </p:pic>
      <p:sp>
        <p:nvSpPr>
          <p:cNvPr id="30" name="Text Placeholder 3">
            <a:extLst>
              <a:ext uri="{FF2B5EF4-FFF2-40B4-BE49-F238E27FC236}">
                <a16:creationId xmlns:a16="http://schemas.microsoft.com/office/drawing/2014/main" id="{456B8EB6-1E23-812B-8533-9633C0E33086}"/>
              </a:ext>
            </a:extLst>
          </p:cNvPr>
          <p:cNvSpPr txBox="1">
            <a:spLocks/>
          </p:cNvSpPr>
          <p:nvPr/>
        </p:nvSpPr>
        <p:spPr>
          <a:xfrm>
            <a:off x="188596" y="6365981"/>
            <a:ext cx="7631206" cy="304769"/>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00" dirty="0">
                <a:solidFill>
                  <a:schemeClr val="accent2"/>
                </a:solidFill>
              </a:rPr>
              <a:t>*437 patient participants enrolled, 430 received CAB + RPV LA. </a:t>
            </a:r>
            <a:r>
              <a:rPr lang="en-US" sz="700" baseline="30000" dirty="0">
                <a:solidFill>
                  <a:schemeClr val="accent2"/>
                </a:solidFill>
              </a:rPr>
              <a:t>†</a:t>
            </a:r>
            <a:r>
              <a:rPr lang="en-US" sz="700" dirty="0">
                <a:solidFill>
                  <a:schemeClr val="accent2"/>
                </a:solidFill>
              </a:rPr>
              <a:t>Dose 1 was received at Month 1, Dose 2 at Month 2, with the remaining doses Q2M thereafter.</a:t>
            </a:r>
            <a:br>
              <a:rPr lang="en-US" sz="700" dirty="0">
                <a:solidFill>
                  <a:schemeClr val="accent2"/>
                </a:solidFill>
              </a:rPr>
            </a:br>
            <a:r>
              <a:rPr lang="en-US" sz="700" dirty="0">
                <a:solidFill>
                  <a:schemeClr val="accent2"/>
                </a:solidFill>
              </a:rPr>
              <a:t>Arm-E, Enhanced Arm; Arm-S, Standard Arm; CAB, cabotegravir; CQI, continuous quality improvement; LA, long-acting; MSL, medical scientific liaison; OLI, oral lead-in; Q2M, every 2 months; RPV, </a:t>
            </a:r>
            <a:r>
              <a:rPr lang="en-US" sz="700" dirty="0" err="1">
                <a:solidFill>
                  <a:schemeClr val="accent2"/>
                </a:solidFill>
              </a:rPr>
              <a:t>rilpivirine</a:t>
            </a:r>
            <a:r>
              <a:rPr lang="en-US" sz="700" dirty="0">
                <a:solidFill>
                  <a:schemeClr val="accent2"/>
                </a:solidFill>
              </a:rPr>
              <a:t>; SWAT, skilled wrap-around team. </a:t>
            </a:r>
            <a:endParaRPr lang="en-US" sz="700" dirty="0">
              <a:solidFill>
                <a:schemeClr val="accent2"/>
              </a:solidFill>
              <a:latin typeface="Arial"/>
            </a:endParaRPr>
          </a:p>
        </p:txBody>
      </p:sp>
      <p:grpSp>
        <p:nvGrpSpPr>
          <p:cNvPr id="31" name="Graphic 30">
            <a:extLst>
              <a:ext uri="{FF2B5EF4-FFF2-40B4-BE49-F238E27FC236}">
                <a16:creationId xmlns:a16="http://schemas.microsoft.com/office/drawing/2014/main" id="{E26780E0-503B-6BB6-36D5-2A234F29A678}"/>
              </a:ext>
            </a:extLst>
          </p:cNvPr>
          <p:cNvGrpSpPr>
            <a:grpSpLocks noChangeAspect="1"/>
          </p:cNvGrpSpPr>
          <p:nvPr/>
        </p:nvGrpSpPr>
        <p:grpSpPr>
          <a:xfrm>
            <a:off x="504828" y="1691267"/>
            <a:ext cx="470626" cy="470144"/>
            <a:chOff x="-1111263" y="2910578"/>
            <a:chExt cx="897026" cy="891540"/>
          </a:xfrm>
          <a:solidFill>
            <a:schemeClr val="accent2"/>
          </a:solidFill>
        </p:grpSpPr>
        <p:sp>
          <p:nvSpPr>
            <p:cNvPr id="32" name="Freeform 120">
              <a:extLst>
                <a:ext uri="{FF2B5EF4-FFF2-40B4-BE49-F238E27FC236}">
                  <a16:creationId xmlns:a16="http://schemas.microsoft.com/office/drawing/2014/main" id="{01BB0369-76A3-3437-695D-342B3ADEF240}"/>
                </a:ext>
              </a:extLst>
            </p:cNvPr>
            <p:cNvSpPr/>
            <p:nvPr/>
          </p:nvSpPr>
          <p:spPr>
            <a:xfrm>
              <a:off x="-1111263" y="2910578"/>
              <a:ext cx="897026" cy="891540"/>
            </a:xfrm>
            <a:custGeom>
              <a:avLst/>
              <a:gdLst>
                <a:gd name="connsiteX0" fmla="*/ 864565 w 897026"/>
                <a:gd name="connsiteY0" fmla="*/ 861365 h 891540"/>
                <a:gd name="connsiteX1" fmla="*/ 864565 w 897026"/>
                <a:gd name="connsiteY1" fmla="*/ 353416 h 891540"/>
                <a:gd name="connsiteX2" fmla="*/ 665683 w 897026"/>
                <a:gd name="connsiteY2" fmla="*/ 353416 h 891540"/>
                <a:gd name="connsiteX3" fmla="*/ 665683 w 897026"/>
                <a:gd name="connsiteY3" fmla="*/ 67666 h 891540"/>
                <a:gd name="connsiteX4" fmla="*/ 562356 w 897026"/>
                <a:gd name="connsiteY4" fmla="*/ 67666 h 891540"/>
                <a:gd name="connsiteX5" fmla="*/ 562356 w 897026"/>
                <a:gd name="connsiteY5" fmla="*/ 0 h 891540"/>
                <a:gd name="connsiteX6" fmla="*/ 333756 w 897026"/>
                <a:gd name="connsiteY6" fmla="*/ 0 h 891540"/>
                <a:gd name="connsiteX7" fmla="*/ 333756 w 897026"/>
                <a:gd name="connsiteY7" fmla="*/ 67666 h 891540"/>
                <a:gd name="connsiteX8" fmla="*/ 233172 w 897026"/>
                <a:gd name="connsiteY8" fmla="*/ 67666 h 891540"/>
                <a:gd name="connsiteX9" fmla="*/ 233172 w 897026"/>
                <a:gd name="connsiteY9" fmla="*/ 353416 h 891540"/>
                <a:gd name="connsiteX10" fmla="*/ 50292 w 897026"/>
                <a:gd name="connsiteY10" fmla="*/ 353416 h 891540"/>
                <a:gd name="connsiteX11" fmla="*/ 50292 w 897026"/>
                <a:gd name="connsiteY11" fmla="*/ 861365 h 891540"/>
                <a:gd name="connsiteX12" fmla="*/ 0 w 897026"/>
                <a:gd name="connsiteY12" fmla="*/ 861365 h 891540"/>
                <a:gd name="connsiteX13" fmla="*/ 0 w 897026"/>
                <a:gd name="connsiteY13" fmla="*/ 891540 h 891540"/>
                <a:gd name="connsiteX14" fmla="*/ 897026 w 897026"/>
                <a:gd name="connsiteY14" fmla="*/ 891540 h 891540"/>
                <a:gd name="connsiteX15" fmla="*/ 897026 w 897026"/>
                <a:gd name="connsiteY15" fmla="*/ 861365 h 891540"/>
                <a:gd name="connsiteX16" fmla="*/ 833933 w 897026"/>
                <a:gd name="connsiteY16" fmla="*/ 623164 h 891540"/>
                <a:gd name="connsiteX17" fmla="*/ 777240 w 897026"/>
                <a:gd name="connsiteY17" fmla="*/ 623164 h 891540"/>
                <a:gd name="connsiteX18" fmla="*/ 777240 w 897026"/>
                <a:gd name="connsiteY18" fmla="*/ 494690 h 891540"/>
                <a:gd name="connsiteX19" fmla="*/ 833933 w 897026"/>
                <a:gd name="connsiteY19" fmla="*/ 494690 h 891540"/>
                <a:gd name="connsiteX20" fmla="*/ 365760 w 897026"/>
                <a:gd name="connsiteY20" fmla="*/ 30632 h 891540"/>
                <a:gd name="connsiteX21" fmla="*/ 531266 w 897026"/>
                <a:gd name="connsiteY21" fmla="*/ 30632 h 891540"/>
                <a:gd name="connsiteX22" fmla="*/ 531266 w 897026"/>
                <a:gd name="connsiteY22" fmla="*/ 195682 h 891540"/>
                <a:gd name="connsiteX23" fmla="*/ 365760 w 897026"/>
                <a:gd name="connsiteY23" fmla="*/ 195682 h 891540"/>
                <a:gd name="connsiteX24" fmla="*/ 263804 w 897026"/>
                <a:gd name="connsiteY24" fmla="*/ 97841 h 891540"/>
                <a:gd name="connsiteX25" fmla="*/ 336042 w 897026"/>
                <a:gd name="connsiteY25" fmla="*/ 97841 h 891540"/>
                <a:gd name="connsiteX26" fmla="*/ 336042 w 897026"/>
                <a:gd name="connsiteY26" fmla="*/ 228600 h 891540"/>
                <a:gd name="connsiteX27" fmla="*/ 564642 w 897026"/>
                <a:gd name="connsiteY27" fmla="*/ 228600 h 891540"/>
                <a:gd name="connsiteX28" fmla="*/ 564642 w 897026"/>
                <a:gd name="connsiteY28" fmla="*/ 97841 h 891540"/>
                <a:gd name="connsiteX29" fmla="*/ 637337 w 897026"/>
                <a:gd name="connsiteY29" fmla="*/ 97841 h 891540"/>
                <a:gd name="connsiteX30" fmla="*/ 637337 w 897026"/>
                <a:gd name="connsiteY30" fmla="*/ 861365 h 891540"/>
                <a:gd name="connsiteX31" fmla="*/ 548640 w 897026"/>
                <a:gd name="connsiteY31" fmla="*/ 861365 h 891540"/>
                <a:gd name="connsiteX32" fmla="*/ 548640 w 897026"/>
                <a:gd name="connsiteY32" fmla="*/ 626821 h 891540"/>
                <a:gd name="connsiteX33" fmla="*/ 348844 w 897026"/>
                <a:gd name="connsiteY33" fmla="*/ 626821 h 891540"/>
                <a:gd name="connsiteX34" fmla="*/ 348844 w 897026"/>
                <a:gd name="connsiteY34" fmla="*/ 861365 h 891540"/>
                <a:gd name="connsiteX35" fmla="*/ 263804 w 897026"/>
                <a:gd name="connsiteY35" fmla="*/ 861365 h 891540"/>
                <a:gd name="connsiteX36" fmla="*/ 519379 w 897026"/>
                <a:gd name="connsiteY36" fmla="*/ 861365 h 891540"/>
                <a:gd name="connsiteX37" fmla="*/ 379019 w 897026"/>
                <a:gd name="connsiteY37" fmla="*/ 861365 h 891540"/>
                <a:gd name="connsiteX38" fmla="*/ 379019 w 897026"/>
                <a:gd name="connsiteY38" fmla="*/ 657454 h 891540"/>
                <a:gd name="connsiteX39" fmla="*/ 519379 w 897026"/>
                <a:gd name="connsiteY39" fmla="*/ 657454 h 891540"/>
                <a:gd name="connsiteX40" fmla="*/ 82753 w 897026"/>
                <a:gd name="connsiteY40" fmla="*/ 495605 h 891540"/>
                <a:gd name="connsiteX41" fmla="*/ 144018 w 897026"/>
                <a:gd name="connsiteY41" fmla="*/ 495605 h 891540"/>
                <a:gd name="connsiteX42" fmla="*/ 144018 w 897026"/>
                <a:gd name="connsiteY42" fmla="*/ 624078 h 891540"/>
                <a:gd name="connsiteX43" fmla="*/ 82753 w 897026"/>
                <a:gd name="connsiteY43" fmla="*/ 624078 h 891540"/>
                <a:gd name="connsiteX44" fmla="*/ 82753 w 897026"/>
                <a:gd name="connsiteY44" fmla="*/ 861365 h 891540"/>
                <a:gd name="connsiteX45" fmla="*/ 82753 w 897026"/>
                <a:gd name="connsiteY45" fmla="*/ 653796 h 891540"/>
                <a:gd name="connsiteX46" fmla="*/ 174193 w 897026"/>
                <a:gd name="connsiteY46" fmla="*/ 653796 h 891540"/>
                <a:gd name="connsiteX47" fmla="*/ 174193 w 897026"/>
                <a:gd name="connsiteY47" fmla="*/ 464515 h 891540"/>
                <a:gd name="connsiteX48" fmla="*/ 82753 w 897026"/>
                <a:gd name="connsiteY48" fmla="*/ 464515 h 891540"/>
                <a:gd name="connsiteX49" fmla="*/ 82753 w 897026"/>
                <a:gd name="connsiteY49" fmla="*/ 383591 h 891540"/>
                <a:gd name="connsiteX50" fmla="*/ 233172 w 897026"/>
                <a:gd name="connsiteY50" fmla="*/ 383591 h 891540"/>
                <a:gd name="connsiteX51" fmla="*/ 233172 w 897026"/>
                <a:gd name="connsiteY51" fmla="*/ 861365 h 891540"/>
                <a:gd name="connsiteX52" fmla="*/ 665683 w 897026"/>
                <a:gd name="connsiteY52" fmla="*/ 861365 h 891540"/>
                <a:gd name="connsiteX53" fmla="*/ 665683 w 897026"/>
                <a:gd name="connsiteY53" fmla="*/ 383591 h 891540"/>
                <a:gd name="connsiteX54" fmla="*/ 833933 w 897026"/>
                <a:gd name="connsiteY54" fmla="*/ 383591 h 891540"/>
                <a:gd name="connsiteX55" fmla="*/ 833933 w 897026"/>
                <a:gd name="connsiteY55" fmla="*/ 464515 h 891540"/>
                <a:gd name="connsiteX56" fmla="*/ 746608 w 897026"/>
                <a:gd name="connsiteY56" fmla="*/ 464515 h 891540"/>
                <a:gd name="connsiteX57" fmla="*/ 746608 w 897026"/>
                <a:gd name="connsiteY57" fmla="*/ 653796 h 891540"/>
                <a:gd name="connsiteX58" fmla="*/ 833933 w 897026"/>
                <a:gd name="connsiteY58" fmla="*/ 653796 h 891540"/>
                <a:gd name="connsiteX59" fmla="*/ 833933 w 897026"/>
                <a:gd name="connsiteY59" fmla="*/ 861365 h 89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897026" h="891540">
                  <a:moveTo>
                    <a:pt x="864565" y="861365"/>
                  </a:moveTo>
                  <a:lnTo>
                    <a:pt x="864565" y="353416"/>
                  </a:lnTo>
                  <a:lnTo>
                    <a:pt x="665683" y="353416"/>
                  </a:lnTo>
                  <a:lnTo>
                    <a:pt x="665683" y="67666"/>
                  </a:lnTo>
                  <a:lnTo>
                    <a:pt x="562356" y="67666"/>
                  </a:lnTo>
                  <a:lnTo>
                    <a:pt x="562356" y="0"/>
                  </a:lnTo>
                  <a:lnTo>
                    <a:pt x="333756" y="0"/>
                  </a:lnTo>
                  <a:lnTo>
                    <a:pt x="333756" y="67666"/>
                  </a:lnTo>
                  <a:lnTo>
                    <a:pt x="233172" y="67666"/>
                  </a:lnTo>
                  <a:lnTo>
                    <a:pt x="233172" y="353416"/>
                  </a:lnTo>
                  <a:lnTo>
                    <a:pt x="50292" y="353416"/>
                  </a:lnTo>
                  <a:lnTo>
                    <a:pt x="50292" y="861365"/>
                  </a:lnTo>
                  <a:lnTo>
                    <a:pt x="0" y="861365"/>
                  </a:lnTo>
                  <a:lnTo>
                    <a:pt x="0" y="891540"/>
                  </a:lnTo>
                  <a:lnTo>
                    <a:pt x="897026" y="891540"/>
                  </a:lnTo>
                  <a:lnTo>
                    <a:pt x="897026" y="861365"/>
                  </a:lnTo>
                  <a:close/>
                  <a:moveTo>
                    <a:pt x="833933" y="623164"/>
                  </a:moveTo>
                  <a:lnTo>
                    <a:pt x="777240" y="623164"/>
                  </a:lnTo>
                  <a:lnTo>
                    <a:pt x="777240" y="494690"/>
                  </a:lnTo>
                  <a:lnTo>
                    <a:pt x="833933" y="494690"/>
                  </a:lnTo>
                  <a:close/>
                  <a:moveTo>
                    <a:pt x="365760" y="30632"/>
                  </a:moveTo>
                  <a:lnTo>
                    <a:pt x="531266" y="30632"/>
                  </a:lnTo>
                  <a:lnTo>
                    <a:pt x="531266" y="195682"/>
                  </a:lnTo>
                  <a:lnTo>
                    <a:pt x="365760" y="195682"/>
                  </a:lnTo>
                  <a:close/>
                  <a:moveTo>
                    <a:pt x="263804" y="97841"/>
                  </a:moveTo>
                  <a:lnTo>
                    <a:pt x="336042" y="97841"/>
                  </a:lnTo>
                  <a:lnTo>
                    <a:pt x="336042" y="228600"/>
                  </a:lnTo>
                  <a:lnTo>
                    <a:pt x="564642" y="228600"/>
                  </a:lnTo>
                  <a:lnTo>
                    <a:pt x="564642" y="97841"/>
                  </a:lnTo>
                  <a:lnTo>
                    <a:pt x="637337" y="97841"/>
                  </a:lnTo>
                  <a:lnTo>
                    <a:pt x="637337" y="861365"/>
                  </a:lnTo>
                  <a:lnTo>
                    <a:pt x="548640" y="861365"/>
                  </a:lnTo>
                  <a:lnTo>
                    <a:pt x="548640" y="626821"/>
                  </a:lnTo>
                  <a:lnTo>
                    <a:pt x="348844" y="626821"/>
                  </a:lnTo>
                  <a:lnTo>
                    <a:pt x="348844" y="861365"/>
                  </a:lnTo>
                  <a:lnTo>
                    <a:pt x="263804" y="861365"/>
                  </a:lnTo>
                  <a:close/>
                  <a:moveTo>
                    <a:pt x="519379" y="861365"/>
                  </a:moveTo>
                  <a:lnTo>
                    <a:pt x="379019" y="861365"/>
                  </a:lnTo>
                  <a:lnTo>
                    <a:pt x="379019" y="657454"/>
                  </a:lnTo>
                  <a:lnTo>
                    <a:pt x="519379" y="657454"/>
                  </a:lnTo>
                  <a:close/>
                  <a:moveTo>
                    <a:pt x="82753" y="495605"/>
                  </a:moveTo>
                  <a:lnTo>
                    <a:pt x="144018" y="495605"/>
                  </a:lnTo>
                  <a:lnTo>
                    <a:pt x="144018" y="624078"/>
                  </a:lnTo>
                  <a:lnTo>
                    <a:pt x="82753" y="624078"/>
                  </a:lnTo>
                  <a:close/>
                  <a:moveTo>
                    <a:pt x="82753" y="861365"/>
                  </a:moveTo>
                  <a:lnTo>
                    <a:pt x="82753" y="653796"/>
                  </a:lnTo>
                  <a:lnTo>
                    <a:pt x="174193" y="653796"/>
                  </a:lnTo>
                  <a:lnTo>
                    <a:pt x="174193" y="464515"/>
                  </a:lnTo>
                  <a:lnTo>
                    <a:pt x="82753" y="464515"/>
                  </a:lnTo>
                  <a:lnTo>
                    <a:pt x="82753" y="383591"/>
                  </a:lnTo>
                  <a:lnTo>
                    <a:pt x="233172" y="383591"/>
                  </a:lnTo>
                  <a:lnTo>
                    <a:pt x="233172" y="861365"/>
                  </a:lnTo>
                  <a:close/>
                  <a:moveTo>
                    <a:pt x="665683" y="861365"/>
                  </a:moveTo>
                  <a:lnTo>
                    <a:pt x="665683" y="383591"/>
                  </a:lnTo>
                  <a:lnTo>
                    <a:pt x="833933" y="383591"/>
                  </a:lnTo>
                  <a:lnTo>
                    <a:pt x="833933" y="464515"/>
                  </a:lnTo>
                  <a:lnTo>
                    <a:pt x="746608" y="464515"/>
                  </a:lnTo>
                  <a:lnTo>
                    <a:pt x="746608" y="653796"/>
                  </a:lnTo>
                  <a:lnTo>
                    <a:pt x="833933" y="653796"/>
                  </a:lnTo>
                  <a:lnTo>
                    <a:pt x="833933" y="861365"/>
                  </a:lnTo>
                  <a:close/>
                </a:path>
              </a:pathLst>
            </a:custGeom>
            <a:grpFill/>
            <a:ln w="457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33" name="Freeform 121">
              <a:extLst>
                <a:ext uri="{FF2B5EF4-FFF2-40B4-BE49-F238E27FC236}">
                  <a16:creationId xmlns:a16="http://schemas.microsoft.com/office/drawing/2014/main" id="{2653EFF1-DA95-FB6A-8CD5-3A54FD4BC24D}"/>
                </a:ext>
              </a:extLst>
            </p:cNvPr>
            <p:cNvSpPr/>
            <p:nvPr/>
          </p:nvSpPr>
          <p:spPr>
            <a:xfrm>
              <a:off x="-759676" y="3331202"/>
              <a:ext cx="195681" cy="30632"/>
            </a:xfrm>
            <a:custGeom>
              <a:avLst/>
              <a:gdLst>
                <a:gd name="connsiteX0" fmla="*/ 0 w 195681"/>
                <a:gd name="connsiteY0" fmla="*/ 0 h 30632"/>
                <a:gd name="connsiteX1" fmla="*/ 195682 w 195681"/>
                <a:gd name="connsiteY1" fmla="*/ 0 h 30632"/>
                <a:gd name="connsiteX2" fmla="*/ 195682 w 195681"/>
                <a:gd name="connsiteY2" fmla="*/ 30632 h 30632"/>
                <a:gd name="connsiteX3" fmla="*/ 0 w 195681"/>
                <a:gd name="connsiteY3" fmla="*/ 30632 h 30632"/>
              </a:gdLst>
              <a:ahLst/>
              <a:cxnLst>
                <a:cxn ang="0">
                  <a:pos x="connsiteX0" y="connsiteY0"/>
                </a:cxn>
                <a:cxn ang="0">
                  <a:pos x="connsiteX1" y="connsiteY1"/>
                </a:cxn>
                <a:cxn ang="0">
                  <a:pos x="connsiteX2" y="connsiteY2"/>
                </a:cxn>
                <a:cxn ang="0">
                  <a:pos x="connsiteX3" y="connsiteY3"/>
                </a:cxn>
              </a:cxnLst>
              <a:rect l="l" t="t" r="r" b="b"/>
              <a:pathLst>
                <a:path w="195681" h="30632">
                  <a:moveTo>
                    <a:pt x="0" y="0"/>
                  </a:moveTo>
                  <a:lnTo>
                    <a:pt x="195682" y="0"/>
                  </a:lnTo>
                  <a:lnTo>
                    <a:pt x="195682" y="30632"/>
                  </a:lnTo>
                  <a:lnTo>
                    <a:pt x="0" y="30632"/>
                  </a:lnTo>
                  <a:close/>
                </a:path>
              </a:pathLst>
            </a:custGeom>
            <a:grpFill/>
            <a:ln w="457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34" name="Freeform 122">
              <a:extLst>
                <a:ext uri="{FF2B5EF4-FFF2-40B4-BE49-F238E27FC236}">
                  <a16:creationId xmlns:a16="http://schemas.microsoft.com/office/drawing/2014/main" id="{348C29E5-1C57-249C-6765-28354A5E2AC7}"/>
                </a:ext>
              </a:extLst>
            </p:cNvPr>
            <p:cNvSpPr/>
            <p:nvPr/>
          </p:nvSpPr>
          <p:spPr>
            <a:xfrm>
              <a:off x="-759676" y="3231989"/>
              <a:ext cx="195681" cy="30632"/>
            </a:xfrm>
            <a:custGeom>
              <a:avLst/>
              <a:gdLst>
                <a:gd name="connsiteX0" fmla="*/ 0 w 195681"/>
                <a:gd name="connsiteY0" fmla="*/ 0 h 30632"/>
                <a:gd name="connsiteX1" fmla="*/ 195682 w 195681"/>
                <a:gd name="connsiteY1" fmla="*/ 0 h 30632"/>
                <a:gd name="connsiteX2" fmla="*/ 195682 w 195681"/>
                <a:gd name="connsiteY2" fmla="*/ 30632 h 30632"/>
                <a:gd name="connsiteX3" fmla="*/ 0 w 195681"/>
                <a:gd name="connsiteY3" fmla="*/ 30632 h 30632"/>
              </a:gdLst>
              <a:ahLst/>
              <a:cxnLst>
                <a:cxn ang="0">
                  <a:pos x="connsiteX0" y="connsiteY0"/>
                </a:cxn>
                <a:cxn ang="0">
                  <a:pos x="connsiteX1" y="connsiteY1"/>
                </a:cxn>
                <a:cxn ang="0">
                  <a:pos x="connsiteX2" y="connsiteY2"/>
                </a:cxn>
                <a:cxn ang="0">
                  <a:pos x="connsiteX3" y="connsiteY3"/>
                </a:cxn>
              </a:cxnLst>
              <a:rect l="l" t="t" r="r" b="b"/>
              <a:pathLst>
                <a:path w="195681" h="30632">
                  <a:moveTo>
                    <a:pt x="0" y="0"/>
                  </a:moveTo>
                  <a:lnTo>
                    <a:pt x="195682" y="0"/>
                  </a:lnTo>
                  <a:lnTo>
                    <a:pt x="195682" y="30632"/>
                  </a:lnTo>
                  <a:lnTo>
                    <a:pt x="0" y="30632"/>
                  </a:lnTo>
                  <a:close/>
                </a:path>
              </a:pathLst>
            </a:custGeom>
            <a:grpFill/>
            <a:ln w="457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35" name="Freeform 123">
              <a:extLst>
                <a:ext uri="{FF2B5EF4-FFF2-40B4-BE49-F238E27FC236}">
                  <a16:creationId xmlns:a16="http://schemas.microsoft.com/office/drawing/2014/main" id="{67D5CA97-7946-6B3E-D00E-DEAA58BD6641}"/>
                </a:ext>
              </a:extLst>
            </p:cNvPr>
            <p:cNvSpPr/>
            <p:nvPr/>
          </p:nvSpPr>
          <p:spPr>
            <a:xfrm>
              <a:off x="-759676" y="3430414"/>
              <a:ext cx="195681" cy="30632"/>
            </a:xfrm>
            <a:custGeom>
              <a:avLst/>
              <a:gdLst>
                <a:gd name="connsiteX0" fmla="*/ 0 w 195681"/>
                <a:gd name="connsiteY0" fmla="*/ 0 h 30632"/>
                <a:gd name="connsiteX1" fmla="*/ 195682 w 195681"/>
                <a:gd name="connsiteY1" fmla="*/ 0 h 30632"/>
                <a:gd name="connsiteX2" fmla="*/ 195682 w 195681"/>
                <a:gd name="connsiteY2" fmla="*/ 30632 h 30632"/>
                <a:gd name="connsiteX3" fmla="*/ 0 w 195681"/>
                <a:gd name="connsiteY3" fmla="*/ 30632 h 30632"/>
              </a:gdLst>
              <a:ahLst/>
              <a:cxnLst>
                <a:cxn ang="0">
                  <a:pos x="connsiteX0" y="connsiteY0"/>
                </a:cxn>
                <a:cxn ang="0">
                  <a:pos x="connsiteX1" y="connsiteY1"/>
                </a:cxn>
                <a:cxn ang="0">
                  <a:pos x="connsiteX2" y="connsiteY2"/>
                </a:cxn>
                <a:cxn ang="0">
                  <a:pos x="connsiteX3" y="connsiteY3"/>
                </a:cxn>
              </a:cxnLst>
              <a:rect l="l" t="t" r="r" b="b"/>
              <a:pathLst>
                <a:path w="195681" h="30632">
                  <a:moveTo>
                    <a:pt x="0" y="0"/>
                  </a:moveTo>
                  <a:lnTo>
                    <a:pt x="195682" y="0"/>
                  </a:lnTo>
                  <a:lnTo>
                    <a:pt x="195682" y="30632"/>
                  </a:lnTo>
                  <a:lnTo>
                    <a:pt x="0" y="30632"/>
                  </a:lnTo>
                  <a:close/>
                </a:path>
              </a:pathLst>
            </a:custGeom>
            <a:grpFill/>
            <a:ln w="457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a:ea typeface="+mn-ea"/>
                <a:cs typeface="+mn-cs"/>
              </a:endParaRPr>
            </a:p>
          </p:txBody>
        </p:sp>
      </p:grpSp>
      <p:sp>
        <p:nvSpPr>
          <p:cNvPr id="36" name="Text Placeholder 8">
            <a:extLst>
              <a:ext uri="{FF2B5EF4-FFF2-40B4-BE49-F238E27FC236}">
                <a16:creationId xmlns:a16="http://schemas.microsoft.com/office/drawing/2014/main" id="{C3487ABC-43DB-CADA-B62D-C42E8911953A}"/>
              </a:ext>
            </a:extLst>
          </p:cNvPr>
          <p:cNvSpPr txBox="1">
            <a:spLocks/>
          </p:cNvSpPr>
          <p:nvPr/>
        </p:nvSpPr>
        <p:spPr>
          <a:xfrm>
            <a:off x="1104028" y="1652135"/>
            <a:ext cx="884525" cy="50817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600"/>
              </a:spcBef>
              <a:buClr>
                <a:schemeClr val="accent3"/>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300"/>
              </a:spcBef>
              <a:buClr>
                <a:schemeClr val="accent3"/>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300"/>
              </a:spcBef>
              <a:buClr>
                <a:schemeClr val="accent3"/>
              </a:buClr>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00000"/>
              </a:lnSpc>
              <a:spcBef>
                <a:spcPts val="300"/>
              </a:spcBef>
              <a:buClr>
                <a:schemeClr val="accent3"/>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E30046"/>
              </a:buClr>
              <a:buSzTx/>
              <a:buFont typeface="Arial" panose="020B0604020202020204" pitchFamily="34" charset="0"/>
              <a:buNone/>
              <a:tabLst/>
              <a:defRPr/>
            </a:pPr>
            <a:r>
              <a:rPr kumimoji="0" lang="en-GB" sz="1600" b="0" i="0" u="none" strike="noStrike" kern="1200" cap="none" spc="0" normalizeH="0" baseline="0" noProof="0" dirty="0">
                <a:ln>
                  <a:noFill/>
                </a:ln>
                <a:solidFill>
                  <a:srgbClr val="071D49"/>
                </a:solidFill>
                <a:effectLst/>
                <a:uLnTx/>
                <a:uFillTx/>
                <a:latin typeface="Raleway"/>
                <a:ea typeface="+mn-ea"/>
                <a:cs typeface="+mn-cs"/>
              </a:rPr>
              <a:t>Clinical Sites</a:t>
            </a:r>
            <a:r>
              <a:rPr kumimoji="0" lang="en-GB" sz="1600" b="0" i="0" u="none" strike="noStrike" kern="1200" cap="none" spc="0" normalizeH="0" baseline="30000" noProof="0" dirty="0">
                <a:ln>
                  <a:noFill/>
                </a:ln>
                <a:solidFill>
                  <a:srgbClr val="071D49"/>
                </a:solidFill>
                <a:effectLst/>
                <a:uLnTx/>
                <a:uFillTx/>
                <a:latin typeface="Raleway"/>
                <a:ea typeface="+mn-ea"/>
                <a:cs typeface="+mn-cs"/>
              </a:rPr>
              <a:t>1,2,3</a:t>
            </a:r>
            <a:br>
              <a:rPr kumimoji="0" lang="en-GB" sz="1600" b="0" i="0" u="none" strike="noStrike" kern="1200" cap="none" spc="0" normalizeH="0" baseline="0" noProof="0" dirty="0">
                <a:ln>
                  <a:noFill/>
                </a:ln>
                <a:solidFill>
                  <a:srgbClr val="071D49"/>
                </a:solidFill>
                <a:effectLst/>
                <a:uLnTx/>
                <a:uFillTx/>
                <a:latin typeface="Raleway"/>
                <a:ea typeface="+mn-ea"/>
                <a:cs typeface="+mn-cs"/>
              </a:rPr>
            </a:br>
            <a:r>
              <a:rPr kumimoji="0" lang="en-GB" sz="2000" b="1" i="0" u="none" strike="noStrike" kern="1200" cap="none" spc="0" normalizeH="0" baseline="0" noProof="0" dirty="0">
                <a:ln>
                  <a:noFill/>
                </a:ln>
                <a:solidFill>
                  <a:schemeClr val="accent1"/>
                </a:solidFill>
                <a:effectLst/>
                <a:uLnTx/>
                <a:uFillTx/>
                <a:latin typeface="Raleway"/>
                <a:ea typeface="+mn-ea"/>
                <a:cs typeface="+mn-cs"/>
              </a:rPr>
              <a:t>18</a:t>
            </a:r>
            <a:endParaRPr kumimoji="0" lang="en-GB" sz="1600" b="1" i="0" u="none" strike="noStrike" kern="1200" cap="none" spc="0" normalizeH="0" baseline="0" noProof="0" dirty="0">
              <a:ln>
                <a:noFill/>
              </a:ln>
              <a:solidFill>
                <a:schemeClr val="accent1"/>
              </a:solidFill>
              <a:effectLst/>
              <a:uLnTx/>
              <a:uFillTx/>
              <a:latin typeface="Raleway"/>
              <a:ea typeface="+mn-ea"/>
              <a:cs typeface="+mn-cs"/>
            </a:endParaRPr>
          </a:p>
        </p:txBody>
      </p:sp>
      <p:grpSp>
        <p:nvGrpSpPr>
          <p:cNvPr id="37" name="Group 36">
            <a:extLst>
              <a:ext uri="{FF2B5EF4-FFF2-40B4-BE49-F238E27FC236}">
                <a16:creationId xmlns:a16="http://schemas.microsoft.com/office/drawing/2014/main" id="{9AFCE2C0-3F3E-B148-B3EA-2EEDDD1BB427}"/>
              </a:ext>
            </a:extLst>
          </p:cNvPr>
          <p:cNvGrpSpPr>
            <a:grpSpLocks noChangeAspect="1"/>
          </p:cNvGrpSpPr>
          <p:nvPr/>
        </p:nvGrpSpPr>
        <p:grpSpPr>
          <a:xfrm>
            <a:off x="504828" y="2751192"/>
            <a:ext cx="420470" cy="482588"/>
            <a:chOff x="-976384" y="2762996"/>
            <a:chExt cx="561547" cy="644508"/>
          </a:xfrm>
          <a:solidFill>
            <a:schemeClr val="accent2"/>
          </a:solidFill>
        </p:grpSpPr>
        <p:sp>
          <p:nvSpPr>
            <p:cNvPr id="38" name="Freeform 124">
              <a:extLst>
                <a:ext uri="{FF2B5EF4-FFF2-40B4-BE49-F238E27FC236}">
                  <a16:creationId xmlns:a16="http://schemas.microsoft.com/office/drawing/2014/main" id="{9236E7BC-65EF-1B17-AEA6-9E99D441E8B5}"/>
                </a:ext>
              </a:extLst>
            </p:cNvPr>
            <p:cNvSpPr/>
            <p:nvPr/>
          </p:nvSpPr>
          <p:spPr>
            <a:xfrm>
              <a:off x="-754852" y="2762996"/>
              <a:ext cx="118768" cy="117712"/>
            </a:xfrm>
            <a:custGeom>
              <a:avLst/>
              <a:gdLst>
                <a:gd name="connsiteX0" fmla="*/ 59479 w 118768"/>
                <a:gd name="connsiteY0" fmla="*/ 117712 h 117712"/>
                <a:gd name="connsiteX1" fmla="*/ 118769 w 118768"/>
                <a:gd name="connsiteY1" fmla="*/ 58762 h 117712"/>
                <a:gd name="connsiteX2" fmla="*/ 59290 w 118768"/>
                <a:gd name="connsiteY2" fmla="*/ 0 h 117712"/>
                <a:gd name="connsiteX3" fmla="*/ 0 w 118768"/>
                <a:gd name="connsiteY3" fmla="*/ 58856 h 117712"/>
                <a:gd name="connsiteX4" fmla="*/ 59479 w 118768"/>
                <a:gd name="connsiteY4" fmla="*/ 117712 h 117712"/>
                <a:gd name="connsiteX5" fmla="*/ 59479 w 118768"/>
                <a:gd name="connsiteY5" fmla="*/ 21402 h 117712"/>
                <a:gd name="connsiteX6" fmla="*/ 97364 w 118768"/>
                <a:gd name="connsiteY6" fmla="*/ 58950 h 117712"/>
                <a:gd name="connsiteX7" fmla="*/ 59479 w 118768"/>
                <a:gd name="connsiteY7" fmla="*/ 96498 h 117712"/>
                <a:gd name="connsiteX8" fmla="*/ 21594 w 118768"/>
                <a:gd name="connsiteY8" fmla="*/ 58950 h 117712"/>
                <a:gd name="connsiteX9" fmla="*/ 59479 w 118768"/>
                <a:gd name="connsiteY9" fmla="*/ 21402 h 11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8768" h="117712">
                  <a:moveTo>
                    <a:pt x="59479" y="117712"/>
                  </a:moveTo>
                  <a:cubicBezTo>
                    <a:pt x="92276" y="117661"/>
                    <a:pt x="118821" y="91268"/>
                    <a:pt x="118769" y="58762"/>
                  </a:cubicBezTo>
                  <a:cubicBezTo>
                    <a:pt x="118716" y="26257"/>
                    <a:pt x="92087" y="-52"/>
                    <a:pt x="59290" y="0"/>
                  </a:cubicBezTo>
                  <a:cubicBezTo>
                    <a:pt x="26530" y="52"/>
                    <a:pt x="0" y="26387"/>
                    <a:pt x="0" y="58856"/>
                  </a:cubicBezTo>
                  <a:cubicBezTo>
                    <a:pt x="52" y="91377"/>
                    <a:pt x="26667" y="117712"/>
                    <a:pt x="59479" y="117712"/>
                  </a:cubicBezTo>
                  <a:close/>
                  <a:moveTo>
                    <a:pt x="59479" y="21402"/>
                  </a:moveTo>
                  <a:cubicBezTo>
                    <a:pt x="80402" y="21402"/>
                    <a:pt x="97364" y="38213"/>
                    <a:pt x="97364" y="58950"/>
                  </a:cubicBezTo>
                  <a:cubicBezTo>
                    <a:pt x="97364" y="79687"/>
                    <a:pt x="80402" y="96498"/>
                    <a:pt x="59479" y="96498"/>
                  </a:cubicBezTo>
                  <a:cubicBezTo>
                    <a:pt x="38556" y="96498"/>
                    <a:pt x="21594" y="79687"/>
                    <a:pt x="21594" y="58950"/>
                  </a:cubicBezTo>
                  <a:cubicBezTo>
                    <a:pt x="21594" y="38213"/>
                    <a:pt x="38556" y="21402"/>
                    <a:pt x="59479" y="21402"/>
                  </a:cubicBezTo>
                  <a:close/>
                </a:path>
              </a:pathLst>
            </a:custGeom>
            <a:grpFill/>
            <a:ln w="9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39" name="Freeform 125">
              <a:extLst>
                <a:ext uri="{FF2B5EF4-FFF2-40B4-BE49-F238E27FC236}">
                  <a16:creationId xmlns:a16="http://schemas.microsoft.com/office/drawing/2014/main" id="{E94B341E-D070-1703-3A3A-E0B43B2896CE}"/>
                </a:ext>
              </a:extLst>
            </p:cNvPr>
            <p:cNvSpPr/>
            <p:nvPr/>
          </p:nvSpPr>
          <p:spPr>
            <a:xfrm>
              <a:off x="-599904" y="2800543"/>
              <a:ext cx="107971" cy="107011"/>
            </a:xfrm>
            <a:custGeom>
              <a:avLst/>
              <a:gdLst>
                <a:gd name="connsiteX0" fmla="*/ 53986 w 107971"/>
                <a:gd name="connsiteY0" fmla="*/ 107011 h 107011"/>
                <a:gd name="connsiteX1" fmla="*/ 107972 w 107971"/>
                <a:gd name="connsiteY1" fmla="*/ 53506 h 107011"/>
                <a:gd name="connsiteX2" fmla="*/ 53986 w 107971"/>
                <a:gd name="connsiteY2" fmla="*/ 0 h 107011"/>
                <a:gd name="connsiteX3" fmla="*/ 0 w 107971"/>
                <a:gd name="connsiteY3" fmla="*/ 53506 h 107011"/>
                <a:gd name="connsiteX4" fmla="*/ 53986 w 107971"/>
                <a:gd name="connsiteY4" fmla="*/ 107011 h 107011"/>
                <a:gd name="connsiteX5" fmla="*/ 53986 w 107971"/>
                <a:gd name="connsiteY5" fmla="*/ 21402 h 107011"/>
                <a:gd name="connsiteX6" fmla="*/ 86282 w 107971"/>
                <a:gd name="connsiteY6" fmla="*/ 53787 h 107011"/>
                <a:gd name="connsiteX7" fmla="*/ 53607 w 107971"/>
                <a:gd name="connsiteY7" fmla="*/ 85796 h 107011"/>
                <a:gd name="connsiteX8" fmla="*/ 21310 w 107971"/>
                <a:gd name="connsiteY8" fmla="*/ 53506 h 107011"/>
                <a:gd name="connsiteX9" fmla="*/ 53890 w 107971"/>
                <a:gd name="connsiteY9" fmla="*/ 21402 h 107011"/>
                <a:gd name="connsiteX10" fmla="*/ 53986 w 107971"/>
                <a:gd name="connsiteY10" fmla="*/ 21402 h 107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971" h="107011">
                  <a:moveTo>
                    <a:pt x="53986" y="107011"/>
                  </a:moveTo>
                  <a:cubicBezTo>
                    <a:pt x="83801" y="107011"/>
                    <a:pt x="107972" y="83056"/>
                    <a:pt x="107972" y="53506"/>
                  </a:cubicBezTo>
                  <a:cubicBezTo>
                    <a:pt x="107972" y="23955"/>
                    <a:pt x="83801" y="0"/>
                    <a:pt x="53986" y="0"/>
                  </a:cubicBezTo>
                  <a:cubicBezTo>
                    <a:pt x="24170" y="0"/>
                    <a:pt x="0" y="23955"/>
                    <a:pt x="0" y="53506"/>
                  </a:cubicBezTo>
                  <a:cubicBezTo>
                    <a:pt x="52" y="83035"/>
                    <a:pt x="24192" y="106960"/>
                    <a:pt x="53986" y="107011"/>
                  </a:cubicBezTo>
                  <a:close/>
                  <a:moveTo>
                    <a:pt x="53986" y="21402"/>
                  </a:moveTo>
                  <a:cubicBezTo>
                    <a:pt x="71927" y="21506"/>
                    <a:pt x="86387" y="36005"/>
                    <a:pt x="86282" y="53787"/>
                  </a:cubicBezTo>
                  <a:cubicBezTo>
                    <a:pt x="86177" y="71569"/>
                    <a:pt x="71548" y="85899"/>
                    <a:pt x="53607" y="85796"/>
                  </a:cubicBezTo>
                  <a:cubicBezTo>
                    <a:pt x="35703" y="85692"/>
                    <a:pt x="21258" y="71251"/>
                    <a:pt x="21310" y="53506"/>
                  </a:cubicBezTo>
                  <a:cubicBezTo>
                    <a:pt x="21362" y="35724"/>
                    <a:pt x="35949" y="21350"/>
                    <a:pt x="53890" y="21402"/>
                  </a:cubicBezTo>
                  <a:cubicBezTo>
                    <a:pt x="53922" y="21402"/>
                    <a:pt x="53954" y="21402"/>
                    <a:pt x="53986" y="21402"/>
                  </a:cubicBezTo>
                  <a:close/>
                </a:path>
              </a:pathLst>
            </a:custGeom>
            <a:grpFill/>
            <a:ln w="9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40" name="Freeform 126">
              <a:extLst>
                <a:ext uri="{FF2B5EF4-FFF2-40B4-BE49-F238E27FC236}">
                  <a16:creationId xmlns:a16="http://schemas.microsoft.com/office/drawing/2014/main" id="{C5ECE986-61F2-7EFB-D833-B5893157C160}"/>
                </a:ext>
              </a:extLst>
            </p:cNvPr>
            <p:cNvSpPr/>
            <p:nvPr/>
          </p:nvSpPr>
          <p:spPr>
            <a:xfrm>
              <a:off x="-900614" y="2800545"/>
              <a:ext cx="107971" cy="107010"/>
            </a:xfrm>
            <a:custGeom>
              <a:avLst/>
              <a:gdLst>
                <a:gd name="connsiteX0" fmla="*/ 54365 w 107971"/>
                <a:gd name="connsiteY0" fmla="*/ 107010 h 107010"/>
                <a:gd name="connsiteX1" fmla="*/ 107970 w 107971"/>
                <a:gd name="connsiteY1" fmla="*/ 53130 h 107010"/>
                <a:gd name="connsiteX2" fmla="*/ 53607 w 107971"/>
                <a:gd name="connsiteY2" fmla="*/ 1 h 107010"/>
                <a:gd name="connsiteX3" fmla="*/ 0 w 107971"/>
                <a:gd name="connsiteY3" fmla="*/ 53504 h 107010"/>
                <a:gd name="connsiteX4" fmla="*/ 54174 w 107971"/>
                <a:gd name="connsiteY4" fmla="*/ 107011 h 107010"/>
                <a:gd name="connsiteX5" fmla="*/ 54365 w 107971"/>
                <a:gd name="connsiteY5" fmla="*/ 107010 h 107010"/>
                <a:gd name="connsiteX6" fmla="*/ 21973 w 107971"/>
                <a:gd name="connsiteY6" fmla="*/ 53504 h 107010"/>
                <a:gd name="connsiteX7" fmla="*/ 54459 w 107971"/>
                <a:gd name="connsiteY7" fmla="*/ 21307 h 107010"/>
                <a:gd name="connsiteX8" fmla="*/ 86946 w 107971"/>
                <a:gd name="connsiteY8" fmla="*/ 53505 h 107010"/>
                <a:gd name="connsiteX9" fmla="*/ 54459 w 107971"/>
                <a:gd name="connsiteY9" fmla="*/ 85702 h 107010"/>
                <a:gd name="connsiteX10" fmla="*/ 54365 w 107971"/>
                <a:gd name="connsiteY10" fmla="*/ 85702 h 107010"/>
                <a:gd name="connsiteX11" fmla="*/ 21973 w 107971"/>
                <a:gd name="connsiteY11" fmla="*/ 53598 h 107010"/>
                <a:gd name="connsiteX12" fmla="*/ 21973 w 107971"/>
                <a:gd name="connsiteY12" fmla="*/ 53504 h 10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7971" h="107010">
                  <a:moveTo>
                    <a:pt x="54365" y="107010"/>
                  </a:moveTo>
                  <a:cubicBezTo>
                    <a:pt x="84179" y="106803"/>
                    <a:pt x="108179" y="82680"/>
                    <a:pt x="107970" y="53130"/>
                  </a:cubicBezTo>
                  <a:cubicBezTo>
                    <a:pt x="107761" y="23581"/>
                    <a:pt x="83422" y="-206"/>
                    <a:pt x="53607" y="1"/>
                  </a:cubicBezTo>
                  <a:cubicBezTo>
                    <a:pt x="23940" y="208"/>
                    <a:pt x="1" y="24101"/>
                    <a:pt x="0" y="53504"/>
                  </a:cubicBezTo>
                  <a:cubicBezTo>
                    <a:pt x="52" y="83107"/>
                    <a:pt x="24307" y="107062"/>
                    <a:pt x="54174" y="107011"/>
                  </a:cubicBezTo>
                  <a:cubicBezTo>
                    <a:pt x="54238" y="107011"/>
                    <a:pt x="54301" y="107010"/>
                    <a:pt x="54365" y="107010"/>
                  </a:cubicBezTo>
                  <a:close/>
                  <a:moveTo>
                    <a:pt x="21973" y="53504"/>
                  </a:moveTo>
                  <a:cubicBezTo>
                    <a:pt x="21973" y="35722"/>
                    <a:pt x="36518" y="21307"/>
                    <a:pt x="54459" y="21307"/>
                  </a:cubicBezTo>
                  <a:cubicBezTo>
                    <a:pt x="72401" y="21307"/>
                    <a:pt x="86946" y="35723"/>
                    <a:pt x="86946" y="53505"/>
                  </a:cubicBezTo>
                  <a:cubicBezTo>
                    <a:pt x="86945" y="71287"/>
                    <a:pt x="72401" y="85702"/>
                    <a:pt x="54459" y="85702"/>
                  </a:cubicBezTo>
                  <a:cubicBezTo>
                    <a:pt x="54428" y="85702"/>
                    <a:pt x="54396" y="85702"/>
                    <a:pt x="54365" y="85702"/>
                  </a:cubicBezTo>
                  <a:cubicBezTo>
                    <a:pt x="36475" y="85702"/>
                    <a:pt x="21973" y="71329"/>
                    <a:pt x="21973" y="53598"/>
                  </a:cubicBezTo>
                  <a:cubicBezTo>
                    <a:pt x="21973" y="53567"/>
                    <a:pt x="21973" y="53536"/>
                    <a:pt x="21973" y="53504"/>
                  </a:cubicBezTo>
                  <a:close/>
                </a:path>
              </a:pathLst>
            </a:custGeom>
            <a:grpFill/>
            <a:ln w="9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41" name="Freeform 127">
              <a:extLst>
                <a:ext uri="{FF2B5EF4-FFF2-40B4-BE49-F238E27FC236}">
                  <a16:creationId xmlns:a16="http://schemas.microsoft.com/office/drawing/2014/main" id="{8DB2E074-46FD-F8FE-C84D-6624A92627F7}"/>
                </a:ext>
              </a:extLst>
            </p:cNvPr>
            <p:cNvSpPr/>
            <p:nvPr/>
          </p:nvSpPr>
          <p:spPr>
            <a:xfrm>
              <a:off x="-824276" y="2920602"/>
              <a:ext cx="257713" cy="486902"/>
            </a:xfrm>
            <a:custGeom>
              <a:avLst/>
              <a:gdLst>
                <a:gd name="connsiteX0" fmla="*/ 257711 w 257713"/>
                <a:gd name="connsiteY0" fmla="*/ 220218 h 486902"/>
                <a:gd name="connsiteX1" fmla="*/ 257711 w 257713"/>
                <a:gd name="connsiteY1" fmla="*/ 61109 h 486902"/>
                <a:gd name="connsiteX2" fmla="*/ 195959 w 257713"/>
                <a:gd name="connsiteY2" fmla="*/ 0 h 486902"/>
                <a:gd name="connsiteX3" fmla="*/ 61752 w 257713"/>
                <a:gd name="connsiteY3" fmla="*/ 0 h 486902"/>
                <a:gd name="connsiteX4" fmla="*/ 0 w 257713"/>
                <a:gd name="connsiteY4" fmla="*/ 61109 h 486902"/>
                <a:gd name="connsiteX5" fmla="*/ 0 w 257713"/>
                <a:gd name="connsiteY5" fmla="*/ 220687 h 486902"/>
                <a:gd name="connsiteX6" fmla="*/ 44799 w 257713"/>
                <a:gd name="connsiteY6" fmla="*/ 279450 h 486902"/>
                <a:gd name="connsiteX7" fmla="*/ 44799 w 257713"/>
                <a:gd name="connsiteY7" fmla="*/ 457802 h 486902"/>
                <a:gd name="connsiteX8" fmla="*/ 73970 w 257713"/>
                <a:gd name="connsiteY8" fmla="*/ 486901 h 486902"/>
                <a:gd name="connsiteX9" fmla="*/ 74065 w 257713"/>
                <a:gd name="connsiteY9" fmla="*/ 486901 h 486902"/>
                <a:gd name="connsiteX10" fmla="*/ 110339 w 257713"/>
                <a:gd name="connsiteY10" fmla="*/ 486901 h 486902"/>
                <a:gd name="connsiteX11" fmla="*/ 129282 w 257713"/>
                <a:gd name="connsiteY11" fmla="*/ 480237 h 486902"/>
                <a:gd name="connsiteX12" fmla="*/ 147751 w 257713"/>
                <a:gd name="connsiteY12" fmla="*/ 486901 h 486902"/>
                <a:gd name="connsiteX13" fmla="*/ 184025 w 257713"/>
                <a:gd name="connsiteY13" fmla="*/ 486901 h 486902"/>
                <a:gd name="connsiteX14" fmla="*/ 213386 w 257713"/>
                <a:gd name="connsiteY14" fmla="*/ 457802 h 486902"/>
                <a:gd name="connsiteX15" fmla="*/ 213386 w 257713"/>
                <a:gd name="connsiteY15" fmla="*/ 279450 h 486902"/>
                <a:gd name="connsiteX16" fmla="*/ 257711 w 257713"/>
                <a:gd name="connsiteY16" fmla="*/ 220218 h 486902"/>
                <a:gd name="connsiteX17" fmla="*/ 118106 w 257713"/>
                <a:gd name="connsiteY17" fmla="*/ 251570 h 486902"/>
                <a:gd name="connsiteX18" fmla="*/ 118106 w 257713"/>
                <a:gd name="connsiteY18" fmla="*/ 457333 h 486902"/>
                <a:gd name="connsiteX19" fmla="*/ 110339 w 257713"/>
                <a:gd name="connsiteY19" fmla="*/ 465030 h 486902"/>
                <a:gd name="connsiteX20" fmla="*/ 74065 w 257713"/>
                <a:gd name="connsiteY20" fmla="*/ 465030 h 486902"/>
                <a:gd name="connsiteX21" fmla="*/ 66298 w 257713"/>
                <a:gd name="connsiteY21" fmla="*/ 457333 h 486902"/>
                <a:gd name="connsiteX22" fmla="*/ 66298 w 257713"/>
                <a:gd name="connsiteY22" fmla="*/ 195718 h 486902"/>
                <a:gd name="connsiteX23" fmla="*/ 191413 w 257713"/>
                <a:gd name="connsiteY23" fmla="*/ 195718 h 486902"/>
                <a:gd name="connsiteX24" fmla="*/ 191413 w 257713"/>
                <a:gd name="connsiteY24" fmla="*/ 457333 h 486902"/>
                <a:gd name="connsiteX25" fmla="*/ 183646 w 257713"/>
                <a:gd name="connsiteY25" fmla="*/ 465030 h 486902"/>
                <a:gd name="connsiteX26" fmla="*/ 147372 w 257713"/>
                <a:gd name="connsiteY26" fmla="*/ 465030 h 486902"/>
                <a:gd name="connsiteX27" fmla="*/ 139605 w 257713"/>
                <a:gd name="connsiteY27" fmla="*/ 457333 h 486902"/>
                <a:gd name="connsiteX28" fmla="*/ 139605 w 257713"/>
                <a:gd name="connsiteY28" fmla="*/ 251570 h 486902"/>
                <a:gd name="connsiteX29" fmla="*/ 191413 w 257713"/>
                <a:gd name="connsiteY29" fmla="*/ 73218 h 486902"/>
                <a:gd name="connsiteX30" fmla="*/ 191413 w 257713"/>
                <a:gd name="connsiteY30" fmla="*/ 174316 h 486902"/>
                <a:gd name="connsiteX31" fmla="*/ 66298 w 257713"/>
                <a:gd name="connsiteY31" fmla="*/ 174316 h 486902"/>
                <a:gd name="connsiteX32" fmla="*/ 66298 w 257713"/>
                <a:gd name="connsiteY32" fmla="*/ 73406 h 486902"/>
                <a:gd name="connsiteX33" fmla="*/ 44799 w 257713"/>
                <a:gd name="connsiteY33" fmla="*/ 73406 h 486902"/>
                <a:gd name="connsiteX34" fmla="*/ 44799 w 257713"/>
                <a:gd name="connsiteY34" fmla="*/ 256170 h 486902"/>
                <a:gd name="connsiteX35" fmla="*/ 21594 w 257713"/>
                <a:gd name="connsiteY35" fmla="*/ 220218 h 486902"/>
                <a:gd name="connsiteX36" fmla="*/ 21594 w 257713"/>
                <a:gd name="connsiteY36" fmla="*/ 61109 h 486902"/>
                <a:gd name="connsiteX37" fmla="*/ 61752 w 257713"/>
                <a:gd name="connsiteY37" fmla="*/ 21308 h 486902"/>
                <a:gd name="connsiteX38" fmla="*/ 195959 w 257713"/>
                <a:gd name="connsiteY38" fmla="*/ 21308 h 486902"/>
                <a:gd name="connsiteX39" fmla="*/ 236211 w 257713"/>
                <a:gd name="connsiteY39" fmla="*/ 61015 h 486902"/>
                <a:gd name="connsiteX40" fmla="*/ 236211 w 257713"/>
                <a:gd name="connsiteY40" fmla="*/ 61109 h 486902"/>
                <a:gd name="connsiteX41" fmla="*/ 236211 w 257713"/>
                <a:gd name="connsiteY41" fmla="*/ 220687 h 486902"/>
                <a:gd name="connsiteX42" fmla="*/ 213102 w 257713"/>
                <a:gd name="connsiteY42" fmla="*/ 256733 h 486902"/>
                <a:gd name="connsiteX43" fmla="*/ 213102 w 257713"/>
                <a:gd name="connsiteY43" fmla="*/ 73406 h 486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57713" h="486902">
                  <a:moveTo>
                    <a:pt x="257711" y="220218"/>
                  </a:moveTo>
                  <a:lnTo>
                    <a:pt x="257711" y="61109"/>
                  </a:lnTo>
                  <a:cubicBezTo>
                    <a:pt x="257659" y="27344"/>
                    <a:pt x="230027" y="0"/>
                    <a:pt x="195959" y="0"/>
                  </a:cubicBezTo>
                  <a:lnTo>
                    <a:pt x="61752" y="0"/>
                  </a:lnTo>
                  <a:cubicBezTo>
                    <a:pt x="27684" y="0"/>
                    <a:pt x="52" y="27344"/>
                    <a:pt x="0" y="61109"/>
                  </a:cubicBezTo>
                  <a:lnTo>
                    <a:pt x="0" y="220687"/>
                  </a:lnTo>
                  <a:cubicBezTo>
                    <a:pt x="40" y="247985"/>
                    <a:pt x="18315" y="271956"/>
                    <a:pt x="44799" y="279450"/>
                  </a:cubicBezTo>
                  <a:lnTo>
                    <a:pt x="44799" y="457802"/>
                  </a:lnTo>
                  <a:cubicBezTo>
                    <a:pt x="44746" y="473821"/>
                    <a:pt x="57807" y="486849"/>
                    <a:pt x="73970" y="486901"/>
                  </a:cubicBezTo>
                  <a:cubicBezTo>
                    <a:pt x="74001" y="486901"/>
                    <a:pt x="74033" y="486901"/>
                    <a:pt x="74065" y="486901"/>
                  </a:cubicBezTo>
                  <a:lnTo>
                    <a:pt x="110339" y="486901"/>
                  </a:lnTo>
                  <a:cubicBezTo>
                    <a:pt x="117249" y="486966"/>
                    <a:pt x="123960" y="484605"/>
                    <a:pt x="129282" y="480237"/>
                  </a:cubicBezTo>
                  <a:cubicBezTo>
                    <a:pt x="134442" y="484565"/>
                    <a:pt x="140990" y="486928"/>
                    <a:pt x="147751" y="486901"/>
                  </a:cubicBezTo>
                  <a:lnTo>
                    <a:pt x="184025" y="486901"/>
                  </a:lnTo>
                  <a:cubicBezTo>
                    <a:pt x="200241" y="486901"/>
                    <a:pt x="213386" y="473873"/>
                    <a:pt x="213386" y="457802"/>
                  </a:cubicBezTo>
                  <a:lnTo>
                    <a:pt x="213386" y="279450"/>
                  </a:lnTo>
                  <a:cubicBezTo>
                    <a:pt x="239851" y="271735"/>
                    <a:pt x="257943" y="247558"/>
                    <a:pt x="257711" y="220218"/>
                  </a:cubicBezTo>
                  <a:close/>
                  <a:moveTo>
                    <a:pt x="118106" y="251570"/>
                  </a:moveTo>
                  <a:lnTo>
                    <a:pt x="118106" y="457333"/>
                  </a:lnTo>
                  <a:cubicBezTo>
                    <a:pt x="118106" y="461584"/>
                    <a:pt x="114629" y="465030"/>
                    <a:pt x="110339" y="465030"/>
                  </a:cubicBezTo>
                  <a:lnTo>
                    <a:pt x="74065" y="465030"/>
                  </a:lnTo>
                  <a:cubicBezTo>
                    <a:pt x="69775" y="465030"/>
                    <a:pt x="66298" y="461584"/>
                    <a:pt x="66298" y="457333"/>
                  </a:cubicBezTo>
                  <a:lnTo>
                    <a:pt x="66298" y="195718"/>
                  </a:lnTo>
                  <a:lnTo>
                    <a:pt x="191413" y="195718"/>
                  </a:lnTo>
                  <a:lnTo>
                    <a:pt x="191413" y="457333"/>
                  </a:lnTo>
                  <a:cubicBezTo>
                    <a:pt x="191413" y="461584"/>
                    <a:pt x="187936" y="465030"/>
                    <a:pt x="183646" y="465030"/>
                  </a:cubicBezTo>
                  <a:lnTo>
                    <a:pt x="147372" y="465030"/>
                  </a:lnTo>
                  <a:cubicBezTo>
                    <a:pt x="143082" y="465030"/>
                    <a:pt x="139605" y="461584"/>
                    <a:pt x="139605" y="457333"/>
                  </a:cubicBezTo>
                  <a:lnTo>
                    <a:pt x="139605" y="251570"/>
                  </a:lnTo>
                  <a:close/>
                  <a:moveTo>
                    <a:pt x="191413" y="73218"/>
                  </a:moveTo>
                  <a:lnTo>
                    <a:pt x="191413" y="174316"/>
                  </a:lnTo>
                  <a:lnTo>
                    <a:pt x="66298" y="174316"/>
                  </a:lnTo>
                  <a:lnTo>
                    <a:pt x="66298" y="73406"/>
                  </a:lnTo>
                  <a:lnTo>
                    <a:pt x="44799" y="73406"/>
                  </a:lnTo>
                  <a:lnTo>
                    <a:pt x="44799" y="256170"/>
                  </a:lnTo>
                  <a:cubicBezTo>
                    <a:pt x="30606" y="249749"/>
                    <a:pt x="21526" y="235681"/>
                    <a:pt x="21594" y="220218"/>
                  </a:cubicBezTo>
                  <a:lnTo>
                    <a:pt x="21594" y="61109"/>
                  </a:lnTo>
                  <a:cubicBezTo>
                    <a:pt x="21594" y="39128"/>
                    <a:pt x="39574" y="21308"/>
                    <a:pt x="61752" y="21308"/>
                  </a:cubicBezTo>
                  <a:lnTo>
                    <a:pt x="195959" y="21308"/>
                  </a:lnTo>
                  <a:cubicBezTo>
                    <a:pt x="218137" y="21257"/>
                    <a:pt x="236159" y="39034"/>
                    <a:pt x="236211" y="61015"/>
                  </a:cubicBezTo>
                  <a:cubicBezTo>
                    <a:pt x="236211" y="61046"/>
                    <a:pt x="236211" y="61078"/>
                    <a:pt x="236211" y="61109"/>
                  </a:cubicBezTo>
                  <a:lnTo>
                    <a:pt x="236211" y="220687"/>
                  </a:lnTo>
                  <a:cubicBezTo>
                    <a:pt x="236239" y="236135"/>
                    <a:pt x="227224" y="250196"/>
                    <a:pt x="213102" y="256733"/>
                  </a:cubicBezTo>
                  <a:lnTo>
                    <a:pt x="213102" y="73406"/>
                  </a:lnTo>
                  <a:close/>
                </a:path>
              </a:pathLst>
            </a:custGeom>
            <a:grpFill/>
            <a:ln w="9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42" name="Freeform 128">
              <a:extLst>
                <a:ext uri="{FF2B5EF4-FFF2-40B4-BE49-F238E27FC236}">
                  <a16:creationId xmlns:a16="http://schemas.microsoft.com/office/drawing/2014/main" id="{4616AB12-390A-9831-A715-7B5DD7395826}"/>
                </a:ext>
              </a:extLst>
            </p:cNvPr>
            <p:cNvSpPr/>
            <p:nvPr/>
          </p:nvSpPr>
          <p:spPr>
            <a:xfrm>
              <a:off x="-976384" y="2932806"/>
              <a:ext cx="174743" cy="440344"/>
            </a:xfrm>
            <a:custGeom>
              <a:avLst/>
              <a:gdLst>
                <a:gd name="connsiteX0" fmla="*/ 139605 w 174743"/>
                <a:gd name="connsiteY0" fmla="*/ 411524 h 440344"/>
                <a:gd name="connsiteX1" fmla="*/ 139605 w 174743"/>
                <a:gd name="connsiteY1" fmla="*/ 228666 h 440344"/>
                <a:gd name="connsiteX2" fmla="*/ 118106 w 174743"/>
                <a:gd name="connsiteY2" fmla="*/ 228666 h 440344"/>
                <a:gd name="connsiteX3" fmla="*/ 118106 w 174743"/>
                <a:gd name="connsiteY3" fmla="*/ 411524 h 440344"/>
                <a:gd name="connsiteX4" fmla="*/ 110339 w 174743"/>
                <a:gd name="connsiteY4" fmla="*/ 419128 h 440344"/>
                <a:gd name="connsiteX5" fmla="*/ 74065 w 174743"/>
                <a:gd name="connsiteY5" fmla="*/ 419128 h 440344"/>
                <a:gd name="connsiteX6" fmla="*/ 66298 w 174743"/>
                <a:gd name="connsiteY6" fmla="*/ 411524 h 440344"/>
                <a:gd name="connsiteX7" fmla="*/ 66298 w 174743"/>
                <a:gd name="connsiteY7" fmla="*/ 73594 h 440344"/>
                <a:gd name="connsiteX8" fmla="*/ 44799 w 174743"/>
                <a:gd name="connsiteY8" fmla="*/ 73594 h 440344"/>
                <a:gd name="connsiteX9" fmla="*/ 44799 w 174743"/>
                <a:gd name="connsiteY9" fmla="*/ 233172 h 440344"/>
                <a:gd name="connsiteX10" fmla="*/ 21594 w 174743"/>
                <a:gd name="connsiteY10" fmla="*/ 197220 h 440344"/>
                <a:gd name="connsiteX11" fmla="*/ 21594 w 174743"/>
                <a:gd name="connsiteY11" fmla="*/ 61203 h 440344"/>
                <a:gd name="connsiteX12" fmla="*/ 61752 w 174743"/>
                <a:gd name="connsiteY12" fmla="*/ 21402 h 440344"/>
                <a:gd name="connsiteX13" fmla="*/ 136859 w 174743"/>
                <a:gd name="connsiteY13" fmla="*/ 21402 h 440344"/>
                <a:gd name="connsiteX14" fmla="*/ 136859 w 174743"/>
                <a:gd name="connsiteY14" fmla="*/ 0 h 440344"/>
                <a:gd name="connsiteX15" fmla="*/ 61752 w 174743"/>
                <a:gd name="connsiteY15" fmla="*/ 0 h 440344"/>
                <a:gd name="connsiteX16" fmla="*/ 0 w 174743"/>
                <a:gd name="connsiteY16" fmla="*/ 61203 h 440344"/>
                <a:gd name="connsiteX17" fmla="*/ 0 w 174743"/>
                <a:gd name="connsiteY17" fmla="*/ 197314 h 440344"/>
                <a:gd name="connsiteX18" fmla="*/ 44799 w 174743"/>
                <a:gd name="connsiteY18" fmla="*/ 256076 h 440344"/>
                <a:gd name="connsiteX19" fmla="*/ 44799 w 174743"/>
                <a:gd name="connsiteY19" fmla="*/ 411524 h 440344"/>
                <a:gd name="connsiteX20" fmla="*/ 74065 w 174743"/>
                <a:gd name="connsiteY20" fmla="*/ 440342 h 440344"/>
                <a:gd name="connsiteX21" fmla="*/ 110339 w 174743"/>
                <a:gd name="connsiteY21" fmla="*/ 440342 h 440344"/>
                <a:gd name="connsiteX22" fmla="*/ 129282 w 174743"/>
                <a:gd name="connsiteY22" fmla="*/ 433771 h 440344"/>
                <a:gd name="connsiteX23" fmla="*/ 148224 w 174743"/>
                <a:gd name="connsiteY23" fmla="*/ 440342 h 440344"/>
                <a:gd name="connsiteX24" fmla="*/ 174743 w 174743"/>
                <a:gd name="connsiteY24" fmla="*/ 440342 h 440344"/>
                <a:gd name="connsiteX25" fmla="*/ 174743 w 174743"/>
                <a:gd name="connsiteY25" fmla="*/ 419128 h 440344"/>
                <a:gd name="connsiteX26" fmla="*/ 148224 w 174743"/>
                <a:gd name="connsiteY26" fmla="*/ 419128 h 440344"/>
                <a:gd name="connsiteX27" fmla="*/ 139652 w 174743"/>
                <a:gd name="connsiteY27" fmla="*/ 412322 h 440344"/>
                <a:gd name="connsiteX28" fmla="*/ 139605 w 174743"/>
                <a:gd name="connsiteY28" fmla="*/ 411524 h 440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4743" h="440344">
                  <a:moveTo>
                    <a:pt x="139605" y="411524"/>
                  </a:moveTo>
                  <a:lnTo>
                    <a:pt x="139605" y="228666"/>
                  </a:lnTo>
                  <a:lnTo>
                    <a:pt x="118106" y="228666"/>
                  </a:lnTo>
                  <a:lnTo>
                    <a:pt x="118106" y="411524"/>
                  </a:lnTo>
                  <a:cubicBezTo>
                    <a:pt x="118054" y="415739"/>
                    <a:pt x="114592" y="419128"/>
                    <a:pt x="110339" y="419128"/>
                  </a:cubicBezTo>
                  <a:lnTo>
                    <a:pt x="74065" y="419128"/>
                  </a:lnTo>
                  <a:cubicBezTo>
                    <a:pt x="69812" y="419128"/>
                    <a:pt x="66350" y="415739"/>
                    <a:pt x="66298" y="411524"/>
                  </a:cubicBezTo>
                  <a:lnTo>
                    <a:pt x="66298" y="73594"/>
                  </a:lnTo>
                  <a:lnTo>
                    <a:pt x="44799" y="73594"/>
                  </a:lnTo>
                  <a:lnTo>
                    <a:pt x="44799" y="233172"/>
                  </a:lnTo>
                  <a:cubicBezTo>
                    <a:pt x="30606" y="226751"/>
                    <a:pt x="21526" y="212683"/>
                    <a:pt x="21594" y="197220"/>
                  </a:cubicBezTo>
                  <a:lnTo>
                    <a:pt x="21594" y="61203"/>
                  </a:lnTo>
                  <a:cubicBezTo>
                    <a:pt x="21594" y="39222"/>
                    <a:pt x="39574" y="21402"/>
                    <a:pt x="61752" y="21402"/>
                  </a:cubicBezTo>
                  <a:lnTo>
                    <a:pt x="136859" y="21402"/>
                  </a:lnTo>
                  <a:lnTo>
                    <a:pt x="136859" y="0"/>
                  </a:lnTo>
                  <a:lnTo>
                    <a:pt x="61752" y="0"/>
                  </a:lnTo>
                  <a:cubicBezTo>
                    <a:pt x="27647" y="0"/>
                    <a:pt x="0" y="27401"/>
                    <a:pt x="0" y="61203"/>
                  </a:cubicBezTo>
                  <a:lnTo>
                    <a:pt x="0" y="197314"/>
                  </a:lnTo>
                  <a:cubicBezTo>
                    <a:pt x="40" y="224611"/>
                    <a:pt x="18315" y="248582"/>
                    <a:pt x="44799" y="256076"/>
                  </a:cubicBezTo>
                  <a:lnTo>
                    <a:pt x="44799" y="411524"/>
                  </a:lnTo>
                  <a:cubicBezTo>
                    <a:pt x="44903" y="427470"/>
                    <a:pt x="57975" y="440343"/>
                    <a:pt x="74065" y="440342"/>
                  </a:cubicBezTo>
                  <a:lnTo>
                    <a:pt x="110339" y="440342"/>
                  </a:lnTo>
                  <a:cubicBezTo>
                    <a:pt x="117232" y="440401"/>
                    <a:pt x="123930" y="438078"/>
                    <a:pt x="129282" y="433771"/>
                  </a:cubicBezTo>
                  <a:cubicBezTo>
                    <a:pt x="134617" y="438106"/>
                    <a:pt x="141326" y="440433"/>
                    <a:pt x="148224" y="440342"/>
                  </a:cubicBezTo>
                  <a:lnTo>
                    <a:pt x="174743" y="440342"/>
                  </a:lnTo>
                  <a:lnTo>
                    <a:pt x="174743" y="419128"/>
                  </a:lnTo>
                  <a:lnTo>
                    <a:pt x="148224" y="419128"/>
                  </a:lnTo>
                  <a:cubicBezTo>
                    <a:pt x="143961" y="419594"/>
                    <a:pt x="140123" y="416547"/>
                    <a:pt x="139652" y="412322"/>
                  </a:cubicBezTo>
                  <a:cubicBezTo>
                    <a:pt x="139623" y="412057"/>
                    <a:pt x="139607" y="411791"/>
                    <a:pt x="139605" y="411524"/>
                  </a:cubicBezTo>
                  <a:close/>
                </a:path>
              </a:pathLst>
            </a:custGeom>
            <a:grpFill/>
            <a:ln w="9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43" name="Freeform 129">
              <a:extLst>
                <a:ext uri="{FF2B5EF4-FFF2-40B4-BE49-F238E27FC236}">
                  <a16:creationId xmlns:a16="http://schemas.microsoft.com/office/drawing/2014/main" id="{FD93E4D3-5353-B3DF-5F85-8E76D90D4E3F}"/>
                </a:ext>
              </a:extLst>
            </p:cNvPr>
            <p:cNvSpPr/>
            <p:nvPr/>
          </p:nvSpPr>
          <p:spPr>
            <a:xfrm>
              <a:off x="-589580" y="2932800"/>
              <a:ext cx="174743" cy="440350"/>
            </a:xfrm>
            <a:custGeom>
              <a:avLst/>
              <a:gdLst>
                <a:gd name="connsiteX0" fmla="*/ 112139 w 174743"/>
                <a:gd name="connsiteY0" fmla="*/ 6 h 440350"/>
                <a:gd name="connsiteX1" fmla="*/ 37032 w 174743"/>
                <a:gd name="connsiteY1" fmla="*/ 6 h 440350"/>
                <a:gd name="connsiteX2" fmla="*/ 37032 w 174743"/>
                <a:gd name="connsiteY2" fmla="*/ 21408 h 440350"/>
                <a:gd name="connsiteX3" fmla="*/ 112139 w 174743"/>
                <a:gd name="connsiteY3" fmla="*/ 21408 h 440350"/>
                <a:gd name="connsiteX4" fmla="*/ 152297 w 174743"/>
                <a:gd name="connsiteY4" fmla="*/ 61209 h 440350"/>
                <a:gd name="connsiteX5" fmla="*/ 152297 w 174743"/>
                <a:gd name="connsiteY5" fmla="*/ 197320 h 440350"/>
                <a:gd name="connsiteX6" fmla="*/ 129092 w 174743"/>
                <a:gd name="connsiteY6" fmla="*/ 233272 h 440350"/>
                <a:gd name="connsiteX7" fmla="*/ 129092 w 174743"/>
                <a:gd name="connsiteY7" fmla="*/ 73693 h 440350"/>
                <a:gd name="connsiteX8" fmla="*/ 107593 w 174743"/>
                <a:gd name="connsiteY8" fmla="*/ 73693 h 440350"/>
                <a:gd name="connsiteX9" fmla="*/ 107593 w 174743"/>
                <a:gd name="connsiteY9" fmla="*/ 411624 h 440350"/>
                <a:gd name="connsiteX10" fmla="*/ 99826 w 174743"/>
                <a:gd name="connsiteY10" fmla="*/ 419227 h 440350"/>
                <a:gd name="connsiteX11" fmla="*/ 63552 w 174743"/>
                <a:gd name="connsiteY11" fmla="*/ 419227 h 440350"/>
                <a:gd name="connsiteX12" fmla="*/ 55785 w 174743"/>
                <a:gd name="connsiteY12" fmla="*/ 411624 h 440350"/>
                <a:gd name="connsiteX13" fmla="*/ 55785 w 174743"/>
                <a:gd name="connsiteY13" fmla="*/ 228672 h 440350"/>
                <a:gd name="connsiteX14" fmla="*/ 34191 w 174743"/>
                <a:gd name="connsiteY14" fmla="*/ 228672 h 440350"/>
                <a:gd name="connsiteX15" fmla="*/ 34191 w 174743"/>
                <a:gd name="connsiteY15" fmla="*/ 411530 h 440350"/>
                <a:gd name="connsiteX16" fmla="*/ 26519 w 174743"/>
                <a:gd name="connsiteY16" fmla="*/ 419133 h 440350"/>
                <a:gd name="connsiteX17" fmla="*/ 0 w 174743"/>
                <a:gd name="connsiteY17" fmla="*/ 419133 h 440350"/>
                <a:gd name="connsiteX18" fmla="*/ 0 w 174743"/>
                <a:gd name="connsiteY18" fmla="*/ 440348 h 440350"/>
                <a:gd name="connsiteX19" fmla="*/ 26519 w 174743"/>
                <a:gd name="connsiteY19" fmla="*/ 440348 h 440350"/>
                <a:gd name="connsiteX20" fmla="*/ 45462 w 174743"/>
                <a:gd name="connsiteY20" fmla="*/ 433777 h 440350"/>
                <a:gd name="connsiteX21" fmla="*/ 64404 w 174743"/>
                <a:gd name="connsiteY21" fmla="*/ 440348 h 440350"/>
                <a:gd name="connsiteX22" fmla="*/ 100679 w 174743"/>
                <a:gd name="connsiteY22" fmla="*/ 440348 h 440350"/>
                <a:gd name="connsiteX23" fmla="*/ 129945 w 174743"/>
                <a:gd name="connsiteY23" fmla="*/ 411342 h 440350"/>
                <a:gd name="connsiteX24" fmla="*/ 129945 w 174743"/>
                <a:gd name="connsiteY24" fmla="*/ 256082 h 440350"/>
                <a:gd name="connsiteX25" fmla="*/ 174743 w 174743"/>
                <a:gd name="connsiteY25" fmla="*/ 197320 h 440350"/>
                <a:gd name="connsiteX26" fmla="*/ 174743 w 174743"/>
                <a:gd name="connsiteY26" fmla="*/ 61209 h 440350"/>
                <a:gd name="connsiteX27" fmla="*/ 112997 w 174743"/>
                <a:gd name="connsiteY27" fmla="*/ 0 h 440350"/>
                <a:gd name="connsiteX28" fmla="*/ 112139 w 174743"/>
                <a:gd name="connsiteY28" fmla="*/ 6 h 440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4743" h="440350">
                  <a:moveTo>
                    <a:pt x="112139" y="6"/>
                  </a:moveTo>
                  <a:lnTo>
                    <a:pt x="37032" y="6"/>
                  </a:lnTo>
                  <a:lnTo>
                    <a:pt x="37032" y="21408"/>
                  </a:lnTo>
                  <a:lnTo>
                    <a:pt x="112139" y="21408"/>
                  </a:lnTo>
                  <a:cubicBezTo>
                    <a:pt x="134317" y="21408"/>
                    <a:pt x="152297" y="39227"/>
                    <a:pt x="152297" y="61209"/>
                  </a:cubicBezTo>
                  <a:lnTo>
                    <a:pt x="152297" y="197320"/>
                  </a:lnTo>
                  <a:cubicBezTo>
                    <a:pt x="152365" y="212783"/>
                    <a:pt x="143285" y="226850"/>
                    <a:pt x="129092" y="233272"/>
                  </a:cubicBezTo>
                  <a:lnTo>
                    <a:pt x="129092" y="73693"/>
                  </a:lnTo>
                  <a:lnTo>
                    <a:pt x="107593" y="73693"/>
                  </a:lnTo>
                  <a:lnTo>
                    <a:pt x="107593" y="411624"/>
                  </a:lnTo>
                  <a:cubicBezTo>
                    <a:pt x="107541" y="415838"/>
                    <a:pt x="104079" y="419228"/>
                    <a:pt x="99826" y="419227"/>
                  </a:cubicBezTo>
                  <a:lnTo>
                    <a:pt x="63552" y="419227"/>
                  </a:lnTo>
                  <a:cubicBezTo>
                    <a:pt x="59299" y="419228"/>
                    <a:pt x="55837" y="415838"/>
                    <a:pt x="55785" y="411624"/>
                  </a:cubicBezTo>
                  <a:lnTo>
                    <a:pt x="55785" y="228672"/>
                  </a:lnTo>
                  <a:lnTo>
                    <a:pt x="34191" y="228672"/>
                  </a:lnTo>
                  <a:lnTo>
                    <a:pt x="34191" y="411530"/>
                  </a:lnTo>
                  <a:cubicBezTo>
                    <a:pt x="34191" y="415729"/>
                    <a:pt x="30756" y="419133"/>
                    <a:pt x="26519" y="419133"/>
                  </a:cubicBezTo>
                  <a:lnTo>
                    <a:pt x="0" y="419133"/>
                  </a:lnTo>
                  <a:lnTo>
                    <a:pt x="0" y="440348"/>
                  </a:lnTo>
                  <a:lnTo>
                    <a:pt x="26519" y="440348"/>
                  </a:lnTo>
                  <a:cubicBezTo>
                    <a:pt x="33417" y="440439"/>
                    <a:pt x="40126" y="438112"/>
                    <a:pt x="45462" y="433777"/>
                  </a:cubicBezTo>
                  <a:cubicBezTo>
                    <a:pt x="50813" y="438084"/>
                    <a:pt x="57511" y="440407"/>
                    <a:pt x="64404" y="440348"/>
                  </a:cubicBezTo>
                  <a:lnTo>
                    <a:pt x="100679" y="440348"/>
                  </a:lnTo>
                  <a:cubicBezTo>
                    <a:pt x="116820" y="440296"/>
                    <a:pt x="129893" y="427340"/>
                    <a:pt x="129945" y="411342"/>
                  </a:cubicBezTo>
                  <a:lnTo>
                    <a:pt x="129945" y="256082"/>
                  </a:lnTo>
                  <a:cubicBezTo>
                    <a:pt x="156429" y="248588"/>
                    <a:pt x="174703" y="224617"/>
                    <a:pt x="174743" y="197320"/>
                  </a:cubicBezTo>
                  <a:lnTo>
                    <a:pt x="174743" y="61209"/>
                  </a:lnTo>
                  <a:cubicBezTo>
                    <a:pt x="174747" y="27407"/>
                    <a:pt x="147102" y="3"/>
                    <a:pt x="112997" y="0"/>
                  </a:cubicBezTo>
                  <a:cubicBezTo>
                    <a:pt x="112711" y="0"/>
                    <a:pt x="112425" y="2"/>
                    <a:pt x="112139" y="6"/>
                  </a:cubicBezTo>
                  <a:close/>
                </a:path>
              </a:pathLst>
            </a:custGeom>
            <a:grpFill/>
            <a:ln w="936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Raleway"/>
                <a:ea typeface="+mn-ea"/>
                <a:cs typeface="+mn-cs"/>
              </a:endParaRPr>
            </a:p>
          </p:txBody>
        </p:sp>
      </p:grpSp>
      <p:sp>
        <p:nvSpPr>
          <p:cNvPr id="44" name="Text Placeholder 8">
            <a:extLst>
              <a:ext uri="{FF2B5EF4-FFF2-40B4-BE49-F238E27FC236}">
                <a16:creationId xmlns:a16="http://schemas.microsoft.com/office/drawing/2014/main" id="{65F08683-B3C4-EDA0-92B0-ACABF22E51A8}"/>
              </a:ext>
            </a:extLst>
          </p:cNvPr>
          <p:cNvSpPr txBox="1">
            <a:spLocks/>
          </p:cNvSpPr>
          <p:nvPr/>
        </p:nvSpPr>
        <p:spPr>
          <a:xfrm>
            <a:off x="1101032" y="2819369"/>
            <a:ext cx="887521" cy="50817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600"/>
              </a:spcBef>
              <a:buClr>
                <a:schemeClr val="accent3"/>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300"/>
              </a:spcBef>
              <a:buClr>
                <a:schemeClr val="accent3"/>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300"/>
              </a:spcBef>
              <a:buClr>
                <a:schemeClr val="accent3"/>
              </a:buClr>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00000"/>
              </a:lnSpc>
              <a:spcBef>
                <a:spcPts val="300"/>
              </a:spcBef>
              <a:buClr>
                <a:schemeClr val="accent3"/>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E30046"/>
              </a:buClr>
              <a:buSzTx/>
              <a:buFont typeface="Arial" panose="020B0604020202020204" pitchFamily="34" charset="0"/>
              <a:buNone/>
              <a:tabLst/>
              <a:defRPr/>
            </a:pPr>
            <a:r>
              <a:rPr kumimoji="0" lang="en-GB" sz="1600" b="0" i="0" u="none" strike="noStrike" kern="1200" cap="none" spc="0" normalizeH="0" baseline="0" noProof="0" dirty="0">
                <a:ln>
                  <a:noFill/>
                </a:ln>
                <a:solidFill>
                  <a:srgbClr val="071D49"/>
                </a:solidFill>
                <a:effectLst/>
                <a:uLnTx/>
                <a:uFillTx/>
                <a:latin typeface="Raleway"/>
                <a:ea typeface="+mn-ea"/>
                <a:cs typeface="+mn-cs"/>
              </a:rPr>
              <a:t>Patients</a:t>
            </a:r>
            <a:r>
              <a:rPr kumimoji="0" lang="en-GB" sz="1600" b="0" i="0" u="none" strike="noStrike" kern="1200" cap="none" spc="0" normalizeH="0" baseline="30000" noProof="0" dirty="0">
                <a:ln>
                  <a:noFill/>
                </a:ln>
                <a:solidFill>
                  <a:srgbClr val="071D49"/>
                </a:solidFill>
                <a:effectLst/>
                <a:uLnTx/>
                <a:uFillTx/>
                <a:latin typeface="Raleway"/>
                <a:ea typeface="+mn-ea"/>
                <a:cs typeface="+mn-cs"/>
              </a:rPr>
              <a:t>1</a:t>
            </a:r>
            <a:br>
              <a:rPr kumimoji="0" lang="en-GB" sz="1600" b="0" i="0" u="none" strike="noStrike" kern="1200" cap="none" spc="0" normalizeH="0" baseline="0" noProof="0" dirty="0">
                <a:ln>
                  <a:noFill/>
                </a:ln>
                <a:solidFill>
                  <a:srgbClr val="071D49"/>
                </a:solidFill>
                <a:effectLst/>
                <a:uLnTx/>
                <a:uFillTx/>
                <a:latin typeface="Raleway"/>
                <a:ea typeface="+mn-ea"/>
                <a:cs typeface="+mn-cs"/>
              </a:rPr>
            </a:br>
            <a:r>
              <a:rPr kumimoji="0" lang="en-GB" sz="2000" b="1" i="0" u="none" strike="noStrike" kern="1200" cap="none" spc="0" normalizeH="0" baseline="0" noProof="0" dirty="0">
                <a:ln>
                  <a:noFill/>
                </a:ln>
                <a:solidFill>
                  <a:schemeClr val="accent1"/>
                </a:solidFill>
                <a:effectLst/>
                <a:uLnTx/>
                <a:uFillTx/>
                <a:latin typeface="Raleway"/>
                <a:ea typeface="+mn-ea"/>
                <a:cs typeface="+mn-cs"/>
              </a:rPr>
              <a:t>437</a:t>
            </a:r>
            <a:endParaRPr kumimoji="0" lang="en-GB" sz="1600" b="1" i="0" u="none" strike="noStrike" kern="1200" cap="none" spc="0" normalizeH="0" baseline="0" noProof="0" dirty="0">
              <a:ln>
                <a:noFill/>
              </a:ln>
              <a:solidFill>
                <a:schemeClr val="accent1"/>
              </a:solidFill>
              <a:effectLst/>
              <a:uLnTx/>
              <a:uFillTx/>
              <a:latin typeface="Raleway"/>
              <a:ea typeface="+mn-ea"/>
              <a:cs typeface="+mn-cs"/>
            </a:endParaRPr>
          </a:p>
        </p:txBody>
      </p:sp>
      <p:grpSp>
        <p:nvGrpSpPr>
          <p:cNvPr id="45" name="Group 44">
            <a:extLst>
              <a:ext uri="{FF2B5EF4-FFF2-40B4-BE49-F238E27FC236}">
                <a16:creationId xmlns:a16="http://schemas.microsoft.com/office/drawing/2014/main" id="{BD368E09-AEC9-261A-5208-B5EAC29FD774}"/>
              </a:ext>
            </a:extLst>
          </p:cNvPr>
          <p:cNvGrpSpPr/>
          <p:nvPr/>
        </p:nvGrpSpPr>
        <p:grpSpPr>
          <a:xfrm>
            <a:off x="548698" y="3764552"/>
            <a:ext cx="332944" cy="595410"/>
            <a:chOff x="-1181101" y="2436813"/>
            <a:chExt cx="217488" cy="388938"/>
          </a:xfrm>
          <a:noFill/>
        </p:grpSpPr>
        <p:sp>
          <p:nvSpPr>
            <p:cNvPr id="46" name="Freeform 154">
              <a:extLst>
                <a:ext uri="{FF2B5EF4-FFF2-40B4-BE49-F238E27FC236}">
                  <a16:creationId xmlns:a16="http://schemas.microsoft.com/office/drawing/2014/main" id="{E7666589-62CB-AF0D-E828-EEF97A741F8E}"/>
                </a:ext>
              </a:extLst>
            </p:cNvPr>
            <p:cNvSpPr>
              <a:spLocks/>
            </p:cNvSpPr>
            <p:nvPr/>
          </p:nvSpPr>
          <p:spPr bwMode="auto">
            <a:xfrm>
              <a:off x="-1130301" y="2647950"/>
              <a:ext cx="115888" cy="74613"/>
            </a:xfrm>
            <a:custGeom>
              <a:avLst/>
              <a:gdLst>
                <a:gd name="T0" fmla="*/ 0 w 84"/>
                <a:gd name="T1" fmla="*/ 0 h 54"/>
                <a:gd name="T2" fmla="*/ 43 w 84"/>
                <a:gd name="T3" fmla="*/ 54 h 54"/>
                <a:gd name="T4" fmla="*/ 84 w 84"/>
                <a:gd name="T5" fmla="*/ 10 h 54"/>
              </a:gdLst>
              <a:ahLst/>
              <a:cxnLst>
                <a:cxn ang="0">
                  <a:pos x="T0" y="T1"/>
                </a:cxn>
                <a:cxn ang="0">
                  <a:pos x="T2" y="T3"/>
                </a:cxn>
                <a:cxn ang="0">
                  <a:pos x="T4" y="T5"/>
                </a:cxn>
              </a:cxnLst>
              <a:rect l="0" t="0" r="r" b="b"/>
              <a:pathLst>
                <a:path w="84" h="54">
                  <a:moveTo>
                    <a:pt x="0" y="0"/>
                  </a:moveTo>
                  <a:cubicBezTo>
                    <a:pt x="3" y="24"/>
                    <a:pt x="18" y="54"/>
                    <a:pt x="43" y="54"/>
                  </a:cubicBezTo>
                  <a:cubicBezTo>
                    <a:pt x="64" y="54"/>
                    <a:pt x="79" y="31"/>
                    <a:pt x="84" y="10"/>
                  </a:cubicBezTo>
                </a:path>
              </a:pathLst>
            </a:custGeom>
            <a:grpFill/>
            <a:ln w="1778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47" name="Freeform 155">
              <a:extLst>
                <a:ext uri="{FF2B5EF4-FFF2-40B4-BE49-F238E27FC236}">
                  <a16:creationId xmlns:a16="http://schemas.microsoft.com/office/drawing/2014/main" id="{D7ACD28F-8E61-33E1-E4EE-D3B134B3283C}"/>
                </a:ext>
              </a:extLst>
            </p:cNvPr>
            <p:cNvSpPr>
              <a:spLocks/>
            </p:cNvSpPr>
            <p:nvPr/>
          </p:nvSpPr>
          <p:spPr bwMode="auto">
            <a:xfrm>
              <a:off x="-1149351" y="2581275"/>
              <a:ext cx="144463" cy="85725"/>
            </a:xfrm>
            <a:custGeom>
              <a:avLst/>
              <a:gdLst>
                <a:gd name="T0" fmla="*/ 0 w 104"/>
                <a:gd name="T1" fmla="*/ 57 h 62"/>
                <a:gd name="T2" fmla="*/ 53 w 104"/>
                <a:gd name="T3" fmla="*/ 0 h 62"/>
                <a:gd name="T4" fmla="*/ 104 w 104"/>
                <a:gd name="T5" fmla="*/ 62 h 62"/>
              </a:gdLst>
              <a:ahLst/>
              <a:cxnLst>
                <a:cxn ang="0">
                  <a:pos x="T0" y="T1"/>
                </a:cxn>
                <a:cxn ang="0">
                  <a:pos x="T2" y="T3"/>
                </a:cxn>
                <a:cxn ang="0">
                  <a:pos x="T4" y="T5"/>
                </a:cxn>
              </a:cxnLst>
              <a:rect l="0" t="0" r="r" b="b"/>
              <a:pathLst>
                <a:path w="104" h="62">
                  <a:moveTo>
                    <a:pt x="0" y="57"/>
                  </a:moveTo>
                  <a:cubicBezTo>
                    <a:pt x="0" y="57"/>
                    <a:pt x="44" y="31"/>
                    <a:pt x="53" y="0"/>
                  </a:cubicBezTo>
                  <a:cubicBezTo>
                    <a:pt x="53" y="0"/>
                    <a:pt x="73" y="48"/>
                    <a:pt x="104" y="62"/>
                  </a:cubicBezTo>
                </a:path>
              </a:pathLst>
            </a:custGeom>
            <a:grpFill/>
            <a:ln w="1778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48" name="Freeform 156">
              <a:extLst>
                <a:ext uri="{FF2B5EF4-FFF2-40B4-BE49-F238E27FC236}">
                  <a16:creationId xmlns:a16="http://schemas.microsoft.com/office/drawing/2014/main" id="{F386ECD5-41A8-B77D-5E09-C86DC0D6E14C}"/>
                </a:ext>
              </a:extLst>
            </p:cNvPr>
            <p:cNvSpPr>
              <a:spLocks/>
            </p:cNvSpPr>
            <p:nvPr/>
          </p:nvSpPr>
          <p:spPr bwMode="auto">
            <a:xfrm>
              <a:off x="-1171576" y="2559050"/>
              <a:ext cx="198438" cy="188913"/>
            </a:xfrm>
            <a:custGeom>
              <a:avLst/>
              <a:gdLst>
                <a:gd name="T0" fmla="*/ 86 w 143"/>
                <a:gd name="T1" fmla="*/ 136 h 136"/>
                <a:gd name="T2" fmla="*/ 140 w 143"/>
                <a:gd name="T3" fmla="*/ 112 h 136"/>
                <a:gd name="T4" fmla="*/ 127 w 143"/>
                <a:gd name="T5" fmla="*/ 42 h 136"/>
                <a:gd name="T6" fmla="*/ 75 w 143"/>
                <a:gd name="T7" fmla="*/ 0 h 136"/>
                <a:gd name="T8" fmla="*/ 68 w 143"/>
                <a:gd name="T9" fmla="*/ 0 h 136"/>
                <a:gd name="T10" fmla="*/ 16 w 143"/>
                <a:gd name="T11" fmla="*/ 42 h 136"/>
                <a:gd name="T12" fmla="*/ 2 w 143"/>
                <a:gd name="T13" fmla="*/ 112 h 136"/>
                <a:gd name="T14" fmla="*/ 56 w 143"/>
                <a:gd name="T15" fmla="*/ 136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3" h="136">
                  <a:moveTo>
                    <a:pt x="86" y="136"/>
                  </a:moveTo>
                  <a:cubicBezTo>
                    <a:pt x="102" y="134"/>
                    <a:pt x="138" y="119"/>
                    <a:pt x="140" y="112"/>
                  </a:cubicBezTo>
                  <a:cubicBezTo>
                    <a:pt x="143" y="104"/>
                    <a:pt x="138" y="84"/>
                    <a:pt x="127" y="42"/>
                  </a:cubicBezTo>
                  <a:cubicBezTo>
                    <a:pt x="115" y="1"/>
                    <a:pt x="75" y="0"/>
                    <a:pt x="75" y="0"/>
                  </a:cubicBezTo>
                  <a:cubicBezTo>
                    <a:pt x="68" y="0"/>
                    <a:pt x="68" y="0"/>
                    <a:pt x="68" y="0"/>
                  </a:cubicBezTo>
                  <a:cubicBezTo>
                    <a:pt x="68" y="0"/>
                    <a:pt x="28" y="1"/>
                    <a:pt x="16" y="42"/>
                  </a:cubicBezTo>
                  <a:cubicBezTo>
                    <a:pt x="5" y="84"/>
                    <a:pt x="0" y="104"/>
                    <a:pt x="2" y="112"/>
                  </a:cubicBezTo>
                  <a:cubicBezTo>
                    <a:pt x="5" y="119"/>
                    <a:pt x="40" y="134"/>
                    <a:pt x="56" y="136"/>
                  </a:cubicBezTo>
                </a:path>
              </a:pathLst>
            </a:custGeom>
            <a:grpFill/>
            <a:ln w="1778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49" name="Freeform 157">
              <a:extLst>
                <a:ext uri="{FF2B5EF4-FFF2-40B4-BE49-F238E27FC236}">
                  <a16:creationId xmlns:a16="http://schemas.microsoft.com/office/drawing/2014/main" id="{ECD28561-0BB6-B289-BEF5-701D770C295D}"/>
                </a:ext>
              </a:extLst>
            </p:cNvPr>
            <p:cNvSpPr>
              <a:spLocks/>
            </p:cNvSpPr>
            <p:nvPr/>
          </p:nvSpPr>
          <p:spPr bwMode="auto">
            <a:xfrm>
              <a:off x="-1174751" y="2436813"/>
              <a:ext cx="198438" cy="161925"/>
            </a:xfrm>
            <a:custGeom>
              <a:avLst/>
              <a:gdLst>
                <a:gd name="T0" fmla="*/ 24 w 144"/>
                <a:gd name="T1" fmla="*/ 117 h 117"/>
                <a:gd name="T2" fmla="*/ 0 w 144"/>
                <a:gd name="T3" fmla="*/ 70 h 117"/>
                <a:gd name="T4" fmla="*/ 144 w 144"/>
                <a:gd name="T5" fmla="*/ 70 h 117"/>
                <a:gd name="T6" fmla="*/ 123 w 144"/>
                <a:gd name="T7" fmla="*/ 115 h 117"/>
              </a:gdLst>
              <a:ahLst/>
              <a:cxnLst>
                <a:cxn ang="0">
                  <a:pos x="T0" y="T1"/>
                </a:cxn>
                <a:cxn ang="0">
                  <a:pos x="T2" y="T3"/>
                </a:cxn>
                <a:cxn ang="0">
                  <a:pos x="T4" y="T5"/>
                </a:cxn>
                <a:cxn ang="0">
                  <a:pos x="T6" y="T7"/>
                </a:cxn>
              </a:cxnLst>
              <a:rect l="0" t="0" r="r" b="b"/>
              <a:pathLst>
                <a:path w="144" h="117">
                  <a:moveTo>
                    <a:pt x="24" y="117"/>
                  </a:moveTo>
                  <a:cubicBezTo>
                    <a:pt x="0" y="70"/>
                    <a:pt x="0" y="70"/>
                    <a:pt x="0" y="70"/>
                  </a:cubicBezTo>
                  <a:cubicBezTo>
                    <a:pt x="0" y="70"/>
                    <a:pt x="74" y="0"/>
                    <a:pt x="144" y="70"/>
                  </a:cubicBezTo>
                  <a:cubicBezTo>
                    <a:pt x="123" y="115"/>
                    <a:pt x="123" y="115"/>
                    <a:pt x="123" y="115"/>
                  </a:cubicBezTo>
                </a:path>
              </a:pathLst>
            </a:custGeom>
            <a:grpFill/>
            <a:ln w="1778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50" name="Freeform 158">
              <a:extLst>
                <a:ext uri="{FF2B5EF4-FFF2-40B4-BE49-F238E27FC236}">
                  <a16:creationId xmlns:a16="http://schemas.microsoft.com/office/drawing/2014/main" id="{A0B12EC8-4B88-E2E0-81A1-2FFEF4A56D55}"/>
                </a:ext>
              </a:extLst>
            </p:cNvPr>
            <p:cNvSpPr>
              <a:spLocks/>
            </p:cNvSpPr>
            <p:nvPr/>
          </p:nvSpPr>
          <p:spPr bwMode="auto">
            <a:xfrm>
              <a:off x="-1181101" y="2716213"/>
              <a:ext cx="87313" cy="109538"/>
            </a:xfrm>
            <a:custGeom>
              <a:avLst/>
              <a:gdLst>
                <a:gd name="T0" fmla="*/ 63 w 63"/>
                <a:gd name="T1" fmla="*/ 0 h 80"/>
                <a:gd name="T2" fmla="*/ 63 w 63"/>
                <a:gd name="T3" fmla="*/ 28 h 80"/>
                <a:gd name="T4" fmla="*/ 0 w 63"/>
                <a:gd name="T5" fmla="*/ 80 h 80"/>
              </a:gdLst>
              <a:ahLst/>
              <a:cxnLst>
                <a:cxn ang="0">
                  <a:pos x="T0" y="T1"/>
                </a:cxn>
                <a:cxn ang="0">
                  <a:pos x="T2" y="T3"/>
                </a:cxn>
                <a:cxn ang="0">
                  <a:pos x="T4" y="T5"/>
                </a:cxn>
              </a:cxnLst>
              <a:rect l="0" t="0" r="r" b="b"/>
              <a:pathLst>
                <a:path w="63" h="80">
                  <a:moveTo>
                    <a:pt x="63" y="0"/>
                  </a:moveTo>
                  <a:cubicBezTo>
                    <a:pt x="63" y="28"/>
                    <a:pt x="63" y="28"/>
                    <a:pt x="63" y="28"/>
                  </a:cubicBezTo>
                  <a:cubicBezTo>
                    <a:pt x="63" y="28"/>
                    <a:pt x="0" y="34"/>
                    <a:pt x="0" y="80"/>
                  </a:cubicBezTo>
                </a:path>
              </a:pathLst>
            </a:custGeom>
            <a:grpFill/>
            <a:ln w="1778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51" name="Freeform 159">
              <a:extLst>
                <a:ext uri="{FF2B5EF4-FFF2-40B4-BE49-F238E27FC236}">
                  <a16:creationId xmlns:a16="http://schemas.microsoft.com/office/drawing/2014/main" id="{3E215473-5ABB-C3BC-B743-6F8F5A80CACC}"/>
                </a:ext>
              </a:extLst>
            </p:cNvPr>
            <p:cNvSpPr>
              <a:spLocks/>
            </p:cNvSpPr>
            <p:nvPr/>
          </p:nvSpPr>
          <p:spPr bwMode="auto">
            <a:xfrm>
              <a:off x="-1052513" y="2717800"/>
              <a:ext cx="88900" cy="107950"/>
            </a:xfrm>
            <a:custGeom>
              <a:avLst/>
              <a:gdLst>
                <a:gd name="T0" fmla="*/ 0 w 64"/>
                <a:gd name="T1" fmla="*/ 0 h 79"/>
                <a:gd name="T2" fmla="*/ 0 w 64"/>
                <a:gd name="T3" fmla="*/ 27 h 79"/>
                <a:gd name="T4" fmla="*/ 64 w 64"/>
                <a:gd name="T5" fmla="*/ 79 h 79"/>
              </a:gdLst>
              <a:ahLst/>
              <a:cxnLst>
                <a:cxn ang="0">
                  <a:pos x="T0" y="T1"/>
                </a:cxn>
                <a:cxn ang="0">
                  <a:pos x="T2" y="T3"/>
                </a:cxn>
                <a:cxn ang="0">
                  <a:pos x="T4" y="T5"/>
                </a:cxn>
              </a:cxnLst>
              <a:rect l="0" t="0" r="r" b="b"/>
              <a:pathLst>
                <a:path w="64" h="79">
                  <a:moveTo>
                    <a:pt x="0" y="0"/>
                  </a:moveTo>
                  <a:cubicBezTo>
                    <a:pt x="0" y="27"/>
                    <a:pt x="0" y="27"/>
                    <a:pt x="0" y="27"/>
                  </a:cubicBezTo>
                  <a:cubicBezTo>
                    <a:pt x="0" y="27"/>
                    <a:pt x="64" y="28"/>
                    <a:pt x="64" y="79"/>
                  </a:cubicBezTo>
                </a:path>
              </a:pathLst>
            </a:custGeom>
            <a:grpFill/>
            <a:ln w="1778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52" name="Line 160">
              <a:extLst>
                <a:ext uri="{FF2B5EF4-FFF2-40B4-BE49-F238E27FC236}">
                  <a16:creationId xmlns:a16="http://schemas.microsoft.com/office/drawing/2014/main" id="{AB6E8284-58FF-F9C7-1DFD-6D5D849CA280}"/>
                </a:ext>
              </a:extLst>
            </p:cNvPr>
            <p:cNvSpPr>
              <a:spLocks noChangeShapeType="1"/>
            </p:cNvSpPr>
            <p:nvPr/>
          </p:nvSpPr>
          <p:spPr bwMode="auto">
            <a:xfrm>
              <a:off x="-1073151" y="2511425"/>
              <a:ext cx="0" cy="28575"/>
            </a:xfrm>
            <a:prstGeom prst="line">
              <a:avLst/>
            </a:prstGeom>
            <a:grpFill/>
            <a:ln w="1778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aleway"/>
                <a:ea typeface="+mn-ea"/>
                <a:cs typeface="+mn-cs"/>
              </a:endParaRPr>
            </a:p>
          </p:txBody>
        </p:sp>
        <p:sp>
          <p:nvSpPr>
            <p:cNvPr id="53" name="Freeform 162">
              <a:extLst>
                <a:ext uri="{FF2B5EF4-FFF2-40B4-BE49-F238E27FC236}">
                  <a16:creationId xmlns:a16="http://schemas.microsoft.com/office/drawing/2014/main" id="{5906F0C6-2046-6681-AA38-0853D7C5E51B}"/>
                </a:ext>
              </a:extLst>
            </p:cNvPr>
            <p:cNvSpPr>
              <a:spLocks/>
            </p:cNvSpPr>
            <p:nvPr/>
          </p:nvSpPr>
          <p:spPr bwMode="auto">
            <a:xfrm>
              <a:off x="-1106488" y="2755900"/>
              <a:ext cx="69850" cy="44450"/>
            </a:xfrm>
            <a:custGeom>
              <a:avLst/>
              <a:gdLst>
                <a:gd name="T0" fmla="*/ 0 w 44"/>
                <a:gd name="T1" fmla="*/ 0 h 28"/>
                <a:gd name="T2" fmla="*/ 21 w 44"/>
                <a:gd name="T3" fmla="*/ 28 h 28"/>
                <a:gd name="T4" fmla="*/ 44 w 44"/>
                <a:gd name="T5" fmla="*/ 0 h 28"/>
              </a:gdLst>
              <a:ahLst/>
              <a:cxnLst>
                <a:cxn ang="0">
                  <a:pos x="T0" y="T1"/>
                </a:cxn>
                <a:cxn ang="0">
                  <a:pos x="T2" y="T3"/>
                </a:cxn>
                <a:cxn ang="0">
                  <a:pos x="T4" y="T5"/>
                </a:cxn>
              </a:cxnLst>
              <a:rect l="0" t="0" r="r" b="b"/>
              <a:pathLst>
                <a:path w="44" h="28">
                  <a:moveTo>
                    <a:pt x="0" y="0"/>
                  </a:moveTo>
                  <a:lnTo>
                    <a:pt x="21" y="28"/>
                  </a:lnTo>
                  <a:lnTo>
                    <a:pt x="44" y="0"/>
                  </a:lnTo>
                </a:path>
              </a:pathLst>
            </a:custGeom>
            <a:grpFill/>
            <a:ln w="17780" cap="rnd">
              <a:solidFill>
                <a:schemeClr val="accent2"/>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0000"/>
                </a:solidFill>
                <a:effectLst/>
                <a:uLnTx/>
                <a:uFillTx/>
                <a:latin typeface="Raleway"/>
                <a:ea typeface="+mn-ea"/>
                <a:cs typeface="+mn-cs"/>
              </a:endParaRPr>
            </a:p>
          </p:txBody>
        </p:sp>
      </p:grpSp>
      <p:sp>
        <p:nvSpPr>
          <p:cNvPr id="54" name="Text Placeholder 8">
            <a:extLst>
              <a:ext uri="{FF2B5EF4-FFF2-40B4-BE49-F238E27FC236}">
                <a16:creationId xmlns:a16="http://schemas.microsoft.com/office/drawing/2014/main" id="{A894E7D9-6278-DF67-7507-C1E0114E0765}"/>
              </a:ext>
            </a:extLst>
          </p:cNvPr>
          <p:cNvSpPr txBox="1">
            <a:spLocks/>
          </p:cNvSpPr>
          <p:nvPr/>
        </p:nvSpPr>
        <p:spPr>
          <a:xfrm>
            <a:off x="1095366" y="3861402"/>
            <a:ext cx="808967" cy="508175"/>
          </a:xfrm>
          <a:prstGeom prst="rect">
            <a:avLst/>
          </a:prstGeom>
        </p:spPr>
        <p:txBody>
          <a:bodyPr vert="horz" lIns="0" tIns="0" rIns="0" bIns="0" rtlCol="0">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600"/>
              </a:spcBef>
              <a:buClr>
                <a:schemeClr val="accent3"/>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300"/>
              </a:spcBef>
              <a:buClr>
                <a:schemeClr val="accent3"/>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300"/>
              </a:spcBef>
              <a:buClr>
                <a:schemeClr val="accent3"/>
              </a:buClr>
              <a:buFont typeface="Arial" panose="020B0604020202020204" pitchFamily="34" charset="0"/>
              <a:buChar char="/"/>
              <a:defRPr sz="1200" kern="1200">
                <a:solidFill>
                  <a:schemeClr val="tx2"/>
                </a:solidFill>
                <a:latin typeface="+mn-lt"/>
                <a:ea typeface="+mn-ea"/>
                <a:cs typeface="+mn-cs"/>
              </a:defRPr>
            </a:lvl4pPr>
            <a:lvl5pPr marL="2057400" indent="-228600" algn="l" defTabSz="914400" rtl="0" eaLnBrk="1" latinLnBrk="0" hangingPunct="1">
              <a:lnSpc>
                <a:spcPct val="100000"/>
              </a:lnSpc>
              <a:spcBef>
                <a:spcPts val="300"/>
              </a:spcBef>
              <a:buClr>
                <a:schemeClr val="accent3"/>
              </a:buClr>
              <a:buFont typeface="Arial" panose="020B0604020202020204" pitchFamily="34" charset="0"/>
              <a:buChar char="/"/>
              <a:defRPr sz="12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800"/>
              </a:spcBef>
              <a:spcAft>
                <a:spcPts val="0"/>
              </a:spcAft>
              <a:buClr>
                <a:srgbClr val="E30046"/>
              </a:buClr>
              <a:buSzTx/>
              <a:buFont typeface="Arial" panose="020B0604020202020204" pitchFamily="34" charset="0"/>
              <a:buNone/>
              <a:tabLst/>
              <a:defRPr/>
            </a:pPr>
            <a:r>
              <a:rPr kumimoji="0" lang="en-GB" sz="1600" b="0" i="0" u="none" strike="noStrike" kern="1200" cap="none" spc="0" normalizeH="0" baseline="0" noProof="0" dirty="0">
                <a:ln>
                  <a:noFill/>
                </a:ln>
                <a:solidFill>
                  <a:srgbClr val="071D49"/>
                </a:solidFill>
                <a:effectLst/>
                <a:uLnTx/>
                <a:uFillTx/>
                <a:latin typeface="Raleway"/>
                <a:ea typeface="+mn-ea"/>
                <a:cs typeface="+mn-cs"/>
              </a:rPr>
              <a:t>Staff</a:t>
            </a:r>
            <a:r>
              <a:rPr kumimoji="0" lang="en-GB" sz="1600" b="0" i="0" u="none" strike="noStrike" kern="1200" cap="none" spc="0" normalizeH="0" baseline="30000" noProof="0" dirty="0">
                <a:ln>
                  <a:noFill/>
                </a:ln>
                <a:solidFill>
                  <a:srgbClr val="071D49"/>
                </a:solidFill>
                <a:effectLst/>
                <a:uLnTx/>
                <a:uFillTx/>
                <a:latin typeface="Raleway"/>
                <a:ea typeface="+mn-ea"/>
                <a:cs typeface="+mn-cs"/>
              </a:rPr>
              <a:t>2,3</a:t>
            </a:r>
            <a:br>
              <a:rPr kumimoji="0" lang="en-GB" sz="1600" b="0" i="0" u="none" strike="noStrike" kern="1200" cap="none" spc="0" normalizeH="0" baseline="0" noProof="0" dirty="0">
                <a:ln>
                  <a:noFill/>
                </a:ln>
                <a:solidFill>
                  <a:srgbClr val="071D49"/>
                </a:solidFill>
                <a:effectLst/>
                <a:uLnTx/>
                <a:uFillTx/>
                <a:latin typeface="Raleway"/>
                <a:ea typeface="+mn-ea"/>
                <a:cs typeface="+mn-cs"/>
              </a:rPr>
            </a:br>
            <a:r>
              <a:rPr kumimoji="0" lang="en-GB" sz="2000" b="1" i="0" u="none" strike="noStrike" kern="1200" cap="none" spc="0" normalizeH="0" baseline="0" noProof="0" dirty="0">
                <a:ln>
                  <a:noFill/>
                </a:ln>
                <a:solidFill>
                  <a:schemeClr val="accent1"/>
                </a:solidFill>
                <a:effectLst/>
                <a:uLnTx/>
                <a:uFillTx/>
                <a:latin typeface="Raleway"/>
                <a:ea typeface="+mn-ea"/>
                <a:cs typeface="+mn-cs"/>
              </a:rPr>
              <a:t>70</a:t>
            </a:r>
            <a:endParaRPr kumimoji="0" lang="en-GB" sz="1600" b="1" i="0" u="none" strike="noStrike" kern="1200" cap="none" spc="0" normalizeH="0" baseline="0" noProof="0" dirty="0">
              <a:ln>
                <a:noFill/>
              </a:ln>
              <a:solidFill>
                <a:schemeClr val="accent1"/>
              </a:solidFill>
              <a:effectLst/>
              <a:uLnTx/>
              <a:uFillTx/>
              <a:latin typeface="Raleway"/>
              <a:ea typeface="+mn-ea"/>
              <a:cs typeface="+mn-cs"/>
            </a:endParaRPr>
          </a:p>
        </p:txBody>
      </p:sp>
      <p:graphicFrame>
        <p:nvGraphicFramePr>
          <p:cNvPr id="2" name="Table 10">
            <a:extLst>
              <a:ext uri="{FF2B5EF4-FFF2-40B4-BE49-F238E27FC236}">
                <a16:creationId xmlns:a16="http://schemas.microsoft.com/office/drawing/2014/main" id="{681CE5BE-64BF-A129-EC3B-8AC35B51428B}"/>
              </a:ext>
            </a:extLst>
          </p:cNvPr>
          <p:cNvGraphicFramePr>
            <a:graphicFrameLocks noGrp="1"/>
          </p:cNvGraphicFramePr>
          <p:nvPr>
            <p:extLst>
              <p:ext uri="{D42A27DB-BD31-4B8C-83A1-F6EECF244321}">
                <p14:modId xmlns:p14="http://schemas.microsoft.com/office/powerpoint/2010/main" val="1819371399"/>
              </p:ext>
            </p:extLst>
          </p:nvPr>
        </p:nvGraphicFramePr>
        <p:xfrm>
          <a:off x="367258" y="4926250"/>
          <a:ext cx="11457483" cy="1320243"/>
        </p:xfrm>
        <a:graphic>
          <a:graphicData uri="http://schemas.openxmlformats.org/drawingml/2006/table">
            <a:tbl>
              <a:tblPr firstRow="1" bandRow="1">
                <a:tableStyleId>{5C22544A-7EE6-4342-B048-85BDC9FD1C3A}</a:tableStyleId>
              </a:tblPr>
              <a:tblGrid>
                <a:gridCol w="2864371">
                  <a:extLst>
                    <a:ext uri="{9D8B030D-6E8A-4147-A177-3AD203B41FA5}">
                      <a16:colId xmlns:a16="http://schemas.microsoft.com/office/drawing/2014/main" val="1887182058"/>
                    </a:ext>
                  </a:extLst>
                </a:gridCol>
                <a:gridCol w="2859929">
                  <a:extLst>
                    <a:ext uri="{9D8B030D-6E8A-4147-A177-3AD203B41FA5}">
                      <a16:colId xmlns:a16="http://schemas.microsoft.com/office/drawing/2014/main" val="1957574192"/>
                    </a:ext>
                  </a:extLst>
                </a:gridCol>
                <a:gridCol w="2868812">
                  <a:extLst>
                    <a:ext uri="{9D8B030D-6E8A-4147-A177-3AD203B41FA5}">
                      <a16:colId xmlns:a16="http://schemas.microsoft.com/office/drawing/2014/main" val="4153220457"/>
                    </a:ext>
                  </a:extLst>
                </a:gridCol>
                <a:gridCol w="2864371">
                  <a:extLst>
                    <a:ext uri="{9D8B030D-6E8A-4147-A177-3AD203B41FA5}">
                      <a16:colId xmlns:a16="http://schemas.microsoft.com/office/drawing/2014/main" val="95852398"/>
                    </a:ext>
                  </a:extLst>
                </a:gridCol>
              </a:tblGrid>
              <a:tr h="313558">
                <a:tc>
                  <a:txBody>
                    <a:bodyPr/>
                    <a:lstStyle/>
                    <a:p>
                      <a:pPr algn="ctr"/>
                      <a:r>
                        <a:rPr lang="en-US" sz="1300" b="1" dirty="0">
                          <a:solidFill>
                            <a:schemeClr val="accent6"/>
                          </a:solidFill>
                        </a:rPr>
                        <a:t>STUDY AIM</a:t>
                      </a:r>
                      <a:r>
                        <a:rPr lang="en-US" sz="1300" b="1" baseline="30000" dirty="0">
                          <a:solidFill>
                            <a:schemeClr val="accent6"/>
                          </a:solidFill>
                        </a:rPr>
                        <a:t>1,2</a:t>
                      </a:r>
                    </a:p>
                  </a:txBody>
                  <a:tcPr>
                    <a:solidFill>
                      <a:schemeClr val="accent1"/>
                    </a:solidFill>
                  </a:tcPr>
                </a:tc>
                <a:tc>
                  <a:txBody>
                    <a:bodyPr/>
                    <a:lstStyle/>
                    <a:p>
                      <a:pPr algn="ctr"/>
                      <a:r>
                        <a:rPr lang="en-US" sz="1300" b="1" dirty="0">
                          <a:solidFill>
                            <a:schemeClr val="accent2"/>
                          </a:solidFill>
                        </a:rPr>
                        <a:t>INTERVENTION(S)</a:t>
                      </a:r>
                      <a:r>
                        <a:rPr lang="en-US" sz="1300" b="1" baseline="30000" dirty="0">
                          <a:solidFill>
                            <a:schemeClr val="accent2"/>
                          </a:solidFill>
                        </a:rPr>
                        <a:t>2,3</a:t>
                      </a:r>
                    </a:p>
                  </a:txBody>
                  <a:tcPr>
                    <a:solidFill>
                      <a:schemeClr val="accent4"/>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dirty="0">
                          <a:solidFill>
                            <a:schemeClr val="accent6"/>
                          </a:solidFill>
                        </a:rPr>
                        <a:t> </a:t>
                      </a:r>
                      <a:r>
                        <a:rPr lang="en-US" sz="1300" b="1" dirty="0">
                          <a:solidFill>
                            <a:schemeClr val="accent6"/>
                          </a:solidFill>
                        </a:rPr>
                        <a:t>PRIMARY OUTCOME(S)</a:t>
                      </a:r>
                      <a:r>
                        <a:rPr lang="en-US" sz="1300" b="1" baseline="30000" dirty="0">
                          <a:solidFill>
                            <a:schemeClr val="accent6"/>
                          </a:solidFill>
                        </a:rPr>
                        <a:t>1,2</a:t>
                      </a:r>
                    </a:p>
                  </a:txBody>
                  <a:tcPr>
                    <a:solidFill>
                      <a:schemeClr val="accent2"/>
                    </a:solidFill>
                  </a:tcPr>
                </a:tc>
                <a:tc>
                  <a:txBody>
                    <a:bodyPr/>
                    <a:lstStyle/>
                    <a:p>
                      <a:pPr algn="ctr"/>
                      <a:r>
                        <a:rPr lang="en-US" sz="1300" b="1" dirty="0">
                          <a:solidFill>
                            <a:schemeClr val="accent6"/>
                          </a:solidFill>
                        </a:rPr>
                        <a:t>PRIMARY UNIT OF ANALYSIS</a:t>
                      </a:r>
                      <a:r>
                        <a:rPr lang="en-US" sz="1300" b="1" baseline="30000" dirty="0">
                          <a:solidFill>
                            <a:schemeClr val="accent6"/>
                          </a:solidFill>
                        </a:rPr>
                        <a:t>2,3</a:t>
                      </a:r>
                    </a:p>
                  </a:txBody>
                  <a:tcPr>
                    <a:solidFill>
                      <a:schemeClr val="accent3"/>
                    </a:solidFill>
                  </a:tcPr>
                </a:tc>
                <a:extLst>
                  <a:ext uri="{0D108BD9-81ED-4DB2-BD59-A6C34878D82A}">
                    <a16:rowId xmlns:a16="http://schemas.microsoft.com/office/drawing/2014/main" val="1890819812"/>
                  </a:ext>
                </a:extLst>
              </a:tr>
              <a:tr h="1006685">
                <a:tc>
                  <a:txBody>
                    <a:bodyPr/>
                    <a:lstStyle/>
                    <a:p>
                      <a:r>
                        <a:rPr lang="en-US" sz="1100" dirty="0">
                          <a:solidFill>
                            <a:schemeClr val="accent2"/>
                          </a:solidFill>
                        </a:rPr>
                        <a:t>Improved implementation of </a:t>
                      </a:r>
                      <a:br>
                        <a:rPr lang="en-US" sz="1100" dirty="0">
                          <a:solidFill>
                            <a:schemeClr val="accent2"/>
                          </a:solidFill>
                        </a:rPr>
                      </a:br>
                      <a:r>
                        <a:rPr lang="en-US" sz="1100" dirty="0">
                          <a:solidFill>
                            <a:schemeClr val="accent2"/>
                          </a:solidFill>
                        </a:rPr>
                        <a:t>CAB + RPV LA Q2M</a:t>
                      </a:r>
                    </a:p>
                  </a:txBody>
                  <a:tcPr>
                    <a:solidFill>
                      <a:schemeClr val="accent1">
                        <a:lumMod val="20000"/>
                        <a:lumOff val="80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accent2"/>
                          </a:solidFill>
                        </a:rPr>
                        <a:t>Enhanced implementation arm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accent2"/>
                          </a:solidFill>
                        </a:rPr>
                        <a:t>Study treatment injection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accent2"/>
                          </a:solidFill>
                        </a:rPr>
                        <a:t>Toolkits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accent2"/>
                          </a:solidFill>
                        </a:rPr>
                        <a:t>Skilled-wrap around team meetings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solidFill>
                            <a:schemeClr val="accent2"/>
                          </a:solidFill>
                        </a:rPr>
                        <a:t>Continuous quality improvement calls</a:t>
                      </a:r>
                    </a:p>
                  </a:txBody>
                  <a:tcPr>
                    <a:solidFill>
                      <a:schemeClr val="accent4">
                        <a:lumMod val="20000"/>
                        <a:lumOff val="80000"/>
                      </a:schemeClr>
                    </a:solidFill>
                  </a:tcPr>
                </a:tc>
                <a:tc>
                  <a:txBody>
                    <a:bodyPr/>
                    <a:lstStyle/>
                    <a:p>
                      <a:r>
                        <a:rPr lang="en-US" sz="1100" dirty="0">
                          <a:solidFill>
                            <a:schemeClr val="accent2"/>
                          </a:solidFill>
                        </a:rPr>
                        <a:t>Acceptability, appropriateness and feasibility of implementation strategies</a:t>
                      </a:r>
                    </a:p>
                  </a:txBody>
                  <a:tcPr>
                    <a:solidFill>
                      <a:schemeClr val="accent2">
                        <a:lumMod val="10000"/>
                        <a:lumOff val="90000"/>
                      </a:schemeClr>
                    </a:solidFill>
                  </a:tcPr>
                </a:tc>
                <a:tc>
                  <a:txBody>
                    <a:bodyPr/>
                    <a:lstStyle/>
                    <a:p>
                      <a:r>
                        <a:rPr lang="en-US" sz="1100" dirty="0">
                          <a:solidFill>
                            <a:schemeClr val="accent2"/>
                          </a:solidFill>
                        </a:rPr>
                        <a:t>Staff and patients </a:t>
                      </a:r>
                    </a:p>
                  </a:txBody>
                  <a:tcPr>
                    <a:solidFill>
                      <a:schemeClr val="accent3">
                        <a:lumMod val="20000"/>
                        <a:lumOff val="80000"/>
                      </a:schemeClr>
                    </a:solidFill>
                  </a:tcPr>
                </a:tc>
                <a:extLst>
                  <a:ext uri="{0D108BD9-81ED-4DB2-BD59-A6C34878D82A}">
                    <a16:rowId xmlns:a16="http://schemas.microsoft.com/office/drawing/2014/main" val="60691762"/>
                  </a:ext>
                </a:extLst>
              </a:tr>
            </a:tbl>
          </a:graphicData>
        </a:graphic>
      </p:graphicFrame>
      <p:sp>
        <p:nvSpPr>
          <p:cNvPr id="7" name="TextBox 6">
            <a:extLst>
              <a:ext uri="{FF2B5EF4-FFF2-40B4-BE49-F238E27FC236}">
                <a16:creationId xmlns:a16="http://schemas.microsoft.com/office/drawing/2014/main" id="{DFF6C410-D3FF-5772-44D6-63FD27633A3E}"/>
              </a:ext>
            </a:extLst>
          </p:cNvPr>
          <p:cNvSpPr txBox="1"/>
          <p:nvPr/>
        </p:nvSpPr>
        <p:spPr>
          <a:xfrm>
            <a:off x="9218365" y="6390795"/>
            <a:ext cx="2349346" cy="415498"/>
          </a:xfrm>
          <a:prstGeom prst="rect">
            <a:avLst/>
          </a:prstGeom>
          <a:noFill/>
        </p:spPr>
        <p:txBody>
          <a:bodyPr wrap="square">
            <a:spAutoFit/>
          </a:bodyPr>
          <a:lstStyle/>
          <a:p>
            <a:pPr marL="0" indent="0">
              <a:buNone/>
            </a:pPr>
            <a:r>
              <a:rPr lang="da-DK" sz="700" b="1" dirty="0">
                <a:solidFill>
                  <a:schemeClr val="accent2"/>
                </a:solidFill>
                <a:latin typeface="+mn-lt"/>
              </a:rPr>
              <a:t>1</a:t>
            </a:r>
            <a:r>
              <a:rPr lang="da-DK" sz="700" dirty="0">
                <a:solidFill>
                  <a:schemeClr val="accent2"/>
                </a:solidFill>
                <a:latin typeface="+mn-lt"/>
              </a:rPr>
              <a:t>.Hocqueloux L, et al. EACS 2021. Poster PE2/37</a:t>
            </a:r>
            <a:br>
              <a:rPr lang="da-DK" sz="700" b="1" dirty="0">
                <a:solidFill>
                  <a:schemeClr val="accent2"/>
                </a:solidFill>
                <a:latin typeface="+mn-lt"/>
              </a:rPr>
            </a:br>
            <a:r>
              <a:rPr lang="da-DK" sz="700" b="1" dirty="0">
                <a:solidFill>
                  <a:schemeClr val="accent2"/>
                </a:solidFill>
                <a:latin typeface="+mn-lt"/>
              </a:rPr>
              <a:t>2. </a:t>
            </a:r>
            <a:r>
              <a:rPr lang="da-DK" sz="700" dirty="0">
                <a:solidFill>
                  <a:schemeClr val="accent2"/>
                </a:solidFill>
                <a:latin typeface="+mn-lt"/>
              </a:rPr>
              <a:t>Gutner C, et al. EACS 2021. Poster PE2/36 </a:t>
            </a:r>
            <a:br>
              <a:rPr lang="da-DK" sz="700" dirty="0">
                <a:solidFill>
                  <a:schemeClr val="accent2"/>
                </a:solidFill>
                <a:latin typeface="+mn-lt"/>
              </a:rPr>
            </a:br>
            <a:r>
              <a:rPr lang="da-DK" sz="700" b="1" dirty="0">
                <a:solidFill>
                  <a:schemeClr val="accent2"/>
                </a:solidFill>
                <a:latin typeface="+mn-lt"/>
              </a:rPr>
              <a:t>3. </a:t>
            </a:r>
            <a:r>
              <a:rPr lang="da-DK" sz="700" dirty="0">
                <a:solidFill>
                  <a:schemeClr val="accent2"/>
                </a:solidFill>
                <a:latin typeface="+mn-lt"/>
              </a:rPr>
              <a:t>Gutner C, et al. EACS 2021. Poster PE2/56</a:t>
            </a:r>
            <a:endParaRPr lang="en-US" sz="700" dirty="0">
              <a:solidFill>
                <a:schemeClr val="accent2"/>
              </a:solidFill>
              <a:latin typeface="+mn-lt"/>
            </a:endParaRPr>
          </a:p>
        </p:txBody>
      </p:sp>
    </p:spTree>
    <p:extLst>
      <p:ext uri="{BB962C8B-B14F-4D97-AF65-F5344CB8AC3E}">
        <p14:creationId xmlns:p14="http://schemas.microsoft.com/office/powerpoint/2010/main" val="365768819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SohVtYyYoAaXe8xdPQM4lQ"/>
</p:tagLst>
</file>

<file path=ppt/theme/theme1.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E30046"/>
      </a:accent1>
      <a:accent2>
        <a:srgbClr val="071D49"/>
      </a:accent2>
      <a:accent3>
        <a:srgbClr val="702082"/>
      </a:accent3>
      <a:accent4>
        <a:srgbClr val="5BC2E7"/>
      </a:accent4>
      <a:accent5>
        <a:srgbClr val="D0D3D3"/>
      </a:accent5>
      <a:accent6>
        <a:srgbClr val="FFFFFF"/>
      </a:accent6>
      <a:hlink>
        <a:srgbClr val="0563C1"/>
      </a:hlink>
      <a:folHlink>
        <a:srgbClr val="954F72"/>
      </a:folHlink>
    </a:clrScheme>
    <a:fontScheme name="ViiV original">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algn="l">
          <a:defRPr sz="1100" dirty="0" smtClean="0">
            <a:solidFill>
              <a:schemeClr val="accent2"/>
            </a:solidFill>
          </a:defRPr>
        </a:defPPr>
      </a:lstStyle>
    </a:txDef>
  </a:objectDefaults>
  <a:extraClrSchemeLst/>
  <a:extLst>
    <a:ext uri="{05A4C25C-085E-4340-85A3-A5531E510DB2}">
      <thm15:themeFamily xmlns:thm15="http://schemas.microsoft.com/office/thememl/2012/main" name="ViiV_WWS_2023_PowerPoint_16X9_July23_Full" id="{3E92F9A9-DA4B-4847-BD1E-2200EC68C782}" vid="{C46EA795-A44F-E449-9EC2-1EC3EF5DE349}"/>
    </a:ext>
  </a:extLst>
</a:theme>
</file>

<file path=ppt/theme/theme2.xml><?xml version="1.0" encoding="utf-8"?>
<a:theme xmlns:a="http://schemas.openxmlformats.org/drawingml/2006/main" name="2_Office Theme">
  <a:themeElements>
    <a:clrScheme name="Custom 2">
      <a:dk1>
        <a:srgbClr val="000000"/>
      </a:dk1>
      <a:lt1>
        <a:srgbClr val="FFFFFF"/>
      </a:lt1>
      <a:dk2>
        <a:srgbClr val="44546A"/>
      </a:dk2>
      <a:lt2>
        <a:srgbClr val="E7E6E6"/>
      </a:lt2>
      <a:accent1>
        <a:srgbClr val="E30046"/>
      </a:accent1>
      <a:accent2>
        <a:srgbClr val="071D49"/>
      </a:accent2>
      <a:accent3>
        <a:srgbClr val="702082"/>
      </a:accent3>
      <a:accent4>
        <a:srgbClr val="5BC2E7"/>
      </a:accent4>
      <a:accent5>
        <a:srgbClr val="D0D3D3"/>
      </a:accent5>
      <a:accent6>
        <a:srgbClr val="FFFFFF"/>
      </a:accent6>
      <a:hlink>
        <a:srgbClr val="0563C1"/>
      </a:hlink>
      <a:folHlink>
        <a:srgbClr val="954F72"/>
      </a:folHlink>
    </a:clrScheme>
    <a:fontScheme name="Custom 15">
      <a:majorFont>
        <a:latin typeface="Helvetica"/>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VIIV_PowerPoint_Full_Template.pptx" id="{925DAD9F-5283-4881-A418-C4A4EE9A7D87}" vid="{616922AB-E06C-4C94-8A35-468858759FF5}"/>
    </a:ext>
  </a:extLst>
</a:theme>
</file>

<file path=ppt/theme/theme3.xml><?xml version="1.0" encoding="utf-8"?>
<a:theme xmlns:a="http://schemas.openxmlformats.org/drawingml/2006/main" name="CAB Style">
  <a:themeElements>
    <a:clrScheme name="Custom 3">
      <a:dk1>
        <a:srgbClr val="000000"/>
      </a:dk1>
      <a:lt1>
        <a:srgbClr val="FFFFFF"/>
      </a:lt1>
      <a:dk2>
        <a:srgbClr val="071D49"/>
      </a:dk2>
      <a:lt2>
        <a:srgbClr val="E7E6E6"/>
      </a:lt2>
      <a:accent1>
        <a:srgbClr val="00A779"/>
      </a:accent1>
      <a:accent2>
        <a:srgbClr val="970096"/>
      </a:accent2>
      <a:accent3>
        <a:srgbClr val="E30046"/>
      </a:accent3>
      <a:accent4>
        <a:srgbClr val="5BC2E7"/>
      </a:accent4>
      <a:accent5>
        <a:srgbClr val="F05A05"/>
      </a:accent5>
      <a:accent6>
        <a:srgbClr val="F0B40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1905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VIIV_PowerPoint_Full_Template.pptx" id="{925DAD9F-5283-4881-A418-C4A4EE9A7D87}" vid="{616922AB-E06C-4C94-8A35-468858759FF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iiV original">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ViiV original">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aa800a3-308f-437d-8b1d-ae8e1bd86065" xsi:nil="true"/>
    <lcf76f155ced4ddcb4097134ff3c332f xmlns="da73d508-1714-41dd-b774-32757e63854a">
      <Terms xmlns="http://schemas.microsoft.com/office/infopath/2007/PartnerControls"/>
    </lcf76f155ced4ddcb4097134ff3c332f>
    <SharedWithUsers xmlns="1aa800a3-308f-437d-8b1d-ae8e1bd86065">
      <UserInfo>
        <DisplayName>Maggie Czarnogorski</DisplayName>
        <AccountId>15</AccountId>
        <AccountType/>
      </UserInfo>
      <UserInfo>
        <DisplayName>Holger Rovini</DisplayName>
        <AccountId>160</AccountId>
        <AccountType/>
      </UserInfo>
      <UserInfo>
        <DisplayName>Kathrin Maria Dymek</DisplayName>
        <AccountId>305</AccountId>
        <AccountType/>
      </UserInfo>
      <UserInfo>
        <DisplayName>Katie Nelson</DisplayName>
        <AccountId>1357</AccountId>
        <AccountType/>
      </UserInfo>
      <UserInfo>
        <DisplayName>Cassidy Gutner</DisplayName>
        <AccountId>12</AccountId>
        <AccountType/>
      </UserInfo>
      <UserInfo>
        <DisplayName>Kirsten Wade</DisplayName>
        <AccountId>1248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6B64A45745F64D83352EF24082A25C" ma:contentTypeVersion="18" ma:contentTypeDescription="Create a new document." ma:contentTypeScope="" ma:versionID="6588067e3e52325cbc61540bf8fb1803">
  <xsd:schema xmlns:xsd="http://www.w3.org/2001/XMLSchema" xmlns:xs="http://www.w3.org/2001/XMLSchema" xmlns:p="http://schemas.microsoft.com/office/2006/metadata/properties" xmlns:ns2="da73d508-1714-41dd-b774-32757e63854a" xmlns:ns3="1aa800a3-308f-437d-8b1d-ae8e1bd86065" targetNamespace="http://schemas.microsoft.com/office/2006/metadata/properties" ma:root="true" ma:fieldsID="000420984a1d699a9b796f1d3e84bcbd" ns2:_="" ns3:_="">
    <xsd:import namespace="da73d508-1714-41dd-b774-32757e63854a"/>
    <xsd:import namespace="1aa800a3-308f-437d-8b1d-ae8e1bd860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73d508-1714-41dd-b774-32757e63854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451d461-d530-465a-81eb-73ef42a83dac"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a800a3-308f-437d-8b1d-ae8e1bd860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a316a32-b2b8-46da-b692-dbe87f3b39ba}" ma:internalName="TaxCatchAll" ma:showField="CatchAllData" ma:web="1aa800a3-308f-437d-8b1d-ae8e1bd8606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01EB1C-52FB-450F-8628-59B1D5E4605C}">
  <ds:schemaRefs>
    <ds:schemaRef ds:uri="http://purl.org/dc/elements/1.1/"/>
    <ds:schemaRef ds:uri="http://schemas.microsoft.com/office/2006/metadata/properties"/>
    <ds:schemaRef ds:uri="1aa800a3-308f-437d-8b1d-ae8e1bd86065"/>
    <ds:schemaRef ds:uri="http://purl.org/dc/terms/"/>
    <ds:schemaRef ds:uri="http://schemas.openxmlformats.org/package/2006/metadata/core-properties"/>
    <ds:schemaRef ds:uri="http://schemas.microsoft.com/office/2006/documentManagement/types"/>
    <ds:schemaRef ds:uri="da73d508-1714-41dd-b774-32757e63854a"/>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BB4E31F6-90AA-4413-B586-F5979AB8EA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73d508-1714-41dd-b774-32757e63854a"/>
    <ds:schemaRef ds:uri="1aa800a3-308f-437d-8b1d-ae8e1bd860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704D43D-D4A7-49B3-A7C6-DDA94EB1D28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ViiVTemplates_3.0</Template>
  <TotalTime>18440</TotalTime>
  <Words>4480</Words>
  <Application>Microsoft Office PowerPoint</Application>
  <PresentationFormat>Widescreen</PresentationFormat>
  <Paragraphs>365</Paragraphs>
  <Slides>12</Slides>
  <Notes>8</Notes>
  <HiddenSlides>0</HiddenSlides>
  <MMClips>0</MMClips>
  <ScaleCrop>false</ScaleCrop>
  <HeadingPairs>
    <vt:vector size="8" baseType="variant">
      <vt:variant>
        <vt:lpstr>Fonts Used</vt:lpstr>
      </vt:variant>
      <vt:variant>
        <vt:i4>11</vt:i4>
      </vt:variant>
      <vt:variant>
        <vt:lpstr>Theme</vt:lpstr>
      </vt:variant>
      <vt:variant>
        <vt:i4>3</vt:i4>
      </vt:variant>
      <vt:variant>
        <vt:lpstr>Embedded OLE Servers</vt:lpstr>
      </vt:variant>
      <vt:variant>
        <vt:i4>1</vt:i4>
      </vt:variant>
      <vt:variant>
        <vt:lpstr>Slide Titles</vt:lpstr>
      </vt:variant>
      <vt:variant>
        <vt:i4>12</vt:i4>
      </vt:variant>
    </vt:vector>
  </HeadingPairs>
  <TitlesOfParts>
    <vt:vector size="27" baseType="lpstr">
      <vt:lpstr>Breakthrough 2022</vt:lpstr>
      <vt:lpstr>Helvetica</vt:lpstr>
      <vt:lpstr>Arial</vt:lpstr>
      <vt:lpstr>Roboto</vt:lpstr>
      <vt:lpstr>Breakthrough</vt:lpstr>
      <vt:lpstr>Aptos</vt:lpstr>
      <vt:lpstr>Symbol</vt:lpstr>
      <vt:lpstr>Raleway</vt:lpstr>
      <vt:lpstr>Calibri</vt:lpstr>
      <vt:lpstr>Roboto Condensed</vt:lpstr>
      <vt:lpstr>Segoe UI</vt:lpstr>
      <vt:lpstr>Office Theme</vt:lpstr>
      <vt:lpstr>2_Office Theme</vt:lpstr>
      <vt:lpstr>CAB Style</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GlaxoSmithKline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Nelson</dc:creator>
  <cp:lastModifiedBy>Katie Nelson</cp:lastModifiedBy>
  <cp:revision>4</cp:revision>
  <cp:lastPrinted>2019-06-19T15:59:20Z</cp:lastPrinted>
  <dcterms:created xsi:type="dcterms:W3CDTF">2024-05-15T16:21:24Z</dcterms:created>
  <dcterms:modified xsi:type="dcterms:W3CDTF">2024-07-17T20:20:05Z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5607440</vt:lpwstr>
  </property>
  <property fmtid="{D5CDD505-2E9C-101B-9397-08002B2CF9AE}" pid="3" name="NXPowerLiteSettings">
    <vt:lpwstr>C7000400038000</vt:lpwstr>
  </property>
  <property fmtid="{D5CDD505-2E9C-101B-9397-08002B2CF9AE}" pid="4" name="NXPowerLiteVersion">
    <vt:lpwstr>S8.2.2</vt:lpwstr>
  </property>
  <property fmtid="{D5CDD505-2E9C-101B-9397-08002B2CF9AE}" pid="5" name="MSIP_Label_bea66b2b-af80-48b6-873b-d341d3035cfa_Enabled">
    <vt:lpwstr>true</vt:lpwstr>
  </property>
  <property fmtid="{D5CDD505-2E9C-101B-9397-08002B2CF9AE}" pid="6" name="MSIP_Label_bea66b2b-af80-48b6-873b-d341d3035cfa_SetDate">
    <vt:lpwstr>2024-05-15T16:51:49Z</vt:lpwstr>
  </property>
  <property fmtid="{D5CDD505-2E9C-101B-9397-08002B2CF9AE}" pid="7" name="MSIP_Label_bea66b2b-af80-48b6-873b-d341d3035cfa_Method">
    <vt:lpwstr>Standard</vt:lpwstr>
  </property>
  <property fmtid="{D5CDD505-2E9C-101B-9397-08002B2CF9AE}" pid="8" name="MSIP_Label_bea66b2b-af80-48b6-873b-d341d3035cfa_Name">
    <vt:lpwstr>Proprietary</vt:lpwstr>
  </property>
  <property fmtid="{D5CDD505-2E9C-101B-9397-08002B2CF9AE}" pid="9" name="MSIP_Label_bea66b2b-af80-48b6-873b-d341d3035cfa_SiteId">
    <vt:lpwstr>63982aff-fb6c-4c22-973b-70e4acfb63e6</vt:lpwstr>
  </property>
  <property fmtid="{D5CDD505-2E9C-101B-9397-08002B2CF9AE}" pid="10" name="MSIP_Label_bea66b2b-af80-48b6-873b-d341d3035cfa_ActionId">
    <vt:lpwstr>fbee89f7-2948-4250-b0b1-cc72e4e81a40</vt:lpwstr>
  </property>
  <property fmtid="{D5CDD505-2E9C-101B-9397-08002B2CF9AE}" pid="11" name="MSIP_Label_bea66b2b-af80-48b6-873b-d341d3035cfa_ContentBits">
    <vt:lpwstr>0</vt:lpwstr>
  </property>
  <property fmtid="{D5CDD505-2E9C-101B-9397-08002B2CF9AE}" pid="12" name="ContentTypeId">
    <vt:lpwstr>0x010100C56B64A45745F64D83352EF24082A25C</vt:lpwstr>
  </property>
  <property fmtid="{D5CDD505-2E9C-101B-9397-08002B2CF9AE}" pid="13" name="MediaServiceImageTags">
    <vt:lpwstr/>
  </property>
</Properties>
</file>