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6" r:id="rId5"/>
  </p:sldMasterIdLst>
  <p:notesMasterIdLst>
    <p:notesMasterId r:id="rId21"/>
  </p:notesMasterIdLst>
  <p:sldIdLst>
    <p:sldId id="256" r:id="rId6"/>
    <p:sldId id="553" r:id="rId7"/>
    <p:sldId id="697" r:id="rId8"/>
    <p:sldId id="695" r:id="rId9"/>
    <p:sldId id="670" r:id="rId10"/>
    <p:sldId id="683" r:id="rId11"/>
    <p:sldId id="694" r:id="rId12"/>
    <p:sldId id="696" r:id="rId13"/>
    <p:sldId id="698" r:id="rId14"/>
    <p:sldId id="687" r:id="rId15"/>
    <p:sldId id="699" r:id="rId16"/>
    <p:sldId id="689" r:id="rId17"/>
    <p:sldId id="700" r:id="rId18"/>
    <p:sldId id="702" r:id="rId19"/>
    <p:sldId id="70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rus M. Wachira" initials="CMW" lastIdx="15" clrIdx="0">
    <p:extLst>
      <p:ext uri="{19B8F6BF-5375-455C-9EA6-DF929625EA0E}">
        <p15:presenceInfo xmlns:p15="http://schemas.microsoft.com/office/powerpoint/2012/main" userId="Cyrus M. Wachira" providerId="None"/>
      </p:ext>
    </p:extLst>
  </p:cmAuthor>
  <p:cmAuthor id="2" name="keshet" initials="k" lastIdx="46" clrIdx="1">
    <p:extLst>
      <p:ext uri="{19B8F6BF-5375-455C-9EA6-DF929625EA0E}">
        <p15:presenceInfo xmlns:p15="http://schemas.microsoft.com/office/powerpoint/2012/main" userId="S::keshet@uw.edu::b4085697-7148-428f-9cb3-4199debf16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5F9"/>
    <a:srgbClr val="FFFF99"/>
    <a:srgbClr val="F72D3B"/>
    <a:srgbClr val="FFFFCC"/>
    <a:srgbClr val="FFEFBD"/>
    <a:srgbClr val="E5B9B9"/>
    <a:srgbClr val="FFE38B"/>
    <a:srgbClr val="FFE79B"/>
    <a:srgbClr val="A0107A"/>
    <a:srgbClr val="F5DA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601" autoAdjust="0"/>
  </p:normalViewPr>
  <p:slideViewPr>
    <p:cSldViewPr snapToGrid="0" snapToObjects="1">
      <p:cViewPr varScale="1">
        <p:scale>
          <a:sx n="105" d="100"/>
          <a:sy n="105" d="100"/>
        </p:scale>
        <p:origin x="17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83ECFD-D400-4F4B-AB3A-E5542D9C9038}" type="datetimeFigureOut">
              <a:rPr lang="en-US" smtClean="0"/>
              <a:t>7/18/2024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6C87B-CE8B-DF48-A5DF-E30ADBF6CD7C}" type="slidenum">
              <a:rPr lang="en-US" smtClean="0"/>
              <a:t>‹#›</a:t>
            </a:fld>
            <a:endParaRPr lang="en-US"/>
          </a:p>
        </p:txBody>
      </p:sp>
    </p:spTree>
    <p:extLst>
      <p:ext uri="{BB962C8B-B14F-4D97-AF65-F5344CB8AC3E}">
        <p14:creationId xmlns:p14="http://schemas.microsoft.com/office/powerpoint/2010/main" val="1809545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6C87B-CE8B-DF48-A5DF-E30ADBF6CD7C}" type="slidenum">
              <a:rPr lang="en-US" smtClean="0"/>
              <a:t>1</a:t>
            </a:fld>
            <a:endParaRPr lang="en-US"/>
          </a:p>
        </p:txBody>
      </p:sp>
    </p:spTree>
    <p:extLst>
      <p:ext uri="{BB962C8B-B14F-4D97-AF65-F5344CB8AC3E}">
        <p14:creationId xmlns:p14="http://schemas.microsoft.com/office/powerpoint/2010/main" val="1704418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F976C87B-CE8B-DF48-A5DF-E30ADBF6CD7C}" type="slidenum">
              <a:rPr lang="en-US" smtClean="0"/>
              <a:t>2</a:t>
            </a:fld>
            <a:endParaRPr lang="en-US"/>
          </a:p>
        </p:txBody>
      </p:sp>
    </p:spTree>
    <p:extLst>
      <p:ext uri="{BB962C8B-B14F-4D97-AF65-F5344CB8AC3E}">
        <p14:creationId xmlns:p14="http://schemas.microsoft.com/office/powerpoint/2010/main" val="54143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F976C87B-CE8B-DF48-A5DF-E30ADBF6CD7C}" type="slidenum">
              <a:rPr lang="en-US" smtClean="0"/>
              <a:t>3</a:t>
            </a:fld>
            <a:endParaRPr lang="en-US"/>
          </a:p>
        </p:txBody>
      </p:sp>
    </p:spTree>
    <p:extLst>
      <p:ext uri="{BB962C8B-B14F-4D97-AF65-F5344CB8AC3E}">
        <p14:creationId xmlns:p14="http://schemas.microsoft.com/office/powerpoint/2010/main" val="3352361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3D3A97-F775-432F-816C-1591713DCB18}"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464148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3D3A97-F775-432F-816C-1591713DCB18}"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98850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74309-0526-EC45-8440-E0316E3F65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77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3D3A97-F775-432F-816C-1591713DCB18}"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3241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3D3A97-F775-432F-816C-1591713DCB18}"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2980681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3" name="Rectangle 12"/>
          <p:cNvSpPr/>
          <p:nvPr/>
        </p:nvSpPr>
        <p:spPr bwMode="white">
          <a:xfrm>
            <a:off x="0" y="1447800"/>
            <a:ext cx="9144000" cy="3505200"/>
          </a:xfrm>
          <a:prstGeom prst="rect">
            <a:avLst/>
          </a:prstGeom>
          <a:solidFill>
            <a:srgbClr val="FCED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9" name="Rectangle 8"/>
          <p:cNvSpPr/>
          <p:nvPr/>
        </p:nvSpPr>
        <p:spPr>
          <a:xfrm>
            <a:off x="0" y="1524000"/>
            <a:ext cx="9144000" cy="3352800"/>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8" name="Title 7"/>
          <p:cNvSpPr>
            <a:spLocks noGrp="1"/>
          </p:cNvSpPr>
          <p:nvPr>
            <p:ph type="ctrTitle"/>
          </p:nvPr>
        </p:nvSpPr>
        <p:spPr>
          <a:xfrm>
            <a:off x="1333500" y="1676400"/>
            <a:ext cx="6477000" cy="1828800"/>
          </a:xfrm>
        </p:spPr>
        <p:txBody>
          <a:bodyPr anchor="b">
            <a:normAutofit/>
          </a:bodyPr>
          <a:lstStyle>
            <a:lvl1pPr>
              <a:defRPr sz="2600" cap="all" baseline="0">
                <a:solidFill>
                  <a:schemeClr val="bg1"/>
                </a:solidFill>
              </a:defRPr>
            </a:lvl1pPr>
          </a:lstStyle>
          <a:p>
            <a:r>
              <a:rPr kumimoji="0" lang="en-US" dirty="0"/>
              <a:t>Click to edit Master title style</a:t>
            </a:r>
          </a:p>
        </p:txBody>
      </p:sp>
      <p:sp>
        <p:nvSpPr>
          <p:cNvPr id="19" name="Text Placeholder 18"/>
          <p:cNvSpPr>
            <a:spLocks noGrp="1"/>
          </p:cNvSpPr>
          <p:nvPr>
            <p:ph type="body" sz="quarter" idx="13" hasCustomPrompt="1"/>
          </p:nvPr>
        </p:nvSpPr>
        <p:spPr>
          <a:xfrm>
            <a:off x="1335024" y="3810000"/>
            <a:ext cx="6477000" cy="914400"/>
          </a:xfrm>
        </p:spPr>
        <p:txBody>
          <a:bodyPr>
            <a:normAutofit/>
          </a:bodyPr>
          <a:lstStyle>
            <a:lvl1pPr marL="0" indent="0">
              <a:buNone/>
              <a:defRPr sz="1800" baseline="0">
                <a:solidFill>
                  <a:schemeClr val="bg1"/>
                </a:solidFill>
              </a:defRPr>
            </a:lvl1pPr>
            <a:lvl5pPr>
              <a:defRPr/>
            </a:lvl5pPr>
          </a:lstStyle>
          <a:p>
            <a:pPr lvl="0"/>
            <a:r>
              <a:rPr lang="en-US" dirty="0"/>
              <a:t>Produced by: project team members</a:t>
            </a:r>
          </a:p>
        </p:txBody>
      </p:sp>
      <p:sp>
        <p:nvSpPr>
          <p:cNvPr id="11" name="Rectangle 10"/>
          <p:cNvSpPr/>
          <p:nvPr/>
        </p:nvSpPr>
        <p:spPr>
          <a:xfrm>
            <a:off x="0" y="1118997"/>
            <a:ext cx="9144000" cy="276606"/>
          </a:xfrm>
          <a:prstGeom prst="rect">
            <a:avLst/>
          </a:prstGeom>
          <a:solidFill>
            <a:schemeClr val="bg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 name="Date Placeholder 2"/>
          <p:cNvSpPr>
            <a:spLocks noGrp="1"/>
          </p:cNvSpPr>
          <p:nvPr>
            <p:ph type="dt" sz="half" idx="15"/>
          </p:nvPr>
        </p:nvSpPr>
        <p:spPr>
          <a:xfrm>
            <a:off x="7010400" y="1106007"/>
            <a:ext cx="2133600" cy="253916"/>
          </a:xfrm>
          <a:noFill/>
        </p:spPr>
        <p:txBody>
          <a:bodyPr vert="horz" wrap="square" rtlCol="0">
            <a:spAutoFit/>
          </a:bodyPr>
          <a:lstStyle>
            <a:lvl1pPr>
              <a:defRPr kumimoji="0" lang="en-US" sz="1050" baseline="0" smtClean="0">
                <a:solidFill>
                  <a:schemeClr val="tx1"/>
                </a:solidFill>
                <a:latin typeface="+mj-lt"/>
                <a:cs typeface="Calibri" pitchFamily="34" charset="0"/>
              </a:defRPr>
            </a:lvl1pPr>
          </a:lstStyle>
          <a:p>
            <a:fld id="{2A4FE2C2-D1FB-2041-BA7F-A36E6FC68043}" type="datetimeFigureOut">
              <a:rPr lang="en-US" smtClean="0"/>
              <a:t>7/18/2024</a:t>
            </a:fld>
            <a:endParaRPr lang="en-US"/>
          </a:p>
        </p:txBody>
      </p:sp>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5638800" y="5791200"/>
            <a:ext cx="3247390" cy="736600"/>
          </a:xfrm>
          <a:prstGeom prst="rect">
            <a:avLst/>
          </a:prstGeom>
        </p:spPr>
      </p:pic>
    </p:spTree>
    <p:extLst>
      <p:ext uri="{BB962C8B-B14F-4D97-AF65-F5344CB8AC3E}">
        <p14:creationId xmlns:p14="http://schemas.microsoft.com/office/powerpoint/2010/main" val="2390228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fld id="{8AC2A12F-6060-B14B-9950-5E7BECCB8588}" type="datetimeFigureOut">
              <a:rPr lang="en-US" smtClean="0"/>
              <a:pPr/>
              <a:t>7/18/2024</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E687BBF6-A4EE-1E47-93AF-C511D1E288D3}" type="slidenum">
              <a:rPr lang="en-US" smtClean="0"/>
              <a:pPr/>
              <a:t>‹#›</a:t>
            </a:fld>
            <a:endParaRPr lang="en-US"/>
          </a:p>
        </p:txBody>
      </p:sp>
    </p:spTree>
    <p:extLst>
      <p:ext uri="{BB962C8B-B14F-4D97-AF65-F5344CB8AC3E}">
        <p14:creationId xmlns:p14="http://schemas.microsoft.com/office/powerpoint/2010/main" val="2068373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latin typeface="Aria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latin typeface="Aria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latin typeface="Arial"/>
            </a:endParaRPr>
          </a:p>
        </p:txBody>
      </p:sp>
      <p:sp>
        <p:nvSpPr>
          <p:cNvPr id="3" name="Text Placeholder 2"/>
          <p:cNvSpPr>
            <a:spLocks noGrp="1"/>
          </p:cNvSpPr>
          <p:nvPr>
            <p:ph type="body" idx="1"/>
          </p:nvPr>
        </p:nvSpPr>
        <p:spPr>
          <a:xfrm>
            <a:off x="1371601"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fld id="{8AC2A12F-6060-B14B-9950-5E7BECCB8588}" type="datetimeFigureOut">
              <a:rPr lang="en-US" smtClean="0"/>
              <a:pPr/>
              <a:t>7/18/2024</a:t>
            </a:fld>
            <a:endParaRPr lang="en-US"/>
          </a:p>
        </p:txBody>
      </p:sp>
      <p:sp>
        <p:nvSpPr>
          <p:cNvPr id="8" name="Slide Number Placeholder 12"/>
          <p:cNvSpPr>
            <a:spLocks noGrp="1"/>
          </p:cNvSpPr>
          <p:nvPr>
            <p:ph type="sldNum" sz="quarter" idx="11"/>
          </p:nvPr>
        </p:nvSpPr>
        <p:spPr>
          <a:xfrm>
            <a:off x="0" y="1752602"/>
            <a:ext cx="1295400" cy="701675"/>
          </a:xfrm>
        </p:spPr>
        <p:txBody>
          <a:bodyPr>
            <a:noAutofit/>
          </a:bodyPr>
          <a:lstStyle>
            <a:lvl1pPr>
              <a:defRPr sz="2400" smtClean="0"/>
            </a:lvl1pPr>
          </a:lstStyle>
          <a:p>
            <a:fld id="{E687BBF6-A4EE-1E47-93AF-C511D1E288D3}" type="slidenum">
              <a:rPr lang="en-US" smtClean="0"/>
              <a:pPr/>
              <a:t>‹#›</a:t>
            </a:fld>
            <a:endParaRPr lang="en-US"/>
          </a:p>
        </p:txBody>
      </p:sp>
      <p:sp>
        <p:nvSpPr>
          <p:cNvPr id="9" name="Footer Placeholder 13"/>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82132223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fld id="{8AC2A12F-6060-B14B-9950-5E7BECCB8588}" type="datetimeFigureOut">
              <a:rPr lang="en-US" smtClean="0"/>
              <a:pPr/>
              <a:t>7/18/2024</a:t>
            </a:fld>
            <a:endParaRPr lang="en-US"/>
          </a:p>
        </p:txBody>
      </p:sp>
      <p:sp>
        <p:nvSpPr>
          <p:cNvPr id="6" name="Slide Number Placeholder 9"/>
          <p:cNvSpPr>
            <a:spLocks noGrp="1"/>
          </p:cNvSpPr>
          <p:nvPr>
            <p:ph type="sldNum" sz="quarter" idx="11"/>
          </p:nvPr>
        </p:nvSpPr>
        <p:spPr/>
        <p:txBody>
          <a:bodyPr/>
          <a:lstStyle>
            <a:lvl1pPr>
              <a:defRPr smtClean="0"/>
            </a:lvl1pPr>
          </a:lstStyle>
          <a:p>
            <a:fld id="{E687BBF6-A4EE-1E47-93AF-C511D1E288D3}" type="slidenum">
              <a:rPr lang="en-US" smtClean="0"/>
              <a:pPr/>
              <a:t>‹#›</a:t>
            </a:fld>
            <a:endParaRPr lang="en-US"/>
          </a:p>
        </p:txBody>
      </p:sp>
      <p:sp>
        <p:nvSpPr>
          <p:cNvPr id="7" name="Footer Placeholder 11"/>
          <p:cNvSpPr>
            <a:spLocks noGrp="1"/>
          </p:cNvSpPr>
          <p:nvPr>
            <p:ph type="ftr" sz="quarter" idx="12"/>
          </p:nvPr>
        </p:nvSpPr>
        <p:spPr/>
        <p:txBody>
          <a:bodyPr rtlCol="0"/>
          <a:lstStyle>
            <a:lvl1pPr>
              <a:defRPr/>
            </a:lvl1pPr>
          </a:lstStyle>
          <a:p>
            <a:endParaRPr lang="en-US"/>
          </a:p>
        </p:txBody>
      </p:sp>
    </p:spTree>
    <p:extLst>
      <p:ext uri="{BB962C8B-B14F-4D97-AF65-F5344CB8AC3E}">
        <p14:creationId xmlns:p14="http://schemas.microsoft.com/office/powerpoint/2010/main" val="873478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fld id="{8AC2A12F-6060-B14B-9950-5E7BECCB8588}" type="datetimeFigureOut">
              <a:rPr lang="en-US" smtClean="0"/>
              <a:pPr/>
              <a:t>7/18/2024</a:t>
            </a:fld>
            <a:endParaRPr lang="en-US"/>
          </a:p>
        </p:txBody>
      </p:sp>
      <p:sp>
        <p:nvSpPr>
          <p:cNvPr id="8" name="Slide Number Placeholder 11"/>
          <p:cNvSpPr>
            <a:spLocks noGrp="1"/>
          </p:cNvSpPr>
          <p:nvPr>
            <p:ph type="sldNum" sz="quarter" idx="11"/>
          </p:nvPr>
        </p:nvSpPr>
        <p:spPr/>
        <p:txBody>
          <a:bodyPr/>
          <a:lstStyle>
            <a:lvl1pPr>
              <a:defRPr smtClean="0"/>
            </a:lvl1pPr>
          </a:lstStyle>
          <a:p>
            <a:fld id="{E687BBF6-A4EE-1E47-93AF-C511D1E288D3}" type="slidenum">
              <a:rPr lang="en-US" smtClean="0"/>
              <a:pPr/>
              <a:t>‹#›</a:t>
            </a:fld>
            <a:endParaRPr lang="en-US"/>
          </a:p>
        </p:txBody>
      </p:sp>
      <p:sp>
        <p:nvSpPr>
          <p:cNvPr id="9" name="Footer Placeholder 13"/>
          <p:cNvSpPr>
            <a:spLocks noGrp="1"/>
          </p:cNvSpPr>
          <p:nvPr>
            <p:ph type="ftr" sz="quarter" idx="12"/>
          </p:nvPr>
        </p:nvSpPr>
        <p:spPr/>
        <p:txBody>
          <a:bodyPr rtlCol="0"/>
          <a:lstStyle>
            <a:lvl1pPr>
              <a:defRPr/>
            </a:lvl1pPr>
          </a:lstStyle>
          <a:p>
            <a:endParaRPr lang="en-US"/>
          </a:p>
        </p:txBody>
      </p:sp>
    </p:spTree>
    <p:extLst>
      <p:ext uri="{BB962C8B-B14F-4D97-AF65-F5344CB8AC3E}">
        <p14:creationId xmlns:p14="http://schemas.microsoft.com/office/powerpoint/2010/main" val="2636239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fld id="{8AC2A12F-6060-B14B-9950-5E7BECCB8588}" type="datetimeFigureOut">
              <a:rPr lang="en-US" smtClean="0"/>
              <a:pPr/>
              <a:t>7/18/2024</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22"/>
          <p:cNvSpPr>
            <a:spLocks noGrp="1"/>
          </p:cNvSpPr>
          <p:nvPr>
            <p:ph type="sldNum" sz="quarter" idx="12"/>
          </p:nvPr>
        </p:nvSpPr>
        <p:spPr/>
        <p:txBody>
          <a:bodyPr/>
          <a:lstStyle>
            <a:lvl1pPr>
              <a:defRPr/>
            </a:lvl1pPr>
          </a:lstStyle>
          <a:p>
            <a:fld id="{E687BBF6-A4EE-1E47-93AF-C511D1E288D3}" type="slidenum">
              <a:rPr lang="en-US" smtClean="0"/>
              <a:pPr/>
              <a:t>‹#›</a:t>
            </a:fld>
            <a:endParaRPr lang="en-US"/>
          </a:p>
        </p:txBody>
      </p:sp>
    </p:spTree>
    <p:extLst>
      <p:ext uri="{BB962C8B-B14F-4D97-AF65-F5344CB8AC3E}">
        <p14:creationId xmlns:p14="http://schemas.microsoft.com/office/powerpoint/2010/main" val="3883408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AC2A12F-6060-B14B-9950-5E7BECCB8588}" type="datetimeFigureOut">
              <a:rPr lang="en-US" smtClean="0"/>
              <a:pPr/>
              <a:t>7/18/2024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fld id="{E687BBF6-A4EE-1E47-93AF-C511D1E288D3}" type="slidenum">
              <a:rPr lang="en-US" smtClean="0"/>
              <a:pPr/>
              <a:t>‹#›</a:t>
            </a:fld>
            <a:endParaRPr lang="en-US"/>
          </a:p>
        </p:txBody>
      </p:sp>
    </p:spTree>
    <p:extLst>
      <p:ext uri="{BB962C8B-B14F-4D97-AF65-F5344CB8AC3E}">
        <p14:creationId xmlns:p14="http://schemas.microsoft.com/office/powerpoint/2010/main" val="658539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Aria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fld id="{8AC2A12F-6060-B14B-9950-5E7BECCB8588}" type="datetimeFigureOut">
              <a:rPr lang="en-US" smtClean="0"/>
              <a:pPr/>
              <a:t>7/18/2024</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B9D2C864-9362-43C7-A136-D9C41D93A96D}" type="slidenum">
              <a:rPr lang="en-US" smtClean="0"/>
              <a:pPr/>
              <a:t>‹#›</a:t>
            </a:fld>
            <a:endParaRPr lang="en-US"/>
          </a:p>
        </p:txBody>
      </p:sp>
    </p:spTree>
    <p:extLst>
      <p:ext uri="{BB962C8B-B14F-4D97-AF65-F5344CB8AC3E}">
        <p14:creationId xmlns:p14="http://schemas.microsoft.com/office/powerpoint/2010/main" val="3327919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2"/>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latin typeface="Arial"/>
            </a:endParaRPr>
          </a:p>
        </p:txBody>
      </p:sp>
      <p:sp>
        <p:nvSpPr>
          <p:cNvPr id="6" name="Rectangle 5"/>
          <p:cNvSpPr/>
          <p:nvPr/>
        </p:nvSpPr>
        <p:spPr>
          <a:xfrm>
            <a:off x="-9524"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latin typeface="Aria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latin typeface="Arial"/>
            </a:endParaRPr>
          </a:p>
        </p:txBody>
      </p:sp>
      <p:sp>
        <p:nvSpPr>
          <p:cNvPr id="8" name="Rectangle 7"/>
          <p:cNvSpPr/>
          <p:nvPr/>
        </p:nvSpPr>
        <p:spPr bwMode="white">
          <a:xfrm>
            <a:off x="1447801" y="2"/>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latin typeface="Aria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Drag picture to placeholder or click icon to add</a:t>
            </a:r>
            <a:endParaRPr lang="en-US" noProof="0" dirty="0"/>
          </a:p>
        </p:txBody>
      </p:sp>
      <p:sp>
        <p:nvSpPr>
          <p:cNvPr id="9" name="Date Placeholder 11"/>
          <p:cNvSpPr>
            <a:spLocks noGrp="1"/>
          </p:cNvSpPr>
          <p:nvPr>
            <p:ph type="dt" sz="half" idx="10"/>
          </p:nvPr>
        </p:nvSpPr>
        <p:spPr>
          <a:xfrm>
            <a:off x="6248400" y="6248402"/>
            <a:ext cx="2667000" cy="365125"/>
          </a:xfrm>
        </p:spPr>
        <p:txBody>
          <a:bodyPr rtlCol="0"/>
          <a:lstStyle>
            <a:lvl1pPr>
              <a:defRPr/>
            </a:lvl1pPr>
          </a:lstStyle>
          <a:p>
            <a:fld id="{8AC2A12F-6060-B14B-9950-5E7BECCB8588}" type="datetimeFigureOut">
              <a:rPr lang="en-US" smtClean="0"/>
              <a:pPr/>
              <a:t>7/18/2024</a:t>
            </a:fld>
            <a:endParaRPr lang="en-US"/>
          </a:p>
        </p:txBody>
      </p:sp>
      <p:sp>
        <p:nvSpPr>
          <p:cNvPr id="10" name="Slide Number Placeholder 12"/>
          <p:cNvSpPr>
            <a:spLocks noGrp="1"/>
          </p:cNvSpPr>
          <p:nvPr>
            <p:ph type="sldNum" sz="quarter" idx="11"/>
          </p:nvPr>
        </p:nvSpPr>
        <p:spPr>
          <a:xfrm>
            <a:off x="0" y="4667252"/>
            <a:ext cx="1447800" cy="663575"/>
          </a:xfrm>
        </p:spPr>
        <p:txBody>
          <a:bodyPr/>
          <a:lstStyle>
            <a:lvl1pPr>
              <a:defRPr sz="2800" smtClean="0"/>
            </a:lvl1pPr>
          </a:lstStyle>
          <a:p>
            <a:fld id="{E687BBF6-A4EE-1E47-93AF-C511D1E288D3}" type="slidenum">
              <a:rPr lang="en-US" smtClean="0"/>
              <a:pPr/>
              <a:t>‹#›</a:t>
            </a:fld>
            <a:endParaRPr lang="en-US"/>
          </a:p>
        </p:txBody>
      </p:sp>
      <p:sp>
        <p:nvSpPr>
          <p:cNvPr id="11" name="Footer Placeholder 13"/>
          <p:cNvSpPr>
            <a:spLocks noGrp="1"/>
          </p:cNvSpPr>
          <p:nvPr>
            <p:ph type="ftr" sz="quarter" idx="12"/>
          </p:nvPr>
        </p:nvSpPr>
        <p:spPr>
          <a:xfrm>
            <a:off x="1600200" y="6248402"/>
            <a:ext cx="4572000" cy="365125"/>
          </a:xfrm>
        </p:spPr>
        <p:txBody>
          <a:bodyPr rtlCol="0"/>
          <a:lstStyle>
            <a:lvl1pPr>
              <a:defRPr/>
            </a:lvl1pPr>
          </a:lstStyle>
          <a:p>
            <a:endParaRPr lang="en-US"/>
          </a:p>
        </p:txBody>
      </p:sp>
    </p:spTree>
    <p:extLst>
      <p:ext uri="{BB962C8B-B14F-4D97-AF65-F5344CB8AC3E}">
        <p14:creationId xmlns:p14="http://schemas.microsoft.com/office/powerpoint/2010/main" val="11727490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fld id="{8AC2A12F-6060-B14B-9950-5E7BECCB8588}" type="datetimeFigureOut">
              <a:rPr lang="en-US" smtClean="0"/>
              <a:pPr/>
              <a:t>7/18/2024</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E687BBF6-A4EE-1E47-93AF-C511D1E288D3}" type="slidenum">
              <a:rPr lang="en-US" smtClean="0"/>
              <a:pPr/>
              <a:t>‹#›</a:t>
            </a:fld>
            <a:endParaRPr lang="en-US"/>
          </a:p>
        </p:txBody>
      </p:sp>
    </p:spTree>
    <p:extLst>
      <p:ext uri="{BB962C8B-B14F-4D97-AF65-F5344CB8AC3E}">
        <p14:creationId xmlns:p14="http://schemas.microsoft.com/office/powerpoint/2010/main" val="4195973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1"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dirty="0">
              <a:latin typeface="Aria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dirty="0">
              <a:latin typeface="Aria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dirty="0">
              <a:latin typeface="Arial"/>
            </a:endParaRPr>
          </a:p>
        </p:txBody>
      </p:sp>
      <p:sp>
        <p:nvSpPr>
          <p:cNvPr id="2" name="Vertical Title 1"/>
          <p:cNvSpPr>
            <a:spLocks noGrp="1"/>
          </p:cNvSpPr>
          <p:nvPr>
            <p:ph type="title" orient="vert"/>
          </p:nvPr>
        </p:nvSpPr>
        <p:spPr>
          <a:xfrm>
            <a:off x="6553200" y="609602"/>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2"/>
            <a:ext cx="2209800" cy="365125"/>
          </a:xfrm>
        </p:spPr>
        <p:txBody>
          <a:bodyPr/>
          <a:lstStyle>
            <a:lvl1pPr>
              <a:defRPr/>
            </a:lvl1pPr>
          </a:lstStyle>
          <a:p>
            <a:fld id="{8AC2A12F-6060-B14B-9950-5E7BECCB8588}" type="datetimeFigureOut">
              <a:rPr lang="en-US" smtClean="0"/>
              <a:pPr/>
              <a:t>7/18/2024</a:t>
            </a:fld>
            <a:endParaRPr lang="en-US"/>
          </a:p>
        </p:txBody>
      </p:sp>
      <p:sp>
        <p:nvSpPr>
          <p:cNvPr id="8" name="Footer Placeholder 4"/>
          <p:cNvSpPr>
            <a:spLocks noGrp="1"/>
          </p:cNvSpPr>
          <p:nvPr>
            <p:ph type="ftr" sz="quarter" idx="11"/>
          </p:nvPr>
        </p:nvSpPr>
        <p:spPr>
          <a:xfrm>
            <a:off x="457201" y="6248402"/>
            <a:ext cx="5573713" cy="365125"/>
          </a:xfrm>
        </p:spPr>
        <p:txBody>
          <a:bodyPr/>
          <a:lstStyle>
            <a:lvl1pPr>
              <a:defRPr/>
            </a:lvl1pPr>
          </a:lstStyle>
          <a:p>
            <a:endParaRPr lang="en-US"/>
          </a:p>
        </p:txBody>
      </p:sp>
      <p:sp>
        <p:nvSpPr>
          <p:cNvPr id="9" name="Slide Number Placeholder 5"/>
          <p:cNvSpPr>
            <a:spLocks noGrp="1"/>
          </p:cNvSpPr>
          <p:nvPr>
            <p:ph type="sldNum" sz="quarter" idx="12"/>
          </p:nvPr>
        </p:nvSpPr>
        <p:spPr>
          <a:xfrm rot="5400000">
            <a:off x="5989638" y="144464"/>
            <a:ext cx="533400" cy="244475"/>
          </a:xfrm>
        </p:spPr>
        <p:txBody>
          <a:bodyPr/>
          <a:lstStyle>
            <a:lvl1pPr>
              <a:defRPr smtClean="0"/>
            </a:lvl1pPr>
          </a:lstStyle>
          <a:p>
            <a:fld id="{E687BBF6-A4EE-1E47-93AF-C511D1E288D3}" type="slidenum">
              <a:rPr lang="en-US" smtClean="0"/>
              <a:pPr/>
              <a:t>‹#›</a:t>
            </a:fld>
            <a:endParaRPr lang="en-US"/>
          </a:p>
        </p:txBody>
      </p:sp>
    </p:spTree>
    <p:extLst>
      <p:ext uri="{BB962C8B-B14F-4D97-AF65-F5344CB8AC3E}">
        <p14:creationId xmlns:p14="http://schemas.microsoft.com/office/powerpoint/2010/main" val="261251019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12648" y="1447800"/>
            <a:ext cx="8153400" cy="4648200"/>
          </a:xfrm>
        </p:spPr>
        <p:txBody>
          <a:bodyPr/>
          <a:lstStyle>
            <a:lvl1pPr marL="257175" indent="-257175">
              <a:buFont typeface="Wingdings" charset="2"/>
              <a:buChar char="u"/>
              <a:defRPr sz="2400"/>
            </a:lvl1pPr>
            <a:lvl2pPr marL="488633" indent="-214313">
              <a:buFont typeface="Wingdings" charset="2"/>
              <a:buChar char="u"/>
              <a:defRPr sz="2200"/>
            </a:lvl2pPr>
            <a:lvl3pPr marL="728663" indent="-214313">
              <a:buFont typeface="Wingdings" charset="2"/>
              <a:buChar char="u"/>
              <a:defRPr sz="2000"/>
            </a:lvl3pPr>
            <a:lvl4pPr marL="1071563" indent="-214313">
              <a:buFont typeface="Wingdings" charset="2"/>
              <a:buChar char="u"/>
              <a:defRPr sz="1800"/>
            </a:lvl4pPr>
            <a:lvl5pPr marL="1328738" indent="-128588">
              <a:buFont typeface="Wingdings" charset="2"/>
              <a:buChar char="u"/>
              <a:defRPr sz="16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Title 5"/>
          <p:cNvSpPr>
            <a:spLocks noGrp="1"/>
          </p:cNvSpPr>
          <p:nvPr>
            <p:ph type="title"/>
          </p:nvPr>
        </p:nvSpPr>
        <p:spPr/>
        <p:txBody>
          <a:bodyPr>
            <a:noAutofit/>
          </a:bodyPr>
          <a:lstStyle>
            <a:lvl1pPr>
              <a:defRPr sz="2600"/>
            </a:lvl1pPr>
          </a:lstStyle>
          <a:p>
            <a:r>
              <a:rPr lang="en-US" dirty="0"/>
              <a:t>Click to edit Master title style</a:t>
            </a:r>
          </a:p>
        </p:txBody>
      </p:sp>
      <p:sp>
        <p:nvSpPr>
          <p:cNvPr id="9" name="Slide Number Placeholder 8"/>
          <p:cNvSpPr>
            <a:spLocks noGrp="1"/>
          </p:cNvSpPr>
          <p:nvPr>
            <p:ph type="sldNum" sz="quarter" idx="10"/>
          </p:nvPr>
        </p:nvSpPr>
        <p:spPr/>
        <p:txBody>
          <a:bodyPr/>
          <a:lstStyle/>
          <a:p>
            <a:fld id="{912DC0D9-9886-C345-B483-E39FAC8B6C58}" type="slidenum">
              <a:rPr lang="en-US" smtClean="0"/>
              <a:t>‹#›</a:t>
            </a:fld>
            <a:endParaRPr lang="en-US"/>
          </a:p>
        </p:txBody>
      </p:sp>
      <p:sp>
        <p:nvSpPr>
          <p:cNvPr id="24" name="Text Placeholder 23"/>
          <p:cNvSpPr>
            <a:spLocks noGrp="1"/>
          </p:cNvSpPr>
          <p:nvPr>
            <p:ph type="body" sz="quarter" idx="11" hasCustomPrompt="1"/>
          </p:nvPr>
        </p:nvSpPr>
        <p:spPr>
          <a:xfrm>
            <a:off x="0" y="0"/>
            <a:ext cx="3657600" cy="304800"/>
          </a:xfrm>
          <a:solidFill>
            <a:schemeClr val="accent3"/>
          </a:solidFill>
          <a:ln>
            <a:solidFill>
              <a:schemeClr val="accent3"/>
            </a:solidFill>
          </a:ln>
        </p:spPr>
        <p:txBody>
          <a:bodyPr anchor="ctr">
            <a:normAutofit/>
          </a:bodyPr>
          <a:lstStyle>
            <a:lvl1pPr marL="0" indent="0" algn="ctr">
              <a:buNone/>
              <a:defRPr sz="1050" b="1" baseline="0">
                <a:solidFill>
                  <a:schemeClr val="bg1"/>
                </a:solidFill>
              </a:defRPr>
            </a:lvl1pPr>
          </a:lstStyle>
          <a:p>
            <a:pPr lvl="0"/>
            <a:r>
              <a:rPr lang="en-US" dirty="0"/>
              <a:t>Click to add Section name</a:t>
            </a:r>
          </a:p>
        </p:txBody>
      </p:sp>
      <p:sp>
        <p:nvSpPr>
          <p:cNvPr id="2" name="Date Placeholder 1"/>
          <p:cNvSpPr>
            <a:spLocks noGrp="1"/>
          </p:cNvSpPr>
          <p:nvPr>
            <p:ph type="dt" sz="half" idx="12"/>
          </p:nvPr>
        </p:nvSpPr>
        <p:spPr/>
        <p:txBody>
          <a:bodyPr/>
          <a:lstStyle/>
          <a:p>
            <a:fld id="{2A4FE2C2-D1FB-2041-BA7F-A36E6FC68043}" type="datetimeFigureOut">
              <a:rPr lang="en-US" smtClean="0"/>
              <a:t>7/18/2024</a:t>
            </a:fld>
            <a:endParaRPr lang="en-US"/>
          </a:p>
        </p:txBody>
      </p:sp>
    </p:spTree>
    <p:extLst>
      <p:ext uri="{BB962C8B-B14F-4D97-AF65-F5344CB8AC3E}">
        <p14:creationId xmlns:p14="http://schemas.microsoft.com/office/powerpoint/2010/main" val="618696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1"/>
          </p:nvPr>
        </p:nvSpPr>
        <p:spPr/>
        <p:txBody>
          <a:bodyPr/>
          <a:lstStyle>
            <a:lvl1pPr>
              <a:defRPr/>
            </a:lvl1pPr>
          </a:lstStyle>
          <a:p>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9860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Content Placeholder 7"/>
          <p:cNvSpPr>
            <a:spLocks noGrp="1"/>
          </p:cNvSpPr>
          <p:nvPr userDrawn="1">
            <p:ph sz="quarter" idx="1"/>
          </p:nvPr>
        </p:nvSpPr>
        <p:spPr>
          <a:xfrm>
            <a:off x="612648" y="1447800"/>
            <a:ext cx="8153400" cy="4648200"/>
          </a:xfrm>
        </p:spPr>
        <p:txBody>
          <a:bodyPr/>
          <a:lstStyle>
            <a:lvl1pPr marL="342900" indent="-342900">
              <a:buFont typeface="Wingdings" charset="2"/>
              <a:buChar char="u"/>
              <a:defRPr sz="2000"/>
            </a:lvl1pPr>
            <a:lvl2pPr marL="651510" indent="-285750">
              <a:buFont typeface="Wingdings" charset="2"/>
              <a:buChar char="u"/>
              <a:defRPr sz="1800"/>
            </a:lvl2pPr>
            <a:lvl3pPr marL="971550" indent="-285750">
              <a:buFont typeface="Wingdings" charset="2"/>
              <a:buChar char="u"/>
              <a:defRPr sz="1600"/>
            </a:lvl3pPr>
            <a:lvl4pPr marL="1428750" indent="-285750">
              <a:buFont typeface="Wingdings" charset="2"/>
              <a:buChar char="u"/>
              <a:defRPr sz="1400"/>
            </a:lvl4pPr>
            <a:lvl5pPr marL="1771650" indent="-171450">
              <a:buFont typeface="Wingdings" charset="2"/>
              <a:buChar char="u"/>
              <a:defRPr sz="12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Title 5"/>
          <p:cNvSpPr>
            <a:spLocks noGrp="1"/>
          </p:cNvSpPr>
          <p:nvPr>
            <p:ph type="title"/>
          </p:nvPr>
        </p:nvSpPr>
        <p:spPr/>
        <p:txBody>
          <a:bodyPr/>
          <a:lstStyle>
            <a:lvl1pPr>
              <a:defRPr b="1"/>
            </a:lvl1pPr>
          </a:lstStyle>
          <a:p>
            <a:r>
              <a:rPr lang="en-US" dirty="0"/>
              <a:t>Click to edit Master title style</a:t>
            </a:r>
          </a:p>
        </p:txBody>
      </p:sp>
      <p:sp>
        <p:nvSpPr>
          <p:cNvPr id="9" name="Slide Number Placeholder 8"/>
          <p:cNvSpPr>
            <a:spLocks noGrp="1"/>
          </p:cNvSpPr>
          <p:nvPr>
            <p:ph type="sldNum" sz="quarter" idx="10"/>
          </p:nvPr>
        </p:nvSpPr>
        <p:spPr/>
        <p:txBody>
          <a:bodyPr/>
          <a:lstStyle/>
          <a:p>
            <a:fld id="{61A3300C-2B65-410F-93D2-F0E3DC0D85CE}" type="slidenum">
              <a:rPr lang="en-US" smtClean="0"/>
              <a:pPr/>
              <a:t>‹#›</a:t>
            </a:fld>
            <a:endParaRPr lang="en-US"/>
          </a:p>
        </p:txBody>
      </p:sp>
      <p:sp>
        <p:nvSpPr>
          <p:cNvPr id="24" name="Text Placeholder 23"/>
          <p:cNvSpPr>
            <a:spLocks noGrp="1"/>
          </p:cNvSpPr>
          <p:nvPr>
            <p:ph type="body" sz="quarter" idx="11" hasCustomPrompt="1"/>
          </p:nvPr>
        </p:nvSpPr>
        <p:spPr>
          <a:xfrm>
            <a:off x="0" y="0"/>
            <a:ext cx="3657600" cy="304800"/>
          </a:xfrm>
          <a:solidFill>
            <a:schemeClr val="accent3"/>
          </a:solidFill>
          <a:ln>
            <a:solidFill>
              <a:schemeClr val="accent3"/>
            </a:solidFill>
          </a:ln>
        </p:spPr>
        <p:txBody>
          <a:bodyPr anchor="ctr">
            <a:normAutofit/>
          </a:bodyPr>
          <a:lstStyle>
            <a:lvl1pPr marL="0" indent="0" algn="ctr">
              <a:buNone/>
              <a:defRPr sz="1400" b="1" baseline="0">
                <a:solidFill>
                  <a:schemeClr val="bg1"/>
                </a:solidFill>
              </a:defRPr>
            </a:lvl1pPr>
          </a:lstStyle>
          <a:p>
            <a:pPr lvl="0"/>
            <a:r>
              <a:rPr lang="en-US" dirty="0"/>
              <a:t>Click to add Section name</a:t>
            </a:r>
          </a:p>
        </p:txBody>
      </p:sp>
      <p:sp>
        <p:nvSpPr>
          <p:cNvPr id="2" name="Date Placeholder 1"/>
          <p:cNvSpPr>
            <a:spLocks noGrp="1"/>
          </p:cNvSpPr>
          <p:nvPr>
            <p:ph type="dt" sz="half" idx="12"/>
          </p:nvPr>
        </p:nvSpPr>
        <p:spPr/>
        <p:txBody>
          <a:bodyPr/>
          <a:lstStyle/>
          <a:p>
            <a:fld id="{C9AD777B-7CAD-4E6D-90C8-6A9D590A3E00}" type="datetime1">
              <a:rPr lang="en-US" smtClean="0">
                <a:solidFill>
                  <a:prstClr val="black">
                    <a:tint val="75000"/>
                  </a:prstClr>
                </a:solidFill>
              </a:rPr>
              <a:pPr/>
              <a:t>7/18/2024</a:t>
            </a:fld>
            <a:endParaRPr lang="en-US" dirty="0">
              <a:solidFill>
                <a:prstClr val="black">
                  <a:tint val="75000"/>
                </a:prstClr>
              </a:solidFill>
            </a:endParaRPr>
          </a:p>
        </p:txBody>
      </p:sp>
    </p:spTree>
    <p:extLst>
      <p:ext uri="{BB962C8B-B14F-4D97-AF65-F5344CB8AC3E}">
        <p14:creationId xmlns:p14="http://schemas.microsoft.com/office/powerpoint/2010/main" val="2387435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Content Placeholder 7"/>
          <p:cNvSpPr>
            <a:spLocks noGrp="1"/>
          </p:cNvSpPr>
          <p:nvPr userDrawn="1">
            <p:ph sz="quarter" idx="1"/>
          </p:nvPr>
        </p:nvSpPr>
        <p:spPr>
          <a:xfrm>
            <a:off x="612648" y="1447800"/>
            <a:ext cx="8153400" cy="4648200"/>
          </a:xfrm>
        </p:spPr>
        <p:txBody>
          <a:bodyPr/>
          <a:lstStyle>
            <a:lvl1pPr marL="342900" indent="-342900">
              <a:buFont typeface="Wingdings" charset="2"/>
              <a:buChar char="u"/>
              <a:defRPr sz="2000"/>
            </a:lvl1pPr>
            <a:lvl2pPr marL="651510" indent="-285750">
              <a:buFont typeface="Wingdings" charset="2"/>
              <a:buChar char="u"/>
              <a:defRPr sz="1800"/>
            </a:lvl2pPr>
            <a:lvl3pPr marL="971550" indent="-285750">
              <a:buFont typeface="Wingdings" charset="2"/>
              <a:buChar char="u"/>
              <a:defRPr sz="1600"/>
            </a:lvl3pPr>
            <a:lvl4pPr marL="1428750" indent="-285750">
              <a:buFont typeface="Wingdings" charset="2"/>
              <a:buChar char="u"/>
              <a:defRPr sz="1400"/>
            </a:lvl4pPr>
            <a:lvl5pPr marL="1771650" indent="-171450">
              <a:buFont typeface="Wingdings" charset="2"/>
              <a:buChar char="u"/>
              <a:defRPr sz="12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Title 5"/>
          <p:cNvSpPr>
            <a:spLocks noGrp="1"/>
          </p:cNvSpPr>
          <p:nvPr>
            <p:ph type="title"/>
          </p:nvPr>
        </p:nvSpPr>
        <p:spPr/>
        <p:txBody>
          <a:bodyPr/>
          <a:lstStyle>
            <a:lvl1pPr>
              <a:defRPr b="1"/>
            </a:lvl1pPr>
          </a:lstStyle>
          <a:p>
            <a:r>
              <a:rPr lang="en-US" dirty="0"/>
              <a:t>Click to edit Master title style</a:t>
            </a:r>
          </a:p>
        </p:txBody>
      </p:sp>
      <p:sp>
        <p:nvSpPr>
          <p:cNvPr id="9" name="Slide Number Placeholder 8"/>
          <p:cNvSpPr>
            <a:spLocks noGrp="1"/>
          </p:cNvSpPr>
          <p:nvPr>
            <p:ph type="sldNum" sz="quarter" idx="10"/>
          </p:nvPr>
        </p:nvSpPr>
        <p:spPr/>
        <p:txBody>
          <a:bodyPr/>
          <a:lstStyle/>
          <a:p>
            <a:fld id="{61A3300C-2B65-410F-93D2-F0E3DC0D85CE}" type="slidenum">
              <a:rPr lang="en-US" smtClean="0"/>
              <a:pPr/>
              <a:t>‹#›</a:t>
            </a:fld>
            <a:endParaRPr lang="en-US"/>
          </a:p>
        </p:txBody>
      </p:sp>
      <p:sp>
        <p:nvSpPr>
          <p:cNvPr id="24" name="Text Placeholder 23"/>
          <p:cNvSpPr>
            <a:spLocks noGrp="1"/>
          </p:cNvSpPr>
          <p:nvPr>
            <p:ph type="body" sz="quarter" idx="11" hasCustomPrompt="1"/>
          </p:nvPr>
        </p:nvSpPr>
        <p:spPr>
          <a:xfrm>
            <a:off x="0" y="0"/>
            <a:ext cx="3657600" cy="304800"/>
          </a:xfrm>
          <a:solidFill>
            <a:schemeClr val="accent3"/>
          </a:solidFill>
          <a:ln>
            <a:solidFill>
              <a:schemeClr val="accent3"/>
            </a:solidFill>
          </a:ln>
        </p:spPr>
        <p:txBody>
          <a:bodyPr anchor="ctr">
            <a:normAutofit/>
          </a:bodyPr>
          <a:lstStyle>
            <a:lvl1pPr marL="0" indent="0" algn="ctr">
              <a:buNone/>
              <a:defRPr sz="1400" b="1" baseline="0">
                <a:solidFill>
                  <a:schemeClr val="bg1"/>
                </a:solidFill>
              </a:defRPr>
            </a:lvl1pPr>
          </a:lstStyle>
          <a:p>
            <a:pPr lvl="0"/>
            <a:r>
              <a:rPr lang="en-US" dirty="0"/>
              <a:t>Click to add Section name</a:t>
            </a:r>
          </a:p>
        </p:txBody>
      </p:sp>
      <p:sp>
        <p:nvSpPr>
          <p:cNvPr id="2" name="Date Placeholder 1"/>
          <p:cNvSpPr>
            <a:spLocks noGrp="1"/>
          </p:cNvSpPr>
          <p:nvPr>
            <p:ph type="dt" sz="half" idx="12"/>
          </p:nvPr>
        </p:nvSpPr>
        <p:spPr/>
        <p:txBody>
          <a:bodyPr/>
          <a:lstStyle/>
          <a:p>
            <a:fld id="{C9AD777B-7CAD-4E6D-90C8-6A9D590A3E00}" type="datetime1">
              <a:rPr lang="en-US" smtClean="0">
                <a:solidFill>
                  <a:prstClr val="black">
                    <a:tint val="75000"/>
                  </a:prstClr>
                </a:solidFill>
              </a:rPr>
              <a:pPr/>
              <a:t>7/18/2024</a:t>
            </a:fld>
            <a:endParaRPr lang="en-US" dirty="0">
              <a:solidFill>
                <a:prstClr val="black">
                  <a:tint val="75000"/>
                </a:prstClr>
              </a:solidFill>
            </a:endParaRPr>
          </a:p>
        </p:txBody>
      </p:sp>
    </p:spTree>
    <p:extLst>
      <p:ext uri="{BB962C8B-B14F-4D97-AF65-F5344CB8AC3E}">
        <p14:creationId xmlns:p14="http://schemas.microsoft.com/office/powerpoint/2010/main" val="3007741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Content Placeholder 7"/>
          <p:cNvSpPr>
            <a:spLocks noGrp="1"/>
          </p:cNvSpPr>
          <p:nvPr userDrawn="1">
            <p:ph sz="quarter" idx="1"/>
          </p:nvPr>
        </p:nvSpPr>
        <p:spPr>
          <a:xfrm>
            <a:off x="612648" y="1447800"/>
            <a:ext cx="8153400" cy="4648200"/>
          </a:xfrm>
        </p:spPr>
        <p:txBody>
          <a:bodyPr/>
          <a:lstStyle>
            <a:lvl1pPr marL="342900" indent="-342900">
              <a:buFont typeface="Wingdings" charset="2"/>
              <a:buChar char="u"/>
              <a:defRPr sz="2000"/>
            </a:lvl1pPr>
            <a:lvl2pPr marL="651510" indent="-285750">
              <a:buFont typeface="Wingdings" charset="2"/>
              <a:buChar char="u"/>
              <a:defRPr sz="1800"/>
            </a:lvl2pPr>
            <a:lvl3pPr marL="971550" indent="-285750">
              <a:buFont typeface="Wingdings" charset="2"/>
              <a:buChar char="u"/>
              <a:defRPr sz="1600"/>
            </a:lvl3pPr>
            <a:lvl4pPr marL="1428750" indent="-285750">
              <a:buFont typeface="Wingdings" charset="2"/>
              <a:buChar char="u"/>
              <a:defRPr sz="1400"/>
            </a:lvl4pPr>
            <a:lvl5pPr marL="1771650" indent="-171450">
              <a:buFont typeface="Wingdings" charset="2"/>
              <a:buChar char="u"/>
              <a:defRPr sz="12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4" name="Text Placeholder 23"/>
          <p:cNvSpPr>
            <a:spLocks noGrp="1"/>
          </p:cNvSpPr>
          <p:nvPr>
            <p:ph type="body" sz="quarter" idx="11" hasCustomPrompt="1"/>
          </p:nvPr>
        </p:nvSpPr>
        <p:spPr>
          <a:xfrm>
            <a:off x="0" y="0"/>
            <a:ext cx="3657600" cy="304800"/>
          </a:xfrm>
          <a:solidFill>
            <a:schemeClr val="accent3"/>
          </a:solidFill>
          <a:ln>
            <a:solidFill>
              <a:schemeClr val="accent3"/>
            </a:solidFill>
          </a:ln>
        </p:spPr>
        <p:txBody>
          <a:bodyPr anchor="ctr">
            <a:normAutofit/>
          </a:bodyPr>
          <a:lstStyle>
            <a:lvl1pPr marL="0" indent="0" algn="ctr">
              <a:buNone/>
              <a:defRPr sz="1400" b="1" baseline="0">
                <a:solidFill>
                  <a:schemeClr val="bg1"/>
                </a:solidFill>
              </a:defRPr>
            </a:lvl1pPr>
          </a:lstStyle>
          <a:p>
            <a:pPr lvl="0"/>
            <a:r>
              <a:rPr lang="en-US" dirty="0"/>
              <a:t>Click to add Section name</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7273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0" i="0">
                <a:solidFill>
                  <a:srgbClr val="8A8A8A"/>
                </a:solidFill>
                <a:latin typeface="Arial"/>
                <a:cs typeface="Arial"/>
              </a:defRPr>
            </a:lvl1pPr>
          </a:lstStyle>
          <a:p>
            <a:pPr marL="12700">
              <a:lnSpc>
                <a:spcPts val="1580"/>
              </a:lnSpc>
            </a:pPr>
            <a:r>
              <a:rPr spc="-20" dirty="0"/>
              <a:t>Global </a:t>
            </a:r>
            <a:r>
              <a:rPr spc="-125" dirty="0"/>
              <a:t>WACh </a:t>
            </a:r>
            <a:r>
              <a:rPr spc="-10" dirty="0"/>
              <a:t>at </a:t>
            </a:r>
            <a:r>
              <a:rPr spc="-85" dirty="0"/>
              <a:t>the </a:t>
            </a:r>
            <a:r>
              <a:rPr spc="-80" dirty="0"/>
              <a:t>University </a:t>
            </a:r>
            <a:r>
              <a:rPr dirty="0"/>
              <a:t>of</a:t>
            </a:r>
            <a:r>
              <a:rPr spc="-15" dirty="0"/>
              <a:t> </a:t>
            </a:r>
            <a:r>
              <a:rPr spc="-85" dirty="0"/>
              <a:t>Washington</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7/18/2024</a:t>
            </a:fld>
            <a:endParaRPr lang="en-US"/>
          </a:p>
        </p:txBody>
      </p:sp>
      <p:sp>
        <p:nvSpPr>
          <p:cNvPr id="7" name="Holder 7"/>
          <p:cNvSpPr>
            <a:spLocks noGrp="1"/>
          </p:cNvSpPr>
          <p:nvPr>
            <p:ph type="sldNum" sz="quarter" idx="7"/>
          </p:nvPr>
        </p:nvSpPr>
        <p:spPr/>
        <p:txBody>
          <a:bodyPr lIns="0" tIns="0" rIns="0" bIns="0"/>
          <a:lstStyle>
            <a:lvl1pPr>
              <a:defRPr sz="900" b="0" i="0">
                <a:solidFill>
                  <a:srgbClr val="8A8A8A"/>
                </a:solidFill>
                <a:latin typeface="Arial"/>
                <a:cs typeface="Arial"/>
              </a:defRPr>
            </a:lvl1pPr>
          </a:lstStyle>
          <a:p>
            <a:pPr marL="25400">
              <a:lnSpc>
                <a:spcPts val="955"/>
              </a:lnSpc>
            </a:pPr>
            <a:fld id="{81D60167-4931-47E6-BA6A-407CBD079E47}" type="slidenum">
              <a:rPr spc="-45" dirty="0"/>
              <a:t>‹#›</a:t>
            </a:fld>
            <a:endParaRPr spc="-45" dirty="0"/>
          </a:p>
        </p:txBody>
      </p:sp>
    </p:spTree>
    <p:extLst>
      <p:ext uri="{BB962C8B-B14F-4D97-AF65-F5344CB8AC3E}">
        <p14:creationId xmlns:p14="http://schemas.microsoft.com/office/powerpoint/2010/main" val="1229167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12648" y="1447800"/>
            <a:ext cx="8153400" cy="4648200"/>
          </a:xfrm>
        </p:spPr>
        <p:txBody>
          <a:bodyPr/>
          <a:lstStyle>
            <a:lvl1pPr marL="257175" indent="-257175">
              <a:buFont typeface="Wingdings" charset="2"/>
              <a:buChar char="u"/>
              <a:defRPr sz="2400"/>
            </a:lvl1pPr>
            <a:lvl2pPr marL="488633" indent="-214313">
              <a:buFont typeface="Wingdings" charset="2"/>
              <a:buChar char="u"/>
              <a:defRPr sz="2200"/>
            </a:lvl2pPr>
            <a:lvl3pPr marL="728663" indent="-214313">
              <a:buFont typeface="Wingdings" charset="2"/>
              <a:buChar char="u"/>
              <a:defRPr sz="2000"/>
            </a:lvl3pPr>
            <a:lvl4pPr marL="1071563" indent="-214313">
              <a:buFont typeface="Wingdings" charset="2"/>
              <a:buChar char="u"/>
              <a:defRPr sz="1800"/>
            </a:lvl4pPr>
            <a:lvl5pPr marL="1328738" indent="-128588">
              <a:buFont typeface="Wingdings" charset="2"/>
              <a:buChar char="u"/>
              <a:defRPr sz="16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Title 5"/>
          <p:cNvSpPr>
            <a:spLocks noGrp="1"/>
          </p:cNvSpPr>
          <p:nvPr>
            <p:ph type="title"/>
          </p:nvPr>
        </p:nvSpPr>
        <p:spPr/>
        <p:txBody>
          <a:bodyPr>
            <a:noAutofit/>
          </a:bodyPr>
          <a:lstStyle>
            <a:lvl1pPr>
              <a:defRPr sz="2600"/>
            </a:lvl1pPr>
          </a:lstStyle>
          <a:p>
            <a:r>
              <a:rPr lang="en-US" dirty="0"/>
              <a:t>Click to edit Master title style</a:t>
            </a:r>
          </a:p>
        </p:txBody>
      </p:sp>
      <p:sp>
        <p:nvSpPr>
          <p:cNvPr id="9" name="Slide Number Placeholder 8"/>
          <p:cNvSpPr>
            <a:spLocks noGrp="1"/>
          </p:cNvSpPr>
          <p:nvPr>
            <p:ph type="sldNum" sz="quarter" idx="10"/>
          </p:nvPr>
        </p:nvSpPr>
        <p:spPr/>
        <p:txBody>
          <a:bodyPr/>
          <a:lstStyle/>
          <a:p>
            <a:fld id="{912DC0D9-9886-C345-B483-E39FAC8B6C58}" type="slidenum">
              <a:rPr lang="en-US" smtClean="0"/>
              <a:t>‹#›</a:t>
            </a:fld>
            <a:endParaRPr lang="en-US"/>
          </a:p>
        </p:txBody>
      </p:sp>
      <p:sp>
        <p:nvSpPr>
          <p:cNvPr id="24" name="Text Placeholder 23"/>
          <p:cNvSpPr>
            <a:spLocks noGrp="1"/>
          </p:cNvSpPr>
          <p:nvPr>
            <p:ph type="body" sz="quarter" idx="11" hasCustomPrompt="1"/>
          </p:nvPr>
        </p:nvSpPr>
        <p:spPr>
          <a:xfrm>
            <a:off x="0" y="0"/>
            <a:ext cx="3657600" cy="304800"/>
          </a:xfrm>
          <a:solidFill>
            <a:schemeClr val="accent3"/>
          </a:solidFill>
          <a:ln>
            <a:solidFill>
              <a:schemeClr val="accent3"/>
            </a:solidFill>
          </a:ln>
        </p:spPr>
        <p:txBody>
          <a:bodyPr anchor="ctr">
            <a:normAutofit/>
          </a:bodyPr>
          <a:lstStyle>
            <a:lvl1pPr marL="0" indent="0" algn="ctr">
              <a:buNone/>
              <a:defRPr sz="1050" b="1" baseline="0">
                <a:solidFill>
                  <a:schemeClr val="bg1"/>
                </a:solidFill>
              </a:defRPr>
            </a:lvl1pPr>
          </a:lstStyle>
          <a:p>
            <a:pPr lvl="0"/>
            <a:r>
              <a:rPr lang="en-US" dirty="0"/>
              <a:t>Click to add Section name</a:t>
            </a:r>
          </a:p>
        </p:txBody>
      </p:sp>
      <p:sp>
        <p:nvSpPr>
          <p:cNvPr id="2" name="Date Placeholder 1"/>
          <p:cNvSpPr>
            <a:spLocks noGrp="1"/>
          </p:cNvSpPr>
          <p:nvPr>
            <p:ph type="dt" sz="half" idx="12"/>
          </p:nvPr>
        </p:nvSpPr>
        <p:spPr/>
        <p:txBody>
          <a:bodyPr/>
          <a:lstStyle/>
          <a:p>
            <a:fld id="{2A4FE2C2-D1FB-2041-BA7F-A36E6FC68043}" type="datetimeFigureOut">
              <a:rPr lang="en-US" smtClean="0"/>
              <a:t>7/18/2024</a:t>
            </a:fld>
            <a:endParaRPr lang="en-US"/>
          </a:p>
        </p:txBody>
      </p:sp>
    </p:spTree>
    <p:extLst>
      <p:ext uri="{BB962C8B-B14F-4D97-AF65-F5344CB8AC3E}">
        <p14:creationId xmlns:p14="http://schemas.microsoft.com/office/powerpoint/2010/main" val="315628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0"/>
            <a:ext cx="7123113" cy="1673225"/>
          </a:xfrm>
        </p:spPr>
        <p:txBody>
          <a:bodyPr anchor="t">
            <a:normAutofit/>
          </a:bodyPr>
          <a:lstStyle>
            <a:lvl1pPr marL="0" indent="0">
              <a:buNone/>
              <a:defRPr sz="135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CED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8" name="Rectangle 7"/>
          <p:cNvSpPr/>
          <p:nvPr/>
        </p:nvSpPr>
        <p:spPr>
          <a:xfrm>
            <a:off x="0" y="1600200"/>
            <a:ext cx="9144000" cy="990600"/>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6" name="Title 5"/>
          <p:cNvSpPr>
            <a:spLocks noGrp="1"/>
          </p:cNvSpPr>
          <p:nvPr>
            <p:ph type="title"/>
          </p:nvPr>
        </p:nvSpPr>
        <p:spPr>
          <a:xfrm>
            <a:off x="609600" y="1862328"/>
            <a:ext cx="8153400" cy="466344"/>
          </a:xfrm>
        </p:spPr>
        <p:txBody>
          <a:bodyPr/>
          <a:lstStyle>
            <a:lvl1pPr>
              <a:defRPr>
                <a:solidFill>
                  <a:schemeClr val="bg1"/>
                </a:solidFill>
              </a:defRPr>
            </a:lvl1pPr>
          </a:lstStyle>
          <a:p>
            <a:r>
              <a:rPr lang="en-US"/>
              <a:t>Click to edit Master title style</a:t>
            </a:r>
            <a:endParaRPr lang="en-US" dirty="0"/>
          </a:p>
        </p:txBody>
      </p:sp>
      <p:sp>
        <p:nvSpPr>
          <p:cNvPr id="15" name="Rectangle 14"/>
          <p:cNvSpPr/>
          <p:nvPr/>
        </p:nvSpPr>
        <p:spPr>
          <a:xfrm>
            <a:off x="0" y="1143000"/>
            <a:ext cx="9144000" cy="228600"/>
          </a:xfrm>
          <a:prstGeom prst="rect">
            <a:avLst/>
          </a:prstGeom>
          <a:solidFill>
            <a:schemeClr val="bg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 name="Slide Number Placeholder 1"/>
          <p:cNvSpPr>
            <a:spLocks noGrp="1"/>
          </p:cNvSpPr>
          <p:nvPr>
            <p:ph type="sldNum" sz="quarter" idx="10"/>
          </p:nvPr>
        </p:nvSpPr>
        <p:spPr/>
        <p:txBody>
          <a:bodyPr/>
          <a:lstStyle/>
          <a:p>
            <a:fld id="{912DC0D9-9886-C345-B483-E39FAC8B6C58}" type="slidenum">
              <a:rPr lang="en-US" smtClean="0"/>
              <a:t>‹#›</a:t>
            </a:fld>
            <a:endParaRPr lang="en-US"/>
          </a:p>
        </p:txBody>
      </p:sp>
      <p:sp>
        <p:nvSpPr>
          <p:cNvPr id="4" name="Date Placeholder 3"/>
          <p:cNvSpPr>
            <a:spLocks noGrp="1"/>
          </p:cNvSpPr>
          <p:nvPr>
            <p:ph type="dt" sz="half" idx="11"/>
          </p:nvPr>
        </p:nvSpPr>
        <p:spPr/>
        <p:txBody>
          <a:bodyPr/>
          <a:lstStyle/>
          <a:p>
            <a:fld id="{2A4FE2C2-D1FB-2041-BA7F-A36E6FC68043}" type="datetimeFigureOut">
              <a:rPr lang="en-US" smtClean="0"/>
              <a:t>7/18/2024</a:t>
            </a:fld>
            <a:endParaRPr lang="en-US"/>
          </a:p>
        </p:txBody>
      </p:sp>
    </p:spTree>
    <p:extLst>
      <p:ext uri="{BB962C8B-B14F-4D97-AF65-F5344CB8AC3E}">
        <p14:creationId xmlns:p14="http://schemas.microsoft.com/office/powerpoint/2010/main" val="411647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447802"/>
            <a:ext cx="3886200" cy="4713767"/>
          </a:xfrm>
        </p:spPr>
        <p:txBody>
          <a:bodyPr/>
          <a:lstStyle>
            <a:lvl1pPr marL="240030" indent="-240030">
              <a:buFont typeface="Wingdings" charset="2"/>
              <a:buChar char="u"/>
              <a:defRPr/>
            </a:lvl1pPr>
            <a:lvl2pPr marL="480060" indent="-205740">
              <a:buFont typeface="Wingdings" charset="2"/>
              <a:buChar char="u"/>
              <a:defRPr/>
            </a:lvl2pPr>
            <a:lvl3pPr marL="685800" indent="-171450">
              <a:buFont typeface="Wingdings" charset="2"/>
              <a:buChar char="u"/>
              <a:defRPr/>
            </a:lvl3pPr>
            <a:lvl4pPr marL="1028700" indent="-171450">
              <a:buFont typeface="Wingdings" charset="2"/>
              <a:buChar char="u"/>
              <a:defRPr/>
            </a:lvl4pPr>
            <a:lvl5pPr marL="1371600" indent="-171450">
              <a:buFont typeface="Wingdings" charset="2"/>
              <a:buChar char="u"/>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844901" y="1447802"/>
            <a:ext cx="3886200" cy="4713767"/>
          </a:xfrm>
        </p:spPr>
        <p:txBody>
          <a:bodyPr/>
          <a:lstStyle>
            <a:lvl1pPr marL="240030" indent="-240030">
              <a:buFont typeface="Wingdings" charset="2"/>
              <a:buChar char="u"/>
              <a:defRPr/>
            </a:lvl1pPr>
            <a:lvl2pPr marL="480060" indent="-205740">
              <a:buFont typeface="Wingdings" charset="2"/>
              <a:buChar char="u"/>
              <a:defRPr/>
            </a:lvl2pPr>
            <a:lvl3pPr marL="685800" indent="-171450">
              <a:buFont typeface="Wingdings" charset="2"/>
              <a:buChar char="u"/>
              <a:defRPr/>
            </a:lvl3pPr>
            <a:lvl4pPr marL="1028700" indent="-171450">
              <a:buFont typeface="Wingdings" charset="2"/>
              <a:buChar char="u"/>
              <a:defRPr/>
            </a:lvl4pPr>
            <a:lvl5pPr marL="1371600" indent="-171450">
              <a:buFont typeface="Wingdings" charset="2"/>
              <a:buChar char="u"/>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Text Placeholder 23"/>
          <p:cNvSpPr>
            <a:spLocks noGrp="1"/>
          </p:cNvSpPr>
          <p:nvPr>
            <p:ph type="body" sz="quarter" idx="11" hasCustomPrompt="1"/>
          </p:nvPr>
        </p:nvSpPr>
        <p:spPr>
          <a:xfrm>
            <a:off x="0" y="0"/>
            <a:ext cx="3657600" cy="304800"/>
          </a:xfrm>
          <a:solidFill>
            <a:schemeClr val="accent3"/>
          </a:solidFill>
          <a:ln>
            <a:solidFill>
              <a:schemeClr val="accent3"/>
            </a:solidFill>
          </a:ln>
        </p:spPr>
        <p:txBody>
          <a:bodyPr anchor="ctr">
            <a:normAutofit/>
          </a:bodyPr>
          <a:lstStyle>
            <a:lvl1pPr marL="0" indent="0" algn="ctr">
              <a:buNone/>
              <a:defRPr sz="1050" b="1" baseline="0">
                <a:solidFill>
                  <a:schemeClr val="bg1"/>
                </a:solidFill>
              </a:defRPr>
            </a:lvl1pPr>
          </a:lstStyle>
          <a:p>
            <a:pPr lvl="0"/>
            <a:r>
              <a:rPr lang="en-US" dirty="0"/>
              <a:t>Click to add Section name</a:t>
            </a:r>
          </a:p>
        </p:txBody>
      </p:sp>
      <p:sp>
        <p:nvSpPr>
          <p:cNvPr id="4" name="Slide Number Placeholder 3"/>
          <p:cNvSpPr>
            <a:spLocks noGrp="1"/>
          </p:cNvSpPr>
          <p:nvPr>
            <p:ph type="sldNum" sz="quarter" idx="12"/>
          </p:nvPr>
        </p:nvSpPr>
        <p:spPr/>
        <p:txBody>
          <a:bodyPr/>
          <a:lstStyle/>
          <a:p>
            <a:fld id="{912DC0D9-9886-C345-B483-E39FAC8B6C58}" type="slidenum">
              <a:rPr lang="en-US" smtClean="0"/>
              <a:t>‹#›</a:t>
            </a:fld>
            <a:endParaRPr lang="en-US"/>
          </a:p>
        </p:txBody>
      </p:sp>
      <p:sp>
        <p:nvSpPr>
          <p:cNvPr id="3" name="Date Placeholder 2"/>
          <p:cNvSpPr>
            <a:spLocks noGrp="1"/>
          </p:cNvSpPr>
          <p:nvPr>
            <p:ph type="dt" sz="half" idx="13"/>
          </p:nvPr>
        </p:nvSpPr>
        <p:spPr/>
        <p:txBody>
          <a:bodyPr/>
          <a:lstStyle/>
          <a:p>
            <a:fld id="{2A4FE2C2-D1FB-2041-BA7F-A36E6FC68043}" type="datetimeFigureOut">
              <a:rPr lang="en-US" smtClean="0"/>
              <a:t>7/18/2024</a:t>
            </a:fld>
            <a:endParaRPr lang="en-US"/>
          </a:p>
        </p:txBody>
      </p:sp>
    </p:spTree>
    <p:extLst>
      <p:ext uri="{BB962C8B-B14F-4D97-AF65-F5344CB8AC3E}">
        <p14:creationId xmlns:p14="http://schemas.microsoft.com/office/powerpoint/2010/main" val="22412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209800"/>
            <a:ext cx="3886200" cy="3581400"/>
          </a:xfrm>
        </p:spPr>
        <p:txBody>
          <a:bodyPr/>
          <a:lstStyle>
            <a:lvl1pPr marL="257175" indent="-257175">
              <a:buFont typeface="Wingdings" charset="2"/>
              <a:buChar char="u"/>
              <a:defRPr/>
            </a:lvl1pPr>
            <a:lvl2pPr marL="488633" indent="-214313">
              <a:buFont typeface="Wingdings" charset="2"/>
              <a:buChar char="u"/>
              <a:defRPr/>
            </a:lvl2pPr>
            <a:lvl3pPr marL="728663" indent="-214313">
              <a:buFont typeface="Wingdings" charset="2"/>
              <a:buChar char="u"/>
              <a:defRPr/>
            </a:lvl3pPr>
            <a:lvl4pPr marL="1071563" indent="-214313">
              <a:buFont typeface="Wingdings" charset="2"/>
              <a:buChar char="u"/>
              <a:defRPr/>
            </a:lvl4pPr>
            <a:lvl5pPr marL="1328738" indent="-128588">
              <a:buFont typeface="Wingdings" charset="2"/>
              <a:buChar char="u"/>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quarter" idx="4"/>
          </p:nvPr>
        </p:nvSpPr>
        <p:spPr>
          <a:xfrm>
            <a:off x="4800600" y="2209800"/>
            <a:ext cx="3886200" cy="3581400"/>
          </a:xfrm>
        </p:spPr>
        <p:txBody>
          <a:bodyPr/>
          <a:lstStyle>
            <a:lvl1pPr marL="240030" indent="-240030">
              <a:buFont typeface="Wingdings" charset="2"/>
              <a:buChar char="u"/>
              <a:defRPr/>
            </a:lvl1pPr>
            <a:lvl2pPr marL="480060" indent="-205740">
              <a:buFont typeface="Wingdings" charset="2"/>
              <a:buChar char="u"/>
              <a:defRPr/>
            </a:lvl2pPr>
            <a:lvl3pPr marL="685800" indent="-171450">
              <a:buFont typeface="Wingdings" charset="2"/>
              <a:buChar char="u"/>
              <a:defRPr/>
            </a:lvl3pPr>
            <a:lvl4pPr marL="1028700" indent="-171450">
              <a:buFont typeface="Wingdings" charset="2"/>
              <a:buChar char="u"/>
              <a:defRPr/>
            </a:lvl4pPr>
            <a:lvl5pPr marL="1371600" indent="-171450">
              <a:buFont typeface="Wingdings" charset="2"/>
              <a:buChar char="u"/>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6" name="Text Placeholder 15"/>
          <p:cNvSpPr>
            <a:spLocks noGrp="1"/>
          </p:cNvSpPr>
          <p:nvPr>
            <p:ph type="body" sz="quarter" idx="1"/>
          </p:nvPr>
        </p:nvSpPr>
        <p:spPr>
          <a:xfrm>
            <a:off x="609600" y="1524000"/>
            <a:ext cx="3886200" cy="640080"/>
          </a:xfrm>
          <a:solidFill>
            <a:schemeClr val="accent4"/>
          </a:solidFill>
        </p:spPr>
        <p:txBody>
          <a:bodyPr rtlCol="0" anchor="ctr"/>
          <a:lstStyle>
            <a:lvl1pPr marL="0" indent="0">
              <a:buFontTx/>
              <a:buNone/>
              <a:defRPr sz="15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524000"/>
            <a:ext cx="3886200" cy="640080"/>
          </a:xfrm>
          <a:solidFill>
            <a:schemeClr val="accent2"/>
          </a:solidFill>
        </p:spPr>
        <p:txBody>
          <a:bodyPr rtlCol="0" anchor="ctr"/>
          <a:lstStyle>
            <a:lvl1pPr marL="0" indent="0">
              <a:buFontTx/>
              <a:buNone/>
              <a:defRPr sz="1500" b="1">
                <a:solidFill>
                  <a:srgbClr val="FFFFFF"/>
                </a:solidFill>
              </a:defRPr>
            </a:lvl1pPr>
          </a:lstStyle>
          <a:p>
            <a:pPr lvl="0" eaLnBrk="1" latinLnBrk="0" hangingPunct="1"/>
            <a:r>
              <a:rPr kumimoji="0" lang="en-US"/>
              <a:t>Edit Master text styles</a:t>
            </a:r>
          </a:p>
        </p:txBody>
      </p:sp>
      <p:sp>
        <p:nvSpPr>
          <p:cNvPr id="3" name="Title 2"/>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12DC0D9-9886-C345-B483-E39FAC8B6C58}" type="slidenum">
              <a:rPr lang="en-US" smtClean="0"/>
              <a:t>‹#›</a:t>
            </a:fld>
            <a:endParaRPr lang="en-US"/>
          </a:p>
        </p:txBody>
      </p:sp>
      <p:sp>
        <p:nvSpPr>
          <p:cNvPr id="12" name="Text Placeholder 23"/>
          <p:cNvSpPr>
            <a:spLocks noGrp="1"/>
          </p:cNvSpPr>
          <p:nvPr>
            <p:ph type="body" sz="quarter" idx="11" hasCustomPrompt="1"/>
          </p:nvPr>
        </p:nvSpPr>
        <p:spPr>
          <a:xfrm>
            <a:off x="0" y="0"/>
            <a:ext cx="3657600" cy="304800"/>
          </a:xfrm>
          <a:solidFill>
            <a:schemeClr val="accent3"/>
          </a:solidFill>
          <a:ln>
            <a:solidFill>
              <a:schemeClr val="accent3"/>
            </a:solidFill>
          </a:ln>
        </p:spPr>
        <p:txBody>
          <a:bodyPr anchor="ctr">
            <a:normAutofit/>
          </a:bodyPr>
          <a:lstStyle>
            <a:lvl1pPr marL="0" indent="0" algn="ctr">
              <a:buNone/>
              <a:defRPr sz="1050" b="1" baseline="0">
                <a:solidFill>
                  <a:schemeClr val="bg1"/>
                </a:solidFill>
              </a:defRPr>
            </a:lvl1pPr>
          </a:lstStyle>
          <a:p>
            <a:pPr lvl="0"/>
            <a:r>
              <a:rPr lang="en-US" dirty="0"/>
              <a:t>Click to add Section name</a:t>
            </a:r>
          </a:p>
        </p:txBody>
      </p:sp>
      <p:sp>
        <p:nvSpPr>
          <p:cNvPr id="2" name="Date Placeholder 1"/>
          <p:cNvSpPr>
            <a:spLocks noGrp="1"/>
          </p:cNvSpPr>
          <p:nvPr>
            <p:ph type="dt" sz="half" idx="12"/>
          </p:nvPr>
        </p:nvSpPr>
        <p:spPr/>
        <p:txBody>
          <a:bodyPr/>
          <a:lstStyle/>
          <a:p>
            <a:fld id="{2A4FE2C2-D1FB-2041-BA7F-A36E6FC68043}" type="datetimeFigureOut">
              <a:rPr lang="en-US" smtClean="0"/>
              <a:t>7/18/2024</a:t>
            </a:fld>
            <a:endParaRPr lang="en-US"/>
          </a:p>
        </p:txBody>
      </p:sp>
    </p:spTree>
    <p:extLst>
      <p:ext uri="{BB962C8B-B14F-4D97-AF65-F5344CB8AC3E}">
        <p14:creationId xmlns:p14="http://schemas.microsoft.com/office/powerpoint/2010/main" val="2432631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600"/>
            </a:lvl1pPr>
          </a:lstStyle>
          <a:p>
            <a:r>
              <a:rPr kumimoji="0" lang="en-US"/>
              <a:t>Click to edit Master title style</a:t>
            </a:r>
          </a:p>
        </p:txBody>
      </p:sp>
      <p:sp>
        <p:nvSpPr>
          <p:cNvPr id="6" name="Slide Number Placeholder 5"/>
          <p:cNvSpPr>
            <a:spLocks noGrp="1"/>
          </p:cNvSpPr>
          <p:nvPr>
            <p:ph type="sldNum" sz="quarter" idx="10"/>
          </p:nvPr>
        </p:nvSpPr>
        <p:spPr/>
        <p:txBody>
          <a:bodyPr/>
          <a:lstStyle/>
          <a:p>
            <a:fld id="{912DC0D9-9886-C345-B483-E39FAC8B6C58}" type="slidenum">
              <a:rPr lang="en-US" smtClean="0"/>
              <a:t>‹#›</a:t>
            </a:fld>
            <a:endParaRPr lang="en-US"/>
          </a:p>
        </p:txBody>
      </p:sp>
      <p:sp>
        <p:nvSpPr>
          <p:cNvPr id="7" name="Text Placeholder 23"/>
          <p:cNvSpPr>
            <a:spLocks noGrp="1"/>
          </p:cNvSpPr>
          <p:nvPr>
            <p:ph type="body" sz="quarter" idx="11" hasCustomPrompt="1"/>
          </p:nvPr>
        </p:nvSpPr>
        <p:spPr>
          <a:xfrm>
            <a:off x="0" y="0"/>
            <a:ext cx="3657600" cy="304800"/>
          </a:xfrm>
          <a:solidFill>
            <a:schemeClr val="accent3"/>
          </a:solidFill>
          <a:ln>
            <a:solidFill>
              <a:schemeClr val="accent3"/>
            </a:solidFill>
          </a:ln>
        </p:spPr>
        <p:txBody>
          <a:bodyPr anchor="ctr">
            <a:normAutofit/>
          </a:bodyPr>
          <a:lstStyle>
            <a:lvl1pPr marL="0" indent="0" algn="ctr">
              <a:buNone/>
              <a:defRPr sz="1050" b="1" baseline="0">
                <a:solidFill>
                  <a:schemeClr val="bg1"/>
                </a:solidFill>
              </a:defRPr>
            </a:lvl1pPr>
          </a:lstStyle>
          <a:p>
            <a:pPr lvl="0"/>
            <a:r>
              <a:rPr lang="en-US" dirty="0"/>
              <a:t>Click to add Section name</a:t>
            </a:r>
          </a:p>
        </p:txBody>
      </p:sp>
      <p:sp>
        <p:nvSpPr>
          <p:cNvPr id="3" name="Date Placeholder 2"/>
          <p:cNvSpPr>
            <a:spLocks noGrp="1"/>
          </p:cNvSpPr>
          <p:nvPr>
            <p:ph type="dt" sz="half" idx="12"/>
          </p:nvPr>
        </p:nvSpPr>
        <p:spPr/>
        <p:txBody>
          <a:bodyPr/>
          <a:lstStyle/>
          <a:p>
            <a:fld id="{2A4FE2C2-D1FB-2041-BA7F-A36E6FC68043}" type="datetimeFigureOut">
              <a:rPr lang="en-US" smtClean="0"/>
              <a:t>7/18/2024</a:t>
            </a:fld>
            <a:endParaRPr lang="en-US"/>
          </a:p>
        </p:txBody>
      </p:sp>
    </p:spTree>
    <p:extLst>
      <p:ext uri="{BB962C8B-B14F-4D97-AF65-F5344CB8AC3E}">
        <p14:creationId xmlns:p14="http://schemas.microsoft.com/office/powerpoint/2010/main" val="330985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oter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912DC0D9-9886-C345-B483-E39FAC8B6C58}" type="slidenum">
              <a:rPr lang="en-US" smtClean="0"/>
              <a:t>‹#›</a:t>
            </a:fld>
            <a:endParaRPr lang="en-US"/>
          </a:p>
        </p:txBody>
      </p:sp>
      <p:sp>
        <p:nvSpPr>
          <p:cNvPr id="3" name="Date Placeholder 2"/>
          <p:cNvSpPr>
            <a:spLocks noGrp="1"/>
          </p:cNvSpPr>
          <p:nvPr>
            <p:ph type="dt" sz="half" idx="12"/>
          </p:nvPr>
        </p:nvSpPr>
        <p:spPr/>
        <p:txBody>
          <a:bodyPr/>
          <a:lstStyle/>
          <a:p>
            <a:fld id="{2A4FE2C2-D1FB-2041-BA7F-A36E6FC68043}" type="datetimeFigureOut">
              <a:rPr lang="en-US" smtClean="0"/>
              <a:t>7/18/2024</a:t>
            </a:fld>
            <a:endParaRPr lang="en-US"/>
          </a:p>
        </p:txBody>
      </p:sp>
      <p:sp>
        <p:nvSpPr>
          <p:cNvPr id="4" name="Rectangle 3"/>
          <p:cNvSpPr/>
          <p:nvPr/>
        </p:nvSpPr>
        <p:spPr>
          <a:xfrm>
            <a:off x="0" y="10668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211166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943CB41-E823-4DC0-AC64-3269B42B6A77}" type="datetimeFigureOut">
              <a:rPr lang="en-US"/>
              <a:pPr>
                <a:defRPr/>
              </a:pPr>
              <a:t>7/18/2024</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2E5C0657-6857-46DE-8369-9D91B7BE2153}" type="slidenum">
              <a:rPr lang="en-US" altLang="en-US"/>
              <a:pPr/>
              <a:t>‹#›</a:t>
            </a:fld>
            <a:endParaRPr lang="en-US" altLang="en-US"/>
          </a:p>
        </p:txBody>
      </p:sp>
    </p:spTree>
    <p:extLst>
      <p:ext uri="{BB962C8B-B14F-4D97-AF65-F5344CB8AC3E}">
        <p14:creationId xmlns:p14="http://schemas.microsoft.com/office/powerpoint/2010/main" val="607449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latin typeface="Arial"/>
            </a:endParaRPr>
          </a:p>
        </p:txBody>
      </p:sp>
      <p:sp>
        <p:nvSpPr>
          <p:cNvPr id="5" name="Rectangle 4"/>
          <p:cNvSpPr/>
          <p:nvPr/>
        </p:nvSpPr>
        <p:spPr>
          <a:xfrm>
            <a:off x="-9525" y="6053140"/>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latin typeface="Arial"/>
            </a:endParaRPr>
          </a:p>
        </p:txBody>
      </p:sp>
      <p:sp>
        <p:nvSpPr>
          <p:cNvPr id="6" name="Rectangle 5"/>
          <p:cNvSpPr/>
          <p:nvPr/>
        </p:nvSpPr>
        <p:spPr>
          <a:xfrm>
            <a:off x="2359026" y="6043615"/>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latin typeface="Aria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fld id="{8AC2A12F-6060-B14B-9950-5E7BECCB8588}" type="datetimeFigureOut">
              <a:rPr lang="en-US" smtClean="0"/>
              <a:pPr/>
              <a:t>7/18/2024</a:t>
            </a:fld>
            <a:endParaRPr lang="en-US"/>
          </a:p>
        </p:txBody>
      </p:sp>
      <p:sp>
        <p:nvSpPr>
          <p:cNvPr id="10" name="Footer Placeholder 16"/>
          <p:cNvSpPr>
            <a:spLocks noGrp="1"/>
          </p:cNvSpPr>
          <p:nvPr>
            <p:ph type="ftr" sz="quarter" idx="11"/>
          </p:nvPr>
        </p:nvSpPr>
        <p:spPr>
          <a:xfrm>
            <a:off x="2085975" y="236540"/>
            <a:ext cx="5867400" cy="365125"/>
          </a:xfrm>
        </p:spPr>
        <p:txBody>
          <a:bodyPr/>
          <a:lstStyle>
            <a:lvl1pPr algn="r">
              <a:defRPr>
                <a:solidFill>
                  <a:schemeClr val="tx2"/>
                </a:solidFill>
              </a:defRPr>
            </a:lvl1pPr>
          </a:lstStyle>
          <a:p>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fld id="{B9D2C864-9362-43C7-A136-D9C41D93A96D}" type="slidenum">
              <a:rPr lang="en-US" smtClean="0"/>
              <a:pPr/>
              <a:t>‹#›</a:t>
            </a:fld>
            <a:endParaRPr lang="en-US"/>
          </a:p>
        </p:txBody>
      </p:sp>
      <p:sp>
        <p:nvSpPr>
          <p:cNvPr id="12" name="Rectangle 11"/>
          <p:cNvSpPr/>
          <p:nvPr userDrawn="1"/>
        </p:nvSpPr>
        <p:spPr>
          <a:xfrm>
            <a:off x="-9525" y="6053140"/>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latin typeface="Arial"/>
            </a:endParaRPr>
          </a:p>
        </p:txBody>
      </p:sp>
    </p:spTree>
    <p:extLst>
      <p:ext uri="{BB962C8B-B14F-4D97-AF65-F5344CB8AC3E}">
        <p14:creationId xmlns:p14="http://schemas.microsoft.com/office/powerpoint/2010/main" val="68158408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600456"/>
            <a:ext cx="8153400" cy="466344"/>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12648" y="1447800"/>
            <a:ext cx="8153400" cy="467868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8" name="Rectangle 7"/>
          <p:cNvSpPr/>
          <p:nvPr/>
        </p:nvSpPr>
        <p:spPr>
          <a:xfrm>
            <a:off x="0" y="1143000"/>
            <a:ext cx="9144000" cy="228600"/>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4" name="TextBox 3"/>
          <p:cNvSpPr txBox="1"/>
          <p:nvPr/>
        </p:nvSpPr>
        <p:spPr>
          <a:xfrm>
            <a:off x="609600" y="6324601"/>
            <a:ext cx="4876800" cy="253916"/>
          </a:xfrm>
          <a:prstGeom prst="rect">
            <a:avLst/>
          </a:prstGeom>
          <a:noFill/>
        </p:spPr>
        <p:txBody>
          <a:bodyPr wrap="square" rtlCol="0">
            <a:spAutoFit/>
          </a:bodyPr>
          <a:lstStyle/>
          <a:p>
            <a:r>
              <a:rPr lang="en-US" sz="1050" dirty="0">
                <a:solidFill>
                  <a:srgbClr val="898989"/>
                </a:solidFill>
                <a:cs typeface="Calibri" pitchFamily="34" charset="0"/>
              </a:rPr>
              <a:t>Global WACh at the University of Washington</a:t>
            </a:r>
          </a:p>
        </p:txBody>
      </p:sp>
      <p:cxnSp>
        <p:nvCxnSpPr>
          <p:cNvPr id="6" name="Straight Connector 5"/>
          <p:cNvCxnSpPr/>
          <p:nvPr/>
        </p:nvCxnSpPr>
        <p:spPr>
          <a:xfrm>
            <a:off x="0" y="6248400"/>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a:xfrm>
            <a:off x="6629400" y="6356352"/>
            <a:ext cx="2133600" cy="365125"/>
          </a:xfrm>
          <a:prstGeom prst="rect">
            <a:avLst/>
          </a:prstGeom>
        </p:spPr>
        <p:txBody>
          <a:bodyPr vert="horz" lIns="91440" tIns="45720" rIns="91440" bIns="45720" rtlCol="0" anchor="ctr"/>
          <a:lstStyle>
            <a:lvl1pPr algn="r">
              <a:defRPr sz="900">
                <a:solidFill>
                  <a:srgbClr val="898989"/>
                </a:solidFill>
              </a:defRPr>
            </a:lvl1pPr>
          </a:lstStyle>
          <a:p>
            <a:fld id="{912DC0D9-9886-C345-B483-E39FAC8B6C58}" type="slidenum">
              <a:rPr lang="en-US" smtClean="0"/>
              <a:t>‹#›</a:t>
            </a:fld>
            <a:endParaRPr lang="en-US"/>
          </a:p>
        </p:txBody>
      </p:sp>
      <p:sp>
        <p:nvSpPr>
          <p:cNvPr id="3" name="Date Placeholder 2"/>
          <p:cNvSpPr>
            <a:spLocks noGrp="1"/>
          </p:cNvSpPr>
          <p:nvPr>
            <p:ph type="dt" sz="half" idx="2"/>
          </p:nvPr>
        </p:nvSpPr>
        <p:spPr>
          <a:xfrm>
            <a:off x="7315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A4FE2C2-D1FB-2041-BA7F-A36E6FC68043}" type="datetimeFigureOut">
              <a:rPr lang="en-US" smtClean="0"/>
              <a:t>7/18/2024</a:t>
            </a:fld>
            <a:endParaRPr lang="en-US"/>
          </a:p>
        </p:txBody>
      </p:sp>
      <p:sp>
        <p:nvSpPr>
          <p:cNvPr id="5" name="TextBox 4"/>
          <p:cNvSpPr txBox="1"/>
          <p:nvPr/>
        </p:nvSpPr>
        <p:spPr>
          <a:xfrm>
            <a:off x="8191780" y="6400415"/>
            <a:ext cx="266420" cy="276999"/>
          </a:xfrm>
          <a:prstGeom prst="rect">
            <a:avLst/>
          </a:prstGeom>
        </p:spPr>
        <p:txBody>
          <a:bodyPr vert="horz" lIns="68580" tIns="34290" rIns="68580" bIns="34290" rtlCol="0" anchor="ctr"/>
          <a:lstStyle>
            <a:defPPr>
              <a:defRPr lang="en-US"/>
            </a:defPPr>
            <a:lvl1pPr>
              <a:defRPr sz="1200">
                <a:solidFill>
                  <a:schemeClr val="tx1">
                    <a:tint val="75000"/>
                  </a:schemeClr>
                </a:solidFill>
              </a:defRPr>
            </a:lvl1pPr>
          </a:lstStyle>
          <a:p>
            <a:r>
              <a:rPr lang="en-US" sz="900" dirty="0">
                <a:solidFill>
                  <a:prstClr val="black">
                    <a:tint val="75000"/>
                  </a:prstClr>
                </a:solidFill>
              </a:rPr>
              <a:t>|</a:t>
            </a:r>
          </a:p>
        </p:txBody>
      </p:sp>
      <p:pic>
        <p:nvPicPr>
          <p:cNvPr id="12" name="Picture 11"/>
          <p:cNvPicPr/>
          <p:nvPr/>
        </p:nvPicPr>
        <p:blipFill>
          <a:blip r:embed="rId10">
            <a:extLst>
              <a:ext uri="{28A0092B-C50C-407E-A947-70E740481C1C}">
                <a14:useLocalDpi xmlns:a14="http://schemas.microsoft.com/office/drawing/2010/main" val="0"/>
              </a:ext>
            </a:extLst>
          </a:blip>
          <a:stretch>
            <a:fillRect/>
          </a:stretch>
        </p:blipFill>
        <p:spPr>
          <a:xfrm>
            <a:off x="171450" y="6348412"/>
            <a:ext cx="381000" cy="381000"/>
          </a:xfrm>
          <a:prstGeom prst="rect">
            <a:avLst/>
          </a:prstGeom>
        </p:spPr>
      </p:pic>
    </p:spTree>
    <p:extLst>
      <p:ext uri="{BB962C8B-B14F-4D97-AF65-F5344CB8AC3E}">
        <p14:creationId xmlns:p14="http://schemas.microsoft.com/office/powerpoint/2010/main" val="3476685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Lst>
  <p:txStyles>
    <p:titleStyle>
      <a:lvl1pPr algn="l" rtl="0" eaLnBrk="1" latinLnBrk="0" hangingPunct="1">
        <a:spcBef>
          <a:spcPct val="0"/>
        </a:spcBef>
        <a:buNone/>
        <a:defRPr kumimoji="0" sz="1800" kern="1200">
          <a:solidFill>
            <a:schemeClr val="tx2"/>
          </a:solidFill>
          <a:latin typeface="+mj-lt"/>
          <a:ea typeface="+mj-ea"/>
          <a:cs typeface="+mj-cs"/>
        </a:defRPr>
      </a:lvl1pPr>
    </p:titleStyle>
    <p:bodyStyle>
      <a:lvl1pPr marL="240030" indent="-240030" algn="l" rtl="0" eaLnBrk="1" latinLnBrk="0" hangingPunct="1">
        <a:spcBef>
          <a:spcPts val="525"/>
        </a:spcBef>
        <a:buClr>
          <a:schemeClr val="accent2"/>
        </a:buClr>
        <a:buSzPct val="60000"/>
        <a:buFont typeface="Wingdings"/>
        <a:buChar char=""/>
        <a:defRPr kumimoji="0" sz="1500"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3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200"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05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9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12"/>
          <p:cNvSpPr>
            <a:spLocks noGrp="1"/>
          </p:cNvSpPr>
          <p:nvPr>
            <p:ph type="body" idx="1"/>
          </p:nvPr>
        </p:nvSpPr>
        <p:spPr bwMode="auto">
          <a:xfrm>
            <a:off x="612775" y="1600202"/>
            <a:ext cx="8153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400">
                <a:solidFill>
                  <a:schemeClr val="tx2"/>
                </a:solidFill>
                <a:latin typeface="Arial" charset="0"/>
                <a:ea typeface="+mn-ea"/>
                <a:cs typeface="+mn-cs"/>
              </a:defRPr>
            </a:lvl1pPr>
          </a:lstStyle>
          <a:p>
            <a:fld id="{8AC2A12F-6060-B14B-9950-5E7BECCB8588}" type="datetimeFigureOut">
              <a:rPr lang="en-US" smtClean="0"/>
              <a:pPr/>
              <a:t>7/18/2024</a:t>
            </a:fld>
            <a:endParaRPr lang="en-US" dirty="0"/>
          </a:p>
        </p:txBody>
      </p:sp>
      <p:sp>
        <p:nvSpPr>
          <p:cNvPr id="3" name="Footer Placeholder 2"/>
          <p:cNvSpPr>
            <a:spLocks noGrp="1"/>
          </p:cNvSpPr>
          <p:nvPr>
            <p:ph type="ftr" sz="quarter" idx="3"/>
          </p:nvPr>
        </p:nvSpPr>
        <p:spPr>
          <a:xfrm>
            <a:off x="609601" y="6248402"/>
            <a:ext cx="5421313" cy="365125"/>
          </a:xfrm>
          <a:prstGeom prst="rect">
            <a:avLst/>
          </a:prstGeom>
        </p:spPr>
        <p:txBody>
          <a:bodyPr vert="horz" anchor="ctr"/>
          <a:lstStyle>
            <a:lvl1pPr algn="r" eaLnBrk="1" latinLnBrk="0" hangingPunct="1">
              <a:defRPr kumimoji="0" sz="1400">
                <a:solidFill>
                  <a:schemeClr val="tx2"/>
                </a:solidFill>
                <a:latin typeface="Arial" charset="0"/>
                <a:ea typeface="+mn-ea"/>
                <a:cs typeface="+mn-cs"/>
              </a:defRPr>
            </a:lvl1pPr>
          </a:lstStyle>
          <a:p>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latin typeface="Aria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latin typeface="Aria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latin typeface="Arial"/>
            </a:endParaRPr>
          </a:p>
        </p:txBody>
      </p:sp>
      <p:sp>
        <p:nvSpPr>
          <p:cNvPr id="23" name="Slide Number Placeholder 22"/>
          <p:cNvSpPr>
            <a:spLocks noGrp="1"/>
          </p:cNvSpPr>
          <p:nvPr>
            <p:ph type="sldNum" sz="quarter" idx="4"/>
          </p:nvPr>
        </p:nvSpPr>
        <p:spPr>
          <a:xfrm>
            <a:off x="0" y="1271590"/>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smtClean="0">
                <a:solidFill>
                  <a:srgbClr val="FFFFFF"/>
                </a:solidFill>
                <a:latin typeface="Arial"/>
              </a:defRPr>
            </a:lvl1pPr>
          </a:lstStyle>
          <a:p>
            <a:fld id="{E687BBF6-A4EE-1E47-93AF-C511D1E288D3}" type="slidenum">
              <a:rPr lang="en-US" smtClean="0"/>
              <a:pPr/>
              <a:t>‹#›</a:t>
            </a:fld>
            <a:endParaRPr lang="en-US" dirty="0"/>
          </a:p>
        </p:txBody>
      </p:sp>
    </p:spTree>
    <p:extLst>
      <p:ext uri="{BB962C8B-B14F-4D97-AF65-F5344CB8AC3E}">
        <p14:creationId xmlns:p14="http://schemas.microsoft.com/office/powerpoint/2010/main" val="1095166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rtl="0" eaLnBrk="1" fontAlgn="base" hangingPunct="1">
        <a:spcBef>
          <a:spcPct val="0"/>
        </a:spcBef>
        <a:spcAft>
          <a:spcPct val="0"/>
        </a:spcAft>
        <a:defRPr sz="4400" kern="1200">
          <a:solidFill>
            <a:schemeClr val="tx2"/>
          </a:solidFill>
          <a:latin typeface="Arial"/>
          <a:ea typeface="ＭＳ Ｐゴシック" charset="0"/>
          <a:cs typeface="ＭＳ Ｐゴシック" charset="0"/>
        </a:defRPr>
      </a:lvl1pPr>
      <a:lvl2pPr algn="l" rtl="0" eaLnBrk="1" fontAlgn="base" hangingPunct="1">
        <a:spcBef>
          <a:spcPct val="0"/>
        </a:spcBef>
        <a:spcAft>
          <a:spcPct val="0"/>
        </a:spcAft>
        <a:defRPr sz="4400">
          <a:solidFill>
            <a:schemeClr val="tx2"/>
          </a:solidFill>
          <a:latin typeface="Tw Cen MT" pitchFamily="34" charset="0"/>
          <a:ea typeface="ＭＳ Ｐゴシック" charset="0"/>
          <a:cs typeface="ＭＳ Ｐゴシック" charset="0"/>
        </a:defRPr>
      </a:lvl2pPr>
      <a:lvl3pPr algn="l" rtl="0" eaLnBrk="1" fontAlgn="base" hangingPunct="1">
        <a:spcBef>
          <a:spcPct val="0"/>
        </a:spcBef>
        <a:spcAft>
          <a:spcPct val="0"/>
        </a:spcAft>
        <a:defRPr sz="4400">
          <a:solidFill>
            <a:schemeClr val="tx2"/>
          </a:solidFill>
          <a:latin typeface="Tw Cen MT" pitchFamily="34" charset="0"/>
          <a:ea typeface="ＭＳ Ｐゴシック" charset="0"/>
          <a:cs typeface="ＭＳ Ｐゴシック" charset="0"/>
        </a:defRPr>
      </a:lvl3pPr>
      <a:lvl4pPr algn="l" rtl="0" eaLnBrk="1" fontAlgn="base" hangingPunct="1">
        <a:spcBef>
          <a:spcPct val="0"/>
        </a:spcBef>
        <a:spcAft>
          <a:spcPct val="0"/>
        </a:spcAft>
        <a:defRPr sz="4400">
          <a:solidFill>
            <a:schemeClr val="tx2"/>
          </a:solidFill>
          <a:latin typeface="Tw Cen MT" pitchFamily="34" charset="0"/>
          <a:ea typeface="ＭＳ Ｐゴシック" charset="0"/>
          <a:cs typeface="ＭＳ Ｐゴシック" charset="0"/>
        </a:defRPr>
      </a:lvl4pPr>
      <a:lvl5pPr algn="l" rtl="0" eaLnBrk="1" fontAlgn="base" hangingPunct="1">
        <a:spcBef>
          <a:spcPct val="0"/>
        </a:spcBef>
        <a:spcAft>
          <a:spcPct val="0"/>
        </a:spcAft>
        <a:defRPr sz="4400">
          <a:solidFill>
            <a:schemeClr val="tx2"/>
          </a:solidFill>
          <a:latin typeface="Tw Cen MT" pitchFamily="34"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charset="0"/>
        <a:buChar char=""/>
        <a:defRPr sz="2900" kern="1200">
          <a:solidFill>
            <a:schemeClr val="tx1"/>
          </a:solidFill>
          <a:latin typeface="Arial"/>
          <a:ea typeface="ＭＳ Ｐゴシック" charset="0"/>
          <a:cs typeface="ＭＳ Ｐゴシック" charset="0"/>
        </a:defRPr>
      </a:lvl1pPr>
      <a:lvl2pPr marL="639763" indent="-273050" algn="l" rtl="0" eaLnBrk="1" fontAlgn="base" hangingPunct="1">
        <a:spcBef>
          <a:spcPts val="550"/>
        </a:spcBef>
        <a:spcAft>
          <a:spcPct val="0"/>
        </a:spcAft>
        <a:buClr>
          <a:schemeClr val="accent1"/>
        </a:buClr>
        <a:buSzPct val="70000"/>
        <a:buFont typeface="Wingdings 2" charset="0"/>
        <a:buChar char=""/>
        <a:defRPr sz="2600" kern="1200">
          <a:solidFill>
            <a:schemeClr val="tx1"/>
          </a:solidFill>
          <a:latin typeface="Arial"/>
          <a:ea typeface="ＭＳ Ｐゴシック" pitchFamily="-109" charset="-128"/>
          <a:cs typeface="+mn-cs"/>
        </a:defRPr>
      </a:lvl2pPr>
      <a:lvl3pPr marL="914400" indent="-228600" algn="l" rtl="0" eaLnBrk="1" fontAlgn="base" hangingPunct="1">
        <a:spcBef>
          <a:spcPts val="500"/>
        </a:spcBef>
        <a:spcAft>
          <a:spcPct val="0"/>
        </a:spcAft>
        <a:buClr>
          <a:schemeClr val="accent2"/>
        </a:buClr>
        <a:buSzPct val="75000"/>
        <a:buFont typeface="Wingdings" charset="0"/>
        <a:buChar char=""/>
        <a:defRPr sz="2300" kern="1200">
          <a:solidFill>
            <a:schemeClr val="tx1"/>
          </a:solidFill>
          <a:latin typeface="Arial"/>
          <a:ea typeface="ＭＳ Ｐゴシック" pitchFamily="-109" charset="-128"/>
          <a:cs typeface="+mn-cs"/>
        </a:defRPr>
      </a:lvl3pPr>
      <a:lvl4pPr marL="1371600" indent="-228600" algn="l" rtl="0" eaLnBrk="1" fontAlgn="base" hangingPunct="1">
        <a:spcBef>
          <a:spcPts val="400"/>
        </a:spcBef>
        <a:spcAft>
          <a:spcPct val="0"/>
        </a:spcAft>
        <a:buClr>
          <a:srgbClr val="A5AB81"/>
        </a:buClr>
        <a:buSzPct val="75000"/>
        <a:buFont typeface="Wingdings" charset="0"/>
        <a:buChar char=""/>
        <a:defRPr sz="2000" kern="1200">
          <a:solidFill>
            <a:schemeClr val="tx1"/>
          </a:solidFill>
          <a:latin typeface="Arial"/>
          <a:ea typeface="ＭＳ Ｐゴシック" pitchFamily="-109" charset="-128"/>
          <a:cs typeface="+mn-cs"/>
        </a:defRPr>
      </a:lvl4pPr>
      <a:lvl5pPr marL="1828800" indent="-228600" algn="l" rtl="0" eaLnBrk="1" fontAlgn="base" hangingPunct="1">
        <a:spcBef>
          <a:spcPts val="400"/>
        </a:spcBef>
        <a:spcAft>
          <a:spcPct val="0"/>
        </a:spcAft>
        <a:buClr>
          <a:srgbClr val="D8B25C"/>
        </a:buClr>
        <a:buSzPct val="65000"/>
        <a:buFont typeface="Wingdings" charset="0"/>
        <a:buChar char=""/>
        <a:defRPr sz="2000" kern="1200">
          <a:solidFill>
            <a:schemeClr val="tx1"/>
          </a:solidFill>
          <a:latin typeface="Arial"/>
          <a:ea typeface="ＭＳ Ｐゴシック" pitchFamily="-109"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ED76-D7C4-D248-9485-7DB4F2A7C562}"/>
              </a:ext>
            </a:extLst>
          </p:cNvPr>
          <p:cNvSpPr>
            <a:spLocks noGrp="1"/>
          </p:cNvSpPr>
          <p:nvPr>
            <p:ph type="ctrTitle"/>
          </p:nvPr>
        </p:nvSpPr>
        <p:spPr>
          <a:xfrm>
            <a:off x="1" y="1505853"/>
            <a:ext cx="9144000" cy="922648"/>
          </a:xfrm>
        </p:spPr>
        <p:txBody>
          <a:bodyPr>
            <a:noAutofit/>
          </a:bodyPr>
          <a:lstStyle/>
          <a:p>
            <a:pPr algn="ctr"/>
            <a:r>
              <a:rPr lang="en-US" b="1" dirty="0"/>
              <a:t>ACCELERATED EVIDENCE TO POLICY AND PRACTICE JOURNEY: </a:t>
            </a:r>
            <a:r>
              <a:rPr lang="en-US" b="1" cap="none" dirty="0"/>
              <a:t>Examples From Kenya’s HIV Response</a:t>
            </a:r>
            <a:endParaRPr lang="en-US" sz="25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56788582-C1A8-2A4F-AE91-9623C20235DA}"/>
              </a:ext>
            </a:extLst>
          </p:cNvPr>
          <p:cNvSpPr>
            <a:spLocks noGrp="1"/>
          </p:cNvSpPr>
          <p:nvPr>
            <p:ph type="body" sz="quarter" idx="13"/>
          </p:nvPr>
        </p:nvSpPr>
        <p:spPr>
          <a:xfrm>
            <a:off x="33869" y="3077640"/>
            <a:ext cx="5232398" cy="986287"/>
          </a:xfrm>
        </p:spPr>
        <p:txBody>
          <a:bodyPr>
            <a:normAutofit/>
          </a:bodyPr>
          <a:lstStyle/>
          <a:p>
            <a:r>
              <a:rPr lang="en-US" b="1" dirty="0">
                <a:latin typeface="Arial" panose="020B0604020202020204" pitchFamily="34" charset="0"/>
                <a:cs typeface="Arial" panose="020B0604020202020204" pitchFamily="34" charset="0"/>
              </a:rPr>
              <a:t>Cyrus Mugo, MBChB, MPH, PhD</a:t>
            </a:r>
          </a:p>
          <a:p>
            <a:r>
              <a:rPr lang="en-US" sz="1600" dirty="0">
                <a:latin typeface="Arial" panose="020B0604020202020204" pitchFamily="34" charset="0"/>
                <a:cs typeface="Arial" panose="020B0604020202020204" pitchFamily="34" charset="0"/>
              </a:rPr>
              <a:t>Senior Research Scientist, Kenyatta National Hospital</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71" y="5224693"/>
            <a:ext cx="1205912" cy="1454188"/>
          </a:xfrm>
          <a:prstGeom prst="rect">
            <a:avLst/>
          </a:prstGeom>
        </p:spPr>
      </p:pic>
      <p:sp>
        <p:nvSpPr>
          <p:cNvPr id="14" name="Subtitle 2">
            <a:extLst>
              <a:ext uri="{FF2B5EF4-FFF2-40B4-BE49-F238E27FC236}">
                <a16:creationId xmlns:a16="http://schemas.microsoft.com/office/drawing/2014/main" id="{56788582-C1A8-2A4F-AE91-9623C20235DA}"/>
              </a:ext>
            </a:extLst>
          </p:cNvPr>
          <p:cNvSpPr txBox="1">
            <a:spLocks/>
          </p:cNvSpPr>
          <p:nvPr/>
        </p:nvSpPr>
        <p:spPr>
          <a:xfrm>
            <a:off x="1366683" y="4316361"/>
            <a:ext cx="6528619" cy="430901"/>
          </a:xfrm>
          <a:prstGeom prst="rect">
            <a:avLst/>
          </a:prstGeom>
          <a:solidFill>
            <a:schemeClr val="accent5">
              <a:lumMod val="40000"/>
              <a:lumOff val="60000"/>
            </a:schemeClr>
          </a:solidFill>
        </p:spPr>
        <p:txBody>
          <a:bodyPr vert="horz">
            <a:noAutofit/>
          </a:bodyPr>
          <a:lstStyle>
            <a:lvl1pPr marL="0" indent="0" algn="l" rtl="0" eaLnBrk="1" latinLnBrk="0" hangingPunct="1">
              <a:spcBef>
                <a:spcPts val="525"/>
              </a:spcBef>
              <a:buClr>
                <a:schemeClr val="accent2"/>
              </a:buClr>
              <a:buSzPct val="60000"/>
              <a:buFont typeface="Wingdings"/>
              <a:buNone/>
              <a:defRPr kumimoji="0" sz="1800" kern="1200" baseline="0">
                <a:solidFill>
                  <a:schemeClr val="bg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3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200"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05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9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algn="ctr"/>
            <a:r>
              <a:rPr lang="en-US" sz="2000" b="1" dirty="0">
                <a:solidFill>
                  <a:schemeClr val="tx1"/>
                </a:solidFill>
                <a:latin typeface="Arial" panose="020B0604020202020204" pitchFamily="34" charset="0"/>
                <a:cs typeface="Arial" panose="020B0604020202020204" pitchFamily="34" charset="0"/>
              </a:rPr>
              <a:t>AIDS 2024 PRE-CONFERENCE, MUNICH, GERMANY</a:t>
            </a:r>
          </a:p>
        </p:txBody>
      </p:sp>
      <p:sp>
        <p:nvSpPr>
          <p:cNvPr id="18" name="Subtitle 2">
            <a:extLst>
              <a:ext uri="{FF2B5EF4-FFF2-40B4-BE49-F238E27FC236}">
                <a16:creationId xmlns:a16="http://schemas.microsoft.com/office/drawing/2014/main" id="{56788582-C1A8-2A4F-AE91-9623C20235DA}"/>
              </a:ext>
            </a:extLst>
          </p:cNvPr>
          <p:cNvSpPr txBox="1">
            <a:spLocks/>
          </p:cNvSpPr>
          <p:nvPr/>
        </p:nvSpPr>
        <p:spPr>
          <a:xfrm>
            <a:off x="7403690" y="3406980"/>
            <a:ext cx="1672944" cy="320716"/>
          </a:xfrm>
          <a:prstGeom prst="rect">
            <a:avLst/>
          </a:prstGeom>
        </p:spPr>
        <p:txBody>
          <a:bodyPr vert="horz">
            <a:normAutofit fontScale="92500" lnSpcReduction="20000"/>
          </a:bodyPr>
          <a:lstStyle>
            <a:lvl1pPr marL="0" indent="0" algn="l" rtl="0" eaLnBrk="1" latinLnBrk="0" hangingPunct="1">
              <a:spcBef>
                <a:spcPts val="525"/>
              </a:spcBef>
              <a:buClr>
                <a:schemeClr val="accent2"/>
              </a:buClr>
              <a:buSzPct val="60000"/>
              <a:buFont typeface="Wingdings"/>
              <a:buNone/>
              <a:defRPr kumimoji="0" sz="1800" kern="1200" baseline="0">
                <a:solidFill>
                  <a:schemeClr val="bg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3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200"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05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9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July 2024</a:t>
            </a:r>
          </a:p>
        </p:txBody>
      </p:sp>
      <p:pic>
        <p:nvPicPr>
          <p:cNvPr id="5" name="Picture 4"/>
          <p:cNvPicPr>
            <a:picLocks noChangeAspect="1"/>
          </p:cNvPicPr>
          <p:nvPr/>
        </p:nvPicPr>
        <p:blipFill>
          <a:blip r:embed="rId4"/>
          <a:stretch>
            <a:fillRect/>
          </a:stretch>
        </p:blipFill>
        <p:spPr>
          <a:xfrm>
            <a:off x="3490112" y="242669"/>
            <a:ext cx="2163778" cy="1228090"/>
          </a:xfrm>
          <a:prstGeom prst="rect">
            <a:avLst/>
          </a:prstGeom>
        </p:spPr>
      </p:pic>
    </p:spTree>
    <p:extLst>
      <p:ext uri="{BB962C8B-B14F-4D97-AF65-F5344CB8AC3E}">
        <p14:creationId xmlns:p14="http://schemas.microsoft.com/office/powerpoint/2010/main" val="4171091383"/>
      </p:ext>
    </p:extLst>
  </p:cSld>
  <p:clrMapOvr>
    <a:masterClrMapping/>
  </p:clrMapOvr>
  <mc:AlternateContent xmlns:mc="http://schemas.openxmlformats.org/markup-compatibility/2006" xmlns:p14="http://schemas.microsoft.com/office/powerpoint/2010/main">
    <mc:Choice Requires="p14">
      <p:transition spd="slow" p14:dur="2000" advTm="16577"/>
    </mc:Choice>
    <mc:Fallback xmlns="">
      <p:transition spd="slow" advTm="1657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270C655-566D-41CB-AB09-90FC370D2980}"/>
              </a:ext>
            </a:extLst>
          </p:cNvPr>
          <p:cNvSpPr>
            <a:spLocks noGrp="1"/>
          </p:cNvSpPr>
          <p:nvPr>
            <p:ph type="title"/>
          </p:nvPr>
        </p:nvSpPr>
        <p:spPr/>
        <p:txBody>
          <a:bodyPr vert="horz" lIns="91440" tIns="45720" rIns="91440" bIns="45720" rtlCol="0" anchor="b">
            <a:normAutofit/>
          </a:bodyPr>
          <a:lstStyle/>
          <a:p>
            <a:pPr algn="ctr" rtl="0">
              <a:lnSpc>
                <a:spcPct val="90000"/>
              </a:lnSpc>
              <a:spcBef>
                <a:spcPct val="0"/>
              </a:spcBef>
            </a:pPr>
            <a:r>
              <a:rPr lang="en-US" sz="4700" kern="1200" dirty="0">
                <a:solidFill>
                  <a:srgbClr val="FFFFFF"/>
                </a:solidFill>
                <a:latin typeface="+mj-lt"/>
                <a:cs typeface="+mj-cs"/>
              </a:rPr>
              <a:t>RCT tools</a:t>
            </a:r>
          </a:p>
        </p:txBody>
      </p:sp>
      <p:pic>
        <p:nvPicPr>
          <p:cNvPr id="10" name="Content Placeholder 9">
            <a:extLst>
              <a:ext uri="{FF2B5EF4-FFF2-40B4-BE49-F238E27FC236}">
                <a16:creationId xmlns:a16="http://schemas.microsoft.com/office/drawing/2014/main" id="{0BA83842-D5F0-4E71-A076-76865B82BDA5}"/>
              </a:ext>
            </a:extLst>
          </p:cNvPr>
          <p:cNvPicPr>
            <a:picLocks noGrp="1" noChangeAspect="1"/>
          </p:cNvPicPr>
          <p:nvPr>
            <p:ph sz="quarter" idx="2"/>
          </p:nvPr>
        </p:nvPicPr>
        <p:blipFill>
          <a:blip r:embed="rId2"/>
          <a:stretch>
            <a:fillRect/>
          </a:stretch>
        </p:blipFill>
        <p:spPr>
          <a:xfrm>
            <a:off x="54976" y="1983071"/>
            <a:ext cx="4405925" cy="3082024"/>
          </a:xfrm>
          <a:prstGeom prst="rect">
            <a:avLst/>
          </a:prstGeom>
        </p:spPr>
      </p:pic>
      <p:pic>
        <p:nvPicPr>
          <p:cNvPr id="11" name="Content Placeholder 10">
            <a:extLst>
              <a:ext uri="{FF2B5EF4-FFF2-40B4-BE49-F238E27FC236}">
                <a16:creationId xmlns:a16="http://schemas.microsoft.com/office/drawing/2014/main" id="{CE70A5CC-CE40-4E26-804C-07BFAD76CDE2}"/>
              </a:ext>
            </a:extLst>
          </p:cNvPr>
          <p:cNvPicPr>
            <a:picLocks noGrp="1" noChangeAspect="1"/>
          </p:cNvPicPr>
          <p:nvPr>
            <p:ph sz="quarter" idx="4"/>
          </p:nvPr>
        </p:nvPicPr>
        <p:blipFill>
          <a:blip r:embed="rId3"/>
          <a:stretch>
            <a:fillRect/>
          </a:stretch>
        </p:blipFill>
        <p:spPr>
          <a:xfrm>
            <a:off x="4686300" y="1995903"/>
            <a:ext cx="4374103" cy="3069192"/>
          </a:xfrm>
          <a:prstGeom prst="rect">
            <a:avLst/>
          </a:prstGeom>
        </p:spPr>
      </p:pic>
      <p:sp>
        <p:nvSpPr>
          <p:cNvPr id="2" name="TextBox 1">
            <a:extLst>
              <a:ext uri="{FF2B5EF4-FFF2-40B4-BE49-F238E27FC236}">
                <a16:creationId xmlns:a16="http://schemas.microsoft.com/office/drawing/2014/main" id="{0681D2FE-A538-4147-A26A-D7C0AFF6A580}"/>
              </a:ext>
            </a:extLst>
          </p:cNvPr>
          <p:cNvSpPr txBox="1"/>
          <p:nvPr/>
        </p:nvSpPr>
        <p:spPr>
          <a:xfrm>
            <a:off x="533400" y="598440"/>
            <a:ext cx="830580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Adolescent transition package </a:t>
            </a:r>
          </a:p>
        </p:txBody>
      </p:sp>
      <p:pic>
        <p:nvPicPr>
          <p:cNvPr id="12" name="Picture 11"/>
          <p:cNvPicPr>
            <a:picLocks noChangeAspect="1"/>
          </p:cNvPicPr>
          <p:nvPr/>
        </p:nvPicPr>
        <p:blipFill rotWithShape="1">
          <a:blip r:embed="rId4"/>
          <a:srcRect l="10941" t="3880" r="19290" b="15541"/>
          <a:stretch/>
        </p:blipFill>
        <p:spPr>
          <a:xfrm>
            <a:off x="7629832" y="129152"/>
            <a:ext cx="1428409" cy="1063709"/>
          </a:xfrm>
          <a:prstGeom prst="rect">
            <a:avLst/>
          </a:prstGeom>
          <a:ln w="28575">
            <a:solidFill>
              <a:schemeClr val="bg1">
                <a:lumMod val="85000"/>
                <a:lumOff val="15000"/>
              </a:schemeClr>
            </a:solidFill>
          </a:ln>
        </p:spPr>
      </p:pic>
    </p:spTree>
    <p:extLst>
      <p:ext uri="{BB962C8B-B14F-4D97-AF65-F5344CB8AC3E}">
        <p14:creationId xmlns:p14="http://schemas.microsoft.com/office/powerpoint/2010/main" val="2723116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270C655-566D-41CB-AB09-90FC370D2980}"/>
              </a:ext>
            </a:extLst>
          </p:cNvPr>
          <p:cNvSpPr>
            <a:spLocks noGrp="1"/>
          </p:cNvSpPr>
          <p:nvPr>
            <p:ph type="title"/>
          </p:nvPr>
        </p:nvSpPr>
        <p:spPr/>
        <p:txBody>
          <a:bodyPr vert="horz" lIns="91440" tIns="45720" rIns="91440" bIns="45720" rtlCol="0" anchor="b">
            <a:normAutofit/>
          </a:bodyPr>
          <a:lstStyle/>
          <a:p>
            <a:pPr algn="ctr" rtl="0">
              <a:lnSpc>
                <a:spcPct val="90000"/>
              </a:lnSpc>
              <a:spcBef>
                <a:spcPct val="0"/>
              </a:spcBef>
            </a:pPr>
            <a:r>
              <a:rPr lang="en-US" sz="4700" kern="1200" dirty="0">
                <a:solidFill>
                  <a:srgbClr val="FFFFFF"/>
                </a:solidFill>
                <a:latin typeface="+mj-lt"/>
                <a:cs typeface="+mj-cs"/>
              </a:rPr>
              <a:t>RCT tools</a:t>
            </a:r>
          </a:p>
        </p:txBody>
      </p:sp>
      <p:sp>
        <p:nvSpPr>
          <p:cNvPr id="2" name="TextBox 1">
            <a:extLst>
              <a:ext uri="{FF2B5EF4-FFF2-40B4-BE49-F238E27FC236}">
                <a16:creationId xmlns:a16="http://schemas.microsoft.com/office/drawing/2014/main" id="{0681D2FE-A538-4147-A26A-D7C0AFF6A580}"/>
              </a:ext>
            </a:extLst>
          </p:cNvPr>
          <p:cNvSpPr txBox="1"/>
          <p:nvPr/>
        </p:nvSpPr>
        <p:spPr>
          <a:xfrm>
            <a:off x="533400" y="598440"/>
            <a:ext cx="830580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Effectiveness of ATP</a:t>
            </a:r>
          </a:p>
        </p:txBody>
      </p:sp>
      <p:pic>
        <p:nvPicPr>
          <p:cNvPr id="12" name="Picture 11"/>
          <p:cNvPicPr>
            <a:picLocks noChangeAspect="1"/>
          </p:cNvPicPr>
          <p:nvPr/>
        </p:nvPicPr>
        <p:blipFill rotWithShape="1">
          <a:blip r:embed="rId2"/>
          <a:srcRect l="10941" t="3880" r="19290" b="15541"/>
          <a:stretch/>
        </p:blipFill>
        <p:spPr>
          <a:xfrm>
            <a:off x="7629832" y="129152"/>
            <a:ext cx="1428409" cy="1063709"/>
          </a:xfrm>
          <a:prstGeom prst="rect">
            <a:avLst/>
          </a:prstGeom>
          <a:ln w="28575">
            <a:solidFill>
              <a:schemeClr val="bg1">
                <a:lumMod val="85000"/>
                <a:lumOff val="15000"/>
              </a:schemeClr>
            </a:solidFill>
          </a:ln>
        </p:spPr>
      </p:pic>
      <p:pic>
        <p:nvPicPr>
          <p:cNvPr id="13" name="Picture 12">
            <a:extLst>
              <a:ext uri="{FF2B5EF4-FFF2-40B4-BE49-F238E27FC236}">
                <a16:creationId xmlns:a16="http://schemas.microsoft.com/office/drawing/2014/main" id="{B4EF4F11-B591-4627-973C-0926EA5C5B4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2205228"/>
            <a:ext cx="4610100" cy="3564932"/>
          </a:xfrm>
          <a:prstGeom prst="rect">
            <a:avLst/>
          </a:prstGeom>
          <a:noFill/>
          <a:ln>
            <a:noFill/>
          </a:ln>
        </p:spPr>
      </p:pic>
      <p:pic>
        <p:nvPicPr>
          <p:cNvPr id="14" name="Picture 13">
            <a:extLst>
              <a:ext uri="{FF2B5EF4-FFF2-40B4-BE49-F238E27FC236}">
                <a16:creationId xmlns:a16="http://schemas.microsoft.com/office/drawing/2014/main" id="{D07004B1-DE14-4033-9AE9-494189D6CA7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34232" y="2205228"/>
            <a:ext cx="4325948" cy="3564932"/>
          </a:xfrm>
          <a:prstGeom prst="rect">
            <a:avLst/>
          </a:prstGeom>
          <a:noFill/>
          <a:ln>
            <a:noFill/>
          </a:ln>
        </p:spPr>
      </p:pic>
      <p:sp>
        <p:nvSpPr>
          <p:cNvPr id="15" name="TextBox 14">
            <a:extLst>
              <a:ext uri="{FF2B5EF4-FFF2-40B4-BE49-F238E27FC236}">
                <a16:creationId xmlns:a16="http://schemas.microsoft.com/office/drawing/2014/main" id="{16835E24-7A5D-4D53-AF9E-81DA79E72E34}"/>
              </a:ext>
            </a:extLst>
          </p:cNvPr>
          <p:cNvSpPr txBox="1"/>
          <p:nvPr/>
        </p:nvSpPr>
        <p:spPr>
          <a:xfrm>
            <a:off x="533400" y="1748677"/>
            <a:ext cx="24384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Intervention sites  </a:t>
            </a:r>
          </a:p>
        </p:txBody>
      </p:sp>
      <p:sp>
        <p:nvSpPr>
          <p:cNvPr id="16" name="TextBox 15">
            <a:extLst>
              <a:ext uri="{FF2B5EF4-FFF2-40B4-BE49-F238E27FC236}">
                <a16:creationId xmlns:a16="http://schemas.microsoft.com/office/drawing/2014/main" id="{1F227A34-4D5B-486D-8207-D95A00F80EB8}"/>
              </a:ext>
            </a:extLst>
          </p:cNvPr>
          <p:cNvSpPr txBox="1"/>
          <p:nvPr/>
        </p:nvSpPr>
        <p:spPr>
          <a:xfrm>
            <a:off x="5761826" y="1752285"/>
            <a:ext cx="24384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Control sites  </a:t>
            </a:r>
          </a:p>
        </p:txBody>
      </p:sp>
      <p:sp>
        <p:nvSpPr>
          <p:cNvPr id="5" name="Rectangle 4"/>
          <p:cNvSpPr/>
          <p:nvPr/>
        </p:nvSpPr>
        <p:spPr>
          <a:xfrm>
            <a:off x="213360" y="6026559"/>
            <a:ext cx="8696960" cy="369332"/>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NULL RESULTS ON IMPACT OF ATP ON VIRAL SUPPRESSION</a:t>
            </a:r>
          </a:p>
        </p:txBody>
      </p:sp>
    </p:spTree>
    <p:extLst>
      <p:ext uri="{BB962C8B-B14F-4D97-AF65-F5344CB8AC3E}">
        <p14:creationId xmlns:p14="http://schemas.microsoft.com/office/powerpoint/2010/main" val="77665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BF78-BAB1-4DFE-A6F9-BB929BFCBA6E}"/>
              </a:ext>
            </a:extLst>
          </p:cNvPr>
          <p:cNvSpPr>
            <a:spLocks noGrp="1"/>
          </p:cNvSpPr>
          <p:nvPr>
            <p:ph type="title"/>
          </p:nvPr>
        </p:nvSpPr>
        <p:spPr>
          <a:xfrm>
            <a:off x="609600" y="249936"/>
            <a:ext cx="6902245" cy="990600"/>
          </a:xfrm>
        </p:spPr>
        <p:txBody>
          <a:bodyPr/>
          <a:lstStyle/>
          <a:p>
            <a:pPr algn="ctr"/>
            <a:r>
              <a:rPr lang="en-US" sz="2800" b="1" dirty="0">
                <a:solidFill>
                  <a:schemeClr val="tx1">
                    <a:lumMod val="75000"/>
                    <a:lumOff val="25000"/>
                  </a:schemeClr>
                </a:solidFill>
              </a:rPr>
              <a:t>Implementation, cost, sustainability and scale up</a:t>
            </a:r>
          </a:p>
        </p:txBody>
      </p:sp>
      <p:pic>
        <p:nvPicPr>
          <p:cNvPr id="4" name="Picture 3"/>
          <p:cNvPicPr>
            <a:picLocks noChangeAspect="1"/>
          </p:cNvPicPr>
          <p:nvPr/>
        </p:nvPicPr>
        <p:blipFill>
          <a:blip r:embed="rId3"/>
          <a:stretch>
            <a:fillRect/>
          </a:stretch>
        </p:blipFill>
        <p:spPr>
          <a:xfrm>
            <a:off x="71688" y="2193844"/>
            <a:ext cx="2651418" cy="2359239"/>
          </a:xfrm>
          <a:prstGeom prst="rect">
            <a:avLst/>
          </a:prstGeom>
        </p:spPr>
      </p:pic>
      <p:pic>
        <p:nvPicPr>
          <p:cNvPr id="10" name="Picture 9"/>
          <p:cNvPicPr>
            <a:picLocks noChangeAspect="1"/>
          </p:cNvPicPr>
          <p:nvPr/>
        </p:nvPicPr>
        <p:blipFill>
          <a:blip r:embed="rId4"/>
          <a:stretch>
            <a:fillRect/>
          </a:stretch>
        </p:blipFill>
        <p:spPr>
          <a:xfrm>
            <a:off x="65298" y="1620625"/>
            <a:ext cx="3280803" cy="581975"/>
          </a:xfrm>
          <a:prstGeom prst="rect">
            <a:avLst/>
          </a:prstGeom>
        </p:spPr>
      </p:pic>
      <p:pic>
        <p:nvPicPr>
          <p:cNvPr id="11" name="Picture 10"/>
          <p:cNvPicPr>
            <a:picLocks noChangeAspect="1"/>
          </p:cNvPicPr>
          <p:nvPr/>
        </p:nvPicPr>
        <p:blipFill>
          <a:blip r:embed="rId5"/>
          <a:stretch>
            <a:fillRect/>
          </a:stretch>
        </p:blipFill>
        <p:spPr>
          <a:xfrm>
            <a:off x="3414638" y="1651206"/>
            <a:ext cx="3280802" cy="431117"/>
          </a:xfrm>
          <a:prstGeom prst="rect">
            <a:avLst/>
          </a:prstGeom>
        </p:spPr>
      </p:pic>
      <p:sp>
        <p:nvSpPr>
          <p:cNvPr id="3" name="Rectangle 2"/>
          <p:cNvSpPr/>
          <p:nvPr/>
        </p:nvSpPr>
        <p:spPr>
          <a:xfrm>
            <a:off x="180871" y="5353830"/>
            <a:ext cx="8628929" cy="1200329"/>
          </a:xfrm>
          <a:prstGeom prst="rect">
            <a:avLst/>
          </a:prstGeom>
          <a:solidFill>
            <a:schemeClr val="accent4">
              <a:lumMod val="40000"/>
              <a:lumOff val="60000"/>
            </a:schemeClr>
          </a:solidFill>
          <a:ln>
            <a:solidFill>
              <a:schemeClr val="accent1">
                <a:shade val="50000"/>
              </a:schemeClr>
            </a:solidFill>
          </a:ln>
        </p:spPr>
        <p:txBody>
          <a:bodyPr wrap="square">
            <a:spAutoFit/>
          </a:bodyPr>
          <a:lstStyle/>
          <a:p>
            <a:r>
              <a:rPr lang="en-US" b="1" dirty="0">
                <a:latin typeface="Arial" panose="020B0604020202020204" pitchFamily="34" charset="0"/>
                <a:cs typeface="Arial" panose="020B0604020202020204" pitchFamily="34" charset="0"/>
              </a:rPr>
              <a:t>NEW NIH R01 ON SCALE UP:</a:t>
            </a:r>
            <a:r>
              <a:rPr lang="en-US"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MOH AND COUNTY HIV PROGRAM LEADERSHIP AS CO-INVESTIGATORS</a:t>
            </a:r>
          </a:p>
          <a:p>
            <a:pPr marL="285750" indent="-285750">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YOUNG PEOPLE LIVING WITH HIV AS CHAMPIONS AND STUDY STAFF</a:t>
            </a:r>
          </a:p>
        </p:txBody>
      </p:sp>
      <p:pic>
        <p:nvPicPr>
          <p:cNvPr id="9" name="Picture 8"/>
          <p:cNvPicPr>
            <a:picLocks noChangeAspect="1"/>
          </p:cNvPicPr>
          <p:nvPr/>
        </p:nvPicPr>
        <p:blipFill>
          <a:blip r:embed="rId6"/>
          <a:stretch>
            <a:fillRect/>
          </a:stretch>
        </p:blipFill>
        <p:spPr>
          <a:xfrm>
            <a:off x="2729496" y="2262590"/>
            <a:ext cx="6331512" cy="2069186"/>
          </a:xfrm>
          <a:prstGeom prst="rect">
            <a:avLst/>
          </a:prstGeom>
        </p:spPr>
      </p:pic>
      <p:pic>
        <p:nvPicPr>
          <p:cNvPr id="12" name="Picture 11"/>
          <p:cNvPicPr>
            <a:picLocks noChangeAspect="1"/>
          </p:cNvPicPr>
          <p:nvPr/>
        </p:nvPicPr>
        <p:blipFill rotWithShape="1">
          <a:blip r:embed="rId7"/>
          <a:srcRect l="10941" t="3880" r="19290" b="15541"/>
          <a:stretch/>
        </p:blipFill>
        <p:spPr>
          <a:xfrm>
            <a:off x="7629832" y="129152"/>
            <a:ext cx="1428409" cy="1063709"/>
          </a:xfrm>
          <a:prstGeom prst="rect">
            <a:avLst/>
          </a:prstGeom>
          <a:ln w="28575">
            <a:solidFill>
              <a:schemeClr val="bg1">
                <a:lumMod val="85000"/>
                <a:lumOff val="15000"/>
              </a:schemeClr>
            </a:solidFill>
          </a:ln>
        </p:spPr>
      </p:pic>
    </p:spTree>
    <p:extLst>
      <p:ext uri="{BB962C8B-B14F-4D97-AF65-F5344CB8AC3E}">
        <p14:creationId xmlns:p14="http://schemas.microsoft.com/office/powerpoint/2010/main" val="2631122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5C90D-398D-D8B0-065B-D9899D64AFF3}"/>
              </a:ext>
            </a:extLst>
          </p:cNvPr>
          <p:cNvSpPr>
            <a:spLocks noGrp="1"/>
          </p:cNvSpPr>
          <p:nvPr>
            <p:ph type="title"/>
          </p:nvPr>
        </p:nvSpPr>
        <p:spPr>
          <a:xfrm>
            <a:off x="629919" y="600456"/>
            <a:ext cx="8523043" cy="466344"/>
          </a:xfrm>
        </p:spPr>
        <p:txBody>
          <a:bodyPr/>
          <a:lstStyle/>
          <a:p>
            <a:r>
              <a:rPr lang="pt-PT" sz="2800" b="1" dirty="0">
                <a:latin typeface="Arial" panose="020B0604020202020204" pitchFamily="34" charset="0"/>
                <a:cs typeface="Arial" panose="020B0604020202020204" pitchFamily="34" charset="0"/>
              </a:rPr>
              <a:t>Journey to policy</a:t>
            </a:r>
            <a:endParaRPr lang="en-KE" sz="2800" b="1"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3394324" y="1541267"/>
            <a:ext cx="2617814" cy="3702977"/>
          </a:xfrm>
          <a:prstGeom prst="rect">
            <a:avLst/>
          </a:prstGeom>
        </p:spPr>
      </p:pic>
      <p:pic>
        <p:nvPicPr>
          <p:cNvPr id="14" name="Picture 13"/>
          <p:cNvPicPr>
            <a:picLocks noChangeAspect="1"/>
          </p:cNvPicPr>
          <p:nvPr/>
        </p:nvPicPr>
        <p:blipFill>
          <a:blip r:embed="rId3"/>
          <a:stretch>
            <a:fillRect/>
          </a:stretch>
        </p:blipFill>
        <p:spPr>
          <a:xfrm>
            <a:off x="85760" y="1541267"/>
            <a:ext cx="2492487" cy="3540465"/>
          </a:xfrm>
          <a:prstGeom prst="rect">
            <a:avLst/>
          </a:prstGeom>
        </p:spPr>
      </p:pic>
      <p:sp>
        <p:nvSpPr>
          <p:cNvPr id="16" name="TextBox 15">
            <a:extLst>
              <a:ext uri="{FF2B5EF4-FFF2-40B4-BE49-F238E27FC236}">
                <a16:creationId xmlns:a16="http://schemas.microsoft.com/office/drawing/2014/main" id="{0BA8D43A-69BB-94D3-D952-3B77333F34DD}"/>
              </a:ext>
            </a:extLst>
          </p:cNvPr>
          <p:cNvSpPr txBox="1"/>
          <p:nvPr/>
        </p:nvSpPr>
        <p:spPr>
          <a:xfrm>
            <a:off x="143934" y="5611302"/>
            <a:ext cx="8659692"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Ministry and county departments of health, and implementing partners were provided with ATP tools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Research team is available to train providers supported by different partners</a:t>
            </a:r>
          </a:p>
        </p:txBody>
      </p:sp>
      <p:sp>
        <p:nvSpPr>
          <p:cNvPr id="2" name="Right Arrow 1"/>
          <p:cNvSpPr/>
          <p:nvPr/>
        </p:nvSpPr>
        <p:spPr>
          <a:xfrm>
            <a:off x="6012138" y="2861187"/>
            <a:ext cx="882005" cy="462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894143" y="2571135"/>
            <a:ext cx="2074606" cy="104222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lgerian" panose="04020705040A02060702" pitchFamily="82" charset="0"/>
                <a:cs typeface="Arial" panose="020B0604020202020204" pitchFamily="34" charset="0"/>
              </a:rPr>
              <a:t>2024</a:t>
            </a:r>
          </a:p>
          <a:p>
            <a:pPr algn="ctr"/>
            <a:r>
              <a:rPr lang="en-US" sz="2000" b="1" dirty="0">
                <a:solidFill>
                  <a:schemeClr val="tx1"/>
                </a:solidFill>
                <a:latin typeface="Algerian" panose="04020705040A02060702" pitchFamily="82" charset="0"/>
                <a:cs typeface="Arial" panose="020B0604020202020204" pitchFamily="34" charset="0"/>
              </a:rPr>
              <a:t>REVISION</a:t>
            </a:r>
          </a:p>
        </p:txBody>
      </p:sp>
      <p:pic>
        <p:nvPicPr>
          <p:cNvPr id="17" name="Picture 16"/>
          <p:cNvPicPr>
            <a:picLocks noChangeAspect="1"/>
          </p:cNvPicPr>
          <p:nvPr/>
        </p:nvPicPr>
        <p:blipFill rotWithShape="1">
          <a:blip r:embed="rId4"/>
          <a:srcRect l="10941" t="3880" r="19290" b="15541"/>
          <a:stretch/>
        </p:blipFill>
        <p:spPr>
          <a:xfrm>
            <a:off x="7629832" y="129152"/>
            <a:ext cx="1428409" cy="1063709"/>
          </a:xfrm>
          <a:prstGeom prst="rect">
            <a:avLst/>
          </a:prstGeom>
          <a:ln w="28575">
            <a:solidFill>
              <a:schemeClr val="bg1">
                <a:lumMod val="85000"/>
                <a:lumOff val="15000"/>
              </a:schemeClr>
            </a:solidFill>
          </a:ln>
        </p:spPr>
      </p:pic>
    </p:spTree>
    <p:extLst>
      <p:ext uri="{BB962C8B-B14F-4D97-AF65-F5344CB8AC3E}">
        <p14:creationId xmlns:p14="http://schemas.microsoft.com/office/powerpoint/2010/main" val="1841897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normAutofit/>
          </a:bodyPr>
          <a:lstStyle/>
          <a:p>
            <a:r>
              <a:rPr lang="pt-PT" sz="2800" b="1" dirty="0">
                <a:latin typeface="Arial" panose="020B0604020202020204" pitchFamily="34" charset="0"/>
                <a:cs typeface="Arial" panose="020B0604020202020204" pitchFamily="34" charset="0"/>
              </a:rPr>
              <a:t>What worked?</a:t>
            </a:r>
            <a:endParaRPr lang="en-US" altLang="en-US" sz="2800" dirty="0">
              <a:latin typeface="Arial" panose="020B0604020202020204" pitchFamily="34" charset="0"/>
              <a:ea typeface="ＭＳ Ｐゴシック" panose="020B0600070205080204" pitchFamily="34" charset="-128"/>
            </a:endParaRPr>
          </a:p>
        </p:txBody>
      </p:sp>
      <p:grpSp>
        <p:nvGrpSpPr>
          <p:cNvPr id="11" name="Group 10"/>
          <p:cNvGrpSpPr/>
          <p:nvPr/>
        </p:nvGrpSpPr>
        <p:grpSpPr>
          <a:xfrm>
            <a:off x="114355" y="1519020"/>
            <a:ext cx="3061464" cy="5058635"/>
            <a:chOff x="84792" y="1484667"/>
            <a:chExt cx="5010327" cy="5058635"/>
          </a:xfrm>
        </p:grpSpPr>
        <p:sp>
          <p:nvSpPr>
            <p:cNvPr id="8" name="Right Arrow 7"/>
            <p:cNvSpPr/>
            <p:nvPr/>
          </p:nvSpPr>
          <p:spPr>
            <a:xfrm>
              <a:off x="88491" y="1484667"/>
              <a:ext cx="4857136" cy="1356852"/>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Co-design with stakeholders</a:t>
              </a:r>
            </a:p>
          </p:txBody>
        </p:sp>
        <p:sp>
          <p:nvSpPr>
            <p:cNvPr id="12" name="Right Arrow 11"/>
            <p:cNvSpPr/>
            <p:nvPr/>
          </p:nvSpPr>
          <p:spPr>
            <a:xfrm>
              <a:off x="88492" y="2581030"/>
              <a:ext cx="4857136" cy="1356852"/>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Local adaptation</a:t>
              </a:r>
            </a:p>
          </p:txBody>
        </p:sp>
        <p:sp>
          <p:nvSpPr>
            <p:cNvPr id="13" name="Right Arrow 12"/>
            <p:cNvSpPr/>
            <p:nvPr/>
          </p:nvSpPr>
          <p:spPr>
            <a:xfrm>
              <a:off x="104583" y="3741590"/>
              <a:ext cx="4990536" cy="1548163"/>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Dissemination: Actively target stakeholders</a:t>
              </a:r>
            </a:p>
          </p:txBody>
        </p:sp>
        <p:sp>
          <p:nvSpPr>
            <p:cNvPr id="14" name="Right Arrow 13"/>
            <p:cNvSpPr/>
            <p:nvPr/>
          </p:nvSpPr>
          <p:spPr>
            <a:xfrm>
              <a:off x="84792" y="5157085"/>
              <a:ext cx="4860837" cy="138621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Researchers available for programming</a:t>
              </a:r>
            </a:p>
          </p:txBody>
        </p:sp>
      </p:grpSp>
      <p:sp>
        <p:nvSpPr>
          <p:cNvPr id="2" name="TextBox 1"/>
          <p:cNvSpPr txBox="1"/>
          <p:nvPr/>
        </p:nvSpPr>
        <p:spPr>
          <a:xfrm>
            <a:off x="3168294" y="1634447"/>
            <a:ext cx="5897049" cy="369332"/>
          </a:xfrm>
          <a:prstGeom prst="rect">
            <a:avLst/>
          </a:prstGeom>
          <a:solidFill>
            <a:schemeClr val="bg1"/>
          </a:solidFill>
          <a:ln w="15875">
            <a:solidFill>
              <a:schemeClr val="accent1">
                <a:lumMod val="50000"/>
              </a:schemeClr>
            </a:solidFill>
            <a:prstDash val="sysDash"/>
          </a:ln>
        </p:spPr>
        <p:txBody>
          <a:bodyPr wrap="square" rtlCol="0">
            <a:spAutoFit/>
          </a:bodyPr>
          <a:lstStyle/>
          <a:p>
            <a:r>
              <a:rPr lang="en-US" dirty="0">
                <a:latin typeface="Arial" panose="020B0604020202020204" pitchFamily="34" charset="0"/>
                <a:cs typeface="Arial" panose="020B0604020202020204" pitchFamily="34" charset="0"/>
              </a:rPr>
              <a:t>Align research to program interest &amp; priorities</a:t>
            </a:r>
          </a:p>
        </p:txBody>
      </p:sp>
      <p:sp>
        <p:nvSpPr>
          <p:cNvPr id="15" name="TextBox 14">
            <a:extLst>
              <a:ext uri="{FF2B5EF4-FFF2-40B4-BE49-F238E27FC236}">
                <a16:creationId xmlns:a16="http://schemas.microsoft.com/office/drawing/2014/main" id="{0BA8D43A-69BB-94D3-D952-3B77333F34DD}"/>
              </a:ext>
            </a:extLst>
          </p:cNvPr>
          <p:cNvSpPr txBox="1"/>
          <p:nvPr/>
        </p:nvSpPr>
        <p:spPr>
          <a:xfrm>
            <a:off x="3168293" y="3560681"/>
            <a:ext cx="5897048" cy="2031325"/>
          </a:xfrm>
          <a:prstGeom prst="rect">
            <a:avLst/>
          </a:prstGeom>
          <a:noFill/>
        </p:spPr>
        <p:txBody>
          <a:bodyPr wrap="square" rtlCol="0">
            <a:spAutoFit/>
          </a:bodyPr>
          <a:lstStyle/>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Two ATTACH research leads are members of the national pediatric and adolescent HIV TWG</a:t>
            </a:r>
          </a:p>
          <a:p>
            <a:pPr marL="285750" indent="-285750">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ATTACH research team part of the team involved by the HIV program in developing the HIV guidelines 2022 and revising the transition and mental health sections of the adolescent package of care</a:t>
            </a:r>
          </a:p>
        </p:txBody>
      </p:sp>
      <p:sp>
        <p:nvSpPr>
          <p:cNvPr id="17" name="TextBox 16"/>
          <p:cNvSpPr txBox="1"/>
          <p:nvPr/>
        </p:nvSpPr>
        <p:spPr>
          <a:xfrm>
            <a:off x="3168294" y="2458974"/>
            <a:ext cx="5897049" cy="861774"/>
          </a:xfrm>
          <a:prstGeom prst="rect">
            <a:avLst/>
          </a:prstGeom>
          <a:solidFill>
            <a:srgbClr val="FFFF99"/>
          </a:solidFill>
          <a:ln w="15875">
            <a:solidFill>
              <a:schemeClr val="accent1">
                <a:lumMod val="50000"/>
              </a:schemeClr>
            </a:solidFill>
            <a:prstDash val="sysDash"/>
          </a:ln>
        </p:spPr>
        <p:txBody>
          <a:bodyPr wrap="square" rtlCol="0">
            <a:spAutoFit/>
          </a:bodyPr>
          <a:lstStyle/>
          <a:p>
            <a:r>
              <a:rPr lang="en-US" dirty="0">
                <a:latin typeface="Arial" panose="020B0604020202020204" pitchFamily="34" charset="0"/>
                <a:cs typeface="Arial" panose="020B0604020202020204" pitchFamily="34" charset="0"/>
              </a:rPr>
              <a:t>WHAT DO PEOPLE CARE ABOUT?</a:t>
            </a:r>
          </a:p>
          <a:p>
            <a:endParaRPr lang="en-US"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NULL RESULTS ON IMPACT OF ATP ON VIRAL SUPPRESSION</a:t>
            </a:r>
          </a:p>
        </p:txBody>
      </p:sp>
      <p:sp>
        <p:nvSpPr>
          <p:cNvPr id="18" name="TextBox 17"/>
          <p:cNvSpPr txBox="1"/>
          <p:nvPr/>
        </p:nvSpPr>
        <p:spPr>
          <a:xfrm>
            <a:off x="3165987" y="5739614"/>
            <a:ext cx="5899355" cy="1077218"/>
          </a:xfrm>
          <a:prstGeom prst="rect">
            <a:avLst/>
          </a:prstGeom>
          <a:solidFill>
            <a:schemeClr val="bg1"/>
          </a:solidFill>
          <a:ln w="15875">
            <a:solidFill>
              <a:schemeClr val="accent1">
                <a:lumMod val="50000"/>
              </a:schemeClr>
            </a:solidFill>
            <a:prstDash val="sysDash"/>
          </a:ln>
        </p:spPr>
        <p:txBody>
          <a:bodyPr wrap="square" rtlCol="0">
            <a:spAutoFit/>
          </a:bodyPr>
          <a:lstStyle/>
          <a:p>
            <a:r>
              <a:rPr lang="en-US" sz="1600" b="1" dirty="0">
                <a:latin typeface="Arial" panose="020B0604020202020204" pitchFamily="34" charset="0"/>
                <a:cs typeface="Arial" panose="020B0604020202020204" pitchFamily="34" charset="0"/>
              </a:rPr>
              <a:t>Moderator:</a:t>
            </a:r>
            <a:r>
              <a:rPr lang="en-US" sz="1600" dirty="0">
                <a:latin typeface="Arial" panose="020B0604020202020204" pitchFamily="34" charset="0"/>
                <a:cs typeface="Arial" panose="020B0604020202020204" pitchFamily="34" charset="0"/>
              </a:rPr>
              <a:t> Program teams understand research</a:t>
            </a:r>
          </a:p>
          <a:p>
            <a:endParaRPr lang="en-U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600" dirty="0">
                <a:latin typeface="Arial" panose="020B0604020202020204" pitchFamily="34" charset="0"/>
                <a:cs typeface="Arial" panose="020B0604020202020204" pitchFamily="34" charset="0"/>
              </a:rPr>
              <a:t>Role of researchers in creating this research capacity: E.g., D43s, Global Scholars and Fellows Programs, HIGH IRI</a:t>
            </a:r>
          </a:p>
        </p:txBody>
      </p:sp>
      <p:pic>
        <p:nvPicPr>
          <p:cNvPr id="19" name="Picture 18"/>
          <p:cNvPicPr>
            <a:picLocks noChangeAspect="1"/>
          </p:cNvPicPr>
          <p:nvPr/>
        </p:nvPicPr>
        <p:blipFill rotWithShape="1">
          <a:blip r:embed="rId3"/>
          <a:srcRect l="10941" t="3880" r="19290" b="15541"/>
          <a:stretch/>
        </p:blipFill>
        <p:spPr>
          <a:xfrm>
            <a:off x="7629832" y="129152"/>
            <a:ext cx="1428409" cy="1063709"/>
          </a:xfrm>
          <a:prstGeom prst="rect">
            <a:avLst/>
          </a:prstGeom>
          <a:ln w="28575">
            <a:solidFill>
              <a:schemeClr val="bg1">
                <a:lumMod val="85000"/>
                <a:lumOff val="15000"/>
              </a:schemeClr>
            </a:solidFill>
          </a:ln>
        </p:spPr>
      </p:pic>
    </p:spTree>
    <p:extLst>
      <p:ext uri="{BB962C8B-B14F-4D97-AF65-F5344CB8AC3E}">
        <p14:creationId xmlns:p14="http://schemas.microsoft.com/office/powerpoint/2010/main" val="1805458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normAutofit/>
          </a:bodyPr>
          <a:lstStyle/>
          <a:p>
            <a:r>
              <a:rPr lang="pt-PT" sz="2800" b="1" dirty="0">
                <a:latin typeface="Arial" panose="020B0604020202020204" pitchFamily="34" charset="0"/>
                <a:cs typeface="Arial" panose="020B0604020202020204" pitchFamily="34" charset="0"/>
              </a:rPr>
              <a:t>Questions</a:t>
            </a:r>
            <a:endParaRPr lang="en-US" altLang="en-US" sz="2800" dirty="0">
              <a:latin typeface="Arial" panose="020B0604020202020204" pitchFamily="34" charset="0"/>
              <a:ea typeface="ＭＳ Ｐゴシック" panose="020B0600070205080204" pitchFamily="34" charset="-128"/>
            </a:endParaRPr>
          </a:p>
        </p:txBody>
      </p:sp>
      <p:pic>
        <p:nvPicPr>
          <p:cNvPr id="16" name="Picture 15"/>
          <p:cNvPicPr>
            <a:picLocks noChangeAspect="1"/>
          </p:cNvPicPr>
          <p:nvPr/>
        </p:nvPicPr>
        <p:blipFill rotWithShape="1">
          <a:blip r:embed="rId3"/>
          <a:srcRect l="10941" t="3880" r="19290" b="15541"/>
          <a:stretch/>
        </p:blipFill>
        <p:spPr>
          <a:xfrm>
            <a:off x="7629832" y="129152"/>
            <a:ext cx="1428409" cy="1063709"/>
          </a:xfrm>
          <a:prstGeom prst="rect">
            <a:avLst/>
          </a:prstGeom>
          <a:ln w="28575">
            <a:solidFill>
              <a:schemeClr val="bg1">
                <a:lumMod val="85000"/>
                <a:lumOff val="15000"/>
              </a:schemeClr>
            </a:solidFill>
          </a:ln>
        </p:spPr>
      </p:pic>
      <p:pic>
        <p:nvPicPr>
          <p:cNvPr id="3" name="Picture 2"/>
          <p:cNvPicPr>
            <a:picLocks noChangeAspect="1"/>
          </p:cNvPicPr>
          <p:nvPr/>
        </p:nvPicPr>
        <p:blipFill>
          <a:blip r:embed="rId4"/>
          <a:stretch>
            <a:fillRect/>
          </a:stretch>
        </p:blipFill>
        <p:spPr>
          <a:xfrm rot="19534306">
            <a:off x="2959970" y="3278597"/>
            <a:ext cx="2771775" cy="1343025"/>
          </a:xfrm>
          <a:prstGeom prst="rect">
            <a:avLst/>
          </a:prstGeom>
        </p:spPr>
      </p:pic>
    </p:spTree>
    <p:extLst>
      <p:ext uri="{BB962C8B-B14F-4D97-AF65-F5344CB8AC3E}">
        <p14:creationId xmlns:p14="http://schemas.microsoft.com/office/powerpoint/2010/main" val="1960715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a:latin typeface="Arial" panose="020B0604020202020204" pitchFamily="34" charset="0"/>
                <a:cs typeface="Arial" panose="020B0604020202020204" pitchFamily="34" charset="0"/>
              </a:rPr>
              <a:t>Exemplars of evidence to policy/practice</a:t>
            </a:r>
          </a:p>
        </p:txBody>
      </p:sp>
      <p:grpSp>
        <p:nvGrpSpPr>
          <p:cNvPr id="4" name="Group 3"/>
          <p:cNvGrpSpPr/>
          <p:nvPr/>
        </p:nvGrpSpPr>
        <p:grpSpPr>
          <a:xfrm>
            <a:off x="73196" y="2189131"/>
            <a:ext cx="3436920" cy="2965292"/>
            <a:chOff x="73196" y="1491039"/>
            <a:chExt cx="3436920" cy="2965292"/>
          </a:xfrm>
        </p:grpSpPr>
        <p:pic>
          <p:nvPicPr>
            <p:cNvPr id="18" name="Picture 17"/>
            <p:cNvPicPr>
              <a:picLocks noChangeAspect="1"/>
            </p:cNvPicPr>
            <p:nvPr/>
          </p:nvPicPr>
          <p:blipFill>
            <a:blip r:embed="rId3"/>
            <a:stretch>
              <a:fillRect/>
            </a:stretch>
          </p:blipFill>
          <p:spPr>
            <a:xfrm>
              <a:off x="73196" y="1491039"/>
              <a:ext cx="3436920" cy="2965292"/>
            </a:xfrm>
            <a:prstGeom prst="rect">
              <a:avLst/>
            </a:prstGeom>
          </p:spPr>
        </p:pic>
        <p:sp>
          <p:nvSpPr>
            <p:cNvPr id="19" name="Oval 18"/>
            <p:cNvSpPr/>
            <p:nvPr/>
          </p:nvSpPr>
          <p:spPr>
            <a:xfrm>
              <a:off x="2182761" y="2629554"/>
              <a:ext cx="412955" cy="403123"/>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3510116" y="1533832"/>
            <a:ext cx="5506065" cy="4247317"/>
          </a:xfrm>
          <a:prstGeom prst="rect">
            <a:avLst/>
          </a:prstGeom>
          <a:noFill/>
        </p:spPr>
        <p:txBody>
          <a:bodyPr wrap="square" rtlCol="0">
            <a:spAutoFit/>
          </a:bodyPr>
          <a:lstStyle/>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Breastfeeding for children of HIV infected mothers</a:t>
            </a:r>
          </a:p>
          <a:p>
            <a:pPr marL="742950" lvl="1" indent="-285750">
              <a:buFont typeface="Wingdings" panose="05000000000000000000" pitchFamily="2" charset="2"/>
              <a:buChar char="v"/>
            </a:pPr>
            <a:r>
              <a:rPr lang="en-US" dirty="0">
                <a:latin typeface="Arial" panose="020B0604020202020204" pitchFamily="34" charset="0"/>
                <a:cs typeface="Arial" panose="020B0604020202020204" pitchFamily="34" charset="0"/>
              </a:rPr>
              <a:t>KESHO BORA study</a:t>
            </a:r>
          </a:p>
          <a:p>
            <a:pPr marL="285750"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Strategy for Pediatric HIV treatment</a:t>
            </a:r>
          </a:p>
          <a:p>
            <a:pPr marL="742950" lvl="1" indent="-285750">
              <a:buFont typeface="Wingdings" panose="05000000000000000000" pitchFamily="2" charset="2"/>
              <a:buChar char="v"/>
            </a:pPr>
            <a:r>
              <a:rPr lang="en-US" dirty="0">
                <a:latin typeface="Arial" panose="020B0604020202020204" pitchFamily="34" charset="0"/>
                <a:cs typeface="Arial" panose="020B0604020202020204" pitchFamily="34" charset="0"/>
              </a:rPr>
              <a:t>PUSH study</a:t>
            </a:r>
          </a:p>
          <a:p>
            <a:pPr marL="285750"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Developing Adolescent Strategies for HIV testing</a:t>
            </a:r>
          </a:p>
          <a:p>
            <a:pPr marL="742950" lvl="1" indent="-285750">
              <a:buFont typeface="Wingdings" panose="05000000000000000000" pitchFamily="2" charset="2"/>
              <a:buChar char="v"/>
            </a:pPr>
            <a:r>
              <a:rPr lang="en-US" dirty="0">
                <a:latin typeface="Arial" panose="020B0604020202020204" pitchFamily="34" charset="0"/>
                <a:cs typeface="Arial" panose="020B0604020202020204" pitchFamily="34" charset="0"/>
              </a:rPr>
              <a:t>DASH study</a:t>
            </a:r>
          </a:p>
          <a:p>
            <a:pPr marL="285750"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Strategy for Pediatric HIV testing</a:t>
            </a:r>
          </a:p>
          <a:p>
            <a:pPr marL="742950" lvl="1" indent="-285750">
              <a:buFont typeface="Wingdings" panose="05000000000000000000" pitchFamily="2" charset="2"/>
              <a:buChar char="v"/>
            </a:pPr>
            <a:r>
              <a:rPr lang="en-US" b="1" dirty="0">
                <a:latin typeface="Arial" panose="020B0604020202020204" pitchFamily="34" charset="0"/>
                <a:cs typeface="Arial" panose="020B0604020202020204" pitchFamily="34" charset="0"/>
              </a:rPr>
              <a:t>CATCH study</a:t>
            </a:r>
          </a:p>
          <a:p>
            <a:pPr marL="285750"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Transitioning Adolescents to Adult HIV Care</a:t>
            </a:r>
          </a:p>
          <a:p>
            <a:pPr marL="742950" lvl="1" indent="-285750">
              <a:buFont typeface="Wingdings" panose="05000000000000000000" pitchFamily="2" charset="2"/>
              <a:buChar char="v"/>
            </a:pPr>
            <a:r>
              <a:rPr lang="en-US" b="1" dirty="0">
                <a:latin typeface="Arial" panose="020B0604020202020204" pitchFamily="34" charset="0"/>
                <a:cs typeface="Arial" panose="020B0604020202020204" pitchFamily="34" charset="0"/>
              </a:rPr>
              <a:t>ATTACH study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006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a:latin typeface="Arial" panose="020B0604020202020204" pitchFamily="34" charset="0"/>
                <a:cs typeface="Arial" panose="020B0604020202020204" pitchFamily="34" charset="0"/>
              </a:rPr>
              <a:t>Appetizers</a:t>
            </a:r>
          </a:p>
        </p:txBody>
      </p:sp>
      <p:sp>
        <p:nvSpPr>
          <p:cNvPr id="7" name="TextBox 6"/>
          <p:cNvSpPr txBox="1"/>
          <p:nvPr/>
        </p:nvSpPr>
        <p:spPr>
          <a:xfrm>
            <a:off x="4419600" y="1611837"/>
            <a:ext cx="4622800" cy="2185214"/>
          </a:xfrm>
          <a:prstGeom prst="rect">
            <a:avLst/>
          </a:prstGeom>
          <a:solidFill>
            <a:schemeClr val="accent5">
              <a:lumMod val="20000"/>
              <a:lumOff val="80000"/>
            </a:schemeClr>
          </a:solidFill>
        </p:spPr>
        <p:txBody>
          <a:bodyPr wrap="square" rtlCol="0">
            <a:spAutoFit/>
          </a:bodyPr>
          <a:lstStyle/>
          <a:p>
            <a:pPr algn="ctr">
              <a:spcAft>
                <a:spcPts val="600"/>
              </a:spcAft>
            </a:pPr>
            <a:r>
              <a:rPr lang="en-US" b="1" dirty="0">
                <a:latin typeface="Arial" panose="020B0604020202020204" pitchFamily="34" charset="0"/>
                <a:cs typeface="Arial" panose="020B0604020202020204" pitchFamily="34" charset="0"/>
              </a:rPr>
              <a:t>Pediatric Urgent Start of Highly Active Antiretroviral Treatment (PUSH)</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Children &lt;2 years diagnosed during hospitalization had a high mortality despite treatment</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No differences in mortality/ other SAEs between early and delayed HAART</a:t>
            </a:r>
          </a:p>
        </p:txBody>
      </p:sp>
      <p:sp>
        <p:nvSpPr>
          <p:cNvPr id="8" name="TextBox 7"/>
          <p:cNvSpPr txBox="1"/>
          <p:nvPr/>
        </p:nvSpPr>
        <p:spPr>
          <a:xfrm>
            <a:off x="63500" y="1610524"/>
            <a:ext cx="4244340" cy="2185214"/>
          </a:xfrm>
          <a:prstGeom prst="rect">
            <a:avLst/>
          </a:prstGeom>
          <a:solidFill>
            <a:srgbClr val="F6F5F9"/>
          </a:solidFill>
          <a:ln>
            <a:noFill/>
          </a:ln>
        </p:spPr>
        <p:txBody>
          <a:bodyPr wrap="square" rtlCol="0">
            <a:spAutoFit/>
          </a:bodyPr>
          <a:lstStyle/>
          <a:p>
            <a:pPr algn="ctr">
              <a:spcAft>
                <a:spcPts val="600"/>
              </a:spcAft>
            </a:pPr>
            <a:r>
              <a:rPr lang="en-US" b="1" dirty="0" err="1">
                <a:latin typeface="Arial" panose="020B0604020202020204" pitchFamily="34" charset="0"/>
                <a:cs typeface="Arial" panose="020B0604020202020204" pitchFamily="34" charset="0"/>
              </a:rPr>
              <a:t>Kesho</a:t>
            </a:r>
            <a:r>
              <a:rPr lang="en-US" b="1" dirty="0">
                <a:latin typeface="Arial" panose="020B0604020202020204" pitchFamily="34" charset="0"/>
                <a:cs typeface="Arial" panose="020B0604020202020204" pitchFamily="34" charset="0"/>
              </a:rPr>
              <a:t> Bora Studies</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Breastfed infants of women living with HIV had lower morbidity and mortality</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Mixed feeding and early weaning resulted in higher transmission, morbidity and mortality</a:t>
            </a:r>
          </a:p>
        </p:txBody>
      </p:sp>
      <p:sp>
        <p:nvSpPr>
          <p:cNvPr id="9" name="TextBox 8"/>
          <p:cNvSpPr txBox="1"/>
          <p:nvPr/>
        </p:nvSpPr>
        <p:spPr>
          <a:xfrm>
            <a:off x="63500" y="3819270"/>
            <a:ext cx="4244340" cy="584775"/>
          </a:xfrm>
          <a:prstGeom prst="rect">
            <a:avLst/>
          </a:prstGeom>
          <a:solidFill>
            <a:schemeClr val="accent6">
              <a:lumMod val="20000"/>
              <a:lumOff val="80000"/>
            </a:schemeClr>
          </a:solidFill>
        </p:spPr>
        <p:txBody>
          <a:bodyPr wrap="square" rtlCol="0">
            <a:spAutoFit/>
          </a:bodyPr>
          <a:lstStyle/>
          <a:p>
            <a:pPr algn="ctr"/>
            <a:r>
              <a:rPr lang="en-US" sz="1600" b="1" dirty="0">
                <a:latin typeface="Arial" panose="020B0604020202020204" pitchFamily="34" charset="0"/>
                <a:cs typeface="Arial" panose="020B0604020202020204" pitchFamily="34" charset="0"/>
              </a:rPr>
              <a:t>POLICY IMPACT: Early infant feeding guidelines between 2010 and 2016</a:t>
            </a:r>
          </a:p>
        </p:txBody>
      </p:sp>
      <p:sp>
        <p:nvSpPr>
          <p:cNvPr id="10" name="TextBox 9"/>
          <p:cNvSpPr txBox="1"/>
          <p:nvPr/>
        </p:nvSpPr>
        <p:spPr>
          <a:xfrm>
            <a:off x="4419600" y="3813793"/>
            <a:ext cx="4622800" cy="584775"/>
          </a:xfrm>
          <a:prstGeom prst="rect">
            <a:avLst/>
          </a:prstGeom>
          <a:solidFill>
            <a:schemeClr val="accent6">
              <a:lumMod val="20000"/>
              <a:lumOff val="80000"/>
            </a:schemeClr>
          </a:solidFill>
        </p:spPr>
        <p:txBody>
          <a:bodyPr wrap="square" rtlCol="0">
            <a:spAutoFit/>
          </a:bodyPr>
          <a:lstStyle/>
          <a:p>
            <a:pPr algn="ctr"/>
            <a:r>
              <a:rPr lang="en-US" sz="1600" b="1" dirty="0">
                <a:latin typeface="Arial" panose="020B0604020202020204" pitchFamily="34" charset="0"/>
                <a:cs typeface="Arial" panose="020B0604020202020204" pitchFamily="34" charset="0"/>
              </a:rPr>
              <a:t>POLICY IMPACT: HAART initiation for hospitalized children from 2016</a:t>
            </a:r>
          </a:p>
        </p:txBody>
      </p:sp>
      <p:sp>
        <p:nvSpPr>
          <p:cNvPr id="11" name="TextBox 10"/>
          <p:cNvSpPr txBox="1"/>
          <p:nvPr/>
        </p:nvSpPr>
        <p:spPr>
          <a:xfrm>
            <a:off x="63500" y="4498504"/>
            <a:ext cx="8978900" cy="1277273"/>
          </a:xfrm>
          <a:prstGeom prst="rect">
            <a:avLst/>
          </a:prstGeom>
          <a:solidFill>
            <a:schemeClr val="accent3">
              <a:lumMod val="20000"/>
              <a:lumOff val="80000"/>
            </a:schemeClr>
          </a:solidFill>
        </p:spPr>
        <p:txBody>
          <a:bodyPr wrap="square" rtlCol="0">
            <a:spAutoFit/>
          </a:bodyPr>
          <a:lstStyle/>
          <a:p>
            <a:pPr algn="ctr"/>
            <a:r>
              <a:rPr lang="en-US" b="1" dirty="0">
                <a:latin typeface="Arial" panose="020B0604020202020204" pitchFamily="34" charset="0"/>
                <a:cs typeface="Arial" panose="020B0604020202020204" pitchFamily="34" charset="0"/>
              </a:rPr>
              <a:t>DASH Study</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Introduced continuous quality improvement as a strategy to improve adolescent HIV testing experience</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CQI activities resulted in improved HIV knowledge and satisfaction with testing</a:t>
            </a:r>
          </a:p>
        </p:txBody>
      </p:sp>
      <p:sp>
        <p:nvSpPr>
          <p:cNvPr id="13" name="TextBox 12"/>
          <p:cNvSpPr txBox="1"/>
          <p:nvPr/>
        </p:nvSpPr>
        <p:spPr>
          <a:xfrm>
            <a:off x="63500" y="5795441"/>
            <a:ext cx="8978900" cy="338554"/>
          </a:xfrm>
          <a:prstGeom prst="rect">
            <a:avLst/>
          </a:prstGeom>
          <a:solidFill>
            <a:schemeClr val="accent6">
              <a:lumMod val="20000"/>
              <a:lumOff val="80000"/>
            </a:schemeClr>
          </a:solidFill>
        </p:spPr>
        <p:txBody>
          <a:bodyPr wrap="square" rtlCol="0">
            <a:spAutoFit/>
          </a:bodyPr>
          <a:lstStyle/>
          <a:p>
            <a:pPr algn="ctr"/>
            <a:r>
              <a:rPr lang="en-US" sz="1600" b="1" dirty="0">
                <a:latin typeface="Arial" panose="020B0604020202020204" pitchFamily="34" charset="0"/>
                <a:cs typeface="Arial" panose="020B0604020202020204" pitchFamily="34" charset="0"/>
              </a:rPr>
              <a:t>PRACTICE IMPACT: HIV Prevention Unit adopted CQI as a standard process</a:t>
            </a:r>
          </a:p>
        </p:txBody>
      </p:sp>
    </p:spTree>
    <p:extLst>
      <p:ext uri="{BB962C8B-B14F-4D97-AF65-F5344CB8AC3E}">
        <p14:creationId xmlns:p14="http://schemas.microsoft.com/office/powerpoint/2010/main" val="652485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21841" y="3962400"/>
            <a:ext cx="5557519" cy="454025"/>
          </a:xfrm>
        </p:spPr>
        <p:txBody>
          <a:bodyPr>
            <a:normAutofit/>
          </a:bodyPr>
          <a:lstStyle/>
          <a:p>
            <a:r>
              <a:rPr lang="en-US" sz="1800" b="1" dirty="0">
                <a:latin typeface="Arial" panose="020B0604020202020204" pitchFamily="34" charset="0"/>
                <a:cs typeface="Arial" panose="020B0604020202020204" pitchFamily="34" charset="0"/>
              </a:rPr>
              <a:t>PEDIATRIC HIV INDEX CASE TESTING</a:t>
            </a:r>
          </a:p>
        </p:txBody>
      </p:sp>
      <p:sp>
        <p:nvSpPr>
          <p:cNvPr id="3" name="Title 2"/>
          <p:cNvSpPr>
            <a:spLocks noGrp="1"/>
          </p:cNvSpPr>
          <p:nvPr>
            <p:ph type="title"/>
          </p:nvPr>
        </p:nvSpPr>
        <p:spPr/>
        <p:txBody>
          <a:bodyPr>
            <a:noAutofit/>
          </a:bodyPr>
          <a:lstStyle/>
          <a:p>
            <a:pPr algn="ctr"/>
            <a:r>
              <a:rPr lang="en-US" sz="2400" b="1" dirty="0">
                <a:latin typeface="Arial" panose="020B0604020202020204" pitchFamily="34" charset="0"/>
                <a:cs typeface="Arial" panose="020B0604020202020204" pitchFamily="34" charset="0"/>
              </a:rPr>
              <a:t>COUNSELING AND TESTING OF CHILDREN AT HOME (CATCH) STUDY</a:t>
            </a:r>
          </a:p>
        </p:txBody>
      </p:sp>
      <p:pic>
        <p:nvPicPr>
          <p:cNvPr id="4" name="Picture 3" descr="catch logo final color copy.pdf">
            <a:extLst>
              <a:ext uri="{FF2B5EF4-FFF2-40B4-BE49-F238E27FC236}">
                <a16:creationId xmlns:a16="http://schemas.microsoft.com/office/drawing/2014/main" id="{4E1CD04A-C812-B910-DBD8-260BED23A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795" y="553142"/>
            <a:ext cx="1909482" cy="900787"/>
          </a:xfrm>
          <a:prstGeom prst="rect">
            <a:avLst/>
          </a:prstGeom>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4773" y="2621280"/>
            <a:ext cx="2359227" cy="353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6292645" y="6296740"/>
            <a:ext cx="2851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dirty="0"/>
              <a:t>Photo credit: Elizabeth Glaser Pediatric AIDS Foundation: </a:t>
            </a:r>
          </a:p>
          <a:p>
            <a:pPr eaLnBrk="1" hangingPunct="1"/>
            <a:r>
              <a:rPr lang="en-US" altLang="en-US" sz="800" dirty="0"/>
              <a:t>http://www.independent.co.uk/news/world/africa/preventing-mothertochild-transmission-of-hivaids-2147367.html </a:t>
            </a:r>
          </a:p>
        </p:txBody>
      </p:sp>
    </p:spTree>
    <p:extLst>
      <p:ext uri="{BB962C8B-B14F-4D97-AF65-F5344CB8AC3E}">
        <p14:creationId xmlns:p14="http://schemas.microsoft.com/office/powerpoint/2010/main" val="2165317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normAutofit/>
          </a:bodyPr>
          <a:lstStyle/>
          <a:p>
            <a:r>
              <a:rPr lang="pt-PT" sz="2800" b="1" dirty="0">
                <a:latin typeface="Arial" panose="020B0604020202020204" pitchFamily="34" charset="0"/>
                <a:cs typeface="Arial" panose="020B0604020202020204" pitchFamily="34" charset="0"/>
              </a:rPr>
              <a:t>Definition</a:t>
            </a:r>
            <a:endParaRPr lang="en-US" altLang="en-US" sz="2800" dirty="0">
              <a:latin typeface="Arial" panose="020B0604020202020204" pitchFamily="34" charset="0"/>
              <a:ea typeface="ＭＳ Ｐゴシック" panose="020B0600070205080204" pitchFamily="34" charset="-128"/>
            </a:endParaRPr>
          </a:p>
        </p:txBody>
      </p:sp>
      <p:pic>
        <p:nvPicPr>
          <p:cNvPr id="7" name="Picture 6" descr="catch logo final color copy.pdf">
            <a:extLst>
              <a:ext uri="{FF2B5EF4-FFF2-40B4-BE49-F238E27FC236}">
                <a16:creationId xmlns:a16="http://schemas.microsoft.com/office/drawing/2014/main" id="{4E1CD04A-C812-B910-DBD8-260BED23A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143" y="102749"/>
            <a:ext cx="1909482" cy="900787"/>
          </a:xfrm>
          <a:prstGeom prst="rect">
            <a:avLst/>
          </a:prstGeom>
        </p:spPr>
      </p:pic>
      <p:grpSp>
        <p:nvGrpSpPr>
          <p:cNvPr id="5" name="Group 4"/>
          <p:cNvGrpSpPr/>
          <p:nvPr/>
        </p:nvGrpSpPr>
        <p:grpSpPr>
          <a:xfrm>
            <a:off x="3220720" y="2245360"/>
            <a:ext cx="5801360" cy="3271520"/>
            <a:chOff x="51859" y="1654998"/>
            <a:chExt cx="6534150" cy="3282762"/>
          </a:xfrm>
        </p:grpSpPr>
        <p:pic>
          <p:nvPicPr>
            <p:cNvPr id="3" name="Picture 2"/>
            <p:cNvPicPr>
              <a:picLocks noChangeAspect="1"/>
            </p:cNvPicPr>
            <p:nvPr/>
          </p:nvPicPr>
          <p:blipFill>
            <a:blip r:embed="rId4"/>
            <a:stretch>
              <a:fillRect/>
            </a:stretch>
          </p:blipFill>
          <p:spPr>
            <a:xfrm>
              <a:off x="51859" y="1654998"/>
              <a:ext cx="6534150" cy="2838450"/>
            </a:xfrm>
            <a:prstGeom prst="rect">
              <a:avLst/>
            </a:prstGeom>
          </p:spPr>
        </p:pic>
        <p:sp>
          <p:nvSpPr>
            <p:cNvPr id="4" name="Oval 3"/>
            <p:cNvSpPr/>
            <p:nvPr/>
          </p:nvSpPr>
          <p:spPr>
            <a:xfrm>
              <a:off x="3257973" y="2953173"/>
              <a:ext cx="2275840" cy="1984587"/>
            </a:xfrm>
            <a:prstGeom prst="ellipse">
              <a:avLst/>
            </a:prstGeom>
            <a:noFill/>
            <a:ln>
              <a:solidFill>
                <a:srgbClr val="F72D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a:blip r:embed="rId5"/>
          <a:stretch>
            <a:fillRect/>
          </a:stretch>
        </p:blipFill>
        <p:spPr>
          <a:xfrm>
            <a:off x="35210" y="5714569"/>
            <a:ext cx="8986870" cy="438150"/>
          </a:xfrm>
          <a:prstGeom prst="rect">
            <a:avLst/>
          </a:prstGeom>
        </p:spPr>
      </p:pic>
      <p:pic>
        <p:nvPicPr>
          <p:cNvPr id="2" name="Picture 1"/>
          <p:cNvPicPr>
            <a:picLocks noChangeAspect="1"/>
          </p:cNvPicPr>
          <p:nvPr/>
        </p:nvPicPr>
        <p:blipFill>
          <a:blip r:embed="rId6"/>
          <a:stretch>
            <a:fillRect/>
          </a:stretch>
        </p:blipFill>
        <p:spPr>
          <a:xfrm>
            <a:off x="28066" y="2794001"/>
            <a:ext cx="3289367" cy="2143760"/>
          </a:xfrm>
          <a:prstGeom prst="rect">
            <a:avLst/>
          </a:prstGeom>
        </p:spPr>
      </p:pic>
      <p:sp>
        <p:nvSpPr>
          <p:cNvPr id="6" name="TextBox 5"/>
          <p:cNvSpPr txBox="1"/>
          <p:nvPr/>
        </p:nvSpPr>
        <p:spPr>
          <a:xfrm>
            <a:off x="4730" y="1552811"/>
            <a:ext cx="9017350"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&gt;50% OF PLWHIV DID NOT KNOW THE HIV STATUS OF THEIR CHILDREN</a:t>
            </a:r>
          </a:p>
        </p:txBody>
      </p:sp>
    </p:spTree>
    <p:extLst>
      <p:ext uri="{BB962C8B-B14F-4D97-AF65-F5344CB8AC3E}">
        <p14:creationId xmlns:p14="http://schemas.microsoft.com/office/powerpoint/2010/main" val="405731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5C90D-398D-D8B0-065B-D9899D64AFF3}"/>
              </a:ext>
            </a:extLst>
          </p:cNvPr>
          <p:cNvSpPr>
            <a:spLocks noGrp="1"/>
          </p:cNvSpPr>
          <p:nvPr>
            <p:ph type="title"/>
          </p:nvPr>
        </p:nvSpPr>
        <p:spPr>
          <a:xfrm>
            <a:off x="629919" y="600456"/>
            <a:ext cx="8523043" cy="466344"/>
          </a:xfrm>
        </p:spPr>
        <p:txBody>
          <a:bodyPr/>
          <a:lstStyle/>
          <a:p>
            <a:r>
              <a:rPr lang="pt-PT" sz="2800" b="1" dirty="0">
                <a:latin typeface="Arial" panose="020B0604020202020204" pitchFamily="34" charset="0"/>
                <a:cs typeface="Arial" panose="020B0604020202020204" pitchFamily="34" charset="0"/>
              </a:rPr>
              <a:t>Policy</a:t>
            </a:r>
            <a:endParaRPr lang="en-KE" sz="28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782321" y="1406639"/>
            <a:ext cx="2822186" cy="3789046"/>
          </a:xfrm>
          <a:prstGeom prst="rect">
            <a:avLst/>
          </a:prstGeom>
        </p:spPr>
      </p:pic>
      <p:pic>
        <p:nvPicPr>
          <p:cNvPr id="2" name="Picture 1"/>
          <p:cNvPicPr>
            <a:picLocks noChangeAspect="1"/>
          </p:cNvPicPr>
          <p:nvPr/>
        </p:nvPicPr>
        <p:blipFill>
          <a:blip r:embed="rId3"/>
          <a:stretch>
            <a:fillRect/>
          </a:stretch>
        </p:blipFill>
        <p:spPr>
          <a:xfrm>
            <a:off x="3312159" y="5208236"/>
            <a:ext cx="5740401" cy="994236"/>
          </a:xfrm>
          <a:prstGeom prst="rect">
            <a:avLst/>
          </a:prstGeom>
        </p:spPr>
      </p:pic>
      <p:pic>
        <p:nvPicPr>
          <p:cNvPr id="10" name="Picture 9" descr="catch logo final color copy.pdf">
            <a:extLst>
              <a:ext uri="{FF2B5EF4-FFF2-40B4-BE49-F238E27FC236}">
                <a16:creationId xmlns:a16="http://schemas.microsoft.com/office/drawing/2014/main" id="{4E1CD04A-C812-B910-DBD8-260BED23A4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143" y="102749"/>
            <a:ext cx="1909482" cy="900787"/>
          </a:xfrm>
          <a:prstGeom prst="rect">
            <a:avLst/>
          </a:prstGeom>
        </p:spPr>
      </p:pic>
      <p:pic>
        <p:nvPicPr>
          <p:cNvPr id="4" name="Picture 3"/>
          <p:cNvPicPr>
            <a:picLocks noChangeAspect="1"/>
          </p:cNvPicPr>
          <p:nvPr/>
        </p:nvPicPr>
        <p:blipFill>
          <a:blip r:embed="rId5"/>
          <a:stretch>
            <a:fillRect/>
          </a:stretch>
        </p:blipFill>
        <p:spPr>
          <a:xfrm>
            <a:off x="4865662" y="1406640"/>
            <a:ext cx="2845778" cy="3805530"/>
          </a:xfrm>
          <a:prstGeom prst="rect">
            <a:avLst/>
          </a:prstGeom>
        </p:spPr>
      </p:pic>
    </p:spTree>
    <p:extLst>
      <p:ext uri="{BB962C8B-B14F-4D97-AF65-F5344CB8AC3E}">
        <p14:creationId xmlns:p14="http://schemas.microsoft.com/office/powerpoint/2010/main" val="1493528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5C90D-398D-D8B0-065B-D9899D64AFF3}"/>
              </a:ext>
            </a:extLst>
          </p:cNvPr>
          <p:cNvSpPr>
            <a:spLocks noGrp="1"/>
          </p:cNvSpPr>
          <p:nvPr>
            <p:ph type="title"/>
          </p:nvPr>
        </p:nvSpPr>
        <p:spPr>
          <a:xfrm>
            <a:off x="274321" y="600456"/>
            <a:ext cx="8878642" cy="466344"/>
          </a:xfrm>
        </p:spPr>
        <p:txBody>
          <a:bodyPr/>
          <a:lstStyle/>
          <a:p>
            <a:r>
              <a:rPr lang="pt-PT" sz="2800" b="1" dirty="0">
                <a:latin typeface="Arial" panose="020B0604020202020204" pitchFamily="34" charset="0"/>
                <a:cs typeface="Arial" panose="020B0604020202020204" pitchFamily="34" charset="0"/>
              </a:rPr>
              <a:t>Practice &amp; Impact</a:t>
            </a:r>
            <a:endParaRPr lang="en-KE" sz="2800" b="1" dirty="0">
              <a:latin typeface="Arial" panose="020B0604020202020204" pitchFamily="34" charset="0"/>
              <a:cs typeface="Arial" panose="020B0604020202020204" pitchFamily="34" charset="0"/>
            </a:endParaRPr>
          </a:p>
        </p:txBody>
      </p:sp>
      <p:pic>
        <p:nvPicPr>
          <p:cNvPr id="9" name="Picture 8" descr="catch logo final color copy.pdf">
            <a:extLst>
              <a:ext uri="{FF2B5EF4-FFF2-40B4-BE49-F238E27FC236}">
                <a16:creationId xmlns:a16="http://schemas.microsoft.com/office/drawing/2014/main" id="{4E1CD04A-C812-B910-DBD8-260BED23A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4143" y="102749"/>
            <a:ext cx="1909482" cy="900787"/>
          </a:xfrm>
          <a:prstGeom prst="rect">
            <a:avLst/>
          </a:prstGeom>
        </p:spPr>
      </p:pic>
      <p:pic>
        <p:nvPicPr>
          <p:cNvPr id="6" name="Picture 5"/>
          <p:cNvPicPr>
            <a:picLocks noChangeAspect="1"/>
          </p:cNvPicPr>
          <p:nvPr/>
        </p:nvPicPr>
        <p:blipFill>
          <a:blip r:embed="rId3"/>
          <a:stretch>
            <a:fillRect/>
          </a:stretch>
        </p:blipFill>
        <p:spPr>
          <a:xfrm>
            <a:off x="5003200" y="1400206"/>
            <a:ext cx="4121647" cy="4819245"/>
          </a:xfrm>
          <a:prstGeom prst="rect">
            <a:avLst/>
          </a:prstGeom>
        </p:spPr>
      </p:pic>
      <p:pic>
        <p:nvPicPr>
          <p:cNvPr id="10" name="Picture 9"/>
          <p:cNvPicPr>
            <a:picLocks noChangeAspect="1"/>
          </p:cNvPicPr>
          <p:nvPr/>
        </p:nvPicPr>
        <p:blipFill>
          <a:blip r:embed="rId4"/>
          <a:stretch>
            <a:fillRect/>
          </a:stretch>
        </p:blipFill>
        <p:spPr>
          <a:xfrm>
            <a:off x="182748" y="1761735"/>
            <a:ext cx="4237917" cy="339033"/>
          </a:xfrm>
          <a:prstGeom prst="rect">
            <a:avLst/>
          </a:prstGeom>
        </p:spPr>
      </p:pic>
      <p:sp>
        <p:nvSpPr>
          <p:cNvPr id="11" name="Right Arrow 10"/>
          <p:cNvSpPr/>
          <p:nvPr/>
        </p:nvSpPr>
        <p:spPr>
          <a:xfrm>
            <a:off x="4480559" y="1761735"/>
            <a:ext cx="462747" cy="378641"/>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5"/>
          <a:stretch>
            <a:fillRect/>
          </a:stretch>
        </p:blipFill>
        <p:spPr>
          <a:xfrm>
            <a:off x="121921" y="4237163"/>
            <a:ext cx="4821385" cy="1281044"/>
          </a:xfrm>
          <a:prstGeom prst="rect">
            <a:avLst/>
          </a:prstGeom>
        </p:spPr>
      </p:pic>
      <p:sp>
        <p:nvSpPr>
          <p:cNvPr id="13" name="TextBox 12"/>
          <p:cNvSpPr txBox="1"/>
          <p:nvPr/>
        </p:nvSpPr>
        <p:spPr>
          <a:xfrm>
            <a:off x="274321" y="2214880"/>
            <a:ext cx="4146344"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&gt;500,000 children tested</a:t>
            </a:r>
          </a:p>
        </p:txBody>
      </p:sp>
      <p:sp>
        <p:nvSpPr>
          <p:cNvPr id="14" name="TextBox 13"/>
          <p:cNvSpPr txBox="1"/>
          <p:nvPr/>
        </p:nvSpPr>
        <p:spPr>
          <a:xfrm>
            <a:off x="182748" y="5557815"/>
            <a:ext cx="4760558"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CLOSE TO 80% OF PARENTS KNEW THE HIV STATUS OF THEIR CHILD</a:t>
            </a:r>
          </a:p>
        </p:txBody>
      </p:sp>
    </p:spTree>
    <p:extLst>
      <p:ext uri="{BB962C8B-B14F-4D97-AF65-F5344CB8AC3E}">
        <p14:creationId xmlns:p14="http://schemas.microsoft.com/office/powerpoint/2010/main" val="2735784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normAutofit/>
          </a:bodyPr>
          <a:lstStyle/>
          <a:p>
            <a:r>
              <a:rPr lang="pt-PT" sz="2800" b="1" dirty="0">
                <a:latin typeface="Arial" panose="020B0604020202020204" pitchFamily="34" charset="0"/>
                <a:cs typeface="Arial" panose="020B0604020202020204" pitchFamily="34" charset="0"/>
              </a:rPr>
              <a:t>What worked?</a:t>
            </a:r>
            <a:endParaRPr lang="en-US" altLang="en-US" sz="2800" dirty="0">
              <a:latin typeface="Arial" panose="020B0604020202020204" pitchFamily="34" charset="0"/>
              <a:ea typeface="ＭＳ Ｐゴシック" panose="020B0600070205080204" pitchFamily="34" charset="-128"/>
            </a:endParaRPr>
          </a:p>
        </p:txBody>
      </p:sp>
      <p:pic>
        <p:nvPicPr>
          <p:cNvPr id="7" name="Picture 6" descr="catch logo final color copy.pdf">
            <a:extLst>
              <a:ext uri="{FF2B5EF4-FFF2-40B4-BE49-F238E27FC236}">
                <a16:creationId xmlns:a16="http://schemas.microsoft.com/office/drawing/2014/main" id="{4E1CD04A-C812-B910-DBD8-260BED23A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143" y="102749"/>
            <a:ext cx="1909482" cy="900787"/>
          </a:xfrm>
          <a:prstGeom prst="rect">
            <a:avLst/>
          </a:prstGeom>
        </p:spPr>
      </p:pic>
      <p:sp>
        <p:nvSpPr>
          <p:cNvPr id="6" name="TextBox 5"/>
          <p:cNvSpPr txBox="1"/>
          <p:nvPr/>
        </p:nvSpPr>
        <p:spPr>
          <a:xfrm>
            <a:off x="4730" y="1552811"/>
            <a:ext cx="9017350"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PRELIMINARY RESULTS TO RRI AND GUIDELINES: 9 MONTHS – 1 YEAR</a:t>
            </a:r>
          </a:p>
        </p:txBody>
      </p:sp>
      <p:grpSp>
        <p:nvGrpSpPr>
          <p:cNvPr id="11" name="Group 10"/>
          <p:cNvGrpSpPr/>
          <p:nvPr/>
        </p:nvGrpSpPr>
        <p:grpSpPr>
          <a:xfrm>
            <a:off x="88491" y="1887790"/>
            <a:ext cx="3996997" cy="4400004"/>
            <a:chOff x="88491" y="1887790"/>
            <a:chExt cx="4857137" cy="4400004"/>
          </a:xfrm>
        </p:grpSpPr>
        <p:sp>
          <p:nvSpPr>
            <p:cNvPr id="8" name="Right Arrow 7"/>
            <p:cNvSpPr/>
            <p:nvPr/>
          </p:nvSpPr>
          <p:spPr>
            <a:xfrm>
              <a:off x="88491" y="1887790"/>
              <a:ext cx="4857136" cy="1356852"/>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Co-design with stakeholders</a:t>
              </a:r>
            </a:p>
          </p:txBody>
        </p:sp>
        <p:sp>
          <p:nvSpPr>
            <p:cNvPr id="12" name="Right Arrow 11"/>
            <p:cNvSpPr/>
            <p:nvPr/>
          </p:nvSpPr>
          <p:spPr>
            <a:xfrm>
              <a:off x="88492" y="2895662"/>
              <a:ext cx="4857136" cy="1356852"/>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Map stakeholders to determine engagement investment</a:t>
              </a:r>
            </a:p>
          </p:txBody>
        </p:sp>
        <p:sp>
          <p:nvSpPr>
            <p:cNvPr id="13" name="Right Arrow 12"/>
            <p:cNvSpPr/>
            <p:nvPr/>
          </p:nvSpPr>
          <p:spPr>
            <a:xfrm>
              <a:off x="88492" y="3913235"/>
              <a:ext cx="4857135" cy="1356852"/>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Utilize pragmatic/adaptive designs in implementation  </a:t>
              </a:r>
            </a:p>
          </p:txBody>
        </p:sp>
        <p:sp>
          <p:nvSpPr>
            <p:cNvPr id="14" name="Right Arrow 13"/>
            <p:cNvSpPr/>
            <p:nvPr/>
          </p:nvSpPr>
          <p:spPr>
            <a:xfrm>
              <a:off x="88491" y="4930942"/>
              <a:ext cx="4857135" cy="135685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Dissemination plan: Make it count during implementation</a:t>
              </a:r>
            </a:p>
          </p:txBody>
        </p:sp>
      </p:gr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5488" y="2010764"/>
            <a:ext cx="5023001" cy="3985038"/>
          </a:xfrm>
          <a:prstGeom prst="rect">
            <a:avLst/>
          </a:prstGeom>
        </p:spPr>
      </p:pic>
    </p:spTree>
    <p:extLst>
      <p:ext uri="{BB962C8B-B14F-4D97-AF65-F5344CB8AC3E}">
        <p14:creationId xmlns:p14="http://schemas.microsoft.com/office/powerpoint/2010/main" val="371081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767840"/>
            <a:ext cx="8153400" cy="705612"/>
          </a:xfrm>
        </p:spPr>
        <p:txBody>
          <a:bodyPr>
            <a:noAutofit/>
          </a:bodyPr>
          <a:lstStyle/>
          <a:p>
            <a:pPr algn="ctr"/>
            <a:r>
              <a:rPr lang="en-US" sz="2400" b="1" dirty="0">
                <a:latin typeface="Arial" panose="020B0604020202020204" pitchFamily="34" charset="0"/>
                <a:cs typeface="Arial" panose="020B0604020202020204" pitchFamily="34" charset="0"/>
              </a:rPr>
              <a:t> Adolescent Transition to Adult Care for HIV infected</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Adolescents (ATTACH) Study</a:t>
            </a:r>
          </a:p>
        </p:txBody>
      </p:sp>
      <p:pic>
        <p:nvPicPr>
          <p:cNvPr id="7" name="Picture 6"/>
          <p:cNvPicPr>
            <a:picLocks noChangeAspect="1"/>
          </p:cNvPicPr>
          <p:nvPr/>
        </p:nvPicPr>
        <p:blipFill rotWithShape="1">
          <a:blip r:embed="rId2"/>
          <a:srcRect l="10941" t="3880" r="19290" b="15541"/>
          <a:stretch/>
        </p:blipFill>
        <p:spPr>
          <a:xfrm>
            <a:off x="7629832" y="304412"/>
            <a:ext cx="1428409" cy="1063709"/>
          </a:xfrm>
          <a:prstGeom prst="rect">
            <a:avLst/>
          </a:prstGeom>
          <a:ln w="28575">
            <a:solidFill>
              <a:schemeClr val="bg1">
                <a:lumMod val="85000"/>
                <a:lumOff val="15000"/>
              </a:schemeClr>
            </a:solidFill>
          </a:ln>
        </p:spPr>
      </p:pic>
      <p:pic>
        <p:nvPicPr>
          <p:cNvPr id="9" name="Picture 8"/>
          <p:cNvPicPr>
            <a:picLocks noChangeAspect="1"/>
          </p:cNvPicPr>
          <p:nvPr/>
        </p:nvPicPr>
        <p:blipFill>
          <a:blip r:embed="rId3"/>
          <a:stretch>
            <a:fillRect/>
          </a:stretch>
        </p:blipFill>
        <p:spPr>
          <a:xfrm>
            <a:off x="4358640" y="2672579"/>
            <a:ext cx="4745321" cy="3554027"/>
          </a:xfrm>
          <a:prstGeom prst="rect">
            <a:avLst/>
          </a:prstGeom>
        </p:spPr>
      </p:pic>
    </p:spTree>
    <p:extLst>
      <p:ext uri="{BB962C8B-B14F-4D97-AF65-F5344CB8AC3E}">
        <p14:creationId xmlns:p14="http://schemas.microsoft.com/office/powerpoint/2010/main" val="38476354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lobal WACh Master Slide">
  <a:themeElements>
    <a:clrScheme name="Custom 2">
      <a:dk1>
        <a:sysClr val="windowText" lastClr="000000"/>
      </a:dk1>
      <a:lt1>
        <a:sysClr val="window" lastClr="FFFFFF"/>
      </a:lt1>
      <a:dk2>
        <a:srgbClr val="595959"/>
      </a:dk2>
      <a:lt2>
        <a:srgbClr val="595959"/>
      </a:lt2>
      <a:accent1>
        <a:srgbClr val="006792"/>
      </a:accent1>
      <a:accent2>
        <a:srgbClr val="3995B9"/>
      </a:accent2>
      <a:accent3>
        <a:srgbClr val="73C167"/>
      </a:accent3>
      <a:accent4>
        <a:srgbClr val="595959"/>
      </a:accent4>
      <a:accent5>
        <a:srgbClr val="509ACC"/>
      </a:accent5>
      <a:accent6>
        <a:srgbClr val="7F6AA2"/>
      </a:accent6>
      <a:hlink>
        <a:srgbClr val="D0AF72"/>
      </a:hlink>
      <a:folHlink>
        <a:srgbClr val="503D1A"/>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CATCH">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lnDef>
      <a:spPr>
        <a:ln>
          <a:solidFill>
            <a:srgbClr val="000000"/>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298D1ED188B84F81D65D75EF23D4D3" ma:contentTypeVersion="18" ma:contentTypeDescription="Create a new document." ma:contentTypeScope="" ma:versionID="fe037b149e87ed480971b93705271a0d">
  <xsd:schema xmlns:xsd="http://www.w3.org/2001/XMLSchema" xmlns:xs="http://www.w3.org/2001/XMLSchema" xmlns:p="http://schemas.microsoft.com/office/2006/metadata/properties" xmlns:ns3="d6c3772d-1704-4523-b0ed-067fe8753846" xmlns:ns4="d756f6bc-e668-4e98-b382-da4aa4f6ee1b" targetNamespace="http://schemas.microsoft.com/office/2006/metadata/properties" ma:root="true" ma:fieldsID="427363b258f16100df37e7d13298f5e8" ns3:_="" ns4:_="">
    <xsd:import namespace="d6c3772d-1704-4523-b0ed-067fe8753846"/>
    <xsd:import namespace="d756f6bc-e668-4e98-b382-da4aa4f6ee1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c3772d-1704-4523-b0ed-067fe87538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56f6bc-e668-4e98-b382-da4aa4f6ee1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6c3772d-1704-4523-b0ed-067fe8753846" xsi:nil="true"/>
  </documentManagement>
</p:properties>
</file>

<file path=customXml/itemProps1.xml><?xml version="1.0" encoding="utf-8"?>
<ds:datastoreItem xmlns:ds="http://schemas.openxmlformats.org/officeDocument/2006/customXml" ds:itemID="{82E45A48-3C67-4D84-A6B9-483C9DF3AB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c3772d-1704-4523-b0ed-067fe8753846"/>
    <ds:schemaRef ds:uri="d756f6bc-e668-4e98-b382-da4aa4f6ee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4571D1-0D4E-4B19-A7D2-5D643EBBCE07}">
  <ds:schemaRefs>
    <ds:schemaRef ds:uri="http://schemas.microsoft.com/sharepoint/v3/contenttype/forms"/>
  </ds:schemaRefs>
</ds:datastoreItem>
</file>

<file path=customXml/itemProps3.xml><?xml version="1.0" encoding="utf-8"?>
<ds:datastoreItem xmlns:ds="http://schemas.openxmlformats.org/officeDocument/2006/customXml" ds:itemID="{C809815C-06A5-45FB-9031-57C062FFA71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756f6bc-e668-4e98-b382-da4aa4f6ee1b"/>
    <ds:schemaRef ds:uri="d6c3772d-1704-4523-b0ed-067fe875384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Global WACh Master Slide</Template>
  <TotalTime>88187</TotalTime>
  <Words>553</Words>
  <Application>Microsoft Office PowerPoint</Application>
  <PresentationFormat>On-screen Show (4:3)</PresentationFormat>
  <Paragraphs>92</Paragraphs>
  <Slides>15</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ＭＳ Ｐゴシック</vt:lpstr>
      <vt:lpstr>Algerian</vt:lpstr>
      <vt:lpstr>Arial</vt:lpstr>
      <vt:lpstr>Calibri</vt:lpstr>
      <vt:lpstr>Tw Cen MT</vt:lpstr>
      <vt:lpstr>Wingdings</vt:lpstr>
      <vt:lpstr>Wingdings 2</vt:lpstr>
      <vt:lpstr>Global WACh Master Slide</vt:lpstr>
      <vt:lpstr>1_CATCH</vt:lpstr>
      <vt:lpstr>ACCELERATED EVIDENCE TO POLICY AND PRACTICE JOURNEY: Examples From Kenya’s HIV Response</vt:lpstr>
      <vt:lpstr>Exemplars of evidence to policy/practice</vt:lpstr>
      <vt:lpstr>Appetizers</vt:lpstr>
      <vt:lpstr>COUNSELING AND TESTING OF CHILDREN AT HOME (CATCH) STUDY</vt:lpstr>
      <vt:lpstr>Definition</vt:lpstr>
      <vt:lpstr>Policy</vt:lpstr>
      <vt:lpstr>Practice &amp; Impact</vt:lpstr>
      <vt:lpstr>What worked?</vt:lpstr>
      <vt:lpstr> Adolescent Transition to Adult Care for HIV infected Adolescents (ATTACH) Study</vt:lpstr>
      <vt:lpstr>RCT tools</vt:lpstr>
      <vt:lpstr>RCT tools</vt:lpstr>
      <vt:lpstr>Implementation, cost, sustainability and scale up</vt:lpstr>
      <vt:lpstr>Journey to policy</vt:lpstr>
      <vt:lpstr>What worked?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for ART adherence and retention in adolescents and young adults: the Vijana-SMART study</dc:title>
  <dc:creator>keshet</dc:creator>
  <cp:lastModifiedBy>Preview 8 Rack 2</cp:lastModifiedBy>
  <cp:revision>2265</cp:revision>
  <dcterms:created xsi:type="dcterms:W3CDTF">2018-04-15T23:01:50Z</dcterms:created>
  <dcterms:modified xsi:type="dcterms:W3CDTF">2024-07-18T11:56:39Z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0x0101005A298D1ED188B84F81D65D75EF23D4D3</vt:lpwstr>
  </property>
</Properties>
</file>