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1"/>
    <p:sldMasterId id="2147483704" r:id="rId2"/>
  </p:sldMasterIdLst>
  <p:notesMasterIdLst>
    <p:notesMasterId r:id="rId24"/>
  </p:notesMasterIdLst>
  <p:sldIdLst>
    <p:sldId id="266" r:id="rId3"/>
    <p:sldId id="2147471220" r:id="rId4"/>
    <p:sldId id="2147471219" r:id="rId5"/>
    <p:sldId id="2147471216" r:id="rId6"/>
    <p:sldId id="2147471217" r:id="rId7"/>
    <p:sldId id="2147471218" r:id="rId8"/>
    <p:sldId id="2147471215" r:id="rId9"/>
    <p:sldId id="2147471223" r:id="rId10"/>
    <p:sldId id="2147471221" r:id="rId11"/>
    <p:sldId id="2147471222" r:id="rId12"/>
    <p:sldId id="2145706863" r:id="rId13"/>
    <p:sldId id="262" r:id="rId14"/>
    <p:sldId id="2147471206" r:id="rId15"/>
    <p:sldId id="2147471207" r:id="rId16"/>
    <p:sldId id="2147471208" r:id="rId17"/>
    <p:sldId id="2147471209" r:id="rId18"/>
    <p:sldId id="2147471210" r:id="rId19"/>
    <p:sldId id="2147471211" r:id="rId20"/>
    <p:sldId id="2147471212" r:id="rId21"/>
    <p:sldId id="2147471214" r:id="rId22"/>
    <p:sldId id="214747115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0D0"/>
    <a:srgbClr val="E0011B"/>
    <a:srgbClr val="FAB300"/>
    <a:srgbClr val="2C9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3"/>
    <p:restoredTop sz="91156"/>
  </p:normalViewPr>
  <p:slideViewPr>
    <p:cSldViewPr snapToGrid="0" snapToObjects="1">
      <p:cViewPr varScale="1">
        <p:scale>
          <a:sx n="109" d="100"/>
          <a:sy n="109" d="100"/>
        </p:scale>
        <p:origin x="924" y="108"/>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18/07/2024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102740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monitoring approach models (using Malawi as a demonstration country example – this is illustrative, not representative of the location or density of actual monitoring sites)</a:t>
            </a:r>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244689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244920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Combining the analytical power of government health information systems and community data can bring forward highly strategic insights that help better tailor programs and services for recipients of care. For example, in the West Rand, South Africa, our implementation partner NACOSA established a partnership with the Department of Health that allowed for greater data transparency, including access to government health information systems (DHIS2). This enabled the ability to compare outcomes at CLM-monitored sites vs. non-monitored sites, and the analysis was used to develop new programs that addressed identified gaps (For example: Community data indicated a low HIV testing rates among older men, coupled with a preference for community-based rather than facility-based HIV testing among this group. </a:t>
            </a:r>
            <a:r>
              <a:rPr lang="en-ZA" sz="1200" dirty="0">
                <a:latin typeface="Verdana" panose="020B0604030504040204" pitchFamily="34" charset="0"/>
                <a:ea typeface="Verdana" panose="020B0604030504040204" pitchFamily="34" charset="0"/>
                <a:cs typeface="Verdana" panose="020B0604030504040204" pitchFamily="34" charset="0"/>
              </a:rPr>
              <a:t>The percentage of older </a:t>
            </a:r>
            <a:r>
              <a:rPr lang="en-ZA" sz="1200" b="1" dirty="0">
                <a:solidFill>
                  <a:srgbClr val="2D90D0"/>
                </a:solidFill>
                <a:latin typeface="Verdana" panose="020B0604030504040204" pitchFamily="34" charset="0"/>
                <a:ea typeface="Verdana" panose="020B0604030504040204" pitchFamily="34" charset="0"/>
                <a:cs typeface="Verdana" panose="020B0604030504040204" pitchFamily="34" charset="0"/>
              </a:rPr>
              <a:t>men living with HIV who know their status increased </a:t>
            </a:r>
            <a:r>
              <a:rPr lang="en-ZA" sz="1200" dirty="0">
                <a:latin typeface="Verdana" panose="020B0604030504040204" pitchFamily="34" charset="0"/>
                <a:ea typeface="Verdana" panose="020B0604030504040204" pitchFamily="34" charset="0"/>
                <a:cs typeface="Verdana" panose="020B0604030504040204" pitchFamily="34" charset="0"/>
              </a:rPr>
              <a:t>from</a:t>
            </a:r>
            <a:r>
              <a:rPr lang="en-ZA" sz="1200" b="1" dirty="0">
                <a:latin typeface="Verdana" panose="020B0604030504040204" pitchFamily="34" charset="0"/>
                <a:ea typeface="Verdana" panose="020B0604030504040204" pitchFamily="34" charset="0"/>
                <a:cs typeface="Verdana" panose="020B0604030504040204" pitchFamily="34" charset="0"/>
              </a:rPr>
              <a:t> </a:t>
            </a:r>
            <a:r>
              <a:rPr lang="en-ZA" sz="1200" dirty="0">
                <a:latin typeface="Verdana" panose="020B0604030504040204" pitchFamily="34" charset="0"/>
                <a:ea typeface="Verdana" panose="020B0604030504040204" pitchFamily="34" charset="0"/>
                <a:cs typeface="Verdana" panose="020B0604030504040204" pitchFamily="34" charset="0"/>
              </a:rPr>
              <a:t>86.8% in 2022 to 88.9% in 2023, following a CLM data-driven campaign to increase community-led HIV testing (community0-led testing went from 20.4% in 2022 to 33.6% in 2023 thanks to this community-government collaboration, which also met and exceeded the UN target of 30% community-led testing sites. (UN target achieved).</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3937294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CLM Hub includes the principles of CLM, methodology, best practices, toolkits and guides and is divided into easy-to-use sections</a:t>
            </a:r>
          </a:p>
          <a:p>
            <a:endParaRPr lang="en-US" dirty="0"/>
          </a:p>
        </p:txBody>
      </p:sp>
      <p:sp>
        <p:nvSpPr>
          <p:cNvPr id="4" name="Slide Number Placeholder 3"/>
          <p:cNvSpPr>
            <a:spLocks noGrp="1"/>
          </p:cNvSpPr>
          <p:nvPr>
            <p:ph type="sldNum" sz="quarter" idx="5"/>
          </p:nvPr>
        </p:nvSpPr>
        <p:spPr/>
        <p:txBody>
          <a:bodyPr/>
          <a:lstStyle/>
          <a:p>
            <a:fld id="{0291998A-37ED-B74A-B558-11FFB6EF3C1E}" type="slidenum">
              <a:rPr lang="en-US" smtClean="0"/>
              <a:t>21</a:t>
            </a:fld>
            <a:endParaRPr lang="en-US"/>
          </a:p>
        </p:txBody>
      </p:sp>
    </p:spTree>
    <p:extLst>
      <p:ext uri="{BB962C8B-B14F-4D97-AF65-F5344CB8AC3E}">
        <p14:creationId xmlns:p14="http://schemas.microsoft.com/office/powerpoint/2010/main" val="122585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Science, in its ideal form, is owned by no one and belongs to everyone. It is a collective endeavor driven by curiosity, inquiry, and the pursuit of knowledge for the benefit of all humanity. However, several entities play key roles in the practice and dissemination of science:</a:t>
            </a:r>
          </a:p>
          <a:p>
            <a:pPr algn="l">
              <a:buFont typeface="+mj-lt"/>
              <a:buAutoNum type="arabicPeriod"/>
            </a:pPr>
            <a:r>
              <a:rPr lang="en-US" sz="1200" b="1" i="0" u="none" strike="noStrike" dirty="0">
                <a:solidFill>
                  <a:srgbClr val="000000"/>
                </a:solidFill>
                <a:effectLst/>
              </a:rPr>
              <a:t> Academic Institutions:</a:t>
            </a:r>
            <a:r>
              <a:rPr lang="en-US" sz="1200" b="0" i="0" u="none" strike="noStrike" dirty="0">
                <a:solidFill>
                  <a:srgbClr val="000000"/>
                </a:solidFill>
                <a:effectLst/>
              </a:rPr>
              <a:t> Universities and research institutions conduct a significant portion of scientific research and contribute to the body of scientific knowledge.</a:t>
            </a:r>
          </a:p>
          <a:p>
            <a:pPr algn="l">
              <a:buFont typeface="+mj-lt"/>
              <a:buAutoNum type="arabicPeriod"/>
            </a:pPr>
            <a:r>
              <a:rPr lang="en-US" sz="1200" b="1" i="0" u="none" strike="noStrike" dirty="0">
                <a:solidFill>
                  <a:srgbClr val="000000"/>
                </a:solidFill>
                <a:effectLst/>
              </a:rPr>
              <a:t>Government Agencies:</a:t>
            </a:r>
            <a:r>
              <a:rPr lang="en-US" sz="1200" b="0" i="0" u="none" strike="noStrike" dirty="0">
                <a:solidFill>
                  <a:srgbClr val="000000"/>
                </a:solidFill>
                <a:effectLst/>
              </a:rPr>
              <a:t> Government-funded organizations and agencies (e.g., NASA, NIH) support and regulate scientific research, ensuring it serves public interests.</a:t>
            </a:r>
          </a:p>
          <a:p>
            <a:pPr algn="l">
              <a:buFont typeface="+mj-lt"/>
              <a:buAutoNum type="arabicPeriod"/>
            </a:pPr>
            <a:r>
              <a:rPr lang="en-US" sz="1200" b="1" i="0" u="none" strike="noStrike" dirty="0">
                <a:solidFill>
                  <a:srgbClr val="000000"/>
                </a:solidFill>
                <a:effectLst/>
              </a:rPr>
              <a:t>Private Sector:</a:t>
            </a:r>
            <a:r>
              <a:rPr lang="en-US" sz="1200" b="0" i="0" u="none" strike="noStrike" dirty="0">
                <a:solidFill>
                  <a:srgbClr val="000000"/>
                </a:solidFill>
                <a:effectLst/>
              </a:rPr>
              <a:t> Companies and private research organizations conduct research, often focused on applied science and technology development.</a:t>
            </a:r>
          </a:p>
          <a:p>
            <a:pPr algn="l">
              <a:buFont typeface="+mj-lt"/>
              <a:buAutoNum type="arabicPeriod"/>
            </a:pPr>
            <a:r>
              <a:rPr lang="en-US" sz="1200" b="1" i="0" u="none" strike="noStrike" dirty="0">
                <a:solidFill>
                  <a:srgbClr val="000000"/>
                </a:solidFill>
                <a:effectLst/>
              </a:rPr>
              <a:t>Non-Profit Organizations:</a:t>
            </a:r>
            <a:r>
              <a:rPr lang="en-US" sz="1200" b="0" i="0" u="none" strike="noStrike" dirty="0">
                <a:solidFill>
                  <a:srgbClr val="000000"/>
                </a:solidFill>
                <a:effectLst/>
              </a:rPr>
              <a:t> Various non-profit and non-governmental organizations fund and conduct research, particularly in areas that may be underfunded by other sectors.</a:t>
            </a:r>
          </a:p>
          <a:p>
            <a:pPr algn="l">
              <a:buFont typeface="+mj-lt"/>
              <a:buAutoNum type="arabicPeriod"/>
            </a:pPr>
            <a:r>
              <a:rPr lang="en-US" sz="1200" b="1" i="0" u="none" strike="noStrike" dirty="0">
                <a:solidFill>
                  <a:srgbClr val="000000"/>
                </a:solidFill>
                <a:effectLst/>
              </a:rPr>
              <a:t>Individual Scientists:</a:t>
            </a:r>
            <a:r>
              <a:rPr lang="en-US" sz="1200" b="0" i="0" u="none" strike="noStrike" dirty="0">
                <a:solidFill>
                  <a:srgbClr val="000000"/>
                </a:solidFill>
                <a:effectLst/>
              </a:rPr>
              <a:t> Researchers and scientists contribute to the body of scientific knowledge through their work, publications, and discoveries.</a:t>
            </a:r>
          </a:p>
          <a:p>
            <a:pPr algn="l">
              <a:buFont typeface="+mj-lt"/>
              <a:buAutoNum type="arabicPeriod"/>
            </a:pPr>
            <a:r>
              <a:rPr lang="en-US" sz="1200" b="1" i="0" u="none" strike="noStrike" dirty="0">
                <a:solidFill>
                  <a:srgbClr val="000000"/>
                </a:solidFill>
                <a:effectLst/>
              </a:rPr>
              <a:t>The Public:</a:t>
            </a:r>
            <a:r>
              <a:rPr lang="en-US" sz="1200" b="0" i="0" u="none" strike="noStrike" dirty="0">
                <a:solidFill>
                  <a:srgbClr val="000000"/>
                </a:solidFill>
                <a:effectLst/>
              </a:rPr>
              <a:t> Public engagement, citizen science initiatives, and community-led science efforts ensure that science remains connected to and benefits society at large.</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20490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Science, in its ideal form, is owned by no one and belongs to everyone. It is a collective endeavor driven by curiosity, inquiry, and the pursuit of knowledge for the benefit of all humanity. However, several entities play key roles in the practice and dissemination of science:</a:t>
            </a:r>
          </a:p>
          <a:p>
            <a:pPr algn="l">
              <a:buFont typeface="+mj-lt"/>
              <a:buAutoNum type="arabicPeriod"/>
            </a:pPr>
            <a:r>
              <a:rPr lang="en-US" sz="1200" b="1" i="0" u="none" strike="noStrike" dirty="0">
                <a:solidFill>
                  <a:srgbClr val="000000"/>
                </a:solidFill>
                <a:effectLst/>
              </a:rPr>
              <a:t>Non-Profit Organizations:</a:t>
            </a:r>
            <a:r>
              <a:rPr lang="en-US" sz="1200" b="0" i="0" u="none" strike="noStrike" dirty="0">
                <a:solidFill>
                  <a:srgbClr val="000000"/>
                </a:solidFill>
                <a:effectLst/>
              </a:rPr>
              <a:t> Various non-profit and non-governmental organizations fund and conduct research, particularly in areas that may be underfunded by other sectors.</a:t>
            </a:r>
          </a:p>
          <a:p>
            <a:pPr algn="l">
              <a:buFont typeface="+mj-lt"/>
              <a:buAutoNum type="arabicPeriod"/>
            </a:pPr>
            <a:r>
              <a:rPr lang="en-US" sz="1200" b="1" i="0" u="none" strike="noStrike" dirty="0">
                <a:solidFill>
                  <a:srgbClr val="000000"/>
                </a:solidFill>
                <a:effectLst/>
              </a:rPr>
              <a:t>Individual Scientists:</a:t>
            </a:r>
            <a:r>
              <a:rPr lang="en-US" sz="1200" b="0" i="0" u="none" strike="noStrike" dirty="0">
                <a:solidFill>
                  <a:srgbClr val="000000"/>
                </a:solidFill>
                <a:effectLst/>
              </a:rPr>
              <a:t> Researchers and scientists contribute to the body of scientific knowledge through their work, publications, and discoveries.</a:t>
            </a:r>
          </a:p>
          <a:p>
            <a:pPr algn="l">
              <a:buFont typeface="+mj-lt"/>
              <a:buAutoNum type="arabicPeriod"/>
            </a:pPr>
            <a:r>
              <a:rPr lang="en-US" sz="1200" b="1" i="0" u="none" strike="noStrike" dirty="0">
                <a:solidFill>
                  <a:srgbClr val="000000"/>
                </a:solidFill>
                <a:effectLst/>
              </a:rPr>
              <a:t>The Public:</a:t>
            </a:r>
            <a:r>
              <a:rPr lang="en-US" sz="1200" b="0" i="0" u="none" strike="noStrike" dirty="0">
                <a:solidFill>
                  <a:srgbClr val="000000"/>
                </a:solidFill>
                <a:effectLst/>
              </a:rPr>
              <a:t> Public engagement, citizen science initiatives, and community-led science efforts ensure that science remains connected to and benefits society at large.</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164540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Strategies:</a:t>
            </a:r>
            <a:r>
              <a:rPr lang="en-US" dirty="0"/>
              <a:t> Community-led strategic planning and decision-making to address local needs and priorities. </a:t>
            </a:r>
            <a:r>
              <a:rPr lang="en-US" b="1" i="0" u="none" strike="noStrike" dirty="0">
                <a:solidFill>
                  <a:srgbClr val="000000"/>
                </a:solidFill>
                <a:effectLst/>
              </a:rPr>
              <a:t>Community-Driven Policy Advocacy</a:t>
            </a:r>
            <a:r>
              <a:rPr lang="en-US" b="0" i="0" u="none" strike="noStrike" dirty="0">
                <a:solidFill>
                  <a:srgbClr val="000000"/>
                </a:solidFill>
                <a:effectLst/>
              </a:rPr>
              <a:t> Community groups gathering evidence to influence public policy. For example …Advocacy groups conducting surveys and collecting testimonies to push for better healthcare policies for marginalized groups.</a:t>
            </a:r>
          </a:p>
          <a:p>
            <a:endParaRPr lang="en-US" dirty="0"/>
          </a:p>
          <a:p>
            <a:r>
              <a:rPr lang="en-US" b="1" dirty="0"/>
              <a:t>Science:</a:t>
            </a:r>
            <a:r>
              <a:rPr lang="en-US" dirty="0"/>
              <a:t> Community-led research initiatives such as Community-Led Monitoring (CLM), Citizen Science, Participatory Action Research (PAR), and Community-Based Participatory Research (CBPR).</a:t>
            </a:r>
          </a:p>
          <a:p>
            <a:r>
              <a:rPr lang="en-US" b="1" dirty="0"/>
              <a:t>Implementation:</a:t>
            </a:r>
            <a:r>
              <a:rPr lang="en-US" dirty="0"/>
              <a:t> Community-driven efforts to put strategies, designs, and policies into practice, managing projects, delivering services, and ensuring effective execution</a:t>
            </a:r>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380665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616365"/>
                </a:solidFill>
                <a:ea typeface="Verdana" panose="020B0604030504040204" pitchFamily="34" charset="0"/>
                <a:cs typeface="Verdana" panose="020B0604030504040204" pitchFamily="34" charset="0"/>
              </a:rPr>
              <a:t>CLM is a process where communities take the lead to </a:t>
            </a:r>
            <a:r>
              <a:rPr lang="en-US" sz="1200" u="sng" dirty="0">
                <a:solidFill>
                  <a:srgbClr val="616365"/>
                </a:solidFill>
                <a:ea typeface="Verdana" panose="020B0604030504040204" pitchFamily="34" charset="0"/>
                <a:cs typeface="Verdana" panose="020B0604030504040204" pitchFamily="34" charset="0"/>
              </a:rPr>
              <a:t>routinely</a:t>
            </a:r>
            <a:r>
              <a:rPr lang="en-US" sz="1200" dirty="0">
                <a:solidFill>
                  <a:srgbClr val="616365"/>
                </a:solidFill>
                <a:ea typeface="Verdana" panose="020B0604030504040204" pitchFamily="34" charset="0"/>
                <a:cs typeface="Verdana" panose="020B0604030504040204" pitchFamily="34" charset="0"/>
              </a:rPr>
              <a:t> monitor </a:t>
            </a:r>
            <a:r>
              <a:rPr lang="en-US" sz="1200" b="1" i="1" dirty="0">
                <a:solidFill>
                  <a:srgbClr val="E5322D"/>
                </a:solidFill>
                <a:ea typeface="Verdana" panose="020B0604030504040204" pitchFamily="34" charset="0"/>
                <a:cs typeface="Verdana" panose="020B0604030504040204" pitchFamily="34" charset="0"/>
              </a:rPr>
              <a:t>issues that matter to them.</a:t>
            </a:r>
          </a:p>
          <a:p>
            <a:r>
              <a:rPr lang="en-US" sz="1050" b="1" i="1" dirty="0">
                <a:solidFill>
                  <a:srgbClr val="E5322D"/>
                </a:solidFill>
                <a:ea typeface="Verdana" panose="020B0604030504040204" pitchFamily="34" charset="0"/>
                <a:cs typeface="Verdana" panose="020B0604030504040204" pitchFamily="34" charset="0"/>
              </a:rPr>
              <a:t> </a:t>
            </a:r>
          </a:p>
          <a:p>
            <a:r>
              <a:rPr lang="en-US" sz="1200" dirty="0">
                <a:solidFill>
                  <a:srgbClr val="616365"/>
                </a:solidFill>
                <a:ea typeface="Verdana" panose="020B0604030504040204" pitchFamily="34" charset="0"/>
                <a:cs typeface="Verdana" panose="020B0604030504040204" pitchFamily="34" charset="0"/>
              </a:rPr>
              <a:t>Communities then work alongside policymakers to </a:t>
            </a:r>
            <a:r>
              <a:rPr lang="en-US" sz="1200" dirty="0">
                <a:solidFill>
                  <a:srgbClr val="E5322D"/>
                </a:solidFill>
                <a:ea typeface="Verdana" panose="020B0604030504040204" pitchFamily="34" charset="0"/>
                <a:cs typeface="Verdana" panose="020B0604030504040204" pitchFamily="34" charset="0"/>
              </a:rPr>
              <a:t>co-create solutions </a:t>
            </a:r>
            <a:r>
              <a:rPr lang="en-US" sz="1200" dirty="0">
                <a:solidFill>
                  <a:srgbClr val="616365"/>
                </a:solidFill>
                <a:ea typeface="Verdana" panose="020B0604030504040204" pitchFamily="34" charset="0"/>
                <a:cs typeface="Verdana" panose="020B0604030504040204" pitchFamily="34" charset="0"/>
              </a:rPr>
              <a:t>to the problems they have identified. </a:t>
            </a:r>
          </a:p>
          <a:p>
            <a:endParaRPr lang="en-US" dirty="0">
              <a:solidFill>
                <a:srgbClr val="616365"/>
              </a:solidFill>
              <a:ea typeface="Verdana" panose="020B0604030504040204" pitchFamily="34" charset="0"/>
              <a:cs typeface="Verdana" panose="020B0604030504040204" pitchFamily="34" charset="0"/>
            </a:endParaRPr>
          </a:p>
          <a:p>
            <a:r>
              <a:rPr lang="en-US" sz="1200" dirty="0">
                <a:solidFill>
                  <a:srgbClr val="616365"/>
                </a:solidFill>
                <a:latin typeface="+mn-lt"/>
                <a:ea typeface="Verdana" panose="020B0604030504040204" pitchFamily="34" charset="0"/>
                <a:cs typeface="Verdana" panose="020B0604030504040204" pitchFamily="34" charset="0"/>
              </a:rPr>
              <a:t>When problems uncovered through CLM aren’t resolved, </a:t>
            </a:r>
            <a:r>
              <a:rPr lang="en-US" sz="1200" dirty="0">
                <a:solidFill>
                  <a:srgbClr val="E5322D"/>
                </a:solidFill>
                <a:latin typeface="+mn-lt"/>
                <a:ea typeface="Verdana" panose="020B0604030504040204" pitchFamily="34" charset="0"/>
                <a:cs typeface="Verdana" panose="020B0604030504040204" pitchFamily="34" charset="0"/>
              </a:rPr>
              <a:t>communities escalate </a:t>
            </a:r>
            <a:r>
              <a:rPr lang="en-US" sz="1200" dirty="0">
                <a:solidFill>
                  <a:srgbClr val="616365"/>
                </a:solidFill>
                <a:latin typeface="+mn-lt"/>
                <a:ea typeface="Verdana" panose="020B0604030504040204" pitchFamily="34" charset="0"/>
                <a:cs typeface="Verdana" panose="020B0604030504040204" pitchFamily="34" charset="0"/>
              </a:rPr>
              <a:t>with </a:t>
            </a:r>
            <a:r>
              <a:rPr lang="en-US" sz="1200" dirty="0">
                <a:solidFill>
                  <a:srgbClr val="E5322D"/>
                </a:solidFill>
                <a:latin typeface="+mn-lt"/>
                <a:ea typeface="Verdana" panose="020B0604030504040204" pitchFamily="34" charset="0"/>
                <a:cs typeface="Verdana" panose="020B0604030504040204" pitchFamily="34" charset="0"/>
              </a:rPr>
              <a:t>evidence-based advocacy</a:t>
            </a:r>
            <a:r>
              <a:rPr lang="en-US" sz="1200" b="1" dirty="0">
                <a:solidFill>
                  <a:srgbClr val="616365"/>
                </a:solidFill>
                <a:latin typeface="+mn-lt"/>
                <a:ea typeface="Verdana" panose="020B0604030504040204" pitchFamily="34" charset="0"/>
                <a:cs typeface="Verdana" panose="020B0604030504040204" pitchFamily="34" charset="0"/>
              </a:rPr>
              <a:t> </a:t>
            </a:r>
            <a:r>
              <a:rPr lang="en-US" sz="1200" dirty="0">
                <a:solidFill>
                  <a:srgbClr val="616365"/>
                </a:solidFill>
                <a:latin typeface="+mn-lt"/>
                <a:ea typeface="Verdana" panose="020B0604030504040204" pitchFamily="34" charset="0"/>
                <a:cs typeface="Verdana" panose="020B0604030504040204" pitchFamily="34" charset="0"/>
              </a:rPr>
              <a:t>and campaigning until they achieve implementation of corrective actions by duty bearers.</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66467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PrEP: </a:t>
            </a:r>
            <a:r>
              <a:rPr lang="en-US" sz="1800" kern="0" dirty="0">
                <a:solidFill>
                  <a:srgbClr val="595959"/>
                </a:solidFill>
                <a:effectLst/>
                <a:latin typeface="Arial" panose="020B0604020202020204" pitchFamily="34" charset="0"/>
                <a:ea typeface="Times New Roman" panose="02020603050405020304" pitchFamily="18" charset="0"/>
              </a:rPr>
              <a:t>Our 2022 CLM data show that 20-24-year-olds had the lowest PrEP uptake among women, despite having the highest HIV incidence rate. CLM data indicated. We reviewed interview transcripts to identify barriers. Many young women showed limited to no understanding of PrEP (especially new forms), and most had never been offered the service. Two said they were offered it only during their pregnancy. We advocated with facility managers (and also held a meeting with the Department of health) to increase PrEP initiations, especially among young women.</a:t>
            </a:r>
            <a:r>
              <a:rPr lang="en-US" dirty="0">
                <a:effectLst/>
              </a:rPr>
              <a:t> </a:t>
            </a:r>
          </a:p>
          <a:p>
            <a:pPr marL="228600" indent="-228600">
              <a:buAutoNum type="arabicPeriod"/>
            </a:pPr>
            <a:endParaRPr lang="en-US" dirty="0">
              <a:effectLst/>
            </a:endParaRPr>
          </a:p>
          <a:p>
            <a:pPr marL="228600" indent="-228600">
              <a:buAutoNum type="arabicPeriod"/>
            </a:pPr>
            <a:r>
              <a:rPr lang="en-US" dirty="0">
                <a:effectLst/>
              </a:rPr>
              <a:t>Men and HIV Testing: </a:t>
            </a:r>
            <a:r>
              <a:rPr lang="en-US" sz="1800" kern="0" dirty="0">
                <a:solidFill>
                  <a:srgbClr val="595959"/>
                </a:solidFill>
                <a:effectLst/>
                <a:latin typeface="Arial" panose="020B0604020202020204" pitchFamily="34" charset="0"/>
                <a:ea typeface="Times New Roman" panose="02020603050405020304" pitchFamily="18" charset="0"/>
              </a:rPr>
              <a:t>Through our CLM, we discovered a strong preference for community-led HIV testing services among men aged 25 years and older. At our monitored government sites, just 5.6% of HIV tests in 2022 were among men aged 25 years and older, compared to 35.5% of tests at our monitored community-led sites. We analyzed 47 interview transcripts among men aged 25-34 years to understand their barriers to HIV testing. Participants expressed views that the non-governmental organizations are ‘specialists’ in HIV testing, so they prefer to go there. Increasing community-led testing appeared to be a good strategy to reach and diagnose more men living with HIV.</a:t>
            </a:r>
            <a:r>
              <a:rPr lang="en-US" dirty="0">
                <a:effectLst/>
              </a:rPr>
              <a:t> </a:t>
            </a:r>
            <a:r>
              <a:rPr lang="en-US" sz="1800" kern="0" dirty="0">
                <a:solidFill>
                  <a:srgbClr val="595959"/>
                </a:solidFill>
                <a:effectLst/>
                <a:latin typeface="Arial" panose="020B0604020202020204" pitchFamily="34" charset="0"/>
                <a:ea typeface="Times New Roman" panose="02020603050405020304" pitchFamily="18" charset="0"/>
              </a:rPr>
              <a:t>we used our CLM data to further promote community-led HIV testing among older men, recommending the strategic placement of community-led testing sites along busy transport routes, reaching long-distance truck drivers. We also advocated for health facilities to distribute more test kits through community organizations with whom they work in partnership. The district prioritized community-led testing in 2023. The number of HIV tests at community-led sites more than doubled, from 20,191 in 2022 to 46,891 in 2023. </a:t>
            </a:r>
          </a:p>
          <a:p>
            <a:pPr marL="228600" indent="-228600">
              <a:buAutoNum type="arabicPeriod"/>
            </a:pPr>
            <a:endParaRPr lang="en-US" sz="1800" kern="0" dirty="0">
              <a:solidFill>
                <a:srgbClr val="595959"/>
              </a:solidFill>
              <a:effectLst/>
              <a:latin typeface="Arial" panose="020B0604020202020204" pitchFamily="34" charset="0"/>
            </a:endParaRPr>
          </a:p>
          <a:p>
            <a:pPr marL="228600" indent="-228600">
              <a:buAutoNum type="arabicPeriod"/>
            </a:pPr>
            <a:r>
              <a:rPr lang="en-US" sz="1800" kern="0" dirty="0">
                <a:solidFill>
                  <a:srgbClr val="595959"/>
                </a:solidFill>
                <a:effectLst/>
                <a:latin typeface="Arial" panose="020B0604020202020204" pitchFamily="34" charset="0"/>
              </a:rPr>
              <a:t>TB Stockouts: Recurring stockouts at 2 facilities in particular. Urged them to move to a proactive (rather than reactive) approach </a:t>
            </a:r>
            <a:r>
              <a:rPr lang="en-US" sz="1800" kern="0" dirty="0">
                <a:solidFill>
                  <a:srgbClr val="595959"/>
                </a:solidFill>
                <a:effectLst/>
                <a:latin typeface="Arial" panose="020B0604020202020204" pitchFamily="34" charset="0"/>
                <a:ea typeface="Times New Roman" panose="02020603050405020304" pitchFamily="18" charset="0"/>
              </a:rPr>
              <a:t>to stock monitoring, including forecasting, so that orders are placed before stockouts occur</a:t>
            </a:r>
            <a:r>
              <a:rPr lang="en-US" sz="2800" kern="0" dirty="0">
                <a:solidFill>
                  <a:srgbClr val="595959"/>
                </a:solidFill>
                <a:effectLst/>
                <a:latin typeface="Arial" panose="020B0604020202020204" pitchFamily="34" charset="0"/>
                <a:ea typeface="Times New Roman" panose="02020603050405020304" pitchFamily="18" charset="0"/>
              </a:rPr>
              <a:t>. Treatment success rates rebounded accordingly.</a:t>
            </a:r>
          </a:p>
          <a:p>
            <a:pPr marL="228600" indent="-228600">
              <a:buAutoNum type="arabicPeriod"/>
            </a:pPr>
            <a:endParaRPr lang="en-US" sz="2800" kern="0" dirty="0">
              <a:solidFill>
                <a:srgbClr val="595959"/>
              </a:solidFill>
              <a:effectLst/>
              <a:latin typeface="Arial" panose="020B0604020202020204" pitchFamily="34" charset="0"/>
              <a:ea typeface="Times New Roman" panose="02020603050405020304" pitchFamily="18" charset="0"/>
            </a:endParaRPr>
          </a:p>
          <a:p>
            <a:pPr marL="228600" indent="-228600">
              <a:buAutoNum type="arabicPeriod"/>
            </a:pPr>
            <a:r>
              <a:rPr lang="en-US" sz="1800" kern="0" dirty="0">
                <a:solidFill>
                  <a:srgbClr val="595959"/>
                </a:solidFill>
                <a:effectLst/>
                <a:latin typeface="Arial" panose="020B0604020202020204" pitchFamily="34" charset="0"/>
                <a:ea typeface="Times New Roman" panose="02020603050405020304" pitchFamily="18" charset="0"/>
              </a:rPr>
              <a:t>Early access to facility-based antenatal care (ANC) is important for optimal prevention of mother-to-child transmission (PMTCT), including ART for pregnant women living with HIV. Women who deliver outside of health facilities are less likely to receive ART and quality obstetric care and may suffer complications leading to vertical HIV transmission.</a:t>
            </a:r>
            <a:r>
              <a:rPr lang="en-US" sz="1800" b="1" kern="0" dirty="0">
                <a:solidFill>
                  <a:srgbClr val="595959"/>
                </a:solidFill>
                <a:effectLst/>
                <a:latin typeface="Arial" panose="020B0604020202020204" pitchFamily="34" charset="0"/>
                <a:ea typeface="Times New Roman" panose="02020603050405020304" pitchFamily="18" charset="0"/>
              </a:rPr>
              <a:t> </a:t>
            </a:r>
            <a:r>
              <a:rPr lang="en-ZA" sz="1800" kern="100" dirty="0">
                <a:solidFill>
                  <a:srgbClr val="595959"/>
                </a:solidFill>
                <a:effectLst/>
                <a:latin typeface="Arial" panose="020B0604020202020204" pitchFamily="34" charset="0"/>
                <a:ea typeface="Aptos" panose="020B0004020202020204" pitchFamily="34" charset="0"/>
                <a:cs typeface="Times New Roman" panose="02020603050405020304" pitchFamily="18" charset="0"/>
              </a:rPr>
              <a:t> </a:t>
            </a:r>
            <a:r>
              <a:rPr lang="en-US" sz="1800" kern="0" dirty="0">
                <a:solidFill>
                  <a:srgbClr val="595959"/>
                </a:solidFill>
                <a:effectLst/>
                <a:latin typeface="Arial" panose="020B0604020202020204" pitchFamily="34" charset="0"/>
                <a:ea typeface="Times New Roman" panose="02020603050405020304" pitchFamily="18" charset="0"/>
              </a:rPr>
              <a:t>We began closely monitoring PMTCT indicators after South Africa joined the Global Alliance to end AIDS in Children in February 2023. Major theme emerged: many of the late visits were from foreign nationals. We encouraged health talks for women of childbearing age and improved tracking. Early ANC presentation at our monitored sites increased from 71% in the first half of 2023 to 75% in the second half.</a:t>
            </a:r>
          </a:p>
          <a:p>
            <a:pPr marL="228600" indent="-228600">
              <a:buAutoNum type="arabicPeriod"/>
            </a:pPr>
            <a:endParaRPr lang="en-US" sz="1800" kern="0" dirty="0">
              <a:solidFill>
                <a:srgbClr val="595959"/>
              </a:solidFill>
              <a:effectLst/>
              <a:latin typeface="Arial" panose="020B0604020202020204" pitchFamily="34" charset="0"/>
              <a:ea typeface="Times New Roman" panose="02020603050405020304" pitchFamily="18" charset="0"/>
            </a:endParaRPr>
          </a:p>
          <a:p>
            <a:pPr marL="228600" indent="-228600">
              <a:buAutoNum type="arabicPeriod"/>
            </a:pPr>
            <a:r>
              <a:rPr lang="en-US" sz="1800" kern="0" dirty="0">
                <a:solidFill>
                  <a:srgbClr val="595959"/>
                </a:solidFill>
                <a:effectLst/>
                <a:latin typeface="Arial" panose="020B0604020202020204" pitchFamily="34" charset="0"/>
                <a:ea typeface="Times New Roman" panose="02020603050405020304" pitchFamily="18" charset="0"/>
              </a:rPr>
              <a:t>Our CLM data showed a moderate correlation between (a) HIV testing and (b) provision of contraceptive services among AGYW 15-24 years at our CLM sites in 2023</a:t>
            </a:r>
            <a:r>
              <a:rPr lang="en-US" sz="2800" dirty="0">
                <a:effectLst/>
              </a:rPr>
              <a:t> – so we worked to integrate these services, AND to offer moonlight testing (extended hours as many young women could not access health services during school hours). </a:t>
            </a:r>
            <a:r>
              <a:rPr lang="en-US" sz="1800" kern="0" dirty="0">
                <a:solidFill>
                  <a:srgbClr val="595959"/>
                </a:solidFill>
                <a:effectLst/>
                <a:latin typeface="Arial" panose="020B0604020202020204" pitchFamily="34" charset="0"/>
                <a:ea typeface="Times New Roman" panose="02020603050405020304" pitchFamily="18" charset="0"/>
              </a:rPr>
              <a:t>In 2023, our 19 CLM sites needed to do 92 HIV tests among young women aged 15-24 years to diagnose one living with HIV. The remaining 69 non-CLM West Rand sites had to do 134 tests for the same result. With a unit cost of US $31, the cost to diagnose one AGYW living with HIV (in terms of numbers needed to test) at our CLM sites was $2,852, compared with $4,154 at non-CLM sites</a:t>
            </a:r>
            <a:r>
              <a:rPr lang="en-US" sz="2800" dirty="0">
                <a:effectLst/>
              </a:rPr>
              <a:t> </a:t>
            </a:r>
            <a:r>
              <a:rPr lang="en-ZA" sz="1800" dirty="0">
                <a:solidFill>
                  <a:srgbClr val="595959"/>
                </a:solidFill>
                <a:effectLst/>
                <a:latin typeface="Arial" panose="020B0604020202020204" pitchFamily="34" charset="0"/>
                <a:ea typeface="Times New Roman" panose="02020603050405020304" pitchFamily="18" charset="0"/>
              </a:rPr>
              <a:t> </a:t>
            </a:r>
            <a:endParaRPr lang="en-US" sz="1800" kern="0" dirty="0">
              <a:solidFill>
                <a:srgbClr val="595959"/>
              </a:solidFill>
              <a:effectLst/>
              <a:latin typeface="Arial" panose="020B0604020202020204" pitchFamily="34" charset="0"/>
              <a:ea typeface="Times New Roman" panose="02020603050405020304" pitchFamily="18" charset="0"/>
            </a:endParaRPr>
          </a:p>
          <a:p>
            <a:pPr marL="228600" indent="-228600">
              <a:buAutoNum type="arabicPeriod"/>
            </a:pPr>
            <a:endParaRPr lang="en-US" sz="1800" kern="0" dirty="0">
              <a:solidFill>
                <a:srgbClr val="595959"/>
              </a:solidFill>
              <a:effectLst/>
              <a:latin typeface="Arial" panose="020B0604020202020204"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5345356-FAE6-5B4F-BE63-DD00721F31D0}" type="slidenum">
              <a:rPr lang="en-US" smtClean="0"/>
              <a:t>9</a:t>
            </a:fld>
            <a:endParaRPr lang="en-US"/>
          </a:p>
        </p:txBody>
      </p:sp>
    </p:spTree>
    <p:extLst>
      <p:ext uri="{BB962C8B-B14F-4D97-AF65-F5344CB8AC3E}">
        <p14:creationId xmlns:p14="http://schemas.microsoft.com/office/powerpoint/2010/main" val="229084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buAutoNum type="arabicPeriod"/>
            </a:pPr>
            <a:r>
              <a:rPr lang="en-US" dirty="0"/>
              <a:t>DSD uptake: </a:t>
            </a:r>
            <a:r>
              <a:rPr lang="en-US" sz="1800" kern="0" dirty="0">
                <a:solidFill>
                  <a:srgbClr val="595959"/>
                </a:solidFill>
                <a:effectLst/>
                <a:latin typeface="Arial" panose="020B0604020202020204" pitchFamily="34" charset="0"/>
                <a:ea typeface="Times New Roman" panose="02020603050405020304" pitchFamily="18" charset="0"/>
              </a:rPr>
              <a:t>Differentiated service delivery (DSD) models have been shown to improve viral load suppression. In Malawi, DSD guidelines exist but coverage of DSD models remains low. We monitored those accessing ART through DSD models, including 6-month dispensing, teen clubs, after hours, and alternative pick-up points</a:t>
            </a:r>
            <a:r>
              <a:rPr lang="en-US" dirty="0">
                <a:effectLst/>
              </a:rPr>
              <a:t> – the percentage was low, just 27% at our 14 monitored sites. </a:t>
            </a:r>
            <a:r>
              <a:rPr lang="en-US" sz="1800" kern="0" dirty="0">
                <a:solidFill>
                  <a:srgbClr val="595959"/>
                </a:solidFill>
                <a:effectLst/>
                <a:latin typeface="Arial" panose="020B0604020202020204" pitchFamily="34" charset="0"/>
                <a:ea typeface="Times New Roman" panose="02020603050405020304" pitchFamily="18" charset="0"/>
              </a:rPr>
              <a:t>In 2023,</a:t>
            </a:r>
            <a:r>
              <a:rPr lang="en-US" sz="1800" b="1" kern="0" dirty="0">
                <a:solidFill>
                  <a:srgbClr val="595959"/>
                </a:solidFill>
                <a:effectLst/>
                <a:latin typeface="Arial" panose="020B0604020202020204" pitchFamily="34" charset="0"/>
                <a:ea typeface="Times New Roman" panose="02020603050405020304" pitchFamily="18" charset="0"/>
              </a:rPr>
              <a:t> </a:t>
            </a:r>
            <a:r>
              <a:rPr lang="en-US" sz="1800" kern="0" dirty="0">
                <a:solidFill>
                  <a:srgbClr val="595959"/>
                </a:solidFill>
                <a:effectLst/>
                <a:latin typeface="Arial" panose="020B0604020202020204" pitchFamily="34" charset="0"/>
                <a:ea typeface="Times New Roman" panose="02020603050405020304" pitchFamily="18" charset="0"/>
              </a:rPr>
              <a:t>in collaboration with the HIV Coverage, Quality, and Impact Network (CQUIN),</a:t>
            </a:r>
            <a:r>
              <a:rPr lang="en-US" sz="1800" b="1" kern="0" dirty="0">
                <a:solidFill>
                  <a:srgbClr val="595959"/>
                </a:solidFill>
                <a:effectLst/>
                <a:latin typeface="Arial" panose="020B0604020202020204" pitchFamily="34" charset="0"/>
                <a:ea typeface="Times New Roman" panose="02020603050405020304" pitchFamily="18" charset="0"/>
              </a:rPr>
              <a:t> </a:t>
            </a:r>
            <a:r>
              <a:rPr lang="en-US" sz="1800" kern="0" dirty="0">
                <a:solidFill>
                  <a:srgbClr val="595959"/>
                </a:solidFill>
                <a:effectLst/>
                <a:latin typeface="Arial" panose="020B0604020202020204" pitchFamily="34" charset="0"/>
                <a:ea typeface="Times New Roman" panose="02020603050405020304" pitchFamily="18" charset="0"/>
              </a:rPr>
              <a:t>we supported three DSD strengthening interventions in 7 of our 14 monitored sites.</a:t>
            </a:r>
            <a:r>
              <a:rPr lang="en-US" sz="1800" b="1" kern="0" dirty="0">
                <a:solidFill>
                  <a:srgbClr val="595959"/>
                </a:solidFill>
                <a:effectLst/>
                <a:latin typeface="Arial" panose="020B0604020202020204" pitchFamily="34" charset="0"/>
                <a:ea typeface="Times New Roman" panose="02020603050405020304" pitchFamily="18" charset="0"/>
              </a:rPr>
              <a:t> </a:t>
            </a:r>
            <a:r>
              <a:rPr lang="en-US" sz="1800" kern="0" dirty="0">
                <a:solidFill>
                  <a:srgbClr val="595959"/>
                </a:solidFill>
                <a:effectLst/>
                <a:latin typeface="Arial" panose="020B0604020202020204" pitchFamily="34" charset="0"/>
                <a:ea typeface="Times New Roman" panose="02020603050405020304" pitchFamily="18" charset="0"/>
              </a:rPr>
              <a:t>We supported the establishment of 14 community-level platforms aimed at gathering the views of people living with HIV on various DSD models, organized 25 trainings for peer educators and people living with HIV on DSD, and implemented 8 community score cards and/or client satisfaction surveys for DSD.</a:t>
            </a:r>
            <a:r>
              <a:rPr lang="en-US" dirty="0">
                <a:effectLst/>
              </a:rPr>
              <a:t> </a:t>
            </a:r>
          </a:p>
          <a:p>
            <a:pPr marL="228600" marR="0" indent="-228600">
              <a:spcBef>
                <a:spcPts val="0"/>
              </a:spcBef>
              <a:spcAft>
                <a:spcPts val="0"/>
              </a:spcAft>
              <a:buAutoNum type="arabicPeriod"/>
            </a:pPr>
            <a:endParaRPr lang="en-US" sz="1800" kern="0" dirty="0">
              <a:solidFill>
                <a:srgbClr val="595959"/>
              </a:solidFill>
              <a:effectLst/>
              <a:latin typeface="Arial" panose="020B0604020202020204" pitchFamily="34" charset="0"/>
              <a:ea typeface="Times New Roman" panose="02020603050405020304" pitchFamily="18" charset="0"/>
            </a:endParaRPr>
          </a:p>
          <a:p>
            <a:pPr marL="228600" marR="0" indent="-228600">
              <a:spcBef>
                <a:spcPts val="0"/>
              </a:spcBef>
              <a:spcAft>
                <a:spcPts val="0"/>
              </a:spcAft>
              <a:buAutoNum type="arabicPeriod"/>
            </a:pPr>
            <a:r>
              <a:rPr lang="en-US" sz="1800" kern="0" dirty="0">
                <a:solidFill>
                  <a:srgbClr val="595959"/>
                </a:solidFill>
                <a:effectLst/>
                <a:latin typeface="Arial" panose="020B0604020202020204" pitchFamily="34" charset="0"/>
                <a:ea typeface="Times New Roman" panose="02020603050405020304" pitchFamily="18" charset="0"/>
              </a:rPr>
              <a:t>Increasing HIV testing among young sex workers: In Malawi’s most recent integrated biological and behavioral survey among sex workers, 18.1% of 15-19-year-olds and 21.5% of 20-24-year-olds, respectively, tested HIV-positive for the first time during the survey. Identifying and treating young sex workers living with HIV is essential to leaving nobody. We engaged with government hospitals about creating safe spaces for sex workers to encourage service uptake. HIV tests among young sex workers doubled at our monitored sites.</a:t>
            </a:r>
          </a:p>
          <a:p>
            <a:pPr marL="228600" marR="0" indent="-228600">
              <a:spcBef>
                <a:spcPts val="0"/>
              </a:spcBef>
              <a:spcAft>
                <a:spcPts val="0"/>
              </a:spcAft>
              <a:buAutoNum type="arabicPeriod"/>
            </a:pPr>
            <a:endParaRPr lang="en-US" sz="1800" kern="0" dirty="0">
              <a:solidFill>
                <a:srgbClr val="595959"/>
              </a:solidFill>
              <a:effectLst/>
              <a:latin typeface="Arial" panose="020B0604020202020204" pitchFamily="34" charset="0"/>
              <a:ea typeface="Times New Roman" panose="02020603050405020304" pitchFamily="18" charset="0"/>
            </a:endParaRPr>
          </a:p>
          <a:p>
            <a:pPr marL="228600" marR="0" indent="-228600">
              <a:spcBef>
                <a:spcPts val="0"/>
              </a:spcBef>
              <a:spcAft>
                <a:spcPts val="0"/>
              </a:spcAft>
              <a:buAutoNum type="arabicPeriod"/>
            </a:pPr>
            <a:r>
              <a:rPr lang="en-US" sz="1800" kern="0" dirty="0">
                <a:solidFill>
                  <a:srgbClr val="595959"/>
                </a:solidFill>
                <a:effectLst/>
                <a:latin typeface="Arial" panose="020B0604020202020204" pitchFamily="34" charset="0"/>
                <a:ea typeface="Times New Roman" panose="02020603050405020304" pitchFamily="18" charset="0"/>
              </a:rPr>
              <a:t>Condom uptake: In the last half of 2022, 1,841,472 condoms were distributed at our monitored sites, only 3,870 of which were female condoms. According to UNFPA, advisable distribution is 450 female condoms per 10,000 population for a three-month period. The catchment area of our 24 facilities is an estimated 559,427 people. This means that ideal distribution should have been more like 50,348 female condoms. Many recipients of care that we interviewed spoke about difficulty accessing female condoms.</a:t>
            </a:r>
            <a:r>
              <a:rPr lang="en-US" sz="2800" dirty="0">
                <a:effectLst/>
              </a:rPr>
              <a:t> </a:t>
            </a:r>
            <a:r>
              <a:rPr lang="en-US" sz="1800" kern="0" dirty="0">
                <a:solidFill>
                  <a:srgbClr val="595959"/>
                </a:solidFill>
                <a:effectLst/>
                <a:latin typeface="Arial" panose="020B0604020202020204" pitchFamily="34" charset="0"/>
                <a:ea typeface="Times New Roman" panose="02020603050405020304" pitchFamily="18" charset="0"/>
              </a:rPr>
              <a:t>In the second half of 2023, 2,272,597 condoms were distributed at our 14 monitored sites, including 21,593 female condoms.</a:t>
            </a:r>
            <a:r>
              <a:rPr lang="en-US" sz="1800" b="1" kern="0" dirty="0">
                <a:solidFill>
                  <a:srgbClr val="595959"/>
                </a:solidFill>
                <a:effectLst/>
                <a:latin typeface="Arial" panose="020B0604020202020204" pitchFamily="34" charset="0"/>
                <a:ea typeface="Times New Roman" panose="02020603050405020304" pitchFamily="18" charset="0"/>
              </a:rPr>
              <a:t> </a:t>
            </a:r>
            <a:r>
              <a:rPr lang="en-US" sz="1800" kern="0" dirty="0">
                <a:solidFill>
                  <a:srgbClr val="595959"/>
                </a:solidFill>
                <a:effectLst/>
                <a:latin typeface="Arial" panose="020B0604020202020204" pitchFamily="34" charset="0"/>
                <a:ea typeface="Times New Roman" panose="02020603050405020304" pitchFamily="18" charset="0"/>
              </a:rPr>
              <a:t>This represents a 23.4% increase in total condom distribution, and a more than 5-fold increase in female condom distribution</a:t>
            </a:r>
            <a:r>
              <a:rPr lang="en-US" sz="2800" dirty="0">
                <a:effectLst/>
              </a:rPr>
              <a:t> </a:t>
            </a:r>
          </a:p>
          <a:p>
            <a:pPr marL="228600" marR="0" indent="-228600">
              <a:spcBef>
                <a:spcPts val="0"/>
              </a:spcBef>
              <a:spcAft>
                <a:spcPts val="0"/>
              </a:spcAft>
              <a:buAutoNum type="arabicPeriod"/>
            </a:pPr>
            <a:endParaRPr lang="en-US" sz="2800" kern="0" dirty="0">
              <a:solidFill>
                <a:srgbClr val="595959"/>
              </a:solidFill>
              <a:effectLst/>
              <a:latin typeface="Arial" panose="020B0604020202020204" pitchFamily="34" charset="0"/>
              <a:ea typeface="Times New Roman" panose="02020603050405020304" pitchFamily="18" charset="0"/>
            </a:endParaRPr>
          </a:p>
          <a:p>
            <a:pPr marL="228600" marR="0" indent="-228600">
              <a:spcBef>
                <a:spcPts val="0"/>
              </a:spcBef>
              <a:spcAft>
                <a:spcPts val="0"/>
              </a:spcAft>
              <a:buAutoNum type="arabicPeriod"/>
            </a:pPr>
            <a:r>
              <a:rPr lang="en-US" sz="2800" kern="0" dirty="0">
                <a:solidFill>
                  <a:srgbClr val="595959"/>
                </a:solidFill>
                <a:effectLst/>
                <a:latin typeface="Arial" panose="020B0604020202020204" pitchFamily="34" charset="0"/>
                <a:ea typeface="Times New Roman" panose="02020603050405020304" pitchFamily="18" charset="0"/>
              </a:rPr>
              <a:t>TB and GeneXpert machines: </a:t>
            </a:r>
            <a:r>
              <a:rPr lang="en-US" sz="1800" kern="0" dirty="0">
                <a:solidFill>
                  <a:srgbClr val="595959"/>
                </a:solidFill>
                <a:effectLst/>
                <a:latin typeface="Arial" panose="020B0604020202020204" pitchFamily="34" charset="0"/>
                <a:ea typeface="Times New Roman" panose="02020603050405020304" pitchFamily="18" charset="0"/>
              </a:rPr>
              <a:t>In 2022, there were 589 TB tests at our 14 monitored sites, but just 108 (18%) of these were done using GeneXpert. Data collectors’ field notes shed light on the reasons. A total of 24 out of 58 clinic records surveys indicate a lack of health equipment as the main reason for limited GeneXpert and Urine LAM testing. One data collector recorded that “healthcare workers have been trained for Urine Lam and are waiting for equipment for the service” (Data collector EK, MW08, September 2022).</a:t>
            </a:r>
            <a:r>
              <a:rPr lang="en-US" sz="2800" dirty="0">
                <a:effectLst/>
              </a:rPr>
              <a:t> </a:t>
            </a:r>
          </a:p>
          <a:p>
            <a:pPr marL="228600" marR="0" indent="-228600">
              <a:spcBef>
                <a:spcPts val="0"/>
              </a:spcBef>
              <a:spcAft>
                <a:spcPts val="0"/>
              </a:spcAft>
              <a:buAutoNum type="arabicPeriod"/>
            </a:pPr>
            <a:endParaRPr lang="en-US" sz="2800" kern="0" dirty="0">
              <a:solidFill>
                <a:srgbClr val="595959"/>
              </a:solidFill>
              <a:effectLst/>
              <a:latin typeface="Arial" panose="020B0604020202020204" pitchFamily="34" charset="0"/>
              <a:ea typeface="Times New Roman" panose="02020603050405020304" pitchFamily="18" charset="0"/>
            </a:endParaRPr>
          </a:p>
          <a:p>
            <a:pPr marL="228600" marR="0" indent="-228600">
              <a:spcBef>
                <a:spcPts val="0"/>
              </a:spcBef>
              <a:spcAft>
                <a:spcPts val="0"/>
              </a:spcAft>
              <a:buAutoNum type="arabicPeriod"/>
            </a:pPr>
            <a:r>
              <a:rPr lang="en-US" sz="1800" kern="0" dirty="0">
                <a:solidFill>
                  <a:srgbClr val="595959"/>
                </a:solidFill>
                <a:effectLst/>
                <a:latin typeface="Arial" panose="020B0604020202020204" pitchFamily="34" charset="0"/>
                <a:ea typeface="Times New Roman" panose="02020603050405020304" pitchFamily="18" charset="0"/>
              </a:rPr>
              <a:t>In 2022, 23% of all circumcisions at our monitored sites were among boys aged 14 years and younger and 77% were among men and boys aged 15 years and older (Figure 21). We realized that VMMC services were limited to the two District Hospitals only (MW01 &amp; MW07), with the others only providing VMMC through mobile clinics that rely on donor funding and availability of the project implementing partners. For instance, one healthcare worker said “VMMC, we had a provider who was doing this but as of now we don’t have one” (female, 42, MW08, 26 November 2022). Another said, “as of now we are no longer doing we VMMC, but it used to happen in the past” (healthcare worker, male, 32, MW06, 15 May 2022). Our data suggested that demand for VMMC services was not properly matched with supply, which was impacting negatively on client experiences and deterring clients from referring their peers for circumcision. </a:t>
            </a:r>
            <a:r>
              <a:rPr lang="en-US" sz="1800" kern="0">
                <a:solidFill>
                  <a:srgbClr val="595959"/>
                </a:solidFill>
                <a:effectLst/>
                <a:latin typeface="Arial" panose="020B0604020202020204" pitchFamily="34" charset="0"/>
                <a:ea typeface="Times New Roman" panose="02020603050405020304" pitchFamily="18" charset="0"/>
              </a:rPr>
              <a:t>This is especially true for older men, who may have taken time off work to seek a service that is suddenly no longer offered. </a:t>
            </a:r>
            <a:endParaRPr lang="en-US" sz="1800" kern="0" dirty="0">
              <a:solidFill>
                <a:srgbClr val="595959"/>
              </a:solidFill>
              <a:effectLst/>
              <a:latin typeface="Arial" panose="020B0604020202020204" pitchFamily="34" charset="0"/>
              <a:ea typeface="Times New Roman" panose="02020603050405020304" pitchFamily="18" charset="0"/>
            </a:endParaRPr>
          </a:p>
          <a:p>
            <a:pPr marL="228600" marR="0" indent="-228600">
              <a:spcBef>
                <a:spcPts val="0"/>
              </a:spcBef>
              <a:spcAft>
                <a:spcPts val="0"/>
              </a:spcAft>
              <a:buAutoNum type="arabicPeriod"/>
            </a:pPr>
            <a:endParaRPr lang="en-US" dirty="0"/>
          </a:p>
        </p:txBody>
      </p:sp>
      <p:sp>
        <p:nvSpPr>
          <p:cNvPr id="4" name="Slide Number Placeholder 3"/>
          <p:cNvSpPr>
            <a:spLocks noGrp="1"/>
          </p:cNvSpPr>
          <p:nvPr>
            <p:ph type="sldNum" sz="quarter" idx="5"/>
          </p:nvPr>
        </p:nvSpPr>
        <p:spPr/>
        <p:txBody>
          <a:bodyPr/>
          <a:lstStyle/>
          <a:p>
            <a:fld id="{55345356-FAE6-5B4F-BE63-DD00721F31D0}" type="slidenum">
              <a:rPr lang="en-US" smtClean="0"/>
              <a:t>10</a:t>
            </a:fld>
            <a:endParaRPr lang="en-US"/>
          </a:p>
        </p:txBody>
      </p:sp>
    </p:spTree>
    <p:extLst>
      <p:ext uri="{BB962C8B-B14F-4D97-AF65-F5344CB8AC3E}">
        <p14:creationId xmlns:p14="http://schemas.microsoft.com/office/powerpoint/2010/main" val="2718257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414343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2885904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60.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hyperlink" Target="http://www.itpcglobal.org/" TargetMode="External"/><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783722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404783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58000"/>
            <a:ext cx="7632704" cy="4057050"/>
          </a:xfrm>
          <a:prstGeom prst="rect">
            <a:avLst/>
          </a:prstGeom>
        </p:spPr>
        <p:txBody>
          <a:bodyPr lIns="0" tIns="0" rIns="0" bIns="0"/>
          <a:lstStyle>
            <a:lvl1pPr marL="0" indent="0">
              <a:buFont typeface="Courier New" panose="02070309020205020404" pitchFamily="49" charset="0"/>
              <a:buNone/>
              <a:defRPr sz="1800"/>
            </a:lvl1pPr>
          </a:lstStyle>
          <a:p>
            <a:r>
              <a:rPr lang="en-GB" noProof="0" dirty="0">
                <a:solidFill>
                  <a:srgbClr val="2C90CF"/>
                </a:solidFill>
              </a:rPr>
              <a:t>Question1?</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Question2?</a:t>
            </a:r>
            <a:endParaRPr lang="en-GB" dirty="0"/>
          </a:p>
          <a:p>
            <a:pPr marL="0" marR="0" lvl="0" indent="0" algn="l" defTabSz="914400" rtl="0" eaLnBrk="1" fontAlgn="auto" latinLnBrk="0" hangingPunct="1">
              <a:lnSpc>
                <a:spcPct val="100000"/>
              </a:lnSpc>
              <a:spcBef>
                <a:spcPts val="1000"/>
              </a:spcBef>
              <a:spcAft>
                <a:spcPts val="0"/>
              </a:spcAft>
              <a:buClrTx/>
              <a:buSzTx/>
              <a:buFont typeface="Courier New" panose="02070309020205020404" pitchFamily="49" charset="0"/>
              <a:buNone/>
              <a:tabLst/>
              <a:defRPr/>
            </a:pPr>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br>
              <a:rPr lang="en-GB" dirty="0"/>
            </a:br>
            <a:endParaRPr lang="en-GB" dirty="0"/>
          </a:p>
          <a:p>
            <a:r>
              <a:rPr lang="en-GB" noProof="0" dirty="0">
                <a:solidFill>
                  <a:srgbClr val="2C90CF"/>
                </a:solidFill>
              </a:rPr>
              <a:t>Question3?</a:t>
            </a:r>
            <a:endParaRPr lang="en-GB" dirty="0"/>
          </a:p>
          <a:p>
            <a:r>
              <a:rPr lang="en-GB" dirty="0"/>
              <a:t>Cras </a:t>
            </a:r>
            <a:r>
              <a:rPr lang="en-GB" dirty="0" err="1"/>
              <a:t>ultricies</a:t>
            </a:r>
            <a:r>
              <a:rPr lang="en-GB" dirty="0"/>
              <a:t> ligula </a:t>
            </a:r>
            <a:r>
              <a:rPr lang="en-GB" dirty="0" err="1"/>
              <a:t>sed</a:t>
            </a:r>
            <a:r>
              <a:rPr lang="en-GB" dirty="0"/>
              <a:t> magna dictum porta. </a:t>
            </a:r>
            <a:r>
              <a:rPr lang="en-GB" dirty="0" err="1"/>
              <a:t>Mauris</a:t>
            </a:r>
            <a:r>
              <a:rPr lang="en-GB" dirty="0"/>
              <a:t> </a:t>
            </a:r>
            <a:r>
              <a:rPr lang="en-GB" dirty="0" err="1"/>
              <a:t>blandit</a:t>
            </a:r>
            <a:r>
              <a:rPr lang="en-GB" dirty="0"/>
              <a:t> </a:t>
            </a:r>
            <a:r>
              <a:rPr lang="en-GB" dirty="0" err="1"/>
              <a:t>aliquet</a:t>
            </a:r>
            <a:r>
              <a:rPr lang="en-GB" dirty="0"/>
              <a:t> </a:t>
            </a:r>
            <a:r>
              <a:rPr lang="en-GB" dirty="0" err="1"/>
              <a:t>elit</a:t>
            </a:r>
            <a:r>
              <a:rPr lang="en-GB" dirty="0"/>
              <a:t>, </a:t>
            </a:r>
            <a:r>
              <a:rPr lang="en-GB" dirty="0" err="1"/>
              <a:t>eget</a:t>
            </a:r>
            <a:r>
              <a:rPr lang="en-GB" dirty="0"/>
              <a:t> </a:t>
            </a:r>
            <a:r>
              <a:rPr lang="en-GB" dirty="0" err="1"/>
              <a:t>tincidunt</a:t>
            </a:r>
            <a:r>
              <a:rPr lang="en-GB" dirty="0"/>
              <a:t> </a:t>
            </a:r>
            <a:r>
              <a:rPr lang="en-GB" dirty="0" err="1"/>
              <a:t>nibh</a:t>
            </a:r>
            <a:r>
              <a:rPr lang="en-GB" dirty="0"/>
              <a:t> pulvinar a.</a:t>
            </a:r>
          </a:p>
          <a:p>
            <a:endParaRPr lang="en-GB" dirty="0"/>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561975"/>
            <a:ext cx="7632700" cy="1103314"/>
          </a:xfrm>
          <a:prstGeom prst="rect">
            <a:avLst/>
          </a:prstGeom>
        </p:spPr>
        <p:txBody>
          <a:bodyPr lIns="0" tIns="0" rIns="0" bIns="0" anchor="t"/>
          <a:lstStyle>
            <a:lvl1pPr>
              <a:defRPr/>
            </a:lvl1pPr>
          </a:lstStyle>
          <a:p>
            <a:r>
              <a:rPr lang="en-US" noProof="0"/>
              <a:t>Click to edit Master title style</a:t>
            </a:r>
            <a:endParaRPr lang="en-GB" noProof="0" dirty="0"/>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a:srcRect/>
          <a:stretch/>
        </p:blipFill>
        <p:spPr>
          <a:xfrm>
            <a:off x="0" y="2058000"/>
            <a:ext cx="3600000" cy="4800000"/>
          </a:xfrm>
          <a:prstGeom prst="rect">
            <a:avLst/>
          </a:prstGeom>
        </p:spPr>
      </p:pic>
      <p:sp>
        <p:nvSpPr>
          <p:cNvPr id="4" name="TextBox 3">
            <a:extLst>
              <a:ext uri="{FF2B5EF4-FFF2-40B4-BE49-F238E27FC236}">
                <a16:creationId xmlns:a16="http://schemas.microsoft.com/office/drawing/2014/main" id="{950425BB-4AFC-0A7F-D69B-AFD558616BAD}"/>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9B2C4D40-64AF-619A-26D2-BCFCF400D637}"/>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Tree>
    <p:extLst>
      <p:ext uri="{BB962C8B-B14F-4D97-AF65-F5344CB8AC3E}">
        <p14:creationId xmlns:p14="http://schemas.microsoft.com/office/powerpoint/2010/main" val="95435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4D02-138B-364A-849D-325A3C758A44}"/>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1FE8E5F6-55FC-9141-87F7-52655D4A4D3F}"/>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73934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610B-E957-6609-6F12-ED1CB949F7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9D9F0B-38EA-AE0D-4D0D-B1B08E34C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6B7C9-706A-3F7C-0C46-11D7EA355A5E}"/>
              </a:ext>
            </a:extLst>
          </p:cNvPr>
          <p:cNvSpPr>
            <a:spLocks noGrp="1"/>
          </p:cNvSpPr>
          <p:nvPr>
            <p:ph type="dt" sz="half" idx="10"/>
          </p:nvPr>
        </p:nvSpPr>
        <p:spPr/>
        <p:txBody>
          <a:bodyPr/>
          <a:lstStyle/>
          <a:p>
            <a:fld id="{B63C3A25-7F84-5F4E-98FB-5BC44AB3AC92}" type="datetimeFigureOut">
              <a:rPr lang="en-US" smtClean="0"/>
              <a:t>7/18/2024</a:t>
            </a:fld>
            <a:endParaRPr lang="en-US"/>
          </a:p>
        </p:txBody>
      </p:sp>
      <p:sp>
        <p:nvSpPr>
          <p:cNvPr id="5" name="Footer Placeholder 4">
            <a:extLst>
              <a:ext uri="{FF2B5EF4-FFF2-40B4-BE49-F238E27FC236}">
                <a16:creationId xmlns:a16="http://schemas.microsoft.com/office/drawing/2014/main" id="{472D7370-AE46-5120-E432-9D478115B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F6900-801B-9672-865E-B2605F75108B}"/>
              </a:ext>
            </a:extLst>
          </p:cNvPr>
          <p:cNvSpPr>
            <a:spLocks noGrp="1"/>
          </p:cNvSpPr>
          <p:nvPr>
            <p:ph type="sldNum" sz="quarter" idx="12"/>
          </p:nvPr>
        </p:nvSpPr>
        <p:spPr/>
        <p:txBody>
          <a:bodyPr/>
          <a:lstStyle/>
          <a:p>
            <a:fld id="{950E144F-7ABB-B54F-BDA9-2877064B908B}" type="slidenum">
              <a:rPr lang="en-US" smtClean="0"/>
              <a:t>‹#›</a:t>
            </a:fld>
            <a:endParaRPr lang="en-US"/>
          </a:p>
        </p:txBody>
      </p:sp>
    </p:spTree>
    <p:extLst>
      <p:ext uri="{BB962C8B-B14F-4D97-AF65-F5344CB8AC3E}">
        <p14:creationId xmlns:p14="http://schemas.microsoft.com/office/powerpoint/2010/main" val="3276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33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3D90-0563-6740-8F76-A4695DC466CD}"/>
              </a:ext>
            </a:extLst>
          </p:cNvPr>
          <p:cNvSpPr>
            <a:spLocks noGrp="1"/>
          </p:cNvSpPr>
          <p:nvPr>
            <p:ph type="ctrTitle"/>
          </p:nvPr>
        </p:nvSpPr>
        <p:spPr>
          <a:xfrm>
            <a:off x="1524540" y="1122847"/>
            <a:ext cx="9142920" cy="2386768"/>
          </a:xfrm>
        </p:spPr>
        <p:txBody>
          <a:bodyPr anchor="b"/>
          <a:lstStyle>
            <a:lvl1pPr algn="ctr">
              <a:defRPr sz="5441"/>
            </a:lvl1pPr>
          </a:lstStyle>
          <a:p>
            <a:r>
              <a:rPr lang="en-GB"/>
              <a:t>Click to edit Master title style</a:t>
            </a:r>
            <a:endParaRPr lang="en-GB" dirty="0"/>
          </a:p>
        </p:txBody>
      </p:sp>
      <p:sp>
        <p:nvSpPr>
          <p:cNvPr id="3" name="Subtitle 2">
            <a:extLst>
              <a:ext uri="{FF2B5EF4-FFF2-40B4-BE49-F238E27FC236}">
                <a16:creationId xmlns:a16="http://schemas.microsoft.com/office/drawing/2014/main" id="{56D1EDD0-49D0-484D-AFC1-6C03122FC72F}"/>
              </a:ext>
            </a:extLst>
          </p:cNvPr>
          <p:cNvSpPr>
            <a:spLocks noGrp="1"/>
          </p:cNvSpPr>
          <p:nvPr>
            <p:ph type="subTitle" idx="1"/>
          </p:nvPr>
        </p:nvSpPr>
        <p:spPr>
          <a:xfrm>
            <a:off x="1524540" y="3601746"/>
            <a:ext cx="9142920" cy="1655479"/>
          </a:xfrm>
        </p:spPr>
        <p:txBody>
          <a:bodyPr/>
          <a:lstStyle>
            <a:lvl1pPr marL="0" indent="0" algn="ctr">
              <a:buNone/>
              <a:defRPr sz="2176"/>
            </a:lvl1pPr>
            <a:lvl2pPr marL="414589" indent="0" algn="ctr">
              <a:buNone/>
              <a:defRPr sz="1814"/>
            </a:lvl2pPr>
            <a:lvl3pPr marL="829178" indent="0" algn="ctr">
              <a:buNone/>
              <a:defRPr sz="1632"/>
            </a:lvl3pPr>
            <a:lvl4pPr marL="1243767" indent="0" algn="ctr">
              <a:buNone/>
              <a:defRPr sz="1451"/>
            </a:lvl4pPr>
            <a:lvl5pPr marL="1658356" indent="0" algn="ctr">
              <a:buNone/>
              <a:defRPr sz="1451"/>
            </a:lvl5pPr>
            <a:lvl6pPr marL="2072945" indent="0" algn="ctr">
              <a:buNone/>
              <a:defRPr sz="1451"/>
            </a:lvl6pPr>
            <a:lvl7pPr marL="2487534" indent="0" algn="ctr">
              <a:buNone/>
              <a:defRPr sz="1451"/>
            </a:lvl7pPr>
            <a:lvl8pPr marL="2902123" indent="0" algn="ctr">
              <a:buNone/>
              <a:defRPr sz="1451"/>
            </a:lvl8pPr>
            <a:lvl9pPr marL="3316712" indent="0" algn="ctr">
              <a:buNone/>
              <a:defRPr sz="1451"/>
            </a:lvl9pPr>
          </a:lstStyle>
          <a:p>
            <a:r>
              <a:rPr lang="en-GB"/>
              <a:t>Click to edit Master subtitle style</a:t>
            </a:r>
          </a:p>
        </p:txBody>
      </p:sp>
    </p:spTree>
    <p:extLst>
      <p:ext uri="{BB962C8B-B14F-4D97-AF65-F5344CB8AC3E}">
        <p14:creationId xmlns:p14="http://schemas.microsoft.com/office/powerpoint/2010/main" val="305484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4D02-138B-364A-849D-325A3C758A4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FE8E5F6-55FC-9141-87F7-52655D4A4D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35589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4D02-138B-364A-849D-325A3C758A44}"/>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1FE8E5F6-55FC-9141-87F7-52655D4A4D3F}"/>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4458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4D02-138B-364A-849D-325A3C758A44}"/>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1FE8E5F6-55FC-9141-87F7-52655D4A4D3F}"/>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564018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10D6-99F5-1747-AA05-A3761E824AAD}"/>
              </a:ext>
            </a:extLst>
          </p:cNvPr>
          <p:cNvSpPr>
            <a:spLocks noGrp="1"/>
          </p:cNvSpPr>
          <p:nvPr>
            <p:ph type="title"/>
          </p:nvPr>
        </p:nvSpPr>
        <p:spPr>
          <a:xfrm>
            <a:off x="832091" y="1710181"/>
            <a:ext cx="10514862" cy="2851742"/>
          </a:xfrm>
        </p:spPr>
        <p:txBody>
          <a:bodyPr anchor="b"/>
          <a:lstStyle>
            <a:lvl1pPr>
              <a:defRPr sz="3990"/>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988B98E-2A0A-C34D-BC3E-6445CD0D72A9}"/>
              </a:ext>
            </a:extLst>
          </p:cNvPr>
          <p:cNvSpPr>
            <a:spLocks noGrp="1"/>
          </p:cNvSpPr>
          <p:nvPr>
            <p:ph type="body" idx="1"/>
          </p:nvPr>
        </p:nvSpPr>
        <p:spPr>
          <a:xfrm>
            <a:off x="832091" y="4589275"/>
            <a:ext cx="10514862" cy="1500008"/>
          </a:xfrm>
        </p:spPr>
        <p:txBody>
          <a:bodyPr/>
          <a:lstStyle>
            <a:lvl1pPr marL="0" indent="0">
              <a:buNone/>
              <a:defRPr sz="2176">
                <a:solidFill>
                  <a:schemeClr val="bg1"/>
                </a:solidFill>
              </a:defRPr>
            </a:lvl1pPr>
            <a:lvl2pPr marL="414589" indent="0">
              <a:buNone/>
              <a:defRPr sz="1814">
                <a:solidFill>
                  <a:schemeClr val="tx1">
                    <a:tint val="75000"/>
                  </a:schemeClr>
                </a:solidFill>
              </a:defRPr>
            </a:lvl2pPr>
            <a:lvl3pPr marL="829178" indent="0">
              <a:buNone/>
              <a:defRPr sz="1632">
                <a:solidFill>
                  <a:schemeClr val="tx1">
                    <a:tint val="75000"/>
                  </a:schemeClr>
                </a:solidFill>
              </a:defRPr>
            </a:lvl3pPr>
            <a:lvl4pPr marL="1243767" indent="0">
              <a:buNone/>
              <a:defRPr sz="1451">
                <a:solidFill>
                  <a:schemeClr val="tx1">
                    <a:tint val="75000"/>
                  </a:schemeClr>
                </a:solidFill>
              </a:defRPr>
            </a:lvl4pPr>
            <a:lvl5pPr marL="1658356" indent="0">
              <a:buNone/>
              <a:defRPr sz="1451">
                <a:solidFill>
                  <a:schemeClr val="tx1">
                    <a:tint val="75000"/>
                  </a:schemeClr>
                </a:solidFill>
              </a:defRPr>
            </a:lvl5pPr>
            <a:lvl6pPr marL="2072945" indent="0">
              <a:buNone/>
              <a:defRPr sz="1451">
                <a:solidFill>
                  <a:schemeClr val="tx1">
                    <a:tint val="75000"/>
                  </a:schemeClr>
                </a:solidFill>
              </a:defRPr>
            </a:lvl6pPr>
            <a:lvl7pPr marL="2487534" indent="0">
              <a:buNone/>
              <a:defRPr sz="1451">
                <a:solidFill>
                  <a:schemeClr val="tx1">
                    <a:tint val="75000"/>
                  </a:schemeClr>
                </a:solidFill>
              </a:defRPr>
            </a:lvl7pPr>
            <a:lvl8pPr marL="2902123" indent="0">
              <a:buNone/>
              <a:defRPr sz="1451">
                <a:solidFill>
                  <a:schemeClr val="tx1">
                    <a:tint val="75000"/>
                  </a:schemeClr>
                </a:solidFill>
              </a:defRPr>
            </a:lvl8pPr>
            <a:lvl9pPr marL="3316712" indent="0">
              <a:buNone/>
              <a:defRPr sz="1451">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00803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10D6-99F5-1747-AA05-A3761E824AAD}"/>
              </a:ext>
            </a:extLst>
          </p:cNvPr>
          <p:cNvSpPr>
            <a:spLocks noGrp="1"/>
          </p:cNvSpPr>
          <p:nvPr>
            <p:ph type="title"/>
          </p:nvPr>
        </p:nvSpPr>
        <p:spPr>
          <a:xfrm>
            <a:off x="832091" y="1710181"/>
            <a:ext cx="10514862" cy="2851742"/>
          </a:xfrm>
        </p:spPr>
        <p:txBody>
          <a:bodyPr anchor="b"/>
          <a:lstStyle>
            <a:lvl1pPr>
              <a:defRPr sz="3990">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988B98E-2A0A-C34D-BC3E-6445CD0D72A9}"/>
              </a:ext>
            </a:extLst>
          </p:cNvPr>
          <p:cNvSpPr>
            <a:spLocks noGrp="1"/>
          </p:cNvSpPr>
          <p:nvPr>
            <p:ph type="body" idx="1"/>
          </p:nvPr>
        </p:nvSpPr>
        <p:spPr>
          <a:xfrm>
            <a:off x="832091" y="4589275"/>
            <a:ext cx="10514862" cy="1500008"/>
          </a:xfrm>
        </p:spPr>
        <p:txBody>
          <a:bodyPr/>
          <a:lstStyle>
            <a:lvl1pPr marL="0" indent="0">
              <a:buNone/>
              <a:defRPr sz="2176">
                <a:solidFill>
                  <a:schemeClr val="bg1"/>
                </a:solidFill>
              </a:defRPr>
            </a:lvl1pPr>
            <a:lvl2pPr marL="414589" indent="0">
              <a:buNone/>
              <a:defRPr sz="1814">
                <a:solidFill>
                  <a:schemeClr val="tx1">
                    <a:tint val="75000"/>
                  </a:schemeClr>
                </a:solidFill>
              </a:defRPr>
            </a:lvl2pPr>
            <a:lvl3pPr marL="829178" indent="0">
              <a:buNone/>
              <a:defRPr sz="1632">
                <a:solidFill>
                  <a:schemeClr val="tx1">
                    <a:tint val="75000"/>
                  </a:schemeClr>
                </a:solidFill>
              </a:defRPr>
            </a:lvl3pPr>
            <a:lvl4pPr marL="1243767" indent="0">
              <a:buNone/>
              <a:defRPr sz="1451">
                <a:solidFill>
                  <a:schemeClr val="tx1">
                    <a:tint val="75000"/>
                  </a:schemeClr>
                </a:solidFill>
              </a:defRPr>
            </a:lvl4pPr>
            <a:lvl5pPr marL="1658356" indent="0">
              <a:buNone/>
              <a:defRPr sz="1451">
                <a:solidFill>
                  <a:schemeClr val="tx1">
                    <a:tint val="75000"/>
                  </a:schemeClr>
                </a:solidFill>
              </a:defRPr>
            </a:lvl5pPr>
            <a:lvl6pPr marL="2072945" indent="0">
              <a:buNone/>
              <a:defRPr sz="1451">
                <a:solidFill>
                  <a:schemeClr val="tx1">
                    <a:tint val="75000"/>
                  </a:schemeClr>
                </a:solidFill>
              </a:defRPr>
            </a:lvl6pPr>
            <a:lvl7pPr marL="2487534" indent="0">
              <a:buNone/>
              <a:defRPr sz="1451">
                <a:solidFill>
                  <a:schemeClr val="tx1">
                    <a:tint val="75000"/>
                  </a:schemeClr>
                </a:solidFill>
              </a:defRPr>
            </a:lvl7pPr>
            <a:lvl8pPr marL="2902123" indent="0">
              <a:buNone/>
              <a:defRPr sz="1451">
                <a:solidFill>
                  <a:schemeClr val="tx1">
                    <a:tint val="75000"/>
                  </a:schemeClr>
                </a:solidFill>
              </a:defRPr>
            </a:lvl8pPr>
            <a:lvl9pPr marL="3316712" indent="0">
              <a:buNone/>
              <a:defRPr sz="1451">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66823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10D6-99F5-1747-AA05-A3761E824AAD}"/>
              </a:ext>
            </a:extLst>
          </p:cNvPr>
          <p:cNvSpPr>
            <a:spLocks noGrp="1"/>
          </p:cNvSpPr>
          <p:nvPr>
            <p:ph type="title"/>
          </p:nvPr>
        </p:nvSpPr>
        <p:spPr>
          <a:xfrm>
            <a:off x="832091" y="1710181"/>
            <a:ext cx="10514862" cy="2851742"/>
          </a:xfrm>
        </p:spPr>
        <p:txBody>
          <a:bodyPr anchor="b"/>
          <a:lstStyle>
            <a:lvl1pPr>
              <a:defRPr sz="3990">
                <a:solidFill>
                  <a:schemeClr val="tx2"/>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6988B98E-2A0A-C34D-BC3E-6445CD0D72A9}"/>
              </a:ext>
            </a:extLst>
          </p:cNvPr>
          <p:cNvSpPr>
            <a:spLocks noGrp="1"/>
          </p:cNvSpPr>
          <p:nvPr>
            <p:ph type="body" idx="1"/>
          </p:nvPr>
        </p:nvSpPr>
        <p:spPr>
          <a:xfrm>
            <a:off x="832091" y="4589275"/>
            <a:ext cx="10514862" cy="1500008"/>
          </a:xfrm>
        </p:spPr>
        <p:txBody>
          <a:bodyPr/>
          <a:lstStyle>
            <a:lvl1pPr marL="0" indent="0">
              <a:buNone/>
              <a:defRPr sz="2176">
                <a:solidFill>
                  <a:schemeClr val="tx2"/>
                </a:solidFill>
              </a:defRPr>
            </a:lvl1pPr>
            <a:lvl2pPr marL="414589" indent="0">
              <a:buNone/>
              <a:defRPr sz="1814">
                <a:solidFill>
                  <a:schemeClr val="tx1">
                    <a:tint val="75000"/>
                  </a:schemeClr>
                </a:solidFill>
              </a:defRPr>
            </a:lvl2pPr>
            <a:lvl3pPr marL="829178" indent="0">
              <a:buNone/>
              <a:defRPr sz="1632">
                <a:solidFill>
                  <a:schemeClr val="tx1">
                    <a:tint val="75000"/>
                  </a:schemeClr>
                </a:solidFill>
              </a:defRPr>
            </a:lvl3pPr>
            <a:lvl4pPr marL="1243767" indent="0">
              <a:buNone/>
              <a:defRPr sz="1451">
                <a:solidFill>
                  <a:schemeClr val="tx1">
                    <a:tint val="75000"/>
                  </a:schemeClr>
                </a:solidFill>
              </a:defRPr>
            </a:lvl4pPr>
            <a:lvl5pPr marL="1658356" indent="0">
              <a:buNone/>
              <a:defRPr sz="1451">
                <a:solidFill>
                  <a:schemeClr val="tx1">
                    <a:tint val="75000"/>
                  </a:schemeClr>
                </a:solidFill>
              </a:defRPr>
            </a:lvl5pPr>
            <a:lvl6pPr marL="2072945" indent="0">
              <a:buNone/>
              <a:defRPr sz="1451">
                <a:solidFill>
                  <a:schemeClr val="tx1">
                    <a:tint val="75000"/>
                  </a:schemeClr>
                </a:solidFill>
              </a:defRPr>
            </a:lvl6pPr>
            <a:lvl7pPr marL="2487534" indent="0">
              <a:buNone/>
              <a:defRPr sz="1451">
                <a:solidFill>
                  <a:schemeClr val="tx1">
                    <a:tint val="75000"/>
                  </a:schemeClr>
                </a:solidFill>
              </a:defRPr>
            </a:lvl7pPr>
            <a:lvl8pPr marL="2902123" indent="0">
              <a:buNone/>
              <a:defRPr sz="1451">
                <a:solidFill>
                  <a:schemeClr val="tx1">
                    <a:tint val="75000"/>
                  </a:schemeClr>
                </a:solidFill>
              </a:defRPr>
            </a:lvl8pPr>
            <a:lvl9pPr marL="3316712" indent="0">
              <a:buNone/>
              <a:defRPr sz="1451">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94928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B4EF-A4C0-234F-972D-27D00FBADC4A}"/>
              </a:ext>
            </a:extLst>
          </p:cNvPr>
          <p:cNvSpPr>
            <a:spLocks noGrp="1"/>
          </p:cNvSpPr>
          <p:nvPr>
            <p:ph type="title"/>
          </p:nvPr>
        </p:nvSpPr>
        <p:spPr>
          <a:xfrm>
            <a:off x="839289" y="457776"/>
            <a:ext cx="3932996" cy="1599337"/>
          </a:xfrm>
        </p:spPr>
        <p:txBody>
          <a:bodyPr anchor="b"/>
          <a:lstStyle>
            <a:lvl1pPr>
              <a:defRPr sz="2902"/>
            </a:lvl1pPr>
          </a:lstStyle>
          <a:p>
            <a:r>
              <a:rPr lang="en-GB"/>
              <a:t>Click to edit Master title style</a:t>
            </a:r>
          </a:p>
        </p:txBody>
      </p:sp>
      <p:sp>
        <p:nvSpPr>
          <p:cNvPr id="3" name="Content Placeholder 2">
            <a:extLst>
              <a:ext uri="{FF2B5EF4-FFF2-40B4-BE49-F238E27FC236}">
                <a16:creationId xmlns:a16="http://schemas.microsoft.com/office/drawing/2014/main" id="{794EEFAB-9AE5-EA40-A4FF-FF85C34D9CEF}"/>
              </a:ext>
            </a:extLst>
          </p:cNvPr>
          <p:cNvSpPr>
            <a:spLocks noGrp="1"/>
          </p:cNvSpPr>
          <p:nvPr>
            <p:ph idx="1"/>
          </p:nvPr>
        </p:nvSpPr>
        <p:spPr>
          <a:xfrm>
            <a:off x="5182571" y="987529"/>
            <a:ext cx="6173019" cy="4872866"/>
          </a:xfrm>
        </p:spPr>
        <p:txBody>
          <a:bodyPr/>
          <a:lstStyle>
            <a:lvl1pPr>
              <a:defRPr sz="2902"/>
            </a:lvl1pPr>
            <a:lvl2pPr>
              <a:defRPr sz="2539"/>
            </a:lvl2pPr>
            <a:lvl3pPr>
              <a:defRPr sz="2176"/>
            </a:lvl3pPr>
            <a:lvl4pPr>
              <a:defRPr sz="1814"/>
            </a:lvl4pPr>
            <a:lvl5pPr>
              <a:defRPr sz="1814"/>
            </a:lvl5pPr>
            <a:lvl6pPr>
              <a:defRPr sz="1814"/>
            </a:lvl6pPr>
            <a:lvl7pPr>
              <a:defRPr sz="1814"/>
            </a:lvl7pPr>
            <a:lvl8pPr>
              <a:defRPr sz="1814"/>
            </a:lvl8pPr>
            <a:lvl9pPr>
              <a:defRPr sz="181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D2B605B-5282-064D-9AB7-0A70400B06F9}"/>
              </a:ext>
            </a:extLst>
          </p:cNvPr>
          <p:cNvSpPr>
            <a:spLocks noGrp="1"/>
          </p:cNvSpPr>
          <p:nvPr>
            <p:ph type="body" sz="half" idx="2"/>
          </p:nvPr>
        </p:nvSpPr>
        <p:spPr>
          <a:xfrm>
            <a:off x="839289" y="2057113"/>
            <a:ext cx="3932996"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Tree>
    <p:extLst>
      <p:ext uri="{BB962C8B-B14F-4D97-AF65-F5344CB8AC3E}">
        <p14:creationId xmlns:p14="http://schemas.microsoft.com/office/powerpoint/2010/main" val="1727108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B4EF-A4C0-234F-972D-27D00FBADC4A}"/>
              </a:ext>
            </a:extLst>
          </p:cNvPr>
          <p:cNvSpPr>
            <a:spLocks noGrp="1"/>
          </p:cNvSpPr>
          <p:nvPr>
            <p:ph type="title"/>
          </p:nvPr>
        </p:nvSpPr>
        <p:spPr>
          <a:xfrm>
            <a:off x="839289" y="457776"/>
            <a:ext cx="4734315" cy="1599337"/>
          </a:xfrm>
        </p:spPr>
        <p:txBody>
          <a:bodyPr anchor="ctr"/>
          <a:lstStyle>
            <a:lvl1pPr>
              <a:defRPr sz="2902">
                <a:solidFill>
                  <a:schemeClr val="bg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94EEFAB-9AE5-EA40-A4FF-FF85C34D9CEF}"/>
              </a:ext>
            </a:extLst>
          </p:cNvPr>
          <p:cNvSpPr>
            <a:spLocks noGrp="1"/>
          </p:cNvSpPr>
          <p:nvPr>
            <p:ph idx="1"/>
          </p:nvPr>
        </p:nvSpPr>
        <p:spPr>
          <a:xfrm>
            <a:off x="5900101" y="987529"/>
            <a:ext cx="5455489" cy="4872866"/>
          </a:xfrm>
        </p:spPr>
        <p:txBody>
          <a:bodyPr/>
          <a:lstStyle>
            <a:lvl1pPr>
              <a:defRPr sz="2902">
                <a:solidFill>
                  <a:schemeClr val="bg1"/>
                </a:solidFill>
              </a:defRPr>
            </a:lvl1pPr>
            <a:lvl2pPr>
              <a:defRPr sz="2539">
                <a:solidFill>
                  <a:schemeClr val="bg1"/>
                </a:solidFill>
              </a:defRPr>
            </a:lvl2pPr>
            <a:lvl3pPr>
              <a:defRPr sz="2176">
                <a:solidFill>
                  <a:schemeClr val="bg1"/>
                </a:solidFill>
              </a:defRPr>
            </a:lvl3pPr>
            <a:lvl4pPr>
              <a:defRPr sz="1814">
                <a:solidFill>
                  <a:schemeClr val="bg1"/>
                </a:solidFill>
              </a:defRPr>
            </a:lvl4pPr>
            <a:lvl5pPr>
              <a:defRPr sz="1814">
                <a:solidFill>
                  <a:schemeClr val="bg1"/>
                </a:solidFill>
              </a:defRPr>
            </a:lvl5pPr>
            <a:lvl6pPr>
              <a:defRPr sz="1814"/>
            </a:lvl6pPr>
            <a:lvl7pPr>
              <a:defRPr sz="1814"/>
            </a:lvl7pPr>
            <a:lvl8pPr>
              <a:defRPr sz="1814"/>
            </a:lvl8pPr>
            <a:lvl9pPr>
              <a:defRPr sz="181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a:extLst>
              <a:ext uri="{FF2B5EF4-FFF2-40B4-BE49-F238E27FC236}">
                <a16:creationId xmlns:a16="http://schemas.microsoft.com/office/drawing/2014/main" id="{6D2B605B-5282-064D-9AB7-0A70400B06F9}"/>
              </a:ext>
            </a:extLst>
          </p:cNvPr>
          <p:cNvSpPr>
            <a:spLocks noGrp="1"/>
          </p:cNvSpPr>
          <p:nvPr>
            <p:ph type="body" sz="half" idx="2"/>
          </p:nvPr>
        </p:nvSpPr>
        <p:spPr>
          <a:xfrm>
            <a:off x="839289" y="2057113"/>
            <a:ext cx="4734315" cy="3811919"/>
          </a:xfrm>
        </p:spPr>
        <p:txBody>
          <a:bodyPr/>
          <a:lstStyle>
            <a:lvl1pPr marL="0" indent="0">
              <a:buNone/>
              <a:defRPr sz="1451">
                <a:solidFill>
                  <a:schemeClr val="bg1"/>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Tree>
    <p:extLst>
      <p:ext uri="{BB962C8B-B14F-4D97-AF65-F5344CB8AC3E}">
        <p14:creationId xmlns:p14="http://schemas.microsoft.com/office/powerpoint/2010/main" val="1392042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B4EF-A4C0-234F-972D-27D00FBADC4A}"/>
              </a:ext>
            </a:extLst>
          </p:cNvPr>
          <p:cNvSpPr>
            <a:spLocks noGrp="1"/>
          </p:cNvSpPr>
          <p:nvPr>
            <p:ph type="title"/>
          </p:nvPr>
        </p:nvSpPr>
        <p:spPr>
          <a:xfrm>
            <a:off x="839289" y="457776"/>
            <a:ext cx="4669015" cy="1599337"/>
          </a:xfrm>
        </p:spPr>
        <p:txBody>
          <a:bodyPr anchor="ctr"/>
          <a:lstStyle>
            <a:lvl1pPr>
              <a:defRPr sz="2902">
                <a:solidFill>
                  <a:schemeClr val="tx2"/>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94EEFAB-9AE5-EA40-A4FF-FF85C34D9CEF}"/>
              </a:ext>
            </a:extLst>
          </p:cNvPr>
          <p:cNvSpPr>
            <a:spLocks noGrp="1"/>
          </p:cNvSpPr>
          <p:nvPr>
            <p:ph idx="1"/>
          </p:nvPr>
        </p:nvSpPr>
        <p:spPr>
          <a:xfrm>
            <a:off x="5769502" y="987529"/>
            <a:ext cx="5586088" cy="4872866"/>
          </a:xfrm>
        </p:spPr>
        <p:txBody>
          <a:bodyPr/>
          <a:lstStyle>
            <a:lvl1pPr>
              <a:defRPr sz="2902">
                <a:solidFill>
                  <a:schemeClr val="tx2"/>
                </a:solidFill>
              </a:defRPr>
            </a:lvl1pPr>
            <a:lvl2pPr>
              <a:defRPr sz="2539">
                <a:solidFill>
                  <a:schemeClr val="tx2"/>
                </a:solidFill>
              </a:defRPr>
            </a:lvl2pPr>
            <a:lvl3pPr>
              <a:defRPr sz="2176">
                <a:solidFill>
                  <a:schemeClr val="tx2"/>
                </a:solidFill>
              </a:defRPr>
            </a:lvl3pPr>
            <a:lvl4pPr>
              <a:defRPr sz="1814">
                <a:solidFill>
                  <a:schemeClr val="tx2"/>
                </a:solidFill>
              </a:defRPr>
            </a:lvl4pPr>
            <a:lvl5pPr>
              <a:defRPr sz="1814">
                <a:solidFill>
                  <a:schemeClr val="tx2"/>
                </a:solidFill>
              </a:defRPr>
            </a:lvl5pPr>
            <a:lvl6pPr>
              <a:defRPr sz="1814"/>
            </a:lvl6pPr>
            <a:lvl7pPr>
              <a:defRPr sz="1814"/>
            </a:lvl7pPr>
            <a:lvl8pPr>
              <a:defRPr sz="1814"/>
            </a:lvl8pPr>
            <a:lvl9pPr>
              <a:defRPr sz="181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a:extLst>
              <a:ext uri="{FF2B5EF4-FFF2-40B4-BE49-F238E27FC236}">
                <a16:creationId xmlns:a16="http://schemas.microsoft.com/office/drawing/2014/main" id="{6D2B605B-5282-064D-9AB7-0A70400B06F9}"/>
              </a:ext>
            </a:extLst>
          </p:cNvPr>
          <p:cNvSpPr>
            <a:spLocks noGrp="1"/>
          </p:cNvSpPr>
          <p:nvPr>
            <p:ph type="body" sz="half" idx="2"/>
          </p:nvPr>
        </p:nvSpPr>
        <p:spPr>
          <a:xfrm>
            <a:off x="839289" y="2057113"/>
            <a:ext cx="4669015" cy="3811919"/>
          </a:xfrm>
        </p:spPr>
        <p:txBody>
          <a:bodyPr/>
          <a:lstStyle>
            <a:lvl1pPr marL="0" indent="0">
              <a:buNone/>
              <a:defRPr sz="1451">
                <a:solidFill>
                  <a:schemeClr val="tx2"/>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Tree>
    <p:extLst>
      <p:ext uri="{BB962C8B-B14F-4D97-AF65-F5344CB8AC3E}">
        <p14:creationId xmlns:p14="http://schemas.microsoft.com/office/powerpoint/2010/main" val="3138008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49AE-6AB0-9E4B-B3A0-3F279DD35862}"/>
              </a:ext>
            </a:extLst>
          </p:cNvPr>
          <p:cNvSpPr>
            <a:spLocks noGrp="1"/>
          </p:cNvSpPr>
          <p:nvPr>
            <p:ph type="title"/>
          </p:nvPr>
        </p:nvSpPr>
        <p:spPr>
          <a:xfrm>
            <a:off x="839289" y="457776"/>
            <a:ext cx="4734315" cy="1599337"/>
          </a:xfrm>
        </p:spPr>
        <p:txBody>
          <a:bodyPr anchor="ctr"/>
          <a:lstStyle>
            <a:lvl1pPr>
              <a:defRPr sz="2902"/>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6436EEF8-D46C-5A4A-824F-72F041BCD737}"/>
              </a:ext>
            </a:extLst>
          </p:cNvPr>
          <p:cNvSpPr>
            <a:spLocks noGrp="1"/>
          </p:cNvSpPr>
          <p:nvPr>
            <p:ph type="pic" idx="1"/>
          </p:nvPr>
        </p:nvSpPr>
        <p:spPr>
          <a:xfrm>
            <a:off x="5900101" y="987529"/>
            <a:ext cx="5455489" cy="4872866"/>
          </a:xfrm>
        </p:spPr>
        <p:txBody>
          <a:bodyPr/>
          <a:lstStyle>
            <a:lvl1pPr marL="0" indent="0">
              <a:buNone/>
              <a:defRPr sz="2902"/>
            </a:lvl1pPr>
            <a:lvl2pPr marL="414589" indent="0">
              <a:buNone/>
              <a:defRPr sz="2539"/>
            </a:lvl2pPr>
            <a:lvl3pPr marL="829178" indent="0">
              <a:buNone/>
              <a:defRPr sz="2176"/>
            </a:lvl3pPr>
            <a:lvl4pPr marL="1243767" indent="0">
              <a:buNone/>
              <a:defRPr sz="1814"/>
            </a:lvl4pPr>
            <a:lvl5pPr marL="1658356" indent="0">
              <a:buNone/>
              <a:defRPr sz="1814"/>
            </a:lvl5pPr>
            <a:lvl6pPr marL="2072945" indent="0">
              <a:buNone/>
              <a:defRPr sz="1814"/>
            </a:lvl6pPr>
            <a:lvl7pPr marL="2487534" indent="0">
              <a:buNone/>
              <a:defRPr sz="1814"/>
            </a:lvl7pPr>
            <a:lvl8pPr marL="2902123" indent="0">
              <a:buNone/>
              <a:defRPr sz="1814"/>
            </a:lvl8pPr>
            <a:lvl9pPr marL="3316712" indent="0">
              <a:buNone/>
              <a:defRPr sz="1814"/>
            </a:lvl9pPr>
          </a:lstStyle>
          <a:p>
            <a:r>
              <a:rPr lang="en-GB"/>
              <a:t>Click icon to add picture</a:t>
            </a:r>
          </a:p>
        </p:txBody>
      </p:sp>
      <p:sp>
        <p:nvSpPr>
          <p:cNvPr id="4" name="Text Placeholder 3">
            <a:extLst>
              <a:ext uri="{FF2B5EF4-FFF2-40B4-BE49-F238E27FC236}">
                <a16:creationId xmlns:a16="http://schemas.microsoft.com/office/drawing/2014/main" id="{B3A5DA07-24F2-674F-ACE2-A067CC0E4C4A}"/>
              </a:ext>
            </a:extLst>
          </p:cNvPr>
          <p:cNvSpPr>
            <a:spLocks noGrp="1"/>
          </p:cNvSpPr>
          <p:nvPr>
            <p:ph type="body" sz="half" idx="2"/>
          </p:nvPr>
        </p:nvSpPr>
        <p:spPr>
          <a:xfrm>
            <a:off x="839289" y="2057113"/>
            <a:ext cx="4734315" cy="3811919"/>
          </a:xfrm>
        </p:spPr>
        <p:txBody>
          <a:bodyPr/>
          <a:lstStyle>
            <a:lvl1pPr marL="0" indent="0">
              <a:buNone/>
              <a:defRPr sz="1451"/>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Tree>
    <p:extLst>
      <p:ext uri="{BB962C8B-B14F-4D97-AF65-F5344CB8AC3E}">
        <p14:creationId xmlns:p14="http://schemas.microsoft.com/office/powerpoint/2010/main" val="1123085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49AE-6AB0-9E4B-B3A0-3F279DD35862}"/>
              </a:ext>
            </a:extLst>
          </p:cNvPr>
          <p:cNvSpPr>
            <a:spLocks noGrp="1"/>
          </p:cNvSpPr>
          <p:nvPr>
            <p:ph type="title"/>
          </p:nvPr>
        </p:nvSpPr>
        <p:spPr>
          <a:xfrm>
            <a:off x="839289" y="457776"/>
            <a:ext cx="4734315" cy="1599337"/>
          </a:xfrm>
        </p:spPr>
        <p:txBody>
          <a:bodyPr anchor="ctr"/>
          <a:lstStyle>
            <a:lvl1pPr>
              <a:defRPr sz="2902">
                <a:solidFill>
                  <a:schemeClr val="bg1"/>
                </a:solidFill>
              </a:defRPr>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6436EEF8-D46C-5A4A-824F-72F041BCD737}"/>
              </a:ext>
            </a:extLst>
          </p:cNvPr>
          <p:cNvSpPr>
            <a:spLocks noGrp="1"/>
          </p:cNvSpPr>
          <p:nvPr>
            <p:ph type="pic" idx="1"/>
          </p:nvPr>
        </p:nvSpPr>
        <p:spPr>
          <a:xfrm>
            <a:off x="5834802" y="987529"/>
            <a:ext cx="5520788" cy="4872866"/>
          </a:xfrm>
        </p:spPr>
        <p:txBody>
          <a:bodyPr/>
          <a:lstStyle>
            <a:lvl1pPr marL="0" indent="0">
              <a:buNone/>
              <a:defRPr sz="2902">
                <a:solidFill>
                  <a:schemeClr val="bg1"/>
                </a:solidFill>
              </a:defRPr>
            </a:lvl1pPr>
            <a:lvl2pPr marL="414589" indent="0">
              <a:buNone/>
              <a:defRPr sz="2539"/>
            </a:lvl2pPr>
            <a:lvl3pPr marL="829178" indent="0">
              <a:buNone/>
              <a:defRPr sz="2176"/>
            </a:lvl3pPr>
            <a:lvl4pPr marL="1243767" indent="0">
              <a:buNone/>
              <a:defRPr sz="1814"/>
            </a:lvl4pPr>
            <a:lvl5pPr marL="1658356" indent="0">
              <a:buNone/>
              <a:defRPr sz="1814"/>
            </a:lvl5pPr>
            <a:lvl6pPr marL="2072945" indent="0">
              <a:buNone/>
              <a:defRPr sz="1814"/>
            </a:lvl6pPr>
            <a:lvl7pPr marL="2487534" indent="0">
              <a:buNone/>
              <a:defRPr sz="1814"/>
            </a:lvl7pPr>
            <a:lvl8pPr marL="2902123" indent="0">
              <a:buNone/>
              <a:defRPr sz="1814"/>
            </a:lvl8pPr>
            <a:lvl9pPr marL="3316712" indent="0">
              <a:buNone/>
              <a:defRPr sz="1814"/>
            </a:lvl9pPr>
          </a:lstStyle>
          <a:p>
            <a:r>
              <a:rPr lang="en-GB"/>
              <a:t>Click icon to add picture</a:t>
            </a:r>
            <a:endParaRPr lang="en-GB" dirty="0"/>
          </a:p>
        </p:txBody>
      </p:sp>
      <p:sp>
        <p:nvSpPr>
          <p:cNvPr id="4" name="Text Placeholder 3">
            <a:extLst>
              <a:ext uri="{FF2B5EF4-FFF2-40B4-BE49-F238E27FC236}">
                <a16:creationId xmlns:a16="http://schemas.microsoft.com/office/drawing/2014/main" id="{B3A5DA07-24F2-674F-ACE2-A067CC0E4C4A}"/>
              </a:ext>
            </a:extLst>
          </p:cNvPr>
          <p:cNvSpPr>
            <a:spLocks noGrp="1"/>
          </p:cNvSpPr>
          <p:nvPr>
            <p:ph type="body" sz="half" idx="2"/>
          </p:nvPr>
        </p:nvSpPr>
        <p:spPr>
          <a:xfrm>
            <a:off x="839289" y="2057113"/>
            <a:ext cx="4734315" cy="3811919"/>
          </a:xfrm>
        </p:spPr>
        <p:txBody>
          <a:bodyPr/>
          <a:lstStyle>
            <a:lvl1pPr marL="0" indent="0">
              <a:buNone/>
              <a:defRPr sz="1451">
                <a:solidFill>
                  <a:schemeClr val="bg1"/>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Tree>
    <p:extLst>
      <p:ext uri="{BB962C8B-B14F-4D97-AF65-F5344CB8AC3E}">
        <p14:creationId xmlns:p14="http://schemas.microsoft.com/office/powerpoint/2010/main" val="204085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49AE-6AB0-9E4B-B3A0-3F279DD35862}"/>
              </a:ext>
            </a:extLst>
          </p:cNvPr>
          <p:cNvSpPr>
            <a:spLocks noGrp="1"/>
          </p:cNvSpPr>
          <p:nvPr>
            <p:ph type="title"/>
          </p:nvPr>
        </p:nvSpPr>
        <p:spPr>
          <a:xfrm>
            <a:off x="839289" y="457776"/>
            <a:ext cx="4799614" cy="1599337"/>
          </a:xfrm>
        </p:spPr>
        <p:txBody>
          <a:bodyPr anchor="ctr"/>
          <a:lstStyle>
            <a:lvl1pPr>
              <a:defRPr sz="2902">
                <a:solidFill>
                  <a:schemeClr val="tx2"/>
                </a:solidFill>
              </a:defRPr>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6436EEF8-D46C-5A4A-824F-72F041BCD737}"/>
              </a:ext>
            </a:extLst>
          </p:cNvPr>
          <p:cNvSpPr>
            <a:spLocks noGrp="1"/>
          </p:cNvSpPr>
          <p:nvPr>
            <p:ph type="pic" idx="1"/>
          </p:nvPr>
        </p:nvSpPr>
        <p:spPr>
          <a:xfrm>
            <a:off x="5834803" y="987529"/>
            <a:ext cx="5520787" cy="4872866"/>
          </a:xfrm>
        </p:spPr>
        <p:txBody>
          <a:bodyPr/>
          <a:lstStyle>
            <a:lvl1pPr marL="0" indent="0">
              <a:buNone/>
              <a:defRPr sz="2902">
                <a:solidFill>
                  <a:schemeClr val="tx2"/>
                </a:solidFill>
              </a:defRPr>
            </a:lvl1pPr>
            <a:lvl2pPr marL="414589" indent="0">
              <a:buNone/>
              <a:defRPr sz="2539"/>
            </a:lvl2pPr>
            <a:lvl3pPr marL="829178" indent="0">
              <a:buNone/>
              <a:defRPr sz="2176"/>
            </a:lvl3pPr>
            <a:lvl4pPr marL="1243767" indent="0">
              <a:buNone/>
              <a:defRPr sz="1814"/>
            </a:lvl4pPr>
            <a:lvl5pPr marL="1658356" indent="0">
              <a:buNone/>
              <a:defRPr sz="1814"/>
            </a:lvl5pPr>
            <a:lvl6pPr marL="2072945" indent="0">
              <a:buNone/>
              <a:defRPr sz="1814"/>
            </a:lvl6pPr>
            <a:lvl7pPr marL="2487534" indent="0">
              <a:buNone/>
              <a:defRPr sz="1814"/>
            </a:lvl7pPr>
            <a:lvl8pPr marL="2902123" indent="0">
              <a:buNone/>
              <a:defRPr sz="1814"/>
            </a:lvl8pPr>
            <a:lvl9pPr marL="3316712" indent="0">
              <a:buNone/>
              <a:defRPr sz="1814"/>
            </a:lvl9pPr>
          </a:lstStyle>
          <a:p>
            <a:r>
              <a:rPr lang="en-GB"/>
              <a:t>Click icon to add picture</a:t>
            </a:r>
          </a:p>
        </p:txBody>
      </p:sp>
      <p:sp>
        <p:nvSpPr>
          <p:cNvPr id="4" name="Text Placeholder 3">
            <a:extLst>
              <a:ext uri="{FF2B5EF4-FFF2-40B4-BE49-F238E27FC236}">
                <a16:creationId xmlns:a16="http://schemas.microsoft.com/office/drawing/2014/main" id="{B3A5DA07-24F2-674F-ACE2-A067CC0E4C4A}"/>
              </a:ext>
            </a:extLst>
          </p:cNvPr>
          <p:cNvSpPr>
            <a:spLocks noGrp="1"/>
          </p:cNvSpPr>
          <p:nvPr>
            <p:ph type="body" sz="half" idx="2"/>
          </p:nvPr>
        </p:nvSpPr>
        <p:spPr>
          <a:xfrm>
            <a:off x="839289" y="2057113"/>
            <a:ext cx="4799614" cy="3811919"/>
          </a:xfrm>
        </p:spPr>
        <p:txBody>
          <a:bodyPr/>
          <a:lstStyle>
            <a:lvl1pPr marL="0" indent="0">
              <a:buNone/>
              <a:defRPr sz="1451">
                <a:solidFill>
                  <a:schemeClr val="tx2"/>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pic>
        <p:nvPicPr>
          <p:cNvPr id="5" name="Picture 4" descr="A picture containing text, clipart&#10;&#10;Description automatically generated">
            <a:extLst>
              <a:ext uri="{FF2B5EF4-FFF2-40B4-BE49-F238E27FC236}">
                <a16:creationId xmlns:a16="http://schemas.microsoft.com/office/drawing/2014/main" id="{8A21B71F-CE5E-8F4D-9C6B-D7C12927B8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3022500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AD37-19A8-CD4B-8CE7-E9FDD375F791}"/>
              </a:ext>
            </a:extLst>
          </p:cNvPr>
          <p:cNvSpPr>
            <a:spLocks noGrp="1"/>
          </p:cNvSpPr>
          <p:nvPr>
            <p:ph type="title"/>
          </p:nvPr>
        </p:nvSpPr>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906F04C-846F-2443-807E-086873B34A4B}"/>
              </a:ext>
            </a:extLst>
          </p:cNvPr>
          <p:cNvSpPr>
            <a:spLocks noGrp="1"/>
          </p:cNvSpPr>
          <p:nvPr>
            <p:ph sz="half" idx="1"/>
          </p:nvPr>
        </p:nvSpPr>
        <p:spPr>
          <a:xfrm>
            <a:off x="837849" y="1825345"/>
            <a:ext cx="5188330"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1380EE2-DBBA-7C47-9B68-F2BF5EFE938D}"/>
              </a:ext>
            </a:extLst>
          </p:cNvPr>
          <p:cNvSpPr>
            <a:spLocks noGrp="1"/>
          </p:cNvSpPr>
          <p:nvPr>
            <p:ph sz="half" idx="2"/>
          </p:nvPr>
        </p:nvSpPr>
        <p:spPr>
          <a:xfrm>
            <a:off x="6164381" y="1825345"/>
            <a:ext cx="5189770"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32087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_Two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AD37-19A8-CD4B-8CE7-E9FDD375F791}"/>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906F04C-846F-2443-807E-086873B34A4B}"/>
              </a:ext>
            </a:extLst>
          </p:cNvPr>
          <p:cNvSpPr>
            <a:spLocks noGrp="1"/>
          </p:cNvSpPr>
          <p:nvPr>
            <p:ph sz="half" idx="1"/>
          </p:nvPr>
        </p:nvSpPr>
        <p:spPr>
          <a:xfrm>
            <a:off x="837849" y="1825345"/>
            <a:ext cx="5188330" cy="4351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41380EE2-DBBA-7C47-9B68-F2BF5EFE938D}"/>
              </a:ext>
            </a:extLst>
          </p:cNvPr>
          <p:cNvSpPr>
            <a:spLocks noGrp="1"/>
          </p:cNvSpPr>
          <p:nvPr>
            <p:ph sz="half" idx="2"/>
          </p:nvPr>
        </p:nvSpPr>
        <p:spPr>
          <a:xfrm>
            <a:off x="6164381" y="1825345"/>
            <a:ext cx="5189770" cy="43517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262429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3_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AD37-19A8-CD4B-8CE7-E9FDD375F791}"/>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906F04C-846F-2443-807E-086873B34A4B}"/>
              </a:ext>
            </a:extLst>
          </p:cNvPr>
          <p:cNvSpPr>
            <a:spLocks noGrp="1"/>
          </p:cNvSpPr>
          <p:nvPr>
            <p:ph sz="half" idx="1"/>
          </p:nvPr>
        </p:nvSpPr>
        <p:spPr>
          <a:xfrm>
            <a:off x="837849" y="1825345"/>
            <a:ext cx="5188330" cy="4351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41380EE2-DBBA-7C47-9B68-F2BF5EFE938D}"/>
              </a:ext>
            </a:extLst>
          </p:cNvPr>
          <p:cNvSpPr>
            <a:spLocks noGrp="1"/>
          </p:cNvSpPr>
          <p:nvPr>
            <p:ph sz="half" idx="2"/>
          </p:nvPr>
        </p:nvSpPr>
        <p:spPr>
          <a:xfrm>
            <a:off x="6164381" y="1825345"/>
            <a:ext cx="5189770" cy="43517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5" name="Picture 4" descr="A picture containing text, clipart&#10;&#10;Description automatically generated">
            <a:extLst>
              <a:ext uri="{FF2B5EF4-FFF2-40B4-BE49-F238E27FC236}">
                <a16:creationId xmlns:a16="http://schemas.microsoft.com/office/drawing/2014/main" id="{79D13DA2-7506-7845-AA5E-DCC411DB5A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2386492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3F96-B372-BD4D-A88B-25D720BD3D75}"/>
              </a:ext>
            </a:extLst>
          </p:cNvPr>
          <p:cNvSpPr>
            <a:spLocks noGrp="1"/>
          </p:cNvSpPr>
          <p:nvPr>
            <p:ph type="title"/>
          </p:nvPr>
        </p:nvSpPr>
        <p:spPr>
          <a:xfrm>
            <a:off x="839290" y="365645"/>
            <a:ext cx="10516301" cy="1324383"/>
          </a:xfrm>
        </p:spPr>
        <p:txBody>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D2A8A3B-3480-3749-BB0C-A065DD998EBC}"/>
              </a:ext>
            </a:extLst>
          </p:cNvPr>
          <p:cNvSpPr>
            <a:spLocks noGrp="1"/>
          </p:cNvSpPr>
          <p:nvPr>
            <p:ph type="body" idx="1"/>
          </p:nvPr>
        </p:nvSpPr>
        <p:spPr>
          <a:xfrm>
            <a:off x="839289" y="1681390"/>
            <a:ext cx="5158098"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4" name="Content Placeholder 3">
            <a:extLst>
              <a:ext uri="{FF2B5EF4-FFF2-40B4-BE49-F238E27FC236}">
                <a16:creationId xmlns:a16="http://schemas.microsoft.com/office/drawing/2014/main" id="{D9974AF4-87DC-9849-85B6-88983E67454B}"/>
              </a:ext>
            </a:extLst>
          </p:cNvPr>
          <p:cNvSpPr>
            <a:spLocks noGrp="1"/>
          </p:cNvSpPr>
          <p:nvPr>
            <p:ph sz="half" idx="2"/>
          </p:nvPr>
        </p:nvSpPr>
        <p:spPr>
          <a:xfrm>
            <a:off x="839289" y="2504811"/>
            <a:ext cx="5158098"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2B9C61F-0E33-0D4A-B86E-3580D3F0181C}"/>
              </a:ext>
            </a:extLst>
          </p:cNvPr>
          <p:cNvSpPr>
            <a:spLocks noGrp="1"/>
          </p:cNvSpPr>
          <p:nvPr>
            <p:ph type="body" sz="quarter" idx="3"/>
          </p:nvPr>
        </p:nvSpPr>
        <p:spPr>
          <a:xfrm>
            <a:off x="6171580" y="1681390"/>
            <a:ext cx="5184011" cy="823421"/>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6" name="Content Placeholder 5">
            <a:extLst>
              <a:ext uri="{FF2B5EF4-FFF2-40B4-BE49-F238E27FC236}">
                <a16:creationId xmlns:a16="http://schemas.microsoft.com/office/drawing/2014/main" id="{E099559E-EAAE-924F-A203-0A0153957A48}"/>
              </a:ext>
            </a:extLst>
          </p:cNvPr>
          <p:cNvSpPr>
            <a:spLocks noGrp="1"/>
          </p:cNvSpPr>
          <p:nvPr>
            <p:ph sz="quarter" idx="4"/>
          </p:nvPr>
        </p:nvSpPr>
        <p:spPr>
          <a:xfrm>
            <a:off x="6171580" y="2504811"/>
            <a:ext cx="5184011"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39056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3F96-B372-BD4D-A88B-25D720BD3D75}"/>
              </a:ext>
            </a:extLst>
          </p:cNvPr>
          <p:cNvSpPr>
            <a:spLocks noGrp="1"/>
          </p:cNvSpPr>
          <p:nvPr>
            <p:ph type="title"/>
          </p:nvPr>
        </p:nvSpPr>
        <p:spPr>
          <a:xfrm>
            <a:off x="839290" y="365645"/>
            <a:ext cx="10516301" cy="1324383"/>
          </a:xfrm>
        </p:spPr>
        <p:txBody>
          <a:bodyPr/>
          <a:lstStyle>
            <a:lvl1pPr>
              <a:defRPr>
                <a:solidFill>
                  <a:schemeClr val="bg1"/>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D2A8A3B-3480-3749-BB0C-A065DD998EBC}"/>
              </a:ext>
            </a:extLst>
          </p:cNvPr>
          <p:cNvSpPr>
            <a:spLocks noGrp="1"/>
          </p:cNvSpPr>
          <p:nvPr>
            <p:ph type="body" idx="1"/>
          </p:nvPr>
        </p:nvSpPr>
        <p:spPr>
          <a:xfrm>
            <a:off x="839289" y="1681390"/>
            <a:ext cx="5158098" cy="823421"/>
          </a:xfrm>
        </p:spPr>
        <p:txBody>
          <a:bodyPr anchor="b"/>
          <a:lstStyle>
            <a:lvl1pPr marL="0" indent="0">
              <a:buNone/>
              <a:defRPr sz="2176" b="1">
                <a:solidFill>
                  <a:schemeClr val="bg1"/>
                </a:solidFill>
              </a:defRPr>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4" name="Content Placeholder 3">
            <a:extLst>
              <a:ext uri="{FF2B5EF4-FFF2-40B4-BE49-F238E27FC236}">
                <a16:creationId xmlns:a16="http://schemas.microsoft.com/office/drawing/2014/main" id="{D9974AF4-87DC-9849-85B6-88983E67454B}"/>
              </a:ext>
            </a:extLst>
          </p:cNvPr>
          <p:cNvSpPr>
            <a:spLocks noGrp="1"/>
          </p:cNvSpPr>
          <p:nvPr>
            <p:ph sz="half" idx="2"/>
          </p:nvPr>
        </p:nvSpPr>
        <p:spPr>
          <a:xfrm>
            <a:off x="839289" y="2504811"/>
            <a:ext cx="5158098" cy="36852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2B9C61F-0E33-0D4A-B86E-3580D3F0181C}"/>
              </a:ext>
            </a:extLst>
          </p:cNvPr>
          <p:cNvSpPr>
            <a:spLocks noGrp="1"/>
          </p:cNvSpPr>
          <p:nvPr>
            <p:ph type="body" sz="quarter" idx="3"/>
          </p:nvPr>
        </p:nvSpPr>
        <p:spPr>
          <a:xfrm>
            <a:off x="6171580" y="1681390"/>
            <a:ext cx="5184011" cy="823421"/>
          </a:xfrm>
        </p:spPr>
        <p:txBody>
          <a:bodyPr anchor="b"/>
          <a:lstStyle>
            <a:lvl1pPr marL="0" indent="0">
              <a:buNone/>
              <a:defRPr sz="2176" b="1">
                <a:solidFill>
                  <a:schemeClr val="bg1"/>
                </a:solidFill>
              </a:defRPr>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6" name="Content Placeholder 5">
            <a:extLst>
              <a:ext uri="{FF2B5EF4-FFF2-40B4-BE49-F238E27FC236}">
                <a16:creationId xmlns:a16="http://schemas.microsoft.com/office/drawing/2014/main" id="{E099559E-EAAE-924F-A203-0A0153957A48}"/>
              </a:ext>
            </a:extLst>
          </p:cNvPr>
          <p:cNvSpPr>
            <a:spLocks noGrp="1"/>
          </p:cNvSpPr>
          <p:nvPr>
            <p:ph sz="quarter" idx="4"/>
          </p:nvPr>
        </p:nvSpPr>
        <p:spPr>
          <a:xfrm>
            <a:off x="6171580" y="2504811"/>
            <a:ext cx="5184011" cy="36852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07132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2_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3F96-B372-BD4D-A88B-25D720BD3D75}"/>
              </a:ext>
            </a:extLst>
          </p:cNvPr>
          <p:cNvSpPr>
            <a:spLocks noGrp="1"/>
          </p:cNvSpPr>
          <p:nvPr>
            <p:ph type="title"/>
          </p:nvPr>
        </p:nvSpPr>
        <p:spPr>
          <a:xfrm>
            <a:off x="839290" y="365645"/>
            <a:ext cx="10516301" cy="1324383"/>
          </a:xfrm>
        </p:spPr>
        <p:txBody>
          <a:bodyPr/>
          <a:lstStyle>
            <a:lvl1pPr>
              <a:defRPr>
                <a:solidFill>
                  <a:schemeClr val="tx2"/>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D2A8A3B-3480-3749-BB0C-A065DD998EBC}"/>
              </a:ext>
            </a:extLst>
          </p:cNvPr>
          <p:cNvSpPr>
            <a:spLocks noGrp="1"/>
          </p:cNvSpPr>
          <p:nvPr>
            <p:ph type="body" idx="1"/>
          </p:nvPr>
        </p:nvSpPr>
        <p:spPr>
          <a:xfrm>
            <a:off x="839289" y="1681390"/>
            <a:ext cx="5158098" cy="823421"/>
          </a:xfrm>
        </p:spPr>
        <p:txBody>
          <a:bodyPr anchor="b"/>
          <a:lstStyle>
            <a:lvl1pPr marL="0" indent="0">
              <a:buNone/>
              <a:defRPr sz="2176" b="1">
                <a:solidFill>
                  <a:schemeClr val="tx2"/>
                </a:solidFill>
              </a:defRPr>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4" name="Content Placeholder 3">
            <a:extLst>
              <a:ext uri="{FF2B5EF4-FFF2-40B4-BE49-F238E27FC236}">
                <a16:creationId xmlns:a16="http://schemas.microsoft.com/office/drawing/2014/main" id="{D9974AF4-87DC-9849-85B6-88983E67454B}"/>
              </a:ext>
            </a:extLst>
          </p:cNvPr>
          <p:cNvSpPr>
            <a:spLocks noGrp="1"/>
          </p:cNvSpPr>
          <p:nvPr>
            <p:ph sz="half" idx="2"/>
          </p:nvPr>
        </p:nvSpPr>
        <p:spPr>
          <a:xfrm>
            <a:off x="839289" y="2504811"/>
            <a:ext cx="5158098" cy="36852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2B9C61F-0E33-0D4A-B86E-3580D3F0181C}"/>
              </a:ext>
            </a:extLst>
          </p:cNvPr>
          <p:cNvSpPr>
            <a:spLocks noGrp="1"/>
          </p:cNvSpPr>
          <p:nvPr>
            <p:ph type="body" sz="quarter" idx="3"/>
          </p:nvPr>
        </p:nvSpPr>
        <p:spPr>
          <a:xfrm>
            <a:off x="6171580" y="1681390"/>
            <a:ext cx="5184011" cy="823421"/>
          </a:xfrm>
        </p:spPr>
        <p:txBody>
          <a:bodyPr anchor="b"/>
          <a:lstStyle>
            <a:lvl1pPr marL="0" indent="0">
              <a:buNone/>
              <a:defRPr sz="2176" b="1">
                <a:solidFill>
                  <a:schemeClr val="tx2"/>
                </a:solidFill>
              </a:defRPr>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GB"/>
              <a:t>Click to edit Master text styles</a:t>
            </a:r>
          </a:p>
        </p:txBody>
      </p:sp>
      <p:sp>
        <p:nvSpPr>
          <p:cNvPr id="6" name="Content Placeholder 5">
            <a:extLst>
              <a:ext uri="{FF2B5EF4-FFF2-40B4-BE49-F238E27FC236}">
                <a16:creationId xmlns:a16="http://schemas.microsoft.com/office/drawing/2014/main" id="{E099559E-EAAE-924F-A203-0A0153957A48}"/>
              </a:ext>
            </a:extLst>
          </p:cNvPr>
          <p:cNvSpPr>
            <a:spLocks noGrp="1"/>
          </p:cNvSpPr>
          <p:nvPr>
            <p:ph sz="quarter" idx="4"/>
          </p:nvPr>
        </p:nvSpPr>
        <p:spPr>
          <a:xfrm>
            <a:off x="6171580" y="2504811"/>
            <a:ext cx="5184011" cy="36852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picture containing text, clipart&#10;&#10;Description automatically generated">
            <a:extLst>
              <a:ext uri="{FF2B5EF4-FFF2-40B4-BE49-F238E27FC236}">
                <a16:creationId xmlns:a16="http://schemas.microsoft.com/office/drawing/2014/main" id="{A58E94BD-EF83-6B4A-B942-205A29B541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3005774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29B3-D9B3-5447-8356-41EB67F213F9}"/>
              </a:ext>
            </a:extLst>
          </p:cNvPr>
          <p:cNvSpPr>
            <a:spLocks noGrp="1"/>
          </p:cNvSpPr>
          <p:nvPr>
            <p:ph type="title"/>
          </p:nvPr>
        </p:nvSpPr>
        <p:spPr/>
        <p:txBody>
          <a:bodyPr/>
          <a:lstStyle/>
          <a:p>
            <a:r>
              <a:rPr lang="en-GB"/>
              <a:t>Click to edit Master title style</a:t>
            </a:r>
            <a:endParaRPr lang="en-GB" dirty="0"/>
          </a:p>
        </p:txBody>
      </p:sp>
    </p:spTree>
    <p:extLst>
      <p:ext uri="{BB962C8B-B14F-4D97-AF65-F5344CB8AC3E}">
        <p14:creationId xmlns:p14="http://schemas.microsoft.com/office/powerpoint/2010/main" val="3524191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29B3-D9B3-5447-8356-41EB67F213F9}"/>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Tree>
    <p:extLst>
      <p:ext uri="{BB962C8B-B14F-4D97-AF65-F5344CB8AC3E}">
        <p14:creationId xmlns:p14="http://schemas.microsoft.com/office/powerpoint/2010/main" val="3463390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29B3-D9B3-5447-8356-41EB67F213F9}"/>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pic>
        <p:nvPicPr>
          <p:cNvPr id="3" name="Picture 2" descr="A picture containing text, clipart&#10;&#10;Description automatically generated">
            <a:extLst>
              <a:ext uri="{FF2B5EF4-FFF2-40B4-BE49-F238E27FC236}">
                <a16:creationId xmlns:a16="http://schemas.microsoft.com/office/drawing/2014/main" id="{5CCF2644-6971-F440-8D06-07AD0F936B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254905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j-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mj-lt"/>
                <a:ea typeface="IAS Ribbon Sans Bold" pitchFamily="2" charset="0"/>
              </a:defRPr>
            </a:lvl1pPr>
          </a:lstStyle>
          <a:p>
            <a:pPr lvl="0"/>
            <a:r>
              <a:rPr lang="en-GB" noProof="0" dirty="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3468389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29B3-D9B3-5447-8356-41EB67F213F9}"/>
              </a:ext>
            </a:extLst>
          </p:cNvPr>
          <p:cNvSpPr>
            <a:spLocks noGrp="1"/>
          </p:cNvSpPr>
          <p:nvPr>
            <p:ph type="title"/>
          </p:nvPr>
        </p:nvSpPr>
        <p:spPr/>
        <p:txBody>
          <a:bodyPr/>
          <a:lstStyle/>
          <a:p>
            <a:r>
              <a:rPr lang="en-GB"/>
              <a:t>Click to edit Master title style</a:t>
            </a:r>
          </a:p>
        </p:txBody>
      </p:sp>
      <p:sp>
        <p:nvSpPr>
          <p:cNvPr id="3" name="object 2">
            <a:extLst>
              <a:ext uri="{FF2B5EF4-FFF2-40B4-BE49-F238E27FC236}">
                <a16:creationId xmlns:a16="http://schemas.microsoft.com/office/drawing/2014/main" id="{FBF8380F-09F0-9A4E-A5DB-045DCF21F755}"/>
              </a:ext>
            </a:extLst>
          </p:cNvPr>
          <p:cNvSpPr/>
          <p:nvPr userDrawn="1"/>
        </p:nvSpPr>
        <p:spPr>
          <a:xfrm>
            <a:off x="5271388" y="4842025"/>
            <a:ext cx="1789715" cy="2013638"/>
          </a:xfrm>
          <a:custGeom>
            <a:avLst/>
            <a:gdLst/>
            <a:ahLst/>
            <a:cxnLst/>
            <a:rect l="l" t="t" r="r" b="b"/>
            <a:pathLst>
              <a:path w="1973579" h="2220595">
                <a:moveTo>
                  <a:pt x="45135" y="749300"/>
                </a:moveTo>
                <a:lnTo>
                  <a:pt x="44767" y="742543"/>
                </a:lnTo>
                <a:lnTo>
                  <a:pt x="44577" y="740194"/>
                </a:lnTo>
                <a:lnTo>
                  <a:pt x="44932" y="749300"/>
                </a:lnTo>
                <a:lnTo>
                  <a:pt x="45135" y="749300"/>
                </a:lnTo>
                <a:close/>
              </a:path>
              <a:path w="1973579" h="2220595">
                <a:moveTo>
                  <a:pt x="112369" y="1524000"/>
                </a:moveTo>
                <a:lnTo>
                  <a:pt x="112217" y="1521358"/>
                </a:lnTo>
                <a:lnTo>
                  <a:pt x="111760" y="1516570"/>
                </a:lnTo>
                <a:lnTo>
                  <a:pt x="112369" y="1524000"/>
                </a:lnTo>
                <a:close/>
              </a:path>
              <a:path w="1973579" h="2220595">
                <a:moveTo>
                  <a:pt x="112471" y="1524000"/>
                </a:moveTo>
                <a:lnTo>
                  <a:pt x="111696" y="1512023"/>
                </a:lnTo>
                <a:lnTo>
                  <a:pt x="112217" y="1521358"/>
                </a:lnTo>
                <a:lnTo>
                  <a:pt x="112471" y="1524000"/>
                </a:lnTo>
                <a:close/>
              </a:path>
              <a:path w="1973579" h="2220595">
                <a:moveTo>
                  <a:pt x="120738" y="1612900"/>
                </a:moveTo>
                <a:lnTo>
                  <a:pt x="120535" y="1610309"/>
                </a:lnTo>
                <a:lnTo>
                  <a:pt x="120599" y="1612900"/>
                </a:lnTo>
                <a:lnTo>
                  <a:pt x="120738" y="1612900"/>
                </a:lnTo>
                <a:close/>
              </a:path>
              <a:path w="1973579" h="2220595">
                <a:moveTo>
                  <a:pt x="205473" y="1608683"/>
                </a:moveTo>
                <a:lnTo>
                  <a:pt x="182486" y="1612900"/>
                </a:lnTo>
                <a:lnTo>
                  <a:pt x="204939" y="1610169"/>
                </a:lnTo>
                <a:lnTo>
                  <a:pt x="205473" y="1608683"/>
                </a:lnTo>
                <a:close/>
              </a:path>
              <a:path w="1973579" h="2220595">
                <a:moveTo>
                  <a:pt x="213944" y="1609077"/>
                </a:moveTo>
                <a:lnTo>
                  <a:pt x="204939" y="1610169"/>
                </a:lnTo>
                <a:lnTo>
                  <a:pt x="203949" y="1612900"/>
                </a:lnTo>
                <a:lnTo>
                  <a:pt x="205752" y="1612900"/>
                </a:lnTo>
                <a:lnTo>
                  <a:pt x="213944" y="1609077"/>
                </a:lnTo>
                <a:close/>
              </a:path>
              <a:path w="1973579" h="2220595">
                <a:moveTo>
                  <a:pt x="286867" y="1600200"/>
                </a:moveTo>
                <a:lnTo>
                  <a:pt x="251688" y="1600200"/>
                </a:lnTo>
                <a:lnTo>
                  <a:pt x="220802" y="1605864"/>
                </a:lnTo>
                <a:lnTo>
                  <a:pt x="213944" y="1609077"/>
                </a:lnTo>
                <a:lnTo>
                  <a:pt x="286867" y="1600200"/>
                </a:lnTo>
                <a:close/>
              </a:path>
              <a:path w="1973579" h="2220595">
                <a:moveTo>
                  <a:pt x="1091526" y="2220328"/>
                </a:moveTo>
                <a:lnTo>
                  <a:pt x="1091425" y="2217813"/>
                </a:lnTo>
                <a:lnTo>
                  <a:pt x="1090993" y="2209317"/>
                </a:lnTo>
                <a:lnTo>
                  <a:pt x="1090879" y="2217813"/>
                </a:lnTo>
                <a:lnTo>
                  <a:pt x="1088682" y="2214689"/>
                </a:lnTo>
                <a:lnTo>
                  <a:pt x="1088428" y="2207780"/>
                </a:lnTo>
                <a:lnTo>
                  <a:pt x="1088072" y="2199551"/>
                </a:lnTo>
                <a:lnTo>
                  <a:pt x="1089177" y="2204593"/>
                </a:lnTo>
                <a:lnTo>
                  <a:pt x="1089494" y="2199551"/>
                </a:lnTo>
                <a:lnTo>
                  <a:pt x="1089596" y="2197963"/>
                </a:lnTo>
                <a:lnTo>
                  <a:pt x="1089240" y="2191220"/>
                </a:lnTo>
                <a:lnTo>
                  <a:pt x="1088529" y="2183587"/>
                </a:lnTo>
                <a:lnTo>
                  <a:pt x="1088034" y="2175789"/>
                </a:lnTo>
                <a:lnTo>
                  <a:pt x="1087945" y="2174316"/>
                </a:lnTo>
                <a:lnTo>
                  <a:pt x="1088834" y="2179510"/>
                </a:lnTo>
                <a:lnTo>
                  <a:pt x="1089101" y="2176551"/>
                </a:lnTo>
                <a:lnTo>
                  <a:pt x="1088796" y="2174316"/>
                </a:lnTo>
                <a:lnTo>
                  <a:pt x="1088567" y="2172614"/>
                </a:lnTo>
                <a:lnTo>
                  <a:pt x="1088275" y="2168550"/>
                </a:lnTo>
                <a:lnTo>
                  <a:pt x="1087805" y="2175789"/>
                </a:lnTo>
                <a:lnTo>
                  <a:pt x="1086688" y="2163724"/>
                </a:lnTo>
                <a:lnTo>
                  <a:pt x="1087831" y="2165959"/>
                </a:lnTo>
                <a:lnTo>
                  <a:pt x="1087501" y="2161476"/>
                </a:lnTo>
                <a:lnTo>
                  <a:pt x="1086853" y="2152408"/>
                </a:lnTo>
                <a:lnTo>
                  <a:pt x="1086789" y="2148205"/>
                </a:lnTo>
                <a:lnTo>
                  <a:pt x="1085176" y="2146223"/>
                </a:lnTo>
                <a:lnTo>
                  <a:pt x="1087107" y="2135416"/>
                </a:lnTo>
                <a:lnTo>
                  <a:pt x="1085583" y="2134781"/>
                </a:lnTo>
                <a:lnTo>
                  <a:pt x="1085748" y="2130488"/>
                </a:lnTo>
                <a:lnTo>
                  <a:pt x="1086993" y="2134057"/>
                </a:lnTo>
                <a:lnTo>
                  <a:pt x="1086713" y="2130488"/>
                </a:lnTo>
                <a:lnTo>
                  <a:pt x="1086840" y="2117699"/>
                </a:lnTo>
                <a:lnTo>
                  <a:pt x="1086853" y="2101735"/>
                </a:lnTo>
                <a:lnTo>
                  <a:pt x="1086662" y="2099437"/>
                </a:lnTo>
                <a:lnTo>
                  <a:pt x="1085748" y="2088743"/>
                </a:lnTo>
                <a:lnTo>
                  <a:pt x="1085303" y="2085301"/>
                </a:lnTo>
                <a:lnTo>
                  <a:pt x="1085202" y="2065947"/>
                </a:lnTo>
                <a:lnTo>
                  <a:pt x="1083957" y="2062365"/>
                </a:lnTo>
                <a:lnTo>
                  <a:pt x="1085519" y="2060168"/>
                </a:lnTo>
                <a:lnTo>
                  <a:pt x="1082179" y="2054821"/>
                </a:lnTo>
                <a:lnTo>
                  <a:pt x="1083640" y="2041423"/>
                </a:lnTo>
                <a:lnTo>
                  <a:pt x="1080503" y="2038794"/>
                </a:lnTo>
                <a:lnTo>
                  <a:pt x="1081493" y="2035505"/>
                </a:lnTo>
                <a:lnTo>
                  <a:pt x="1079779" y="2032127"/>
                </a:lnTo>
                <a:lnTo>
                  <a:pt x="1080452" y="2024761"/>
                </a:lnTo>
                <a:lnTo>
                  <a:pt x="1082649" y="2027885"/>
                </a:lnTo>
                <a:lnTo>
                  <a:pt x="1082306" y="2036470"/>
                </a:lnTo>
                <a:lnTo>
                  <a:pt x="1083779" y="2039950"/>
                </a:lnTo>
                <a:lnTo>
                  <a:pt x="1082967" y="2024761"/>
                </a:lnTo>
                <a:lnTo>
                  <a:pt x="1081874" y="2004288"/>
                </a:lnTo>
                <a:lnTo>
                  <a:pt x="1078204" y="1950910"/>
                </a:lnTo>
                <a:lnTo>
                  <a:pt x="1074216" y="1897913"/>
                </a:lnTo>
                <a:lnTo>
                  <a:pt x="1071740" y="1867585"/>
                </a:lnTo>
                <a:lnTo>
                  <a:pt x="1071397" y="1863394"/>
                </a:lnTo>
                <a:lnTo>
                  <a:pt x="1071486" y="1867585"/>
                </a:lnTo>
                <a:lnTo>
                  <a:pt x="1070432" y="1866709"/>
                </a:lnTo>
                <a:lnTo>
                  <a:pt x="1069746" y="1863394"/>
                </a:lnTo>
                <a:lnTo>
                  <a:pt x="1069632" y="1860194"/>
                </a:lnTo>
                <a:lnTo>
                  <a:pt x="1069606" y="1853031"/>
                </a:lnTo>
                <a:lnTo>
                  <a:pt x="1070203" y="1854161"/>
                </a:lnTo>
                <a:lnTo>
                  <a:pt x="1070406" y="1856854"/>
                </a:lnTo>
                <a:lnTo>
                  <a:pt x="1070775" y="1855266"/>
                </a:lnTo>
                <a:lnTo>
                  <a:pt x="1070838" y="1853031"/>
                </a:lnTo>
                <a:lnTo>
                  <a:pt x="1070914" y="1850948"/>
                </a:lnTo>
                <a:lnTo>
                  <a:pt x="1069276" y="1846122"/>
                </a:lnTo>
                <a:lnTo>
                  <a:pt x="1070470" y="1844421"/>
                </a:lnTo>
                <a:lnTo>
                  <a:pt x="1070825" y="1843925"/>
                </a:lnTo>
                <a:lnTo>
                  <a:pt x="1069886" y="1844421"/>
                </a:lnTo>
                <a:lnTo>
                  <a:pt x="1069314" y="1837753"/>
                </a:lnTo>
                <a:lnTo>
                  <a:pt x="1069314" y="1837626"/>
                </a:lnTo>
                <a:lnTo>
                  <a:pt x="1069086" y="1837753"/>
                </a:lnTo>
                <a:lnTo>
                  <a:pt x="1069162" y="1832102"/>
                </a:lnTo>
                <a:lnTo>
                  <a:pt x="1068260" y="1824037"/>
                </a:lnTo>
                <a:lnTo>
                  <a:pt x="1068057" y="1821510"/>
                </a:lnTo>
                <a:lnTo>
                  <a:pt x="1067625" y="1815833"/>
                </a:lnTo>
                <a:lnTo>
                  <a:pt x="1068501" y="1809775"/>
                </a:lnTo>
                <a:lnTo>
                  <a:pt x="1067955" y="1803171"/>
                </a:lnTo>
                <a:lnTo>
                  <a:pt x="1066139" y="1798853"/>
                </a:lnTo>
                <a:lnTo>
                  <a:pt x="1065288" y="1791639"/>
                </a:lnTo>
                <a:lnTo>
                  <a:pt x="1067409" y="1790522"/>
                </a:lnTo>
                <a:lnTo>
                  <a:pt x="1067320" y="1790217"/>
                </a:lnTo>
                <a:lnTo>
                  <a:pt x="1064463" y="1750187"/>
                </a:lnTo>
                <a:lnTo>
                  <a:pt x="1062431" y="1715109"/>
                </a:lnTo>
                <a:lnTo>
                  <a:pt x="1062583" y="1712442"/>
                </a:lnTo>
                <a:lnTo>
                  <a:pt x="1061986" y="1711337"/>
                </a:lnTo>
                <a:lnTo>
                  <a:pt x="1061173" y="1710347"/>
                </a:lnTo>
                <a:lnTo>
                  <a:pt x="1060335" y="1706524"/>
                </a:lnTo>
                <a:lnTo>
                  <a:pt x="1059802" y="1695462"/>
                </a:lnTo>
                <a:lnTo>
                  <a:pt x="1002855" y="1695462"/>
                </a:lnTo>
                <a:lnTo>
                  <a:pt x="1002538" y="1695462"/>
                </a:lnTo>
                <a:lnTo>
                  <a:pt x="1004201" y="1719059"/>
                </a:lnTo>
                <a:lnTo>
                  <a:pt x="1007465" y="1758988"/>
                </a:lnTo>
                <a:lnTo>
                  <a:pt x="1010653" y="1798853"/>
                </a:lnTo>
                <a:lnTo>
                  <a:pt x="1012164" y="1823097"/>
                </a:lnTo>
                <a:lnTo>
                  <a:pt x="1012532" y="1821510"/>
                </a:lnTo>
                <a:lnTo>
                  <a:pt x="1012837" y="1833854"/>
                </a:lnTo>
                <a:lnTo>
                  <a:pt x="1013663" y="1846986"/>
                </a:lnTo>
                <a:lnTo>
                  <a:pt x="1014171" y="1856854"/>
                </a:lnTo>
                <a:lnTo>
                  <a:pt x="1014234" y="1872754"/>
                </a:lnTo>
                <a:lnTo>
                  <a:pt x="1017511" y="1910130"/>
                </a:lnTo>
                <a:lnTo>
                  <a:pt x="1021715" y="1966201"/>
                </a:lnTo>
                <a:lnTo>
                  <a:pt x="1025448" y="2023021"/>
                </a:lnTo>
                <a:lnTo>
                  <a:pt x="1027303" y="2062365"/>
                </a:lnTo>
                <a:lnTo>
                  <a:pt x="1027582" y="2075637"/>
                </a:lnTo>
                <a:lnTo>
                  <a:pt x="1027201" y="2078215"/>
                </a:lnTo>
                <a:lnTo>
                  <a:pt x="1026960" y="2080717"/>
                </a:lnTo>
                <a:lnTo>
                  <a:pt x="1027633" y="2093531"/>
                </a:lnTo>
                <a:lnTo>
                  <a:pt x="1027938" y="2097608"/>
                </a:lnTo>
                <a:lnTo>
                  <a:pt x="1027087" y="2099437"/>
                </a:lnTo>
                <a:lnTo>
                  <a:pt x="1026223" y="2094255"/>
                </a:lnTo>
                <a:lnTo>
                  <a:pt x="1026845" y="2101824"/>
                </a:lnTo>
                <a:lnTo>
                  <a:pt x="1027468" y="2109762"/>
                </a:lnTo>
                <a:lnTo>
                  <a:pt x="1028268" y="2117699"/>
                </a:lnTo>
                <a:lnTo>
                  <a:pt x="1029436" y="2124938"/>
                </a:lnTo>
                <a:lnTo>
                  <a:pt x="1030909" y="2165959"/>
                </a:lnTo>
                <a:lnTo>
                  <a:pt x="1033221" y="2214829"/>
                </a:lnTo>
                <a:lnTo>
                  <a:pt x="1033500" y="2220328"/>
                </a:lnTo>
                <a:lnTo>
                  <a:pt x="1091526" y="2220328"/>
                </a:lnTo>
                <a:close/>
              </a:path>
              <a:path w="1973579" h="2220595">
                <a:moveTo>
                  <a:pt x="1973021" y="1447800"/>
                </a:moveTo>
                <a:lnTo>
                  <a:pt x="1971941" y="1435100"/>
                </a:lnTo>
                <a:lnTo>
                  <a:pt x="1956422" y="1244600"/>
                </a:lnTo>
                <a:lnTo>
                  <a:pt x="1946160" y="1117600"/>
                </a:lnTo>
                <a:lnTo>
                  <a:pt x="1944103" y="1092200"/>
                </a:lnTo>
                <a:lnTo>
                  <a:pt x="1944154" y="1104900"/>
                </a:lnTo>
                <a:lnTo>
                  <a:pt x="1943493" y="1104900"/>
                </a:lnTo>
                <a:lnTo>
                  <a:pt x="1942782" y="1117600"/>
                </a:lnTo>
                <a:lnTo>
                  <a:pt x="1942655" y="1117600"/>
                </a:lnTo>
                <a:lnTo>
                  <a:pt x="1939544" y="1079500"/>
                </a:lnTo>
                <a:lnTo>
                  <a:pt x="1943150" y="1104900"/>
                </a:lnTo>
                <a:lnTo>
                  <a:pt x="1942020" y="1079500"/>
                </a:lnTo>
                <a:lnTo>
                  <a:pt x="1941449" y="1066800"/>
                </a:lnTo>
                <a:lnTo>
                  <a:pt x="1938375" y="1028700"/>
                </a:lnTo>
                <a:lnTo>
                  <a:pt x="1934298" y="977900"/>
                </a:lnTo>
                <a:lnTo>
                  <a:pt x="1929625" y="914400"/>
                </a:lnTo>
                <a:lnTo>
                  <a:pt x="1919973" y="787400"/>
                </a:lnTo>
                <a:lnTo>
                  <a:pt x="1915769" y="736600"/>
                </a:lnTo>
                <a:lnTo>
                  <a:pt x="1912480" y="685800"/>
                </a:lnTo>
                <a:lnTo>
                  <a:pt x="1910511" y="660400"/>
                </a:lnTo>
                <a:lnTo>
                  <a:pt x="1912073" y="673100"/>
                </a:lnTo>
                <a:lnTo>
                  <a:pt x="1911273" y="660400"/>
                </a:lnTo>
                <a:lnTo>
                  <a:pt x="1909686" y="635000"/>
                </a:lnTo>
                <a:lnTo>
                  <a:pt x="1907159" y="609600"/>
                </a:lnTo>
                <a:lnTo>
                  <a:pt x="1904276" y="571500"/>
                </a:lnTo>
                <a:lnTo>
                  <a:pt x="1900847" y="533400"/>
                </a:lnTo>
                <a:lnTo>
                  <a:pt x="1903412" y="571500"/>
                </a:lnTo>
                <a:lnTo>
                  <a:pt x="1901164" y="558800"/>
                </a:lnTo>
                <a:lnTo>
                  <a:pt x="1899069" y="533400"/>
                </a:lnTo>
                <a:lnTo>
                  <a:pt x="1896999" y="508000"/>
                </a:lnTo>
                <a:lnTo>
                  <a:pt x="1894852" y="495300"/>
                </a:lnTo>
                <a:lnTo>
                  <a:pt x="1897545" y="508000"/>
                </a:lnTo>
                <a:lnTo>
                  <a:pt x="1896706" y="495300"/>
                </a:lnTo>
                <a:lnTo>
                  <a:pt x="1895856" y="482600"/>
                </a:lnTo>
                <a:lnTo>
                  <a:pt x="1893341" y="457200"/>
                </a:lnTo>
                <a:lnTo>
                  <a:pt x="1890191" y="419100"/>
                </a:lnTo>
                <a:lnTo>
                  <a:pt x="1886623" y="381000"/>
                </a:lnTo>
                <a:lnTo>
                  <a:pt x="1889175" y="406400"/>
                </a:lnTo>
                <a:lnTo>
                  <a:pt x="1888477" y="393700"/>
                </a:lnTo>
                <a:lnTo>
                  <a:pt x="1887486" y="381000"/>
                </a:lnTo>
                <a:lnTo>
                  <a:pt x="1886292" y="368300"/>
                </a:lnTo>
                <a:lnTo>
                  <a:pt x="1885099" y="355600"/>
                </a:lnTo>
                <a:lnTo>
                  <a:pt x="1885365" y="368300"/>
                </a:lnTo>
                <a:lnTo>
                  <a:pt x="1883994" y="355600"/>
                </a:lnTo>
                <a:lnTo>
                  <a:pt x="1881924" y="342900"/>
                </a:lnTo>
                <a:lnTo>
                  <a:pt x="1880082" y="330200"/>
                </a:lnTo>
                <a:lnTo>
                  <a:pt x="1881390" y="330200"/>
                </a:lnTo>
                <a:lnTo>
                  <a:pt x="1880501" y="317500"/>
                </a:lnTo>
                <a:lnTo>
                  <a:pt x="1878647" y="292100"/>
                </a:lnTo>
                <a:lnTo>
                  <a:pt x="1877047" y="266700"/>
                </a:lnTo>
                <a:lnTo>
                  <a:pt x="1875447" y="254000"/>
                </a:lnTo>
                <a:lnTo>
                  <a:pt x="1872742" y="215900"/>
                </a:lnTo>
                <a:lnTo>
                  <a:pt x="1873199" y="215900"/>
                </a:lnTo>
                <a:lnTo>
                  <a:pt x="1872526" y="209677"/>
                </a:lnTo>
                <a:lnTo>
                  <a:pt x="1872526" y="215900"/>
                </a:lnTo>
                <a:lnTo>
                  <a:pt x="1871446" y="215900"/>
                </a:lnTo>
                <a:lnTo>
                  <a:pt x="1871129" y="203200"/>
                </a:lnTo>
                <a:lnTo>
                  <a:pt x="1871662" y="203200"/>
                </a:lnTo>
                <a:lnTo>
                  <a:pt x="1872526" y="215900"/>
                </a:lnTo>
                <a:lnTo>
                  <a:pt x="1872526" y="209677"/>
                </a:lnTo>
                <a:lnTo>
                  <a:pt x="1871827" y="203200"/>
                </a:lnTo>
                <a:lnTo>
                  <a:pt x="1870456" y="190500"/>
                </a:lnTo>
                <a:lnTo>
                  <a:pt x="1868246" y="152400"/>
                </a:lnTo>
                <a:lnTo>
                  <a:pt x="1865693" y="114300"/>
                </a:lnTo>
                <a:lnTo>
                  <a:pt x="1861959" y="76200"/>
                </a:lnTo>
                <a:lnTo>
                  <a:pt x="1859953" y="50800"/>
                </a:lnTo>
                <a:lnTo>
                  <a:pt x="1857946" y="25400"/>
                </a:lnTo>
                <a:lnTo>
                  <a:pt x="1855292" y="0"/>
                </a:lnTo>
                <a:lnTo>
                  <a:pt x="1798599" y="0"/>
                </a:lnTo>
                <a:lnTo>
                  <a:pt x="1676019" y="12700"/>
                </a:lnTo>
                <a:lnTo>
                  <a:pt x="1640382" y="12700"/>
                </a:lnTo>
                <a:lnTo>
                  <a:pt x="1607375" y="25400"/>
                </a:lnTo>
                <a:lnTo>
                  <a:pt x="1493139" y="25400"/>
                </a:lnTo>
                <a:lnTo>
                  <a:pt x="1490548" y="25400"/>
                </a:lnTo>
                <a:lnTo>
                  <a:pt x="1487500" y="25400"/>
                </a:lnTo>
                <a:lnTo>
                  <a:pt x="1474038" y="30467"/>
                </a:lnTo>
                <a:lnTo>
                  <a:pt x="1449209" y="38100"/>
                </a:lnTo>
                <a:lnTo>
                  <a:pt x="1319326" y="38100"/>
                </a:lnTo>
                <a:lnTo>
                  <a:pt x="1208659" y="50800"/>
                </a:lnTo>
                <a:lnTo>
                  <a:pt x="1061478" y="65913"/>
                </a:lnTo>
                <a:lnTo>
                  <a:pt x="1061478" y="1519783"/>
                </a:lnTo>
                <a:lnTo>
                  <a:pt x="1043114" y="1523428"/>
                </a:lnTo>
                <a:lnTo>
                  <a:pt x="1042911" y="1521548"/>
                </a:lnTo>
                <a:lnTo>
                  <a:pt x="1061478" y="1519783"/>
                </a:lnTo>
                <a:lnTo>
                  <a:pt x="1061478" y="65913"/>
                </a:lnTo>
                <a:lnTo>
                  <a:pt x="961174" y="76200"/>
                </a:lnTo>
                <a:lnTo>
                  <a:pt x="655916" y="97586"/>
                </a:lnTo>
                <a:lnTo>
                  <a:pt x="655916" y="1558366"/>
                </a:lnTo>
                <a:lnTo>
                  <a:pt x="641273" y="1562100"/>
                </a:lnTo>
                <a:lnTo>
                  <a:pt x="616635" y="1562100"/>
                </a:lnTo>
                <a:lnTo>
                  <a:pt x="655916" y="1558366"/>
                </a:lnTo>
                <a:lnTo>
                  <a:pt x="655916" y="97586"/>
                </a:lnTo>
                <a:lnTo>
                  <a:pt x="417131" y="114300"/>
                </a:lnTo>
                <a:lnTo>
                  <a:pt x="413372" y="114300"/>
                </a:lnTo>
                <a:lnTo>
                  <a:pt x="352310" y="127000"/>
                </a:lnTo>
                <a:lnTo>
                  <a:pt x="257606" y="127000"/>
                </a:lnTo>
                <a:lnTo>
                  <a:pt x="222694" y="139700"/>
                </a:lnTo>
                <a:lnTo>
                  <a:pt x="121539" y="139700"/>
                </a:lnTo>
                <a:lnTo>
                  <a:pt x="84404" y="152400"/>
                </a:lnTo>
                <a:lnTo>
                  <a:pt x="0" y="152400"/>
                </a:lnTo>
                <a:lnTo>
                  <a:pt x="736" y="165100"/>
                </a:lnTo>
                <a:lnTo>
                  <a:pt x="1003" y="177800"/>
                </a:lnTo>
                <a:lnTo>
                  <a:pt x="1638" y="177800"/>
                </a:lnTo>
                <a:lnTo>
                  <a:pt x="2362" y="190500"/>
                </a:lnTo>
                <a:lnTo>
                  <a:pt x="2794" y="190500"/>
                </a:lnTo>
                <a:lnTo>
                  <a:pt x="3975" y="203200"/>
                </a:lnTo>
                <a:lnTo>
                  <a:pt x="2527" y="215900"/>
                </a:lnTo>
                <a:lnTo>
                  <a:pt x="15862" y="381000"/>
                </a:lnTo>
                <a:lnTo>
                  <a:pt x="24561" y="495300"/>
                </a:lnTo>
                <a:lnTo>
                  <a:pt x="27228" y="533400"/>
                </a:lnTo>
                <a:lnTo>
                  <a:pt x="27889" y="546100"/>
                </a:lnTo>
                <a:lnTo>
                  <a:pt x="28473" y="546100"/>
                </a:lnTo>
                <a:lnTo>
                  <a:pt x="29184" y="558800"/>
                </a:lnTo>
                <a:lnTo>
                  <a:pt x="30060" y="558800"/>
                </a:lnTo>
                <a:lnTo>
                  <a:pt x="31178" y="571500"/>
                </a:lnTo>
                <a:lnTo>
                  <a:pt x="44577" y="740194"/>
                </a:lnTo>
                <a:lnTo>
                  <a:pt x="44437" y="736600"/>
                </a:lnTo>
                <a:lnTo>
                  <a:pt x="44767" y="742543"/>
                </a:lnTo>
                <a:lnTo>
                  <a:pt x="45300" y="749300"/>
                </a:lnTo>
                <a:lnTo>
                  <a:pt x="45135" y="749300"/>
                </a:lnTo>
                <a:lnTo>
                  <a:pt x="53263" y="850900"/>
                </a:lnTo>
                <a:lnTo>
                  <a:pt x="57378" y="901700"/>
                </a:lnTo>
                <a:lnTo>
                  <a:pt x="61506" y="939800"/>
                </a:lnTo>
                <a:lnTo>
                  <a:pt x="65659" y="990600"/>
                </a:lnTo>
                <a:lnTo>
                  <a:pt x="69850" y="1041400"/>
                </a:lnTo>
                <a:lnTo>
                  <a:pt x="74066" y="1092200"/>
                </a:lnTo>
                <a:lnTo>
                  <a:pt x="78308" y="1143000"/>
                </a:lnTo>
                <a:lnTo>
                  <a:pt x="82588" y="1193800"/>
                </a:lnTo>
                <a:lnTo>
                  <a:pt x="91224" y="1282700"/>
                </a:lnTo>
                <a:lnTo>
                  <a:pt x="99999" y="1384300"/>
                </a:lnTo>
                <a:lnTo>
                  <a:pt x="104140" y="1422400"/>
                </a:lnTo>
                <a:lnTo>
                  <a:pt x="108788" y="1484337"/>
                </a:lnTo>
                <a:lnTo>
                  <a:pt x="108864" y="1485900"/>
                </a:lnTo>
                <a:lnTo>
                  <a:pt x="109105" y="1488401"/>
                </a:lnTo>
                <a:lnTo>
                  <a:pt x="109867" y="1498600"/>
                </a:lnTo>
                <a:lnTo>
                  <a:pt x="109715" y="1494955"/>
                </a:lnTo>
                <a:lnTo>
                  <a:pt x="111760" y="1516570"/>
                </a:lnTo>
                <a:lnTo>
                  <a:pt x="109435" y="1487754"/>
                </a:lnTo>
                <a:lnTo>
                  <a:pt x="109359" y="1485900"/>
                </a:lnTo>
                <a:lnTo>
                  <a:pt x="108305" y="1473200"/>
                </a:lnTo>
                <a:lnTo>
                  <a:pt x="108369" y="1474571"/>
                </a:lnTo>
                <a:lnTo>
                  <a:pt x="108254" y="1473200"/>
                </a:lnTo>
                <a:lnTo>
                  <a:pt x="108458" y="1473200"/>
                </a:lnTo>
                <a:lnTo>
                  <a:pt x="110515" y="1498600"/>
                </a:lnTo>
                <a:lnTo>
                  <a:pt x="111696" y="1512023"/>
                </a:lnTo>
                <a:lnTo>
                  <a:pt x="110858" y="1498600"/>
                </a:lnTo>
                <a:lnTo>
                  <a:pt x="111658" y="1511300"/>
                </a:lnTo>
                <a:lnTo>
                  <a:pt x="111696" y="1512023"/>
                </a:lnTo>
                <a:lnTo>
                  <a:pt x="111772" y="1512963"/>
                </a:lnTo>
                <a:lnTo>
                  <a:pt x="114985" y="1549400"/>
                </a:lnTo>
                <a:lnTo>
                  <a:pt x="118783" y="1587500"/>
                </a:lnTo>
                <a:lnTo>
                  <a:pt x="120535" y="1610309"/>
                </a:lnTo>
                <a:lnTo>
                  <a:pt x="120180" y="1596237"/>
                </a:lnTo>
                <a:lnTo>
                  <a:pt x="121043" y="1609255"/>
                </a:lnTo>
                <a:lnTo>
                  <a:pt x="208254" y="1600962"/>
                </a:lnTo>
                <a:lnTo>
                  <a:pt x="205473" y="1608683"/>
                </a:lnTo>
                <a:lnTo>
                  <a:pt x="220802" y="1605864"/>
                </a:lnTo>
                <a:lnTo>
                  <a:pt x="232930" y="1600200"/>
                </a:lnTo>
                <a:lnTo>
                  <a:pt x="216204" y="1600200"/>
                </a:lnTo>
                <a:lnTo>
                  <a:pt x="322338" y="1590103"/>
                </a:lnTo>
                <a:lnTo>
                  <a:pt x="286867" y="1600200"/>
                </a:lnTo>
                <a:lnTo>
                  <a:pt x="354698" y="1600200"/>
                </a:lnTo>
                <a:lnTo>
                  <a:pt x="398487" y="1587500"/>
                </a:lnTo>
                <a:lnTo>
                  <a:pt x="446811" y="1587500"/>
                </a:lnTo>
                <a:lnTo>
                  <a:pt x="549808" y="1574800"/>
                </a:lnTo>
                <a:lnTo>
                  <a:pt x="483158" y="1574800"/>
                </a:lnTo>
                <a:lnTo>
                  <a:pt x="586625" y="1564957"/>
                </a:lnTo>
                <a:lnTo>
                  <a:pt x="552678" y="1574800"/>
                </a:lnTo>
                <a:lnTo>
                  <a:pt x="647954" y="1574800"/>
                </a:lnTo>
                <a:lnTo>
                  <a:pt x="666292" y="1562100"/>
                </a:lnTo>
                <a:lnTo>
                  <a:pt x="681672" y="1562100"/>
                </a:lnTo>
                <a:lnTo>
                  <a:pt x="992784" y="1541792"/>
                </a:lnTo>
                <a:lnTo>
                  <a:pt x="994143" y="1552092"/>
                </a:lnTo>
                <a:lnTo>
                  <a:pt x="996111" y="1567827"/>
                </a:lnTo>
                <a:lnTo>
                  <a:pt x="997788" y="1587207"/>
                </a:lnTo>
                <a:lnTo>
                  <a:pt x="998601" y="1598904"/>
                </a:lnTo>
                <a:lnTo>
                  <a:pt x="998816" y="1609064"/>
                </a:lnTo>
                <a:lnTo>
                  <a:pt x="999972" y="1608416"/>
                </a:lnTo>
                <a:lnTo>
                  <a:pt x="1000442" y="1619453"/>
                </a:lnTo>
                <a:lnTo>
                  <a:pt x="1000556" y="1627797"/>
                </a:lnTo>
                <a:lnTo>
                  <a:pt x="1000633" y="1641475"/>
                </a:lnTo>
                <a:lnTo>
                  <a:pt x="1000747" y="1649488"/>
                </a:lnTo>
                <a:lnTo>
                  <a:pt x="1001217" y="1649234"/>
                </a:lnTo>
                <a:lnTo>
                  <a:pt x="1001483" y="1654759"/>
                </a:lnTo>
                <a:lnTo>
                  <a:pt x="1001382" y="1669300"/>
                </a:lnTo>
                <a:lnTo>
                  <a:pt x="999007" y="1667738"/>
                </a:lnTo>
                <a:lnTo>
                  <a:pt x="1000315" y="1675257"/>
                </a:lnTo>
                <a:lnTo>
                  <a:pt x="1001534" y="1680197"/>
                </a:lnTo>
                <a:lnTo>
                  <a:pt x="1002436" y="1685836"/>
                </a:lnTo>
                <a:lnTo>
                  <a:pt x="1002741" y="1692884"/>
                </a:lnTo>
                <a:lnTo>
                  <a:pt x="1059637" y="1692884"/>
                </a:lnTo>
                <a:lnTo>
                  <a:pt x="1058456" y="1674901"/>
                </a:lnTo>
                <a:lnTo>
                  <a:pt x="1058151" y="1669300"/>
                </a:lnTo>
                <a:lnTo>
                  <a:pt x="1058011" y="1666570"/>
                </a:lnTo>
                <a:lnTo>
                  <a:pt x="1057859" y="1663725"/>
                </a:lnTo>
                <a:lnTo>
                  <a:pt x="1057770" y="1665452"/>
                </a:lnTo>
                <a:lnTo>
                  <a:pt x="1057884" y="1666570"/>
                </a:lnTo>
                <a:lnTo>
                  <a:pt x="1057287" y="1665452"/>
                </a:lnTo>
                <a:lnTo>
                  <a:pt x="1055941" y="1649234"/>
                </a:lnTo>
                <a:lnTo>
                  <a:pt x="1054176" y="1627797"/>
                </a:lnTo>
                <a:lnTo>
                  <a:pt x="1052283" y="1608416"/>
                </a:lnTo>
                <a:lnTo>
                  <a:pt x="1050544" y="1590624"/>
                </a:lnTo>
                <a:lnTo>
                  <a:pt x="1046530" y="1553578"/>
                </a:lnTo>
                <a:lnTo>
                  <a:pt x="1044803" y="1538401"/>
                </a:lnTo>
                <a:lnTo>
                  <a:pt x="1070724" y="1536700"/>
                </a:lnTo>
                <a:lnTo>
                  <a:pt x="1118184" y="1524000"/>
                </a:lnTo>
                <a:lnTo>
                  <a:pt x="1184935" y="1524000"/>
                </a:lnTo>
                <a:lnTo>
                  <a:pt x="1250899" y="1512963"/>
                </a:lnTo>
                <a:lnTo>
                  <a:pt x="1245362" y="1524000"/>
                </a:lnTo>
                <a:lnTo>
                  <a:pt x="1245577" y="1524000"/>
                </a:lnTo>
                <a:lnTo>
                  <a:pt x="1261719" y="1511300"/>
                </a:lnTo>
                <a:lnTo>
                  <a:pt x="1366583" y="1511300"/>
                </a:lnTo>
                <a:lnTo>
                  <a:pt x="1907603" y="1460500"/>
                </a:lnTo>
                <a:lnTo>
                  <a:pt x="1954542" y="1447800"/>
                </a:lnTo>
                <a:lnTo>
                  <a:pt x="1973021" y="144780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sp>
        <p:nvSpPr>
          <p:cNvPr id="4" name="object 3">
            <a:extLst>
              <a:ext uri="{FF2B5EF4-FFF2-40B4-BE49-F238E27FC236}">
                <a16:creationId xmlns:a16="http://schemas.microsoft.com/office/drawing/2014/main" id="{0BEDC166-39E7-0A40-9C02-F1D0AF265807}"/>
              </a:ext>
            </a:extLst>
          </p:cNvPr>
          <p:cNvSpPr/>
          <p:nvPr userDrawn="1"/>
        </p:nvSpPr>
        <p:spPr>
          <a:xfrm>
            <a:off x="9230047" y="6072939"/>
            <a:ext cx="337443" cy="782538"/>
          </a:xfrm>
          <a:custGeom>
            <a:avLst/>
            <a:gdLst/>
            <a:ahLst/>
            <a:cxnLst/>
            <a:rect l="l" t="t" r="r" b="b"/>
            <a:pathLst>
              <a:path w="372109" h="862965">
                <a:moveTo>
                  <a:pt x="61195" y="98510"/>
                </a:moveTo>
                <a:lnTo>
                  <a:pt x="29572" y="102688"/>
                </a:lnTo>
                <a:lnTo>
                  <a:pt x="28797" y="253983"/>
                </a:lnTo>
                <a:lnTo>
                  <a:pt x="21317" y="337168"/>
                </a:lnTo>
                <a:lnTo>
                  <a:pt x="58299" y="480030"/>
                </a:lnTo>
                <a:lnTo>
                  <a:pt x="0" y="862904"/>
                </a:lnTo>
                <a:lnTo>
                  <a:pt x="153834" y="862904"/>
                </a:lnTo>
                <a:lnTo>
                  <a:pt x="210052" y="495258"/>
                </a:lnTo>
                <a:lnTo>
                  <a:pt x="298164" y="396401"/>
                </a:lnTo>
                <a:lnTo>
                  <a:pt x="339985" y="353157"/>
                </a:lnTo>
                <a:lnTo>
                  <a:pt x="371850" y="338413"/>
                </a:lnTo>
                <a:lnTo>
                  <a:pt x="371182" y="319058"/>
                </a:lnTo>
                <a:lnTo>
                  <a:pt x="274301" y="319058"/>
                </a:lnTo>
                <a:lnTo>
                  <a:pt x="271799" y="311120"/>
                </a:lnTo>
                <a:lnTo>
                  <a:pt x="293545" y="222601"/>
                </a:lnTo>
                <a:lnTo>
                  <a:pt x="89503" y="222601"/>
                </a:lnTo>
                <a:lnTo>
                  <a:pt x="78454" y="221509"/>
                </a:lnTo>
                <a:lnTo>
                  <a:pt x="61195" y="98510"/>
                </a:lnTo>
                <a:close/>
              </a:path>
              <a:path w="372109" h="862965">
                <a:moveTo>
                  <a:pt x="332975" y="294864"/>
                </a:moveTo>
                <a:lnTo>
                  <a:pt x="274301" y="319058"/>
                </a:lnTo>
                <a:lnTo>
                  <a:pt x="371182" y="319058"/>
                </a:lnTo>
                <a:lnTo>
                  <a:pt x="370783" y="307501"/>
                </a:lnTo>
                <a:lnTo>
                  <a:pt x="332975" y="294864"/>
                </a:lnTo>
                <a:close/>
              </a:path>
              <a:path w="372109" h="862965">
                <a:moveTo>
                  <a:pt x="117481" y="35492"/>
                </a:moveTo>
                <a:lnTo>
                  <a:pt x="89503" y="222601"/>
                </a:lnTo>
                <a:lnTo>
                  <a:pt x="293545" y="222601"/>
                </a:lnTo>
                <a:lnTo>
                  <a:pt x="294840" y="217331"/>
                </a:lnTo>
                <a:lnTo>
                  <a:pt x="230372" y="217331"/>
                </a:lnTo>
                <a:lnTo>
                  <a:pt x="219450" y="215680"/>
                </a:lnTo>
                <a:lnTo>
                  <a:pt x="220957" y="199487"/>
                </a:lnTo>
                <a:lnTo>
                  <a:pt x="157169" y="199487"/>
                </a:lnTo>
                <a:lnTo>
                  <a:pt x="146018" y="197722"/>
                </a:lnTo>
                <a:lnTo>
                  <a:pt x="149308" y="39950"/>
                </a:lnTo>
                <a:lnTo>
                  <a:pt x="117481" y="35492"/>
                </a:lnTo>
                <a:close/>
              </a:path>
              <a:path w="372109" h="862965">
                <a:moveTo>
                  <a:pt x="299879" y="61667"/>
                </a:moveTo>
                <a:lnTo>
                  <a:pt x="230372" y="217331"/>
                </a:lnTo>
                <a:lnTo>
                  <a:pt x="294840" y="217331"/>
                </a:lnTo>
                <a:lnTo>
                  <a:pt x="330410" y="72538"/>
                </a:lnTo>
                <a:lnTo>
                  <a:pt x="299879" y="61667"/>
                </a:lnTo>
                <a:close/>
              </a:path>
              <a:path w="372109" h="862965">
                <a:moveTo>
                  <a:pt x="203506" y="0"/>
                </a:moveTo>
                <a:lnTo>
                  <a:pt x="157169" y="199487"/>
                </a:lnTo>
                <a:lnTo>
                  <a:pt x="220957" y="199487"/>
                </a:lnTo>
                <a:lnTo>
                  <a:pt x="238881" y="6917"/>
                </a:lnTo>
                <a:lnTo>
                  <a:pt x="203506"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sp>
        <p:nvSpPr>
          <p:cNvPr id="5" name="object 4">
            <a:extLst>
              <a:ext uri="{FF2B5EF4-FFF2-40B4-BE49-F238E27FC236}">
                <a16:creationId xmlns:a16="http://schemas.microsoft.com/office/drawing/2014/main" id="{2738FF19-C997-5C4A-9E50-2FDFB4E81A8B}"/>
              </a:ext>
            </a:extLst>
          </p:cNvPr>
          <p:cNvSpPr/>
          <p:nvPr userDrawn="1"/>
        </p:nvSpPr>
        <p:spPr>
          <a:xfrm>
            <a:off x="4244961" y="6470339"/>
            <a:ext cx="130140" cy="112285"/>
          </a:xfrm>
          <a:custGeom>
            <a:avLst/>
            <a:gdLst/>
            <a:ahLst/>
            <a:cxnLst/>
            <a:rect l="l" t="t" r="r" b="b"/>
            <a:pathLst>
              <a:path w="143510" h="123825">
                <a:moveTo>
                  <a:pt x="120256" y="0"/>
                </a:moveTo>
                <a:lnTo>
                  <a:pt x="18046" y="5334"/>
                </a:lnTo>
                <a:lnTo>
                  <a:pt x="0" y="89141"/>
                </a:lnTo>
                <a:lnTo>
                  <a:pt x="137769" y="123545"/>
                </a:lnTo>
                <a:lnTo>
                  <a:pt x="143243" y="41541"/>
                </a:lnTo>
                <a:lnTo>
                  <a:pt x="120256" y="0"/>
                </a:lnTo>
                <a:close/>
              </a:path>
            </a:pathLst>
          </a:custGeom>
          <a:solidFill>
            <a:srgbClr val="FFC299"/>
          </a:solidFill>
        </p:spPr>
        <p:txBody>
          <a:bodyPr wrap="square" lIns="0" tIns="0" rIns="0" bIns="0" rtlCol="0"/>
          <a:lstStyle/>
          <a:p>
            <a:endParaRPr sz="1632" dirty="0">
              <a:latin typeface="Lato" panose="020F0502020204030203" pitchFamily="34" charset="77"/>
            </a:endParaRPr>
          </a:p>
        </p:txBody>
      </p:sp>
      <p:sp>
        <p:nvSpPr>
          <p:cNvPr id="6" name="object 5">
            <a:extLst>
              <a:ext uri="{FF2B5EF4-FFF2-40B4-BE49-F238E27FC236}">
                <a16:creationId xmlns:a16="http://schemas.microsoft.com/office/drawing/2014/main" id="{B1BA375D-2B95-8E45-B45C-C9B9EB6C9C91}"/>
              </a:ext>
            </a:extLst>
          </p:cNvPr>
          <p:cNvSpPr/>
          <p:nvPr userDrawn="1"/>
        </p:nvSpPr>
        <p:spPr>
          <a:xfrm>
            <a:off x="4129575" y="5306088"/>
            <a:ext cx="1698155" cy="1549528"/>
          </a:xfrm>
          <a:custGeom>
            <a:avLst/>
            <a:gdLst/>
            <a:ahLst/>
            <a:cxnLst/>
            <a:rect l="l" t="t" r="r" b="b"/>
            <a:pathLst>
              <a:path w="1872614" h="1708784">
                <a:moveTo>
                  <a:pt x="1754606" y="533400"/>
                </a:moveTo>
                <a:lnTo>
                  <a:pt x="1754403" y="520700"/>
                </a:lnTo>
                <a:lnTo>
                  <a:pt x="1754606" y="533400"/>
                </a:lnTo>
                <a:close/>
              </a:path>
              <a:path w="1872614" h="1708784">
                <a:moveTo>
                  <a:pt x="1872284" y="1252029"/>
                </a:moveTo>
                <a:lnTo>
                  <a:pt x="1855597" y="1211465"/>
                </a:lnTo>
                <a:lnTo>
                  <a:pt x="1856219" y="1204328"/>
                </a:lnTo>
                <a:lnTo>
                  <a:pt x="1857730" y="1186776"/>
                </a:lnTo>
                <a:lnTo>
                  <a:pt x="1862404" y="1132662"/>
                </a:lnTo>
                <a:lnTo>
                  <a:pt x="1865337" y="1098689"/>
                </a:lnTo>
                <a:lnTo>
                  <a:pt x="1805584" y="1065707"/>
                </a:lnTo>
                <a:lnTo>
                  <a:pt x="1805584" y="1132662"/>
                </a:lnTo>
                <a:lnTo>
                  <a:pt x="1785924" y="1112024"/>
                </a:lnTo>
                <a:lnTo>
                  <a:pt x="1774405" y="1107313"/>
                </a:lnTo>
                <a:lnTo>
                  <a:pt x="1774405" y="1186776"/>
                </a:lnTo>
                <a:lnTo>
                  <a:pt x="1761109" y="1178788"/>
                </a:lnTo>
                <a:lnTo>
                  <a:pt x="1761070" y="1168400"/>
                </a:lnTo>
                <a:lnTo>
                  <a:pt x="1761020" y="1178725"/>
                </a:lnTo>
                <a:lnTo>
                  <a:pt x="1760918" y="1168400"/>
                </a:lnTo>
                <a:lnTo>
                  <a:pt x="1760804" y="1156500"/>
                </a:lnTo>
                <a:lnTo>
                  <a:pt x="1760804" y="1173797"/>
                </a:lnTo>
                <a:lnTo>
                  <a:pt x="1760715" y="1168400"/>
                </a:lnTo>
                <a:lnTo>
                  <a:pt x="1760804" y="1173797"/>
                </a:lnTo>
                <a:lnTo>
                  <a:pt x="1760804" y="1156500"/>
                </a:lnTo>
                <a:lnTo>
                  <a:pt x="1760778" y="1153845"/>
                </a:lnTo>
                <a:lnTo>
                  <a:pt x="1774405" y="1186776"/>
                </a:lnTo>
                <a:lnTo>
                  <a:pt x="1774405" y="1107313"/>
                </a:lnTo>
                <a:lnTo>
                  <a:pt x="1760410" y="1101585"/>
                </a:lnTo>
                <a:lnTo>
                  <a:pt x="1760372" y="1083627"/>
                </a:lnTo>
                <a:lnTo>
                  <a:pt x="1782851" y="1089037"/>
                </a:lnTo>
                <a:lnTo>
                  <a:pt x="1804822" y="1112393"/>
                </a:lnTo>
                <a:lnTo>
                  <a:pt x="1805584" y="1132662"/>
                </a:lnTo>
                <a:lnTo>
                  <a:pt x="1805584" y="1065707"/>
                </a:lnTo>
                <a:lnTo>
                  <a:pt x="1789417" y="1056779"/>
                </a:lnTo>
                <a:lnTo>
                  <a:pt x="1760220" y="1054265"/>
                </a:lnTo>
                <a:lnTo>
                  <a:pt x="1758911" y="901700"/>
                </a:lnTo>
                <a:lnTo>
                  <a:pt x="1758162" y="825500"/>
                </a:lnTo>
                <a:lnTo>
                  <a:pt x="1757616" y="774700"/>
                </a:lnTo>
                <a:lnTo>
                  <a:pt x="1757032" y="723900"/>
                </a:lnTo>
                <a:lnTo>
                  <a:pt x="1756384" y="673100"/>
                </a:lnTo>
                <a:lnTo>
                  <a:pt x="1755698" y="622300"/>
                </a:lnTo>
                <a:lnTo>
                  <a:pt x="1754949" y="571500"/>
                </a:lnTo>
                <a:lnTo>
                  <a:pt x="1754136" y="520700"/>
                </a:lnTo>
                <a:lnTo>
                  <a:pt x="1754352" y="520700"/>
                </a:lnTo>
                <a:lnTo>
                  <a:pt x="1752409" y="419100"/>
                </a:lnTo>
                <a:lnTo>
                  <a:pt x="1751431" y="368300"/>
                </a:lnTo>
                <a:lnTo>
                  <a:pt x="1751482" y="355600"/>
                </a:lnTo>
                <a:lnTo>
                  <a:pt x="1751876" y="342900"/>
                </a:lnTo>
                <a:lnTo>
                  <a:pt x="1752092" y="342900"/>
                </a:lnTo>
                <a:lnTo>
                  <a:pt x="1750987" y="304800"/>
                </a:lnTo>
                <a:lnTo>
                  <a:pt x="1748917" y="203200"/>
                </a:lnTo>
                <a:lnTo>
                  <a:pt x="1745907" y="50800"/>
                </a:lnTo>
                <a:lnTo>
                  <a:pt x="1744268" y="50800"/>
                </a:lnTo>
                <a:lnTo>
                  <a:pt x="1743938" y="25400"/>
                </a:lnTo>
                <a:lnTo>
                  <a:pt x="1743760" y="25400"/>
                </a:lnTo>
                <a:lnTo>
                  <a:pt x="1743697" y="12700"/>
                </a:lnTo>
                <a:lnTo>
                  <a:pt x="1743468" y="12700"/>
                </a:lnTo>
                <a:lnTo>
                  <a:pt x="1743176" y="0"/>
                </a:lnTo>
                <a:lnTo>
                  <a:pt x="1374978" y="0"/>
                </a:lnTo>
                <a:lnTo>
                  <a:pt x="894854" y="12700"/>
                </a:lnTo>
                <a:lnTo>
                  <a:pt x="264198" y="12700"/>
                </a:lnTo>
                <a:lnTo>
                  <a:pt x="156108" y="25400"/>
                </a:lnTo>
                <a:lnTo>
                  <a:pt x="106146" y="25400"/>
                </a:lnTo>
                <a:lnTo>
                  <a:pt x="106273" y="50800"/>
                </a:lnTo>
                <a:lnTo>
                  <a:pt x="106362" y="88900"/>
                </a:lnTo>
                <a:lnTo>
                  <a:pt x="107073" y="127000"/>
                </a:lnTo>
                <a:lnTo>
                  <a:pt x="107975" y="152400"/>
                </a:lnTo>
                <a:lnTo>
                  <a:pt x="108661" y="190500"/>
                </a:lnTo>
                <a:lnTo>
                  <a:pt x="108737" y="215900"/>
                </a:lnTo>
                <a:lnTo>
                  <a:pt x="108851" y="203200"/>
                </a:lnTo>
                <a:lnTo>
                  <a:pt x="110007" y="203200"/>
                </a:lnTo>
                <a:lnTo>
                  <a:pt x="109639" y="215900"/>
                </a:lnTo>
                <a:lnTo>
                  <a:pt x="110350" y="254000"/>
                </a:lnTo>
                <a:lnTo>
                  <a:pt x="110007" y="254000"/>
                </a:lnTo>
                <a:lnTo>
                  <a:pt x="110236" y="279400"/>
                </a:lnTo>
                <a:lnTo>
                  <a:pt x="110566" y="292100"/>
                </a:lnTo>
                <a:lnTo>
                  <a:pt x="111163" y="304800"/>
                </a:lnTo>
                <a:lnTo>
                  <a:pt x="112141" y="304800"/>
                </a:lnTo>
                <a:lnTo>
                  <a:pt x="111645" y="317500"/>
                </a:lnTo>
                <a:lnTo>
                  <a:pt x="111315" y="330200"/>
                </a:lnTo>
                <a:lnTo>
                  <a:pt x="110934" y="342900"/>
                </a:lnTo>
                <a:lnTo>
                  <a:pt x="110363" y="330200"/>
                </a:lnTo>
                <a:lnTo>
                  <a:pt x="110413" y="355600"/>
                </a:lnTo>
                <a:lnTo>
                  <a:pt x="110515" y="368300"/>
                </a:lnTo>
                <a:lnTo>
                  <a:pt x="110782" y="381000"/>
                </a:lnTo>
                <a:lnTo>
                  <a:pt x="111099" y="355600"/>
                </a:lnTo>
                <a:lnTo>
                  <a:pt x="111277" y="381000"/>
                </a:lnTo>
                <a:lnTo>
                  <a:pt x="111391" y="419100"/>
                </a:lnTo>
                <a:lnTo>
                  <a:pt x="111645" y="444500"/>
                </a:lnTo>
                <a:lnTo>
                  <a:pt x="112572" y="469900"/>
                </a:lnTo>
                <a:lnTo>
                  <a:pt x="113093" y="457200"/>
                </a:lnTo>
                <a:lnTo>
                  <a:pt x="113347" y="469900"/>
                </a:lnTo>
                <a:lnTo>
                  <a:pt x="113411" y="495300"/>
                </a:lnTo>
                <a:lnTo>
                  <a:pt x="113106" y="508000"/>
                </a:lnTo>
                <a:lnTo>
                  <a:pt x="112255" y="520700"/>
                </a:lnTo>
                <a:lnTo>
                  <a:pt x="111429" y="495300"/>
                </a:lnTo>
                <a:lnTo>
                  <a:pt x="111823" y="520700"/>
                </a:lnTo>
                <a:lnTo>
                  <a:pt x="112268" y="558800"/>
                </a:lnTo>
                <a:lnTo>
                  <a:pt x="112864" y="584200"/>
                </a:lnTo>
                <a:lnTo>
                  <a:pt x="113715" y="609600"/>
                </a:lnTo>
                <a:lnTo>
                  <a:pt x="113601" y="596900"/>
                </a:lnTo>
                <a:lnTo>
                  <a:pt x="114515" y="635000"/>
                </a:lnTo>
                <a:lnTo>
                  <a:pt x="115608" y="673100"/>
                </a:lnTo>
                <a:lnTo>
                  <a:pt x="116814" y="736600"/>
                </a:lnTo>
                <a:lnTo>
                  <a:pt x="119380" y="863600"/>
                </a:lnTo>
                <a:lnTo>
                  <a:pt x="120650" y="914400"/>
                </a:lnTo>
                <a:lnTo>
                  <a:pt x="121818" y="965200"/>
                </a:lnTo>
                <a:lnTo>
                  <a:pt x="122872" y="990600"/>
                </a:lnTo>
                <a:lnTo>
                  <a:pt x="123786" y="965200"/>
                </a:lnTo>
                <a:lnTo>
                  <a:pt x="125272" y="1016000"/>
                </a:lnTo>
                <a:lnTo>
                  <a:pt x="124790" y="1006538"/>
                </a:lnTo>
                <a:lnTo>
                  <a:pt x="124790" y="1217815"/>
                </a:lnTo>
                <a:lnTo>
                  <a:pt x="102857" y="1230020"/>
                </a:lnTo>
                <a:lnTo>
                  <a:pt x="119113" y="1194193"/>
                </a:lnTo>
                <a:lnTo>
                  <a:pt x="124396" y="1191895"/>
                </a:lnTo>
                <a:lnTo>
                  <a:pt x="124790" y="1217815"/>
                </a:lnTo>
                <a:lnTo>
                  <a:pt x="124790" y="1006538"/>
                </a:lnTo>
                <a:lnTo>
                  <a:pt x="124625" y="1003300"/>
                </a:lnTo>
                <a:lnTo>
                  <a:pt x="123659" y="1003300"/>
                </a:lnTo>
                <a:lnTo>
                  <a:pt x="123659" y="1141679"/>
                </a:lnTo>
                <a:lnTo>
                  <a:pt x="93649" y="1152791"/>
                </a:lnTo>
                <a:lnTo>
                  <a:pt x="72720" y="1173314"/>
                </a:lnTo>
                <a:lnTo>
                  <a:pt x="74218" y="1152512"/>
                </a:lnTo>
                <a:lnTo>
                  <a:pt x="97612" y="1129284"/>
                </a:lnTo>
                <a:lnTo>
                  <a:pt x="123418" y="1123988"/>
                </a:lnTo>
                <a:lnTo>
                  <a:pt x="123659" y="1141679"/>
                </a:lnTo>
                <a:lnTo>
                  <a:pt x="123659" y="1003300"/>
                </a:lnTo>
                <a:lnTo>
                  <a:pt x="123266" y="1003300"/>
                </a:lnTo>
                <a:lnTo>
                  <a:pt x="121970" y="990600"/>
                </a:lnTo>
                <a:lnTo>
                  <a:pt x="121526" y="990600"/>
                </a:lnTo>
                <a:lnTo>
                  <a:pt x="122986" y="1094308"/>
                </a:lnTo>
                <a:lnTo>
                  <a:pt x="91973" y="1095908"/>
                </a:lnTo>
                <a:lnTo>
                  <a:pt x="12509" y="1136319"/>
                </a:lnTo>
                <a:lnTo>
                  <a:pt x="18567" y="1252537"/>
                </a:lnTo>
                <a:lnTo>
                  <a:pt x="0" y="1293634"/>
                </a:lnTo>
                <a:lnTo>
                  <a:pt x="13919" y="1312341"/>
                </a:lnTo>
                <a:lnTo>
                  <a:pt x="14859" y="1330426"/>
                </a:lnTo>
                <a:lnTo>
                  <a:pt x="37007" y="1357744"/>
                </a:lnTo>
                <a:lnTo>
                  <a:pt x="139242" y="1456004"/>
                </a:lnTo>
                <a:lnTo>
                  <a:pt x="106514" y="1708569"/>
                </a:lnTo>
                <a:lnTo>
                  <a:pt x="251117" y="1708569"/>
                </a:lnTo>
                <a:lnTo>
                  <a:pt x="266661" y="1394980"/>
                </a:lnTo>
                <a:lnTo>
                  <a:pt x="191960" y="1349667"/>
                </a:lnTo>
                <a:lnTo>
                  <a:pt x="140195" y="1325181"/>
                </a:lnTo>
                <a:lnTo>
                  <a:pt x="153250" y="1302486"/>
                </a:lnTo>
                <a:lnTo>
                  <a:pt x="195046" y="1296416"/>
                </a:lnTo>
                <a:lnTo>
                  <a:pt x="214630" y="1295400"/>
                </a:lnTo>
                <a:lnTo>
                  <a:pt x="1563827" y="1295400"/>
                </a:lnTo>
                <a:lnTo>
                  <a:pt x="1582191" y="1282700"/>
                </a:lnTo>
                <a:lnTo>
                  <a:pt x="1068692" y="1282700"/>
                </a:lnTo>
                <a:lnTo>
                  <a:pt x="1606080" y="1281544"/>
                </a:lnTo>
                <a:lnTo>
                  <a:pt x="1608391" y="1348511"/>
                </a:lnTo>
                <a:lnTo>
                  <a:pt x="1615986" y="1708569"/>
                </a:lnTo>
                <a:lnTo>
                  <a:pt x="1768589" y="1708569"/>
                </a:lnTo>
                <a:lnTo>
                  <a:pt x="1731556" y="1405255"/>
                </a:lnTo>
                <a:lnTo>
                  <a:pt x="1834184" y="1313129"/>
                </a:lnTo>
                <a:lnTo>
                  <a:pt x="1856625" y="1287297"/>
                </a:lnTo>
                <a:lnTo>
                  <a:pt x="1858137" y="1269746"/>
                </a:lnTo>
                <a:lnTo>
                  <a:pt x="1869465" y="1255560"/>
                </a:lnTo>
                <a:lnTo>
                  <a:pt x="1872284" y="1252029"/>
                </a:lnTo>
                <a:close/>
              </a:path>
            </a:pathLst>
          </a:custGeom>
          <a:solidFill>
            <a:srgbClr val="FFC299"/>
          </a:solidFill>
        </p:spPr>
        <p:txBody>
          <a:bodyPr wrap="square" lIns="0" tIns="0" rIns="0" bIns="0" rtlCol="0"/>
          <a:lstStyle/>
          <a:p>
            <a:endParaRPr sz="1632" dirty="0">
              <a:latin typeface="Lato" panose="020F0502020204030203" pitchFamily="34" charset="77"/>
            </a:endParaRPr>
          </a:p>
        </p:txBody>
      </p:sp>
      <p:grpSp>
        <p:nvGrpSpPr>
          <p:cNvPr id="7" name="object 6">
            <a:extLst>
              <a:ext uri="{FF2B5EF4-FFF2-40B4-BE49-F238E27FC236}">
                <a16:creationId xmlns:a16="http://schemas.microsoft.com/office/drawing/2014/main" id="{B4E0EB29-0636-284C-9725-D2911B126883}"/>
              </a:ext>
            </a:extLst>
          </p:cNvPr>
          <p:cNvGrpSpPr/>
          <p:nvPr userDrawn="1"/>
        </p:nvGrpSpPr>
        <p:grpSpPr>
          <a:xfrm>
            <a:off x="6598793" y="3946956"/>
            <a:ext cx="3417618" cy="2908460"/>
            <a:chOff x="5872756" y="4352614"/>
            <a:chExt cx="3768725" cy="3207385"/>
          </a:xfrm>
        </p:grpSpPr>
        <p:sp>
          <p:nvSpPr>
            <p:cNvPr id="8" name="object 7">
              <a:extLst>
                <a:ext uri="{FF2B5EF4-FFF2-40B4-BE49-F238E27FC236}">
                  <a16:creationId xmlns:a16="http://schemas.microsoft.com/office/drawing/2014/main" id="{0453EA77-CD9C-2040-B49A-E9E1C54C621E}"/>
                </a:ext>
              </a:extLst>
            </p:cNvPr>
            <p:cNvSpPr/>
            <p:nvPr/>
          </p:nvSpPr>
          <p:spPr>
            <a:xfrm>
              <a:off x="6181483" y="4373003"/>
              <a:ext cx="2598420" cy="3187065"/>
            </a:xfrm>
            <a:custGeom>
              <a:avLst/>
              <a:gdLst/>
              <a:ahLst/>
              <a:cxnLst/>
              <a:rect l="l" t="t" r="r" b="b"/>
              <a:pathLst>
                <a:path w="2598420" h="3187065">
                  <a:moveTo>
                    <a:pt x="1244688" y="3182353"/>
                  </a:moveTo>
                  <a:lnTo>
                    <a:pt x="1238542" y="3187001"/>
                  </a:lnTo>
                  <a:lnTo>
                    <a:pt x="1244460" y="3187001"/>
                  </a:lnTo>
                  <a:lnTo>
                    <a:pt x="1244688" y="3182353"/>
                  </a:lnTo>
                  <a:close/>
                </a:path>
                <a:path w="2598420" h="3187065">
                  <a:moveTo>
                    <a:pt x="1245450" y="3181769"/>
                  </a:moveTo>
                  <a:lnTo>
                    <a:pt x="1244803" y="3180143"/>
                  </a:lnTo>
                  <a:lnTo>
                    <a:pt x="1244688" y="3182353"/>
                  </a:lnTo>
                  <a:lnTo>
                    <a:pt x="1245450" y="3181769"/>
                  </a:lnTo>
                  <a:close/>
                </a:path>
                <a:path w="2598420" h="3187065">
                  <a:moveTo>
                    <a:pt x="1293266" y="2302103"/>
                  </a:moveTo>
                  <a:lnTo>
                    <a:pt x="1292618" y="2300478"/>
                  </a:lnTo>
                  <a:lnTo>
                    <a:pt x="1291602" y="2298979"/>
                  </a:lnTo>
                  <a:lnTo>
                    <a:pt x="1291018" y="2293556"/>
                  </a:lnTo>
                  <a:lnTo>
                    <a:pt x="1291844" y="2279015"/>
                  </a:lnTo>
                  <a:lnTo>
                    <a:pt x="1292199" y="2269871"/>
                  </a:lnTo>
                  <a:lnTo>
                    <a:pt x="1212735" y="2269871"/>
                  </a:lnTo>
                  <a:lnTo>
                    <a:pt x="1212291" y="2269871"/>
                  </a:lnTo>
                  <a:lnTo>
                    <a:pt x="1211237" y="2302103"/>
                  </a:lnTo>
                  <a:lnTo>
                    <a:pt x="1209979" y="2358821"/>
                  </a:lnTo>
                  <a:lnTo>
                    <a:pt x="1208659" y="2414079"/>
                  </a:lnTo>
                  <a:lnTo>
                    <a:pt x="1207223" y="2448585"/>
                  </a:lnTo>
                  <a:lnTo>
                    <a:pt x="1207960" y="2446426"/>
                  </a:lnTo>
                  <a:lnTo>
                    <a:pt x="1206601" y="2463622"/>
                  </a:lnTo>
                  <a:lnTo>
                    <a:pt x="1205865" y="2481986"/>
                  </a:lnTo>
                  <a:lnTo>
                    <a:pt x="1204899" y="2500439"/>
                  </a:lnTo>
                  <a:lnTo>
                    <a:pt x="1202944" y="2517584"/>
                  </a:lnTo>
                  <a:lnTo>
                    <a:pt x="1202893" y="2518968"/>
                  </a:lnTo>
                  <a:lnTo>
                    <a:pt x="1200835" y="2615869"/>
                  </a:lnTo>
                  <a:lnTo>
                    <a:pt x="1198651" y="2681871"/>
                  </a:lnTo>
                  <a:lnTo>
                    <a:pt x="1196136" y="2742069"/>
                  </a:lnTo>
                  <a:lnTo>
                    <a:pt x="1193647" y="2783560"/>
                  </a:lnTo>
                  <a:lnTo>
                    <a:pt x="1191247" y="2805226"/>
                  </a:lnTo>
                  <a:lnTo>
                    <a:pt x="1190548" y="2808668"/>
                  </a:lnTo>
                  <a:lnTo>
                    <a:pt x="1189634" y="2826562"/>
                  </a:lnTo>
                  <a:lnTo>
                    <a:pt x="1189469" y="2832252"/>
                  </a:lnTo>
                  <a:lnTo>
                    <a:pt x="1188008" y="2834690"/>
                  </a:lnTo>
                  <a:lnTo>
                    <a:pt x="1187551" y="2827375"/>
                  </a:lnTo>
                  <a:lnTo>
                    <a:pt x="1187335" y="2837865"/>
                  </a:lnTo>
                  <a:lnTo>
                    <a:pt x="1187107" y="2846628"/>
                  </a:lnTo>
                  <a:lnTo>
                    <a:pt x="1187094" y="2861843"/>
                  </a:lnTo>
                  <a:lnTo>
                    <a:pt x="1187577" y="2870441"/>
                  </a:lnTo>
                  <a:lnTo>
                    <a:pt x="1184338" y="2917329"/>
                  </a:lnTo>
                  <a:lnTo>
                    <a:pt x="1181125" y="2972295"/>
                  </a:lnTo>
                  <a:lnTo>
                    <a:pt x="1177963" y="3031972"/>
                  </a:lnTo>
                  <a:lnTo>
                    <a:pt x="1174978" y="3091459"/>
                  </a:lnTo>
                  <a:lnTo>
                    <a:pt x="1172273" y="3146196"/>
                  </a:lnTo>
                  <a:lnTo>
                    <a:pt x="1170203" y="3187001"/>
                  </a:lnTo>
                  <a:lnTo>
                    <a:pt x="1238415" y="3187001"/>
                  </a:lnTo>
                  <a:lnTo>
                    <a:pt x="1240561" y="3173234"/>
                  </a:lnTo>
                  <a:lnTo>
                    <a:pt x="1242390" y="3181934"/>
                  </a:lnTo>
                  <a:lnTo>
                    <a:pt x="1243520" y="3173234"/>
                  </a:lnTo>
                  <a:lnTo>
                    <a:pt x="1245958" y="3154375"/>
                  </a:lnTo>
                  <a:lnTo>
                    <a:pt x="1250010" y="3110255"/>
                  </a:lnTo>
                  <a:lnTo>
                    <a:pt x="1253972" y="3065830"/>
                  </a:lnTo>
                  <a:lnTo>
                    <a:pt x="1257261" y="3037344"/>
                  </a:lnTo>
                  <a:lnTo>
                    <a:pt x="1257084" y="3043021"/>
                  </a:lnTo>
                  <a:lnTo>
                    <a:pt x="1257782" y="3037344"/>
                  </a:lnTo>
                  <a:lnTo>
                    <a:pt x="1258481" y="3031769"/>
                  </a:lnTo>
                  <a:lnTo>
                    <a:pt x="1259484" y="3021025"/>
                  </a:lnTo>
                  <a:lnTo>
                    <a:pt x="1260233" y="3009671"/>
                  </a:lnTo>
                  <a:lnTo>
                    <a:pt x="1260309" y="3008363"/>
                  </a:lnTo>
                  <a:lnTo>
                    <a:pt x="1260919" y="2996577"/>
                  </a:lnTo>
                  <a:lnTo>
                    <a:pt x="1259522" y="3008363"/>
                  </a:lnTo>
                  <a:lnTo>
                    <a:pt x="1258138" y="3003994"/>
                  </a:lnTo>
                  <a:lnTo>
                    <a:pt x="1257655" y="2998051"/>
                  </a:lnTo>
                  <a:lnTo>
                    <a:pt x="1257808" y="2990824"/>
                  </a:lnTo>
                  <a:lnTo>
                    <a:pt x="1258265" y="2982595"/>
                  </a:lnTo>
                  <a:lnTo>
                    <a:pt x="1259078" y="2989757"/>
                  </a:lnTo>
                  <a:lnTo>
                    <a:pt x="1260297" y="2982595"/>
                  </a:lnTo>
                  <a:lnTo>
                    <a:pt x="1260627" y="2980626"/>
                  </a:lnTo>
                  <a:lnTo>
                    <a:pt x="1261110" y="2971190"/>
                  </a:lnTo>
                  <a:lnTo>
                    <a:pt x="1261237" y="2960484"/>
                  </a:lnTo>
                  <a:lnTo>
                    <a:pt x="1261757" y="2947517"/>
                  </a:lnTo>
                  <a:lnTo>
                    <a:pt x="1262214" y="2954871"/>
                  </a:lnTo>
                  <a:lnTo>
                    <a:pt x="1263027" y="2950781"/>
                  </a:lnTo>
                  <a:lnTo>
                    <a:pt x="1262926" y="2947517"/>
                  </a:lnTo>
                  <a:lnTo>
                    <a:pt x="1262938" y="2942640"/>
                  </a:lnTo>
                  <a:lnTo>
                    <a:pt x="1263027" y="2939542"/>
                  </a:lnTo>
                  <a:lnTo>
                    <a:pt x="1262062" y="2942640"/>
                  </a:lnTo>
                  <a:lnTo>
                    <a:pt x="1261491" y="2939427"/>
                  </a:lnTo>
                  <a:lnTo>
                    <a:pt x="1260995" y="2933725"/>
                  </a:lnTo>
                  <a:lnTo>
                    <a:pt x="1260271" y="2929331"/>
                  </a:lnTo>
                  <a:lnTo>
                    <a:pt x="1261833" y="2930067"/>
                  </a:lnTo>
                  <a:lnTo>
                    <a:pt x="1261973" y="2929331"/>
                  </a:lnTo>
                  <a:lnTo>
                    <a:pt x="1262849" y="2924860"/>
                  </a:lnTo>
                  <a:lnTo>
                    <a:pt x="1263510" y="2916936"/>
                  </a:lnTo>
                  <a:lnTo>
                    <a:pt x="1263916" y="2911081"/>
                  </a:lnTo>
                  <a:lnTo>
                    <a:pt x="1261960" y="2908071"/>
                  </a:lnTo>
                  <a:lnTo>
                    <a:pt x="1266202" y="2893352"/>
                  </a:lnTo>
                  <a:lnTo>
                    <a:pt x="1264158" y="2892247"/>
                  </a:lnTo>
                  <a:lnTo>
                    <a:pt x="1265034" y="2886291"/>
                  </a:lnTo>
                  <a:lnTo>
                    <a:pt x="1266240" y="2891459"/>
                  </a:lnTo>
                  <a:lnTo>
                    <a:pt x="1266380" y="2886291"/>
                  </a:lnTo>
                  <a:lnTo>
                    <a:pt x="1266444" y="2883865"/>
                  </a:lnTo>
                  <a:lnTo>
                    <a:pt x="1267701" y="2873806"/>
                  </a:lnTo>
                  <a:lnTo>
                    <a:pt x="1269339" y="2861843"/>
                  </a:lnTo>
                  <a:lnTo>
                    <a:pt x="1270723" y="2846628"/>
                  </a:lnTo>
                  <a:lnTo>
                    <a:pt x="1270952" y="2834690"/>
                  </a:lnTo>
                  <a:lnTo>
                    <a:pt x="1270952" y="2823464"/>
                  </a:lnTo>
                  <a:lnTo>
                    <a:pt x="1271447" y="2817685"/>
                  </a:lnTo>
                  <a:lnTo>
                    <a:pt x="1273606" y="2796540"/>
                  </a:lnTo>
                  <a:lnTo>
                    <a:pt x="1272387" y="2791409"/>
                  </a:lnTo>
                  <a:lnTo>
                    <a:pt x="1274876" y="2788577"/>
                  </a:lnTo>
                  <a:lnTo>
                    <a:pt x="1273187" y="2781058"/>
                  </a:lnTo>
                  <a:lnTo>
                    <a:pt x="1272971" y="2771940"/>
                  </a:lnTo>
                  <a:lnTo>
                    <a:pt x="1272730" y="2763520"/>
                  </a:lnTo>
                  <a:lnTo>
                    <a:pt x="1270990" y="2758148"/>
                  </a:lnTo>
                  <a:lnTo>
                    <a:pt x="1272844" y="2753715"/>
                  </a:lnTo>
                  <a:lnTo>
                    <a:pt x="1270952" y="2748788"/>
                  </a:lnTo>
                  <a:lnTo>
                    <a:pt x="1272971" y="2738628"/>
                  </a:lnTo>
                  <a:lnTo>
                    <a:pt x="1275562" y="2743301"/>
                  </a:lnTo>
                  <a:lnTo>
                    <a:pt x="1273835" y="2755176"/>
                  </a:lnTo>
                  <a:lnTo>
                    <a:pt x="1275384" y="2760230"/>
                  </a:lnTo>
                  <a:lnTo>
                    <a:pt x="1279486" y="2666949"/>
                  </a:lnTo>
                  <a:lnTo>
                    <a:pt x="1281442" y="2604541"/>
                  </a:lnTo>
                  <a:lnTo>
                    <a:pt x="1282954" y="2548940"/>
                  </a:lnTo>
                  <a:lnTo>
                    <a:pt x="1283576" y="2518968"/>
                  </a:lnTo>
                  <a:lnTo>
                    <a:pt x="1283703" y="2513126"/>
                  </a:lnTo>
                  <a:lnTo>
                    <a:pt x="1283220" y="2518968"/>
                  </a:lnTo>
                  <a:lnTo>
                    <a:pt x="1281887" y="2517584"/>
                  </a:lnTo>
                  <a:lnTo>
                    <a:pt x="1281341" y="2512174"/>
                  </a:lnTo>
                  <a:lnTo>
                    <a:pt x="1282700" y="2498458"/>
                  </a:lnTo>
                  <a:lnTo>
                    <a:pt x="1283360" y="2500122"/>
                  </a:lnTo>
                  <a:lnTo>
                    <a:pt x="1283258" y="2503894"/>
                  </a:lnTo>
                  <a:lnTo>
                    <a:pt x="1284008" y="2501735"/>
                  </a:lnTo>
                  <a:lnTo>
                    <a:pt x="1284452" y="2498458"/>
                  </a:lnTo>
                  <a:lnTo>
                    <a:pt x="1284820" y="2495753"/>
                  </a:lnTo>
                  <a:lnTo>
                    <a:pt x="1283258" y="2488819"/>
                  </a:lnTo>
                  <a:lnTo>
                    <a:pt x="1285227" y="2486545"/>
                  </a:lnTo>
                  <a:lnTo>
                    <a:pt x="1285722" y="2485987"/>
                  </a:lnTo>
                  <a:lnTo>
                    <a:pt x="1284338" y="2486545"/>
                  </a:lnTo>
                  <a:lnTo>
                    <a:pt x="1284528" y="2477160"/>
                  </a:lnTo>
                  <a:lnTo>
                    <a:pt x="1284541" y="2477020"/>
                  </a:lnTo>
                  <a:lnTo>
                    <a:pt x="1284198" y="2477160"/>
                  </a:lnTo>
                  <a:lnTo>
                    <a:pt x="1285125" y="2469324"/>
                  </a:lnTo>
                  <a:lnTo>
                    <a:pt x="1285036" y="2457983"/>
                  </a:lnTo>
                  <a:lnTo>
                    <a:pt x="1285278" y="2448585"/>
                  </a:lnTo>
                  <a:lnTo>
                    <a:pt x="1285341" y="2446426"/>
                  </a:lnTo>
                  <a:lnTo>
                    <a:pt x="1287424" y="2438196"/>
                  </a:lnTo>
                  <a:lnTo>
                    <a:pt x="1287640" y="2428964"/>
                  </a:lnTo>
                  <a:lnTo>
                    <a:pt x="1286751" y="2425979"/>
                  </a:lnTo>
                  <a:lnTo>
                    <a:pt x="1285735" y="2422702"/>
                  </a:lnTo>
                  <a:lnTo>
                    <a:pt x="1285582" y="2412542"/>
                  </a:lnTo>
                  <a:lnTo>
                    <a:pt x="1288694" y="2411298"/>
                  </a:lnTo>
                  <a:lnTo>
                    <a:pt x="1288618" y="2410853"/>
                  </a:lnTo>
                  <a:lnTo>
                    <a:pt x="1288821" y="2403614"/>
                  </a:lnTo>
                  <a:lnTo>
                    <a:pt x="1290421" y="2354821"/>
                  </a:lnTo>
                  <a:lnTo>
                    <a:pt x="1291183" y="2334768"/>
                  </a:lnTo>
                  <a:lnTo>
                    <a:pt x="1291971" y="2317546"/>
                  </a:lnTo>
                  <a:lnTo>
                    <a:pt x="1292682" y="2305799"/>
                  </a:lnTo>
                  <a:lnTo>
                    <a:pt x="1293266" y="2302103"/>
                  </a:lnTo>
                  <a:close/>
                </a:path>
                <a:path w="2598420" h="3187065">
                  <a:moveTo>
                    <a:pt x="2598318" y="58674"/>
                  </a:moveTo>
                  <a:lnTo>
                    <a:pt x="76238" y="0"/>
                  </a:lnTo>
                  <a:lnTo>
                    <a:pt x="0" y="2022652"/>
                  </a:lnTo>
                  <a:lnTo>
                    <a:pt x="1220571" y="2033397"/>
                  </a:lnTo>
                  <a:lnTo>
                    <a:pt x="1220660" y="2043772"/>
                  </a:lnTo>
                  <a:lnTo>
                    <a:pt x="1221346" y="2069426"/>
                  </a:lnTo>
                  <a:lnTo>
                    <a:pt x="1221816" y="2091563"/>
                  </a:lnTo>
                  <a:lnTo>
                    <a:pt x="1221359" y="2118728"/>
                  </a:lnTo>
                  <a:lnTo>
                    <a:pt x="1220774" y="2135111"/>
                  </a:lnTo>
                  <a:lnTo>
                    <a:pt x="1219606" y="2149246"/>
                  </a:lnTo>
                  <a:lnTo>
                    <a:pt x="1221308" y="2148535"/>
                  </a:lnTo>
                  <a:lnTo>
                    <a:pt x="1220381" y="2163940"/>
                  </a:lnTo>
                  <a:lnTo>
                    <a:pt x="1218933" y="2179955"/>
                  </a:lnTo>
                  <a:lnTo>
                    <a:pt x="1217447" y="2194560"/>
                  </a:lnTo>
                  <a:lnTo>
                    <a:pt x="1216456" y="2205698"/>
                  </a:lnTo>
                  <a:lnTo>
                    <a:pt x="1217142" y="2205405"/>
                  </a:lnTo>
                  <a:lnTo>
                    <a:pt x="1216494" y="2212987"/>
                  </a:lnTo>
                  <a:lnTo>
                    <a:pt x="1215250" y="2221954"/>
                  </a:lnTo>
                  <a:lnTo>
                    <a:pt x="1213535" y="2228989"/>
                  </a:lnTo>
                  <a:lnTo>
                    <a:pt x="1211414" y="2230805"/>
                  </a:lnTo>
                  <a:lnTo>
                    <a:pt x="1212151" y="2241461"/>
                  </a:lnTo>
                  <a:lnTo>
                    <a:pt x="1213116" y="2248497"/>
                  </a:lnTo>
                  <a:lnTo>
                    <a:pt x="1213561" y="2256447"/>
                  </a:lnTo>
                  <a:lnTo>
                    <a:pt x="1212951" y="2266213"/>
                  </a:lnTo>
                  <a:lnTo>
                    <a:pt x="1292339" y="2266213"/>
                  </a:lnTo>
                  <a:lnTo>
                    <a:pt x="1293012" y="2248497"/>
                  </a:lnTo>
                  <a:lnTo>
                    <a:pt x="1293545" y="2237689"/>
                  </a:lnTo>
                  <a:lnTo>
                    <a:pt x="1293749" y="2233739"/>
                  </a:lnTo>
                  <a:lnTo>
                    <a:pt x="1293380" y="2235771"/>
                  </a:lnTo>
                  <a:lnTo>
                    <a:pt x="1293368" y="2237689"/>
                  </a:lnTo>
                  <a:lnTo>
                    <a:pt x="1292694" y="2236063"/>
                  </a:lnTo>
                  <a:lnTo>
                    <a:pt x="1293355" y="2205405"/>
                  </a:lnTo>
                  <a:lnTo>
                    <a:pt x="1293825" y="2183295"/>
                  </a:lnTo>
                  <a:lnTo>
                    <a:pt x="1294041" y="2148535"/>
                  </a:lnTo>
                  <a:lnTo>
                    <a:pt x="1293939" y="2079078"/>
                  </a:lnTo>
                  <a:lnTo>
                    <a:pt x="1293545" y="2034032"/>
                  </a:lnTo>
                  <a:lnTo>
                    <a:pt x="2573324" y="2045284"/>
                  </a:lnTo>
                  <a:lnTo>
                    <a:pt x="2598318" y="58674"/>
                  </a:lnTo>
                  <a:close/>
                </a:path>
              </a:pathLst>
            </a:custGeom>
            <a:solidFill>
              <a:srgbClr val="430C22">
                <a:alpha val="39999"/>
              </a:srgbClr>
            </a:solidFill>
          </p:spPr>
          <p:txBody>
            <a:bodyPr wrap="square" lIns="0" tIns="0" rIns="0" bIns="0" rtlCol="0"/>
            <a:lstStyle/>
            <a:p>
              <a:endParaRPr sz="1632" dirty="0">
                <a:latin typeface="Lato" panose="020F0502020204030203" pitchFamily="34" charset="77"/>
              </a:endParaRPr>
            </a:p>
          </p:txBody>
        </p:sp>
        <p:pic>
          <p:nvPicPr>
            <p:cNvPr id="9" name="object 8">
              <a:extLst>
                <a:ext uri="{FF2B5EF4-FFF2-40B4-BE49-F238E27FC236}">
                  <a16:creationId xmlns:a16="http://schemas.microsoft.com/office/drawing/2014/main" id="{44AB0B13-ADE2-7149-B5BB-29835E711FEB}"/>
                </a:ext>
              </a:extLst>
            </p:cNvPr>
            <p:cNvPicPr/>
            <p:nvPr/>
          </p:nvPicPr>
          <p:blipFill>
            <a:blip r:embed="rId2" cstate="screen">
              <a:extLst>
                <a:ext uri="{28A0092B-C50C-407E-A947-70E740481C1C}">
                  <a14:useLocalDpi xmlns:a14="http://schemas.microsoft.com/office/drawing/2010/main"/>
                </a:ext>
              </a:extLst>
            </a:blip>
            <a:stretch>
              <a:fillRect/>
            </a:stretch>
          </p:blipFill>
          <p:spPr>
            <a:xfrm>
              <a:off x="5872756" y="4352614"/>
              <a:ext cx="2951682" cy="3207390"/>
            </a:xfrm>
            <a:prstGeom prst="rect">
              <a:avLst/>
            </a:prstGeom>
          </p:spPr>
        </p:pic>
        <p:sp>
          <p:nvSpPr>
            <p:cNvPr id="10" name="object 9">
              <a:extLst>
                <a:ext uri="{FF2B5EF4-FFF2-40B4-BE49-F238E27FC236}">
                  <a16:creationId xmlns:a16="http://schemas.microsoft.com/office/drawing/2014/main" id="{7AF671DB-B827-534B-9A4A-208BAB42451E}"/>
                </a:ext>
              </a:extLst>
            </p:cNvPr>
            <p:cNvSpPr/>
            <p:nvPr/>
          </p:nvSpPr>
          <p:spPr>
            <a:xfrm>
              <a:off x="7667650" y="5339676"/>
              <a:ext cx="1974214" cy="1612900"/>
            </a:xfrm>
            <a:custGeom>
              <a:avLst/>
              <a:gdLst/>
              <a:ahLst/>
              <a:cxnLst/>
              <a:rect l="l" t="t" r="r" b="b"/>
              <a:pathLst>
                <a:path w="1974215" h="1612900">
                  <a:moveTo>
                    <a:pt x="45135" y="749300"/>
                  </a:moveTo>
                  <a:lnTo>
                    <a:pt x="44754" y="742327"/>
                  </a:lnTo>
                  <a:lnTo>
                    <a:pt x="44577" y="740117"/>
                  </a:lnTo>
                  <a:lnTo>
                    <a:pt x="44932" y="749300"/>
                  </a:lnTo>
                  <a:lnTo>
                    <a:pt x="45135" y="749300"/>
                  </a:lnTo>
                  <a:close/>
                </a:path>
                <a:path w="1974215" h="1612900">
                  <a:moveTo>
                    <a:pt x="112369" y="1524000"/>
                  </a:moveTo>
                  <a:lnTo>
                    <a:pt x="112217" y="1521371"/>
                  </a:lnTo>
                  <a:lnTo>
                    <a:pt x="111760" y="1516570"/>
                  </a:lnTo>
                  <a:lnTo>
                    <a:pt x="112369" y="1524000"/>
                  </a:lnTo>
                  <a:close/>
                </a:path>
                <a:path w="1974215" h="1612900">
                  <a:moveTo>
                    <a:pt x="112471" y="1524000"/>
                  </a:moveTo>
                  <a:lnTo>
                    <a:pt x="111696" y="1511998"/>
                  </a:lnTo>
                  <a:lnTo>
                    <a:pt x="112217" y="1521371"/>
                  </a:lnTo>
                  <a:lnTo>
                    <a:pt x="112471" y="1524000"/>
                  </a:lnTo>
                  <a:close/>
                </a:path>
                <a:path w="1974215" h="1612900">
                  <a:moveTo>
                    <a:pt x="120738" y="1612900"/>
                  </a:moveTo>
                  <a:lnTo>
                    <a:pt x="120548" y="1610385"/>
                  </a:lnTo>
                  <a:lnTo>
                    <a:pt x="120611" y="1612900"/>
                  </a:lnTo>
                  <a:lnTo>
                    <a:pt x="120738" y="1612900"/>
                  </a:lnTo>
                  <a:close/>
                </a:path>
                <a:path w="1974215" h="1612900">
                  <a:moveTo>
                    <a:pt x="205473" y="1608683"/>
                  </a:moveTo>
                  <a:lnTo>
                    <a:pt x="182486" y="1612900"/>
                  </a:lnTo>
                  <a:lnTo>
                    <a:pt x="204927" y="1610169"/>
                  </a:lnTo>
                  <a:lnTo>
                    <a:pt x="205473" y="1608683"/>
                  </a:lnTo>
                  <a:close/>
                </a:path>
                <a:path w="1974215" h="1612900">
                  <a:moveTo>
                    <a:pt x="213944" y="1609077"/>
                  </a:moveTo>
                  <a:lnTo>
                    <a:pt x="204927" y="1610169"/>
                  </a:lnTo>
                  <a:lnTo>
                    <a:pt x="203949" y="1612900"/>
                  </a:lnTo>
                  <a:lnTo>
                    <a:pt x="205752" y="1612900"/>
                  </a:lnTo>
                  <a:lnTo>
                    <a:pt x="213944" y="1609077"/>
                  </a:lnTo>
                  <a:close/>
                </a:path>
                <a:path w="1974215" h="1612900">
                  <a:moveTo>
                    <a:pt x="286880" y="1600200"/>
                  </a:moveTo>
                  <a:lnTo>
                    <a:pt x="251688" y="1600200"/>
                  </a:lnTo>
                  <a:lnTo>
                    <a:pt x="220802" y="1605864"/>
                  </a:lnTo>
                  <a:lnTo>
                    <a:pt x="213944" y="1609077"/>
                  </a:lnTo>
                  <a:lnTo>
                    <a:pt x="286880" y="1600200"/>
                  </a:lnTo>
                  <a:close/>
                </a:path>
                <a:path w="1974215" h="1612900">
                  <a:moveTo>
                    <a:pt x="1973668" y="1447800"/>
                  </a:moveTo>
                  <a:lnTo>
                    <a:pt x="1956422" y="1244600"/>
                  </a:lnTo>
                  <a:lnTo>
                    <a:pt x="1946160" y="1117600"/>
                  </a:lnTo>
                  <a:lnTo>
                    <a:pt x="1944116" y="1092200"/>
                  </a:lnTo>
                  <a:lnTo>
                    <a:pt x="1944166" y="1104900"/>
                  </a:lnTo>
                  <a:lnTo>
                    <a:pt x="1943506" y="1104900"/>
                  </a:lnTo>
                  <a:lnTo>
                    <a:pt x="1942782" y="1117600"/>
                  </a:lnTo>
                  <a:lnTo>
                    <a:pt x="1942655" y="1117600"/>
                  </a:lnTo>
                  <a:lnTo>
                    <a:pt x="1939544" y="1079500"/>
                  </a:lnTo>
                  <a:lnTo>
                    <a:pt x="1943150" y="1104900"/>
                  </a:lnTo>
                  <a:lnTo>
                    <a:pt x="1942020" y="1079500"/>
                  </a:lnTo>
                  <a:lnTo>
                    <a:pt x="1941449" y="1066800"/>
                  </a:lnTo>
                  <a:lnTo>
                    <a:pt x="1938375" y="1028700"/>
                  </a:lnTo>
                  <a:lnTo>
                    <a:pt x="1934298" y="977900"/>
                  </a:lnTo>
                  <a:lnTo>
                    <a:pt x="1929625" y="914400"/>
                  </a:lnTo>
                  <a:lnTo>
                    <a:pt x="1919973" y="787400"/>
                  </a:lnTo>
                  <a:lnTo>
                    <a:pt x="1915769" y="736600"/>
                  </a:lnTo>
                  <a:lnTo>
                    <a:pt x="1912493" y="685800"/>
                  </a:lnTo>
                  <a:lnTo>
                    <a:pt x="1910524" y="660400"/>
                  </a:lnTo>
                  <a:lnTo>
                    <a:pt x="1912073" y="673100"/>
                  </a:lnTo>
                  <a:lnTo>
                    <a:pt x="1911273" y="660400"/>
                  </a:lnTo>
                  <a:lnTo>
                    <a:pt x="1909686" y="635000"/>
                  </a:lnTo>
                  <a:lnTo>
                    <a:pt x="1907159" y="609600"/>
                  </a:lnTo>
                  <a:lnTo>
                    <a:pt x="1904276" y="571500"/>
                  </a:lnTo>
                  <a:lnTo>
                    <a:pt x="1900847" y="533400"/>
                  </a:lnTo>
                  <a:lnTo>
                    <a:pt x="1903425" y="571500"/>
                  </a:lnTo>
                  <a:lnTo>
                    <a:pt x="1901177" y="558800"/>
                  </a:lnTo>
                  <a:lnTo>
                    <a:pt x="1899069" y="533400"/>
                  </a:lnTo>
                  <a:lnTo>
                    <a:pt x="1897011" y="508000"/>
                  </a:lnTo>
                  <a:lnTo>
                    <a:pt x="1894852" y="495300"/>
                  </a:lnTo>
                  <a:lnTo>
                    <a:pt x="1897557" y="508000"/>
                  </a:lnTo>
                  <a:lnTo>
                    <a:pt x="1896706" y="495300"/>
                  </a:lnTo>
                  <a:lnTo>
                    <a:pt x="1895868" y="482600"/>
                  </a:lnTo>
                  <a:lnTo>
                    <a:pt x="1893341" y="457200"/>
                  </a:lnTo>
                  <a:lnTo>
                    <a:pt x="1890191" y="419100"/>
                  </a:lnTo>
                  <a:lnTo>
                    <a:pt x="1886623" y="381000"/>
                  </a:lnTo>
                  <a:lnTo>
                    <a:pt x="1889175" y="406400"/>
                  </a:lnTo>
                  <a:lnTo>
                    <a:pt x="1888477" y="393700"/>
                  </a:lnTo>
                  <a:lnTo>
                    <a:pt x="1887486" y="381000"/>
                  </a:lnTo>
                  <a:lnTo>
                    <a:pt x="1886292" y="368300"/>
                  </a:lnTo>
                  <a:lnTo>
                    <a:pt x="1885099" y="355600"/>
                  </a:lnTo>
                  <a:lnTo>
                    <a:pt x="1885378" y="368300"/>
                  </a:lnTo>
                  <a:lnTo>
                    <a:pt x="1884006" y="355600"/>
                  </a:lnTo>
                  <a:lnTo>
                    <a:pt x="1881936" y="342900"/>
                  </a:lnTo>
                  <a:lnTo>
                    <a:pt x="1880095" y="330200"/>
                  </a:lnTo>
                  <a:lnTo>
                    <a:pt x="1881403" y="330200"/>
                  </a:lnTo>
                  <a:lnTo>
                    <a:pt x="1880501" y="317500"/>
                  </a:lnTo>
                  <a:lnTo>
                    <a:pt x="1878647" y="292100"/>
                  </a:lnTo>
                  <a:lnTo>
                    <a:pt x="1877047" y="266700"/>
                  </a:lnTo>
                  <a:lnTo>
                    <a:pt x="1875447" y="254000"/>
                  </a:lnTo>
                  <a:lnTo>
                    <a:pt x="1872742" y="215900"/>
                  </a:lnTo>
                  <a:lnTo>
                    <a:pt x="1873199" y="215900"/>
                  </a:lnTo>
                  <a:lnTo>
                    <a:pt x="1872526" y="209677"/>
                  </a:lnTo>
                  <a:lnTo>
                    <a:pt x="1872526" y="215900"/>
                  </a:lnTo>
                  <a:lnTo>
                    <a:pt x="1871446" y="215900"/>
                  </a:lnTo>
                  <a:lnTo>
                    <a:pt x="1871129" y="203200"/>
                  </a:lnTo>
                  <a:lnTo>
                    <a:pt x="1871662" y="203200"/>
                  </a:lnTo>
                  <a:lnTo>
                    <a:pt x="1872526" y="215900"/>
                  </a:lnTo>
                  <a:lnTo>
                    <a:pt x="1872526" y="209677"/>
                  </a:lnTo>
                  <a:lnTo>
                    <a:pt x="1871827" y="203200"/>
                  </a:lnTo>
                  <a:lnTo>
                    <a:pt x="1870468" y="190500"/>
                  </a:lnTo>
                  <a:lnTo>
                    <a:pt x="1868246" y="152400"/>
                  </a:lnTo>
                  <a:lnTo>
                    <a:pt x="1865693" y="114300"/>
                  </a:lnTo>
                  <a:lnTo>
                    <a:pt x="1861959" y="76200"/>
                  </a:lnTo>
                  <a:lnTo>
                    <a:pt x="1859534" y="50800"/>
                  </a:lnTo>
                  <a:lnTo>
                    <a:pt x="1857121" y="25400"/>
                  </a:lnTo>
                  <a:lnTo>
                    <a:pt x="1855304" y="0"/>
                  </a:lnTo>
                  <a:lnTo>
                    <a:pt x="1798612" y="0"/>
                  </a:lnTo>
                  <a:lnTo>
                    <a:pt x="1676019" y="12700"/>
                  </a:lnTo>
                  <a:lnTo>
                    <a:pt x="1640382" y="12700"/>
                  </a:lnTo>
                  <a:lnTo>
                    <a:pt x="1607375" y="25400"/>
                  </a:lnTo>
                  <a:lnTo>
                    <a:pt x="1493139" y="25400"/>
                  </a:lnTo>
                  <a:lnTo>
                    <a:pt x="1490548" y="25400"/>
                  </a:lnTo>
                  <a:lnTo>
                    <a:pt x="1487500" y="25400"/>
                  </a:lnTo>
                  <a:lnTo>
                    <a:pt x="1474050" y="30467"/>
                  </a:lnTo>
                  <a:lnTo>
                    <a:pt x="1449209" y="38100"/>
                  </a:lnTo>
                  <a:lnTo>
                    <a:pt x="1319339" y="38100"/>
                  </a:lnTo>
                  <a:lnTo>
                    <a:pt x="1208659" y="50800"/>
                  </a:lnTo>
                  <a:lnTo>
                    <a:pt x="1061554" y="65900"/>
                  </a:lnTo>
                  <a:lnTo>
                    <a:pt x="1061554" y="1519770"/>
                  </a:lnTo>
                  <a:lnTo>
                    <a:pt x="1040231" y="1524000"/>
                  </a:lnTo>
                  <a:lnTo>
                    <a:pt x="1017054" y="1524000"/>
                  </a:lnTo>
                  <a:lnTo>
                    <a:pt x="1061554" y="1519770"/>
                  </a:lnTo>
                  <a:lnTo>
                    <a:pt x="1061554" y="65900"/>
                  </a:lnTo>
                  <a:lnTo>
                    <a:pt x="961174" y="76200"/>
                  </a:lnTo>
                  <a:lnTo>
                    <a:pt x="655916" y="97586"/>
                  </a:lnTo>
                  <a:lnTo>
                    <a:pt x="655916" y="1558366"/>
                  </a:lnTo>
                  <a:lnTo>
                    <a:pt x="641273" y="1562100"/>
                  </a:lnTo>
                  <a:lnTo>
                    <a:pt x="616635" y="1562100"/>
                  </a:lnTo>
                  <a:lnTo>
                    <a:pt x="655916" y="1558366"/>
                  </a:lnTo>
                  <a:lnTo>
                    <a:pt x="655916" y="97586"/>
                  </a:lnTo>
                  <a:lnTo>
                    <a:pt x="417131" y="114300"/>
                  </a:lnTo>
                  <a:lnTo>
                    <a:pt x="413385" y="114300"/>
                  </a:lnTo>
                  <a:lnTo>
                    <a:pt x="352323" y="127000"/>
                  </a:lnTo>
                  <a:lnTo>
                    <a:pt x="257606" y="127000"/>
                  </a:lnTo>
                  <a:lnTo>
                    <a:pt x="222694" y="139700"/>
                  </a:lnTo>
                  <a:lnTo>
                    <a:pt x="121526" y="139700"/>
                  </a:lnTo>
                  <a:lnTo>
                    <a:pt x="84404" y="152400"/>
                  </a:lnTo>
                  <a:lnTo>
                    <a:pt x="0" y="152400"/>
                  </a:lnTo>
                  <a:lnTo>
                    <a:pt x="749" y="165100"/>
                  </a:lnTo>
                  <a:lnTo>
                    <a:pt x="1003" y="177800"/>
                  </a:lnTo>
                  <a:lnTo>
                    <a:pt x="1651" y="177800"/>
                  </a:lnTo>
                  <a:lnTo>
                    <a:pt x="2374" y="190500"/>
                  </a:lnTo>
                  <a:lnTo>
                    <a:pt x="3975" y="203200"/>
                  </a:lnTo>
                  <a:lnTo>
                    <a:pt x="2527" y="215900"/>
                  </a:lnTo>
                  <a:lnTo>
                    <a:pt x="15875" y="381000"/>
                  </a:lnTo>
                  <a:lnTo>
                    <a:pt x="24574" y="495300"/>
                  </a:lnTo>
                  <a:lnTo>
                    <a:pt x="27241" y="533400"/>
                  </a:lnTo>
                  <a:lnTo>
                    <a:pt x="27901" y="546100"/>
                  </a:lnTo>
                  <a:lnTo>
                    <a:pt x="28486" y="546100"/>
                  </a:lnTo>
                  <a:lnTo>
                    <a:pt x="29184" y="558800"/>
                  </a:lnTo>
                  <a:lnTo>
                    <a:pt x="30060" y="558800"/>
                  </a:lnTo>
                  <a:lnTo>
                    <a:pt x="31178" y="571500"/>
                  </a:lnTo>
                  <a:lnTo>
                    <a:pt x="44577" y="740117"/>
                  </a:lnTo>
                  <a:lnTo>
                    <a:pt x="44450" y="736600"/>
                  </a:lnTo>
                  <a:lnTo>
                    <a:pt x="44754" y="742327"/>
                  </a:lnTo>
                  <a:lnTo>
                    <a:pt x="45313" y="749300"/>
                  </a:lnTo>
                  <a:lnTo>
                    <a:pt x="45135" y="749300"/>
                  </a:lnTo>
                  <a:lnTo>
                    <a:pt x="49187" y="800100"/>
                  </a:lnTo>
                  <a:lnTo>
                    <a:pt x="53263" y="850900"/>
                  </a:lnTo>
                  <a:lnTo>
                    <a:pt x="57378" y="901700"/>
                  </a:lnTo>
                  <a:lnTo>
                    <a:pt x="61506" y="939800"/>
                  </a:lnTo>
                  <a:lnTo>
                    <a:pt x="65671" y="990600"/>
                  </a:lnTo>
                  <a:lnTo>
                    <a:pt x="69850" y="1041400"/>
                  </a:lnTo>
                  <a:lnTo>
                    <a:pt x="74066" y="1092200"/>
                  </a:lnTo>
                  <a:lnTo>
                    <a:pt x="78320" y="1143000"/>
                  </a:lnTo>
                  <a:lnTo>
                    <a:pt x="82588" y="1193800"/>
                  </a:lnTo>
                  <a:lnTo>
                    <a:pt x="91236" y="1282700"/>
                  </a:lnTo>
                  <a:lnTo>
                    <a:pt x="99999" y="1384300"/>
                  </a:lnTo>
                  <a:lnTo>
                    <a:pt x="104140" y="1422400"/>
                  </a:lnTo>
                  <a:lnTo>
                    <a:pt x="108800" y="1484388"/>
                  </a:lnTo>
                  <a:lnTo>
                    <a:pt x="108864" y="1485900"/>
                  </a:lnTo>
                  <a:lnTo>
                    <a:pt x="109093" y="1488401"/>
                  </a:lnTo>
                  <a:lnTo>
                    <a:pt x="109867" y="1498600"/>
                  </a:lnTo>
                  <a:lnTo>
                    <a:pt x="109499" y="1492694"/>
                  </a:lnTo>
                  <a:lnTo>
                    <a:pt x="111760" y="1516570"/>
                  </a:lnTo>
                  <a:lnTo>
                    <a:pt x="108508" y="1476375"/>
                  </a:lnTo>
                  <a:lnTo>
                    <a:pt x="108318" y="1473200"/>
                  </a:lnTo>
                  <a:lnTo>
                    <a:pt x="108381" y="1474876"/>
                  </a:lnTo>
                  <a:lnTo>
                    <a:pt x="108254" y="1473200"/>
                  </a:lnTo>
                  <a:lnTo>
                    <a:pt x="108458" y="1473200"/>
                  </a:lnTo>
                  <a:lnTo>
                    <a:pt x="110515" y="1498600"/>
                  </a:lnTo>
                  <a:lnTo>
                    <a:pt x="111696" y="1511998"/>
                  </a:lnTo>
                  <a:lnTo>
                    <a:pt x="110858" y="1498600"/>
                  </a:lnTo>
                  <a:lnTo>
                    <a:pt x="111658" y="1511300"/>
                  </a:lnTo>
                  <a:lnTo>
                    <a:pt x="111785" y="1512963"/>
                  </a:lnTo>
                  <a:lnTo>
                    <a:pt x="114998" y="1549400"/>
                  </a:lnTo>
                  <a:lnTo>
                    <a:pt x="114871" y="1549400"/>
                  </a:lnTo>
                  <a:lnTo>
                    <a:pt x="118783" y="1587500"/>
                  </a:lnTo>
                  <a:lnTo>
                    <a:pt x="120548" y="1610385"/>
                  </a:lnTo>
                  <a:lnTo>
                    <a:pt x="120180" y="1596021"/>
                  </a:lnTo>
                  <a:lnTo>
                    <a:pt x="121056" y="1609255"/>
                  </a:lnTo>
                  <a:lnTo>
                    <a:pt x="208254" y="1600962"/>
                  </a:lnTo>
                  <a:lnTo>
                    <a:pt x="205473" y="1608683"/>
                  </a:lnTo>
                  <a:lnTo>
                    <a:pt x="220802" y="1605864"/>
                  </a:lnTo>
                  <a:lnTo>
                    <a:pt x="232930" y="1600200"/>
                  </a:lnTo>
                  <a:lnTo>
                    <a:pt x="216217" y="1600200"/>
                  </a:lnTo>
                  <a:lnTo>
                    <a:pt x="322338" y="1590103"/>
                  </a:lnTo>
                  <a:lnTo>
                    <a:pt x="286880" y="1600200"/>
                  </a:lnTo>
                  <a:lnTo>
                    <a:pt x="354711" y="1600200"/>
                  </a:lnTo>
                  <a:lnTo>
                    <a:pt x="398500" y="1587500"/>
                  </a:lnTo>
                  <a:lnTo>
                    <a:pt x="446824" y="1587500"/>
                  </a:lnTo>
                  <a:lnTo>
                    <a:pt x="549808" y="1574800"/>
                  </a:lnTo>
                  <a:lnTo>
                    <a:pt x="483158" y="1574800"/>
                  </a:lnTo>
                  <a:lnTo>
                    <a:pt x="586625" y="1564957"/>
                  </a:lnTo>
                  <a:lnTo>
                    <a:pt x="552678" y="1574800"/>
                  </a:lnTo>
                  <a:lnTo>
                    <a:pt x="647966" y="1574800"/>
                  </a:lnTo>
                  <a:lnTo>
                    <a:pt x="666292" y="1562100"/>
                  </a:lnTo>
                  <a:lnTo>
                    <a:pt x="681672" y="1562100"/>
                  </a:lnTo>
                  <a:lnTo>
                    <a:pt x="1070737" y="1536700"/>
                  </a:lnTo>
                  <a:lnTo>
                    <a:pt x="1118184" y="1524000"/>
                  </a:lnTo>
                  <a:lnTo>
                    <a:pt x="1184935" y="1524000"/>
                  </a:lnTo>
                  <a:lnTo>
                    <a:pt x="1250899" y="1512963"/>
                  </a:lnTo>
                  <a:lnTo>
                    <a:pt x="1245362" y="1524000"/>
                  </a:lnTo>
                  <a:lnTo>
                    <a:pt x="1245577" y="1524000"/>
                  </a:lnTo>
                  <a:lnTo>
                    <a:pt x="1261719" y="1511300"/>
                  </a:lnTo>
                  <a:lnTo>
                    <a:pt x="1366583" y="1511300"/>
                  </a:lnTo>
                  <a:lnTo>
                    <a:pt x="1907616" y="1460500"/>
                  </a:lnTo>
                  <a:lnTo>
                    <a:pt x="1954542" y="1447800"/>
                  </a:lnTo>
                  <a:lnTo>
                    <a:pt x="1973668" y="1447800"/>
                  </a:lnTo>
                  <a:close/>
                </a:path>
              </a:pathLst>
            </a:custGeom>
            <a:solidFill>
              <a:srgbClr val="9874CA">
                <a:alpha val="39999"/>
              </a:srgbClr>
            </a:solidFill>
          </p:spPr>
          <p:txBody>
            <a:bodyPr wrap="square" lIns="0" tIns="0" rIns="0" bIns="0" rtlCol="0"/>
            <a:lstStyle/>
            <a:p>
              <a:endParaRPr sz="1632" dirty="0">
                <a:latin typeface="Lato" panose="020F0502020204030203" pitchFamily="34" charset="77"/>
              </a:endParaRPr>
            </a:p>
          </p:txBody>
        </p:sp>
      </p:grpSp>
      <p:grpSp>
        <p:nvGrpSpPr>
          <p:cNvPr id="11" name="object 10">
            <a:extLst>
              <a:ext uri="{FF2B5EF4-FFF2-40B4-BE49-F238E27FC236}">
                <a16:creationId xmlns:a16="http://schemas.microsoft.com/office/drawing/2014/main" id="{57B5A9C8-88A9-8943-994B-75A1C268001F}"/>
              </a:ext>
            </a:extLst>
          </p:cNvPr>
          <p:cNvGrpSpPr/>
          <p:nvPr userDrawn="1"/>
        </p:nvGrpSpPr>
        <p:grpSpPr>
          <a:xfrm>
            <a:off x="10093770" y="5695519"/>
            <a:ext cx="480252" cy="1160275"/>
            <a:chOff x="9726789" y="6280890"/>
            <a:chExt cx="529590" cy="1279525"/>
          </a:xfrm>
        </p:grpSpPr>
        <p:sp>
          <p:nvSpPr>
            <p:cNvPr id="12" name="object 11">
              <a:extLst>
                <a:ext uri="{FF2B5EF4-FFF2-40B4-BE49-F238E27FC236}">
                  <a16:creationId xmlns:a16="http://schemas.microsoft.com/office/drawing/2014/main" id="{A6B6D29A-8B17-5446-941B-FD586CCDF962}"/>
                </a:ext>
              </a:extLst>
            </p:cNvPr>
            <p:cNvSpPr/>
            <p:nvPr/>
          </p:nvSpPr>
          <p:spPr>
            <a:xfrm>
              <a:off x="9726789" y="6407880"/>
              <a:ext cx="351790" cy="1152525"/>
            </a:xfrm>
            <a:custGeom>
              <a:avLst/>
              <a:gdLst/>
              <a:ahLst/>
              <a:cxnLst/>
              <a:rect l="l" t="t" r="r" b="b"/>
              <a:pathLst>
                <a:path w="351790" h="1152525">
                  <a:moveTo>
                    <a:pt x="151994" y="0"/>
                  </a:moveTo>
                  <a:lnTo>
                    <a:pt x="142303" y="19829"/>
                  </a:lnTo>
                  <a:lnTo>
                    <a:pt x="121147" y="63830"/>
                  </a:lnTo>
                  <a:lnTo>
                    <a:pt x="100404" y="108774"/>
                  </a:lnTo>
                  <a:lnTo>
                    <a:pt x="91948" y="131432"/>
                  </a:lnTo>
                  <a:lnTo>
                    <a:pt x="94311" y="136967"/>
                  </a:lnTo>
                  <a:lnTo>
                    <a:pt x="164059" y="303720"/>
                  </a:lnTo>
                  <a:lnTo>
                    <a:pt x="127832" y="489782"/>
                  </a:lnTo>
                  <a:lnTo>
                    <a:pt x="48392" y="899629"/>
                  </a:lnTo>
                  <a:lnTo>
                    <a:pt x="0" y="1152124"/>
                  </a:lnTo>
                  <a:lnTo>
                    <a:pt x="229166" y="1152124"/>
                  </a:lnTo>
                  <a:lnTo>
                    <a:pt x="351752" y="314896"/>
                  </a:lnTo>
                  <a:lnTo>
                    <a:pt x="203200" y="107607"/>
                  </a:lnTo>
                  <a:lnTo>
                    <a:pt x="305031" y="107607"/>
                  </a:lnTo>
                  <a:lnTo>
                    <a:pt x="338316" y="58597"/>
                  </a:lnTo>
                  <a:lnTo>
                    <a:pt x="151994" y="0"/>
                  </a:lnTo>
                  <a:close/>
                </a:path>
                <a:path w="351790" h="1152525">
                  <a:moveTo>
                    <a:pt x="305031" y="107607"/>
                  </a:moveTo>
                  <a:lnTo>
                    <a:pt x="203200" y="107607"/>
                  </a:lnTo>
                  <a:lnTo>
                    <a:pt x="300520" y="114249"/>
                  </a:lnTo>
                  <a:lnTo>
                    <a:pt x="305031" y="107607"/>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pic>
          <p:nvPicPr>
            <p:cNvPr id="13" name="object 12">
              <a:extLst>
                <a:ext uri="{FF2B5EF4-FFF2-40B4-BE49-F238E27FC236}">
                  <a16:creationId xmlns:a16="http://schemas.microsoft.com/office/drawing/2014/main" id="{6387FC42-6728-1046-A59D-C567A770B541}"/>
                </a:ext>
              </a:extLst>
            </p:cNvPr>
            <p:cNvPicPr/>
            <p:nvPr/>
          </p:nvPicPr>
          <p:blipFill>
            <a:blip r:embed="rId3" cstate="screen">
              <a:extLst>
                <a:ext uri="{28A0092B-C50C-407E-A947-70E740481C1C}">
                  <a14:useLocalDpi xmlns:a14="http://schemas.microsoft.com/office/drawing/2010/main"/>
                </a:ext>
              </a:extLst>
            </a:blip>
            <a:stretch>
              <a:fillRect/>
            </a:stretch>
          </p:blipFill>
          <p:spPr>
            <a:xfrm>
              <a:off x="9920411" y="6280890"/>
              <a:ext cx="335782" cy="229101"/>
            </a:xfrm>
            <a:prstGeom prst="rect">
              <a:avLst/>
            </a:prstGeom>
          </p:spPr>
        </p:pic>
        <p:sp>
          <p:nvSpPr>
            <p:cNvPr id="14" name="object 13">
              <a:extLst>
                <a:ext uri="{FF2B5EF4-FFF2-40B4-BE49-F238E27FC236}">
                  <a16:creationId xmlns:a16="http://schemas.microsoft.com/office/drawing/2014/main" id="{87BC832B-E60A-DF43-92FC-5ADD261F7DFB}"/>
                </a:ext>
              </a:extLst>
            </p:cNvPr>
            <p:cNvSpPr/>
            <p:nvPr/>
          </p:nvSpPr>
          <p:spPr>
            <a:xfrm>
              <a:off x="9968806" y="6454070"/>
              <a:ext cx="283210" cy="267970"/>
            </a:xfrm>
            <a:custGeom>
              <a:avLst/>
              <a:gdLst/>
              <a:ahLst/>
              <a:cxnLst/>
              <a:rect l="l" t="t" r="r" b="b"/>
              <a:pathLst>
                <a:path w="283209" h="267970">
                  <a:moveTo>
                    <a:pt x="282790" y="0"/>
                  </a:moveTo>
                  <a:lnTo>
                    <a:pt x="237197" y="59486"/>
                  </a:lnTo>
                  <a:lnTo>
                    <a:pt x="188112" y="53746"/>
                  </a:lnTo>
                  <a:lnTo>
                    <a:pt x="168922" y="67652"/>
                  </a:lnTo>
                  <a:lnTo>
                    <a:pt x="88696" y="47561"/>
                  </a:lnTo>
                  <a:lnTo>
                    <a:pt x="62560" y="81064"/>
                  </a:lnTo>
                  <a:lnTo>
                    <a:pt x="0" y="78117"/>
                  </a:lnTo>
                  <a:lnTo>
                    <a:pt x="60032" y="227749"/>
                  </a:lnTo>
                  <a:lnTo>
                    <a:pt x="104241" y="267716"/>
                  </a:lnTo>
                  <a:lnTo>
                    <a:pt x="237299" y="148780"/>
                  </a:lnTo>
                  <a:lnTo>
                    <a:pt x="282790"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grpSp>
      <p:grpSp>
        <p:nvGrpSpPr>
          <p:cNvPr id="15" name="object 14">
            <a:extLst>
              <a:ext uri="{FF2B5EF4-FFF2-40B4-BE49-F238E27FC236}">
                <a16:creationId xmlns:a16="http://schemas.microsoft.com/office/drawing/2014/main" id="{29841808-3F75-3243-A47D-63BDA4E4BFD4}"/>
              </a:ext>
            </a:extLst>
          </p:cNvPr>
          <p:cNvGrpSpPr/>
          <p:nvPr userDrawn="1"/>
        </p:nvGrpSpPr>
        <p:grpSpPr>
          <a:xfrm>
            <a:off x="4786749" y="5802133"/>
            <a:ext cx="339746" cy="1053748"/>
            <a:chOff x="3874554" y="6398463"/>
            <a:chExt cx="374650" cy="1162050"/>
          </a:xfrm>
        </p:grpSpPr>
        <p:pic>
          <p:nvPicPr>
            <p:cNvPr id="16" name="object 15">
              <a:extLst>
                <a:ext uri="{FF2B5EF4-FFF2-40B4-BE49-F238E27FC236}">
                  <a16:creationId xmlns:a16="http://schemas.microsoft.com/office/drawing/2014/main" id="{7C54D739-CE9D-5E4A-A961-2D03E28F5131}"/>
                </a:ext>
              </a:extLst>
            </p:cNvPr>
            <p:cNvPicPr/>
            <p:nvPr/>
          </p:nvPicPr>
          <p:blipFill>
            <a:blip r:embed="rId4" cstate="screen">
              <a:extLst>
                <a:ext uri="{28A0092B-C50C-407E-A947-70E740481C1C}">
                  <a14:useLocalDpi xmlns:a14="http://schemas.microsoft.com/office/drawing/2010/main"/>
                </a:ext>
              </a:extLst>
            </a:blip>
            <a:stretch>
              <a:fillRect/>
            </a:stretch>
          </p:blipFill>
          <p:spPr>
            <a:xfrm>
              <a:off x="4130005" y="7222975"/>
              <a:ext cx="118757" cy="128574"/>
            </a:xfrm>
            <a:prstGeom prst="rect">
              <a:avLst/>
            </a:prstGeom>
          </p:spPr>
        </p:pic>
        <p:sp>
          <p:nvSpPr>
            <p:cNvPr id="17" name="object 16">
              <a:extLst>
                <a:ext uri="{FF2B5EF4-FFF2-40B4-BE49-F238E27FC236}">
                  <a16:creationId xmlns:a16="http://schemas.microsoft.com/office/drawing/2014/main" id="{00EBB519-4FE8-524E-B5EB-18B6C547E006}"/>
                </a:ext>
              </a:extLst>
            </p:cNvPr>
            <p:cNvSpPr/>
            <p:nvPr/>
          </p:nvSpPr>
          <p:spPr>
            <a:xfrm>
              <a:off x="3893257" y="7270337"/>
              <a:ext cx="249554" cy="290195"/>
            </a:xfrm>
            <a:custGeom>
              <a:avLst/>
              <a:gdLst/>
              <a:ahLst/>
              <a:cxnLst/>
              <a:rect l="l" t="t" r="r" b="b"/>
              <a:pathLst>
                <a:path w="249554" h="290195">
                  <a:moveTo>
                    <a:pt x="249174" y="0"/>
                  </a:moveTo>
                  <a:lnTo>
                    <a:pt x="57856" y="87136"/>
                  </a:lnTo>
                  <a:lnTo>
                    <a:pt x="33806" y="99335"/>
                  </a:lnTo>
                  <a:lnTo>
                    <a:pt x="30111" y="103568"/>
                  </a:lnTo>
                  <a:lnTo>
                    <a:pt x="25208" y="131929"/>
                  </a:lnTo>
                  <a:lnTo>
                    <a:pt x="14879" y="189791"/>
                  </a:lnTo>
                  <a:lnTo>
                    <a:pt x="0" y="272529"/>
                  </a:lnTo>
                  <a:lnTo>
                    <a:pt x="3750" y="289667"/>
                  </a:lnTo>
                  <a:lnTo>
                    <a:pt x="219333" y="289667"/>
                  </a:lnTo>
                  <a:lnTo>
                    <a:pt x="249174" y="0"/>
                  </a:lnTo>
                  <a:close/>
                </a:path>
              </a:pathLst>
            </a:custGeom>
            <a:solidFill>
              <a:srgbClr val="9874CA">
                <a:alpha val="59999"/>
              </a:srgbClr>
            </a:solidFill>
          </p:spPr>
          <p:txBody>
            <a:bodyPr wrap="square" lIns="0" tIns="0" rIns="0" bIns="0" rtlCol="0"/>
            <a:lstStyle/>
            <a:p>
              <a:endParaRPr sz="1632" dirty="0">
                <a:latin typeface="Lato" panose="020F0502020204030203" pitchFamily="34" charset="77"/>
              </a:endParaRPr>
            </a:p>
          </p:txBody>
        </p:sp>
        <p:sp>
          <p:nvSpPr>
            <p:cNvPr id="18" name="object 17">
              <a:extLst>
                <a:ext uri="{FF2B5EF4-FFF2-40B4-BE49-F238E27FC236}">
                  <a16:creationId xmlns:a16="http://schemas.microsoft.com/office/drawing/2014/main" id="{357CD443-5A5F-2E4C-A82F-2183DCF9EAAA}"/>
                </a:ext>
              </a:extLst>
            </p:cNvPr>
            <p:cNvSpPr/>
            <p:nvPr/>
          </p:nvSpPr>
          <p:spPr>
            <a:xfrm>
              <a:off x="3936430" y="6398463"/>
              <a:ext cx="304800" cy="1162050"/>
            </a:xfrm>
            <a:custGeom>
              <a:avLst/>
              <a:gdLst/>
              <a:ahLst/>
              <a:cxnLst/>
              <a:rect l="l" t="t" r="r" b="b"/>
              <a:pathLst>
                <a:path w="304800" h="1162050">
                  <a:moveTo>
                    <a:pt x="9349" y="1072033"/>
                  </a:moveTo>
                  <a:lnTo>
                    <a:pt x="5692" y="1107207"/>
                  </a:lnTo>
                  <a:lnTo>
                    <a:pt x="0" y="1161542"/>
                  </a:lnTo>
                  <a:lnTo>
                    <a:pt x="183516" y="1161542"/>
                  </a:lnTo>
                  <a:lnTo>
                    <a:pt x="186878" y="1126522"/>
                  </a:lnTo>
                  <a:lnTo>
                    <a:pt x="190781" y="1087638"/>
                  </a:lnTo>
                  <a:lnTo>
                    <a:pt x="191503" y="1087638"/>
                  </a:lnTo>
                  <a:lnTo>
                    <a:pt x="192269" y="1079941"/>
                  </a:lnTo>
                  <a:lnTo>
                    <a:pt x="24106" y="1079941"/>
                  </a:lnTo>
                  <a:lnTo>
                    <a:pt x="23778" y="1077687"/>
                  </a:lnTo>
                  <a:lnTo>
                    <a:pt x="9349" y="1072033"/>
                  </a:lnTo>
                  <a:close/>
                </a:path>
                <a:path w="304800" h="1162050">
                  <a:moveTo>
                    <a:pt x="191503" y="1087638"/>
                  </a:moveTo>
                  <a:lnTo>
                    <a:pt x="190781" y="1087638"/>
                  </a:lnTo>
                  <a:lnTo>
                    <a:pt x="191289" y="1089784"/>
                  </a:lnTo>
                  <a:lnTo>
                    <a:pt x="191503" y="1087638"/>
                  </a:lnTo>
                  <a:close/>
                </a:path>
                <a:path w="304800" h="1162050">
                  <a:moveTo>
                    <a:pt x="23778" y="1077687"/>
                  </a:moveTo>
                  <a:lnTo>
                    <a:pt x="24106" y="1079941"/>
                  </a:lnTo>
                  <a:lnTo>
                    <a:pt x="24411" y="1077935"/>
                  </a:lnTo>
                  <a:lnTo>
                    <a:pt x="23778" y="1077687"/>
                  </a:lnTo>
                  <a:close/>
                </a:path>
                <a:path w="304800" h="1162050">
                  <a:moveTo>
                    <a:pt x="193962" y="1062949"/>
                  </a:moveTo>
                  <a:lnTo>
                    <a:pt x="21630" y="1062949"/>
                  </a:lnTo>
                  <a:lnTo>
                    <a:pt x="23778" y="1077687"/>
                  </a:lnTo>
                  <a:lnTo>
                    <a:pt x="24411" y="1077935"/>
                  </a:lnTo>
                  <a:lnTo>
                    <a:pt x="24106" y="1079941"/>
                  </a:lnTo>
                  <a:lnTo>
                    <a:pt x="192269" y="1079941"/>
                  </a:lnTo>
                  <a:lnTo>
                    <a:pt x="193962" y="1062949"/>
                  </a:lnTo>
                  <a:close/>
                </a:path>
                <a:path w="304800" h="1162050">
                  <a:moveTo>
                    <a:pt x="9590" y="1069718"/>
                  </a:moveTo>
                  <a:lnTo>
                    <a:pt x="7622" y="1071356"/>
                  </a:lnTo>
                  <a:lnTo>
                    <a:pt x="9349" y="1072033"/>
                  </a:lnTo>
                  <a:lnTo>
                    <a:pt x="9590" y="1069718"/>
                  </a:lnTo>
                  <a:close/>
                </a:path>
                <a:path w="304800" h="1162050">
                  <a:moveTo>
                    <a:pt x="209229" y="918994"/>
                  </a:moveTo>
                  <a:lnTo>
                    <a:pt x="12346" y="918994"/>
                  </a:lnTo>
                  <a:lnTo>
                    <a:pt x="13729" y="949161"/>
                  </a:lnTo>
                  <a:lnTo>
                    <a:pt x="13019" y="996026"/>
                  </a:lnTo>
                  <a:lnTo>
                    <a:pt x="12671" y="1042606"/>
                  </a:lnTo>
                  <a:lnTo>
                    <a:pt x="15140" y="1071839"/>
                  </a:lnTo>
                  <a:lnTo>
                    <a:pt x="21630" y="1062949"/>
                  </a:lnTo>
                  <a:lnTo>
                    <a:pt x="193962" y="1062949"/>
                  </a:lnTo>
                  <a:lnTo>
                    <a:pt x="195295" y="1049559"/>
                  </a:lnTo>
                  <a:lnTo>
                    <a:pt x="200395" y="1001689"/>
                  </a:lnTo>
                  <a:lnTo>
                    <a:pt x="206061" y="949141"/>
                  </a:lnTo>
                  <a:lnTo>
                    <a:pt x="209229" y="918994"/>
                  </a:lnTo>
                  <a:close/>
                </a:path>
                <a:path w="304800" h="1162050">
                  <a:moveTo>
                    <a:pt x="13032" y="875967"/>
                  </a:moveTo>
                  <a:lnTo>
                    <a:pt x="11592" y="889721"/>
                  </a:lnTo>
                  <a:lnTo>
                    <a:pt x="10755" y="901676"/>
                  </a:lnTo>
                  <a:lnTo>
                    <a:pt x="10657" y="913020"/>
                  </a:lnTo>
                  <a:lnTo>
                    <a:pt x="11432" y="924938"/>
                  </a:lnTo>
                  <a:lnTo>
                    <a:pt x="12346" y="918994"/>
                  </a:lnTo>
                  <a:lnTo>
                    <a:pt x="209229" y="918994"/>
                  </a:lnTo>
                  <a:lnTo>
                    <a:pt x="211754" y="894963"/>
                  </a:lnTo>
                  <a:lnTo>
                    <a:pt x="212396" y="888438"/>
                  </a:lnTo>
                  <a:lnTo>
                    <a:pt x="13667" y="888438"/>
                  </a:lnTo>
                  <a:lnTo>
                    <a:pt x="13032" y="875967"/>
                  </a:lnTo>
                  <a:close/>
                </a:path>
                <a:path w="304800" h="1162050">
                  <a:moveTo>
                    <a:pt x="215029" y="861641"/>
                  </a:moveTo>
                  <a:lnTo>
                    <a:pt x="22887" y="861641"/>
                  </a:lnTo>
                  <a:lnTo>
                    <a:pt x="22073" y="870291"/>
                  </a:lnTo>
                  <a:lnTo>
                    <a:pt x="20711" y="877864"/>
                  </a:lnTo>
                  <a:lnTo>
                    <a:pt x="18131" y="884024"/>
                  </a:lnTo>
                  <a:lnTo>
                    <a:pt x="13667" y="888438"/>
                  </a:lnTo>
                  <a:lnTo>
                    <a:pt x="212396" y="888438"/>
                  </a:lnTo>
                  <a:lnTo>
                    <a:pt x="215029" y="861641"/>
                  </a:lnTo>
                  <a:close/>
                </a:path>
                <a:path w="304800" h="1162050">
                  <a:moveTo>
                    <a:pt x="218454" y="824570"/>
                  </a:moveTo>
                  <a:lnTo>
                    <a:pt x="22671" y="824570"/>
                  </a:lnTo>
                  <a:lnTo>
                    <a:pt x="20860" y="838190"/>
                  </a:lnTo>
                  <a:lnTo>
                    <a:pt x="18628" y="849403"/>
                  </a:lnTo>
                  <a:lnTo>
                    <a:pt x="17551" y="859319"/>
                  </a:lnTo>
                  <a:lnTo>
                    <a:pt x="19204" y="869045"/>
                  </a:lnTo>
                  <a:lnTo>
                    <a:pt x="22887" y="861641"/>
                  </a:lnTo>
                  <a:lnTo>
                    <a:pt x="215029" y="861641"/>
                  </a:lnTo>
                  <a:lnTo>
                    <a:pt x="216951" y="842083"/>
                  </a:lnTo>
                  <a:lnTo>
                    <a:pt x="218454" y="824570"/>
                  </a:lnTo>
                  <a:close/>
                </a:path>
                <a:path w="304800" h="1162050">
                  <a:moveTo>
                    <a:pt x="21427" y="816099"/>
                  </a:moveTo>
                  <a:lnTo>
                    <a:pt x="20487" y="822093"/>
                  </a:lnTo>
                  <a:lnTo>
                    <a:pt x="18747" y="827859"/>
                  </a:lnTo>
                  <a:lnTo>
                    <a:pt x="19776" y="832215"/>
                  </a:lnTo>
                  <a:lnTo>
                    <a:pt x="22671" y="824570"/>
                  </a:lnTo>
                  <a:lnTo>
                    <a:pt x="218454" y="824570"/>
                  </a:lnTo>
                  <a:lnTo>
                    <a:pt x="218894" y="819439"/>
                  </a:lnTo>
                  <a:lnTo>
                    <a:pt x="23059" y="819439"/>
                  </a:lnTo>
                  <a:lnTo>
                    <a:pt x="21427" y="816099"/>
                  </a:lnTo>
                  <a:close/>
                </a:path>
                <a:path w="304800" h="1162050">
                  <a:moveTo>
                    <a:pt x="220068" y="805748"/>
                  </a:moveTo>
                  <a:lnTo>
                    <a:pt x="30672" y="805748"/>
                  </a:lnTo>
                  <a:lnTo>
                    <a:pt x="27818" y="810252"/>
                  </a:lnTo>
                  <a:lnTo>
                    <a:pt x="25235" y="816153"/>
                  </a:lnTo>
                  <a:lnTo>
                    <a:pt x="23059" y="819439"/>
                  </a:lnTo>
                  <a:lnTo>
                    <a:pt x="218894" y="819439"/>
                  </a:lnTo>
                  <a:lnTo>
                    <a:pt x="220068" y="805748"/>
                  </a:lnTo>
                  <a:close/>
                </a:path>
                <a:path w="304800" h="1162050">
                  <a:moveTo>
                    <a:pt x="223219" y="760244"/>
                  </a:moveTo>
                  <a:lnTo>
                    <a:pt x="29186" y="760244"/>
                  </a:lnTo>
                  <a:lnTo>
                    <a:pt x="29910" y="766556"/>
                  </a:lnTo>
                  <a:lnTo>
                    <a:pt x="27863" y="769615"/>
                  </a:lnTo>
                  <a:lnTo>
                    <a:pt x="28070" y="775659"/>
                  </a:lnTo>
                  <a:lnTo>
                    <a:pt x="28222" y="782080"/>
                  </a:lnTo>
                  <a:lnTo>
                    <a:pt x="26011" y="786267"/>
                  </a:lnTo>
                  <a:lnTo>
                    <a:pt x="25602" y="792825"/>
                  </a:lnTo>
                  <a:lnTo>
                    <a:pt x="25375" y="800770"/>
                  </a:lnTo>
                  <a:lnTo>
                    <a:pt x="26631" y="806333"/>
                  </a:lnTo>
                  <a:lnTo>
                    <a:pt x="30672" y="805748"/>
                  </a:lnTo>
                  <a:lnTo>
                    <a:pt x="220068" y="805748"/>
                  </a:lnTo>
                  <a:lnTo>
                    <a:pt x="221118" y="793510"/>
                  </a:lnTo>
                  <a:lnTo>
                    <a:pt x="223219" y="760244"/>
                  </a:lnTo>
                  <a:close/>
                </a:path>
                <a:path w="304800" h="1162050">
                  <a:moveTo>
                    <a:pt x="24988" y="765467"/>
                  </a:moveTo>
                  <a:lnTo>
                    <a:pt x="24652" y="767483"/>
                  </a:lnTo>
                  <a:lnTo>
                    <a:pt x="24988" y="765467"/>
                  </a:lnTo>
                  <a:close/>
                </a:path>
                <a:path w="304800" h="1162050">
                  <a:moveTo>
                    <a:pt x="234650" y="605088"/>
                  </a:moveTo>
                  <a:lnTo>
                    <a:pt x="44680" y="605088"/>
                  </a:lnTo>
                  <a:lnTo>
                    <a:pt x="47271" y="615909"/>
                  </a:lnTo>
                  <a:lnTo>
                    <a:pt x="41416" y="620849"/>
                  </a:lnTo>
                  <a:lnTo>
                    <a:pt x="44909" y="625675"/>
                  </a:lnTo>
                  <a:lnTo>
                    <a:pt x="39345" y="631102"/>
                  </a:lnTo>
                  <a:lnTo>
                    <a:pt x="36774" y="639866"/>
                  </a:lnTo>
                  <a:lnTo>
                    <a:pt x="34090" y="649380"/>
                  </a:lnTo>
                  <a:lnTo>
                    <a:pt x="28183" y="657057"/>
                  </a:lnTo>
                  <a:lnTo>
                    <a:pt x="33631" y="660283"/>
                  </a:lnTo>
                  <a:lnTo>
                    <a:pt x="29415" y="665515"/>
                  </a:lnTo>
                  <a:lnTo>
                    <a:pt x="29722" y="687831"/>
                  </a:lnTo>
                  <a:lnTo>
                    <a:pt x="29567" y="693912"/>
                  </a:lnTo>
                  <a:lnTo>
                    <a:pt x="28136" y="698955"/>
                  </a:lnTo>
                  <a:lnTo>
                    <a:pt x="24614" y="718175"/>
                  </a:lnTo>
                  <a:lnTo>
                    <a:pt x="24408" y="734202"/>
                  </a:lnTo>
                  <a:lnTo>
                    <a:pt x="25600" y="746882"/>
                  </a:lnTo>
                  <a:lnTo>
                    <a:pt x="26309" y="757531"/>
                  </a:lnTo>
                  <a:lnTo>
                    <a:pt x="24988" y="765467"/>
                  </a:lnTo>
                  <a:lnTo>
                    <a:pt x="29186" y="760244"/>
                  </a:lnTo>
                  <a:lnTo>
                    <a:pt x="223219" y="760244"/>
                  </a:lnTo>
                  <a:lnTo>
                    <a:pt x="223725" y="752231"/>
                  </a:lnTo>
                  <a:lnTo>
                    <a:pt x="227564" y="741604"/>
                  </a:lnTo>
                  <a:lnTo>
                    <a:pt x="230129" y="729950"/>
                  </a:lnTo>
                  <a:lnTo>
                    <a:pt x="232083" y="718157"/>
                  </a:lnTo>
                  <a:lnTo>
                    <a:pt x="232692" y="714804"/>
                  </a:lnTo>
                  <a:lnTo>
                    <a:pt x="231205" y="714804"/>
                  </a:lnTo>
                  <a:lnTo>
                    <a:pt x="228233" y="712086"/>
                  </a:lnTo>
                  <a:lnTo>
                    <a:pt x="229135" y="706117"/>
                  </a:lnTo>
                  <a:lnTo>
                    <a:pt x="231102" y="687305"/>
                  </a:lnTo>
                  <a:lnTo>
                    <a:pt x="230194" y="683622"/>
                  </a:lnTo>
                  <a:lnTo>
                    <a:pt x="228826" y="679839"/>
                  </a:lnTo>
                  <a:lnTo>
                    <a:pt x="229414" y="660727"/>
                  </a:lnTo>
                  <a:lnTo>
                    <a:pt x="232181" y="626063"/>
                  </a:lnTo>
                  <a:lnTo>
                    <a:pt x="234650" y="605088"/>
                  </a:lnTo>
                  <a:close/>
                </a:path>
                <a:path w="304800" h="1162050">
                  <a:moveTo>
                    <a:pt x="234075" y="707184"/>
                  </a:moveTo>
                  <a:lnTo>
                    <a:pt x="231205" y="714804"/>
                  </a:lnTo>
                  <a:lnTo>
                    <a:pt x="232692" y="714804"/>
                  </a:lnTo>
                  <a:lnTo>
                    <a:pt x="234075" y="707184"/>
                  </a:lnTo>
                  <a:close/>
                </a:path>
                <a:path w="304800" h="1162050">
                  <a:moveTo>
                    <a:pt x="69814" y="368411"/>
                  </a:moveTo>
                  <a:lnTo>
                    <a:pt x="54775" y="464110"/>
                  </a:lnTo>
                  <a:lnTo>
                    <a:pt x="45307" y="529493"/>
                  </a:lnTo>
                  <a:lnTo>
                    <a:pt x="37508" y="588445"/>
                  </a:lnTo>
                  <a:lnTo>
                    <a:pt x="33606" y="627377"/>
                  </a:lnTo>
                  <a:lnTo>
                    <a:pt x="36404" y="622385"/>
                  </a:lnTo>
                  <a:lnTo>
                    <a:pt x="38266" y="615909"/>
                  </a:lnTo>
                  <a:lnTo>
                    <a:pt x="40496" y="609787"/>
                  </a:lnTo>
                  <a:lnTo>
                    <a:pt x="44680" y="605088"/>
                  </a:lnTo>
                  <a:lnTo>
                    <a:pt x="234650" y="605088"/>
                  </a:lnTo>
                  <a:lnTo>
                    <a:pt x="238047" y="576238"/>
                  </a:lnTo>
                  <a:lnTo>
                    <a:pt x="245780" y="519071"/>
                  </a:lnTo>
                  <a:lnTo>
                    <a:pt x="254149" y="462379"/>
                  </a:lnTo>
                  <a:lnTo>
                    <a:pt x="261923" y="413977"/>
                  </a:lnTo>
                  <a:lnTo>
                    <a:pt x="267870" y="381683"/>
                  </a:lnTo>
                  <a:lnTo>
                    <a:pt x="267485" y="374558"/>
                  </a:lnTo>
                  <a:lnTo>
                    <a:pt x="69699" y="374558"/>
                  </a:lnTo>
                  <a:lnTo>
                    <a:pt x="69814" y="368411"/>
                  </a:lnTo>
                  <a:close/>
                </a:path>
                <a:path w="304800" h="1162050">
                  <a:moveTo>
                    <a:pt x="267714" y="353209"/>
                  </a:moveTo>
                  <a:lnTo>
                    <a:pt x="75541" y="353209"/>
                  </a:lnTo>
                  <a:lnTo>
                    <a:pt x="75871" y="367675"/>
                  </a:lnTo>
                  <a:lnTo>
                    <a:pt x="73293" y="373250"/>
                  </a:lnTo>
                  <a:lnTo>
                    <a:pt x="69699" y="374558"/>
                  </a:lnTo>
                  <a:lnTo>
                    <a:pt x="267485" y="374558"/>
                  </a:lnTo>
                  <a:lnTo>
                    <a:pt x="266874" y="363234"/>
                  </a:lnTo>
                  <a:lnTo>
                    <a:pt x="267714" y="353209"/>
                  </a:lnTo>
                  <a:close/>
                </a:path>
                <a:path w="304800" h="1162050">
                  <a:moveTo>
                    <a:pt x="70804" y="339862"/>
                  </a:moveTo>
                  <a:lnTo>
                    <a:pt x="76265" y="343075"/>
                  </a:lnTo>
                  <a:lnTo>
                    <a:pt x="70918" y="350174"/>
                  </a:lnTo>
                  <a:lnTo>
                    <a:pt x="71642" y="356499"/>
                  </a:lnTo>
                  <a:lnTo>
                    <a:pt x="72989" y="358810"/>
                  </a:lnTo>
                  <a:lnTo>
                    <a:pt x="73585" y="354873"/>
                  </a:lnTo>
                  <a:lnTo>
                    <a:pt x="75541" y="353209"/>
                  </a:lnTo>
                  <a:lnTo>
                    <a:pt x="267714" y="353209"/>
                  </a:lnTo>
                  <a:lnTo>
                    <a:pt x="268502" y="343810"/>
                  </a:lnTo>
                  <a:lnTo>
                    <a:pt x="268851" y="340586"/>
                  </a:lnTo>
                  <a:lnTo>
                    <a:pt x="74081" y="340586"/>
                  </a:lnTo>
                  <a:lnTo>
                    <a:pt x="70804" y="339862"/>
                  </a:lnTo>
                  <a:close/>
                </a:path>
                <a:path w="304800" h="1162050">
                  <a:moveTo>
                    <a:pt x="110263" y="0"/>
                  </a:moveTo>
                  <a:lnTo>
                    <a:pt x="102355" y="66222"/>
                  </a:lnTo>
                  <a:lnTo>
                    <a:pt x="94688" y="130895"/>
                  </a:lnTo>
                  <a:lnTo>
                    <a:pt x="87781" y="189803"/>
                  </a:lnTo>
                  <a:lnTo>
                    <a:pt x="82155" y="238733"/>
                  </a:lnTo>
                  <a:lnTo>
                    <a:pt x="76824" y="289798"/>
                  </a:lnTo>
                  <a:lnTo>
                    <a:pt x="80206" y="298672"/>
                  </a:lnTo>
                  <a:lnTo>
                    <a:pt x="78488" y="310696"/>
                  </a:lnTo>
                  <a:lnTo>
                    <a:pt x="75845" y="322520"/>
                  </a:lnTo>
                  <a:lnTo>
                    <a:pt x="76456" y="330794"/>
                  </a:lnTo>
                  <a:lnTo>
                    <a:pt x="75603" y="330794"/>
                  </a:lnTo>
                  <a:lnTo>
                    <a:pt x="74081" y="340586"/>
                  </a:lnTo>
                  <a:lnTo>
                    <a:pt x="268851" y="340586"/>
                  </a:lnTo>
                  <a:lnTo>
                    <a:pt x="269910" y="330794"/>
                  </a:lnTo>
                  <a:lnTo>
                    <a:pt x="76456" y="330794"/>
                  </a:lnTo>
                  <a:lnTo>
                    <a:pt x="75630" y="330616"/>
                  </a:lnTo>
                  <a:lnTo>
                    <a:pt x="269929" y="330616"/>
                  </a:lnTo>
                  <a:lnTo>
                    <a:pt x="270592" y="324488"/>
                  </a:lnTo>
                  <a:lnTo>
                    <a:pt x="270982" y="306346"/>
                  </a:lnTo>
                  <a:lnTo>
                    <a:pt x="272521" y="306346"/>
                  </a:lnTo>
                  <a:lnTo>
                    <a:pt x="277038" y="260016"/>
                  </a:lnTo>
                  <a:lnTo>
                    <a:pt x="282218" y="212487"/>
                  </a:lnTo>
                  <a:lnTo>
                    <a:pt x="288763" y="153753"/>
                  </a:lnTo>
                  <a:lnTo>
                    <a:pt x="296285" y="87006"/>
                  </a:lnTo>
                  <a:lnTo>
                    <a:pt x="304395" y="15440"/>
                  </a:lnTo>
                  <a:lnTo>
                    <a:pt x="202199" y="13458"/>
                  </a:lnTo>
                  <a:lnTo>
                    <a:pt x="168150" y="11846"/>
                  </a:lnTo>
                  <a:lnTo>
                    <a:pt x="153199" y="10363"/>
                  </a:lnTo>
                  <a:lnTo>
                    <a:pt x="138516" y="7884"/>
                  </a:lnTo>
                  <a:lnTo>
                    <a:pt x="124178" y="4424"/>
                  </a:lnTo>
                  <a:lnTo>
                    <a:pt x="110263" y="0"/>
                  </a:lnTo>
                  <a:close/>
                </a:path>
                <a:path w="304800" h="1162050">
                  <a:moveTo>
                    <a:pt x="272521" y="306346"/>
                  </a:moveTo>
                  <a:lnTo>
                    <a:pt x="270982" y="306346"/>
                  </a:lnTo>
                  <a:lnTo>
                    <a:pt x="272328" y="308683"/>
                  </a:lnTo>
                  <a:lnTo>
                    <a:pt x="272521" y="306346"/>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sp>
          <p:nvSpPr>
            <p:cNvPr id="19" name="object 18">
              <a:extLst>
                <a:ext uri="{FF2B5EF4-FFF2-40B4-BE49-F238E27FC236}">
                  <a16:creationId xmlns:a16="http://schemas.microsoft.com/office/drawing/2014/main" id="{073E1638-54E9-4448-B14E-D629ACC17863}"/>
                </a:ext>
              </a:extLst>
            </p:cNvPr>
            <p:cNvSpPr/>
            <p:nvPr/>
          </p:nvSpPr>
          <p:spPr>
            <a:xfrm>
              <a:off x="3874554" y="7301658"/>
              <a:ext cx="114935" cy="258445"/>
            </a:xfrm>
            <a:custGeom>
              <a:avLst/>
              <a:gdLst/>
              <a:ahLst/>
              <a:cxnLst/>
              <a:rect l="l" t="t" r="r" b="b"/>
              <a:pathLst>
                <a:path w="114935" h="258445">
                  <a:moveTo>
                    <a:pt x="107975" y="0"/>
                  </a:moveTo>
                  <a:lnTo>
                    <a:pt x="11023" y="58953"/>
                  </a:lnTo>
                  <a:lnTo>
                    <a:pt x="0" y="165925"/>
                  </a:lnTo>
                  <a:lnTo>
                    <a:pt x="4426" y="187408"/>
                  </a:lnTo>
                  <a:lnTo>
                    <a:pt x="15000" y="227595"/>
                  </a:lnTo>
                  <a:lnTo>
                    <a:pt x="23388" y="258347"/>
                  </a:lnTo>
                  <a:lnTo>
                    <a:pt x="35550" y="258347"/>
                  </a:lnTo>
                  <a:lnTo>
                    <a:pt x="46761" y="180149"/>
                  </a:lnTo>
                  <a:lnTo>
                    <a:pt x="66141" y="86563"/>
                  </a:lnTo>
                  <a:lnTo>
                    <a:pt x="103174" y="46520"/>
                  </a:lnTo>
                  <a:lnTo>
                    <a:pt x="114871" y="24207"/>
                  </a:lnTo>
                  <a:lnTo>
                    <a:pt x="113522" y="14521"/>
                  </a:lnTo>
                  <a:lnTo>
                    <a:pt x="107975" y="0"/>
                  </a:lnTo>
                  <a:close/>
                </a:path>
              </a:pathLst>
            </a:custGeom>
            <a:solidFill>
              <a:srgbClr val="9874CA">
                <a:alpha val="59999"/>
              </a:srgbClr>
            </a:solidFill>
          </p:spPr>
          <p:txBody>
            <a:bodyPr wrap="square" lIns="0" tIns="0" rIns="0" bIns="0" rtlCol="0"/>
            <a:lstStyle/>
            <a:p>
              <a:endParaRPr sz="1632" dirty="0">
                <a:latin typeface="Lato" panose="020F0502020204030203" pitchFamily="34" charset="77"/>
              </a:endParaRPr>
            </a:p>
          </p:txBody>
        </p:sp>
        <p:pic>
          <p:nvPicPr>
            <p:cNvPr id="20" name="object 19">
              <a:extLst>
                <a:ext uri="{FF2B5EF4-FFF2-40B4-BE49-F238E27FC236}">
                  <a16:creationId xmlns:a16="http://schemas.microsoft.com/office/drawing/2014/main" id="{2D30B6AB-423D-A647-A0D3-723A8D63A6FA}"/>
                </a:ext>
              </a:extLst>
            </p:cNvPr>
            <p:cNvPicPr/>
            <p:nvPr/>
          </p:nvPicPr>
          <p:blipFill>
            <a:blip r:embed="rId5" cstate="screen">
              <a:extLst>
                <a:ext uri="{28A0092B-C50C-407E-A947-70E740481C1C}">
                  <a14:useLocalDpi xmlns:a14="http://schemas.microsoft.com/office/drawing/2010/main"/>
                </a:ext>
              </a:extLst>
            </a:blip>
            <a:stretch>
              <a:fillRect/>
            </a:stretch>
          </p:blipFill>
          <p:spPr>
            <a:xfrm>
              <a:off x="4056282" y="7329368"/>
              <a:ext cx="142792" cy="220677"/>
            </a:xfrm>
            <a:prstGeom prst="rect">
              <a:avLst/>
            </a:prstGeom>
          </p:spPr>
        </p:pic>
      </p:grpSp>
      <p:grpSp>
        <p:nvGrpSpPr>
          <p:cNvPr id="21" name="object 20">
            <a:extLst>
              <a:ext uri="{FF2B5EF4-FFF2-40B4-BE49-F238E27FC236}">
                <a16:creationId xmlns:a16="http://schemas.microsoft.com/office/drawing/2014/main" id="{FA6EA0B3-6CFE-474E-8D28-18129D9A37C1}"/>
              </a:ext>
            </a:extLst>
          </p:cNvPr>
          <p:cNvGrpSpPr/>
          <p:nvPr userDrawn="1"/>
        </p:nvGrpSpPr>
        <p:grpSpPr>
          <a:xfrm>
            <a:off x="2088145" y="4068683"/>
            <a:ext cx="2436960" cy="2786962"/>
            <a:chOff x="898710" y="4486853"/>
            <a:chExt cx="2687320" cy="3073400"/>
          </a:xfrm>
        </p:grpSpPr>
        <p:sp>
          <p:nvSpPr>
            <p:cNvPr id="22" name="object 21">
              <a:extLst>
                <a:ext uri="{FF2B5EF4-FFF2-40B4-BE49-F238E27FC236}">
                  <a16:creationId xmlns:a16="http://schemas.microsoft.com/office/drawing/2014/main" id="{B4D49116-EE79-1145-9EEC-42914153E285}"/>
                </a:ext>
              </a:extLst>
            </p:cNvPr>
            <p:cNvSpPr/>
            <p:nvPr/>
          </p:nvSpPr>
          <p:spPr>
            <a:xfrm>
              <a:off x="2311590" y="6475729"/>
              <a:ext cx="187960" cy="1084580"/>
            </a:xfrm>
            <a:custGeom>
              <a:avLst/>
              <a:gdLst/>
              <a:ahLst/>
              <a:cxnLst/>
              <a:rect l="l" t="t" r="r" b="b"/>
              <a:pathLst>
                <a:path w="187960" h="1084579">
                  <a:moveTo>
                    <a:pt x="73075" y="38277"/>
                  </a:moveTo>
                  <a:lnTo>
                    <a:pt x="71640" y="29972"/>
                  </a:lnTo>
                  <a:lnTo>
                    <a:pt x="70243" y="21170"/>
                  </a:lnTo>
                  <a:lnTo>
                    <a:pt x="67792" y="16306"/>
                  </a:lnTo>
                  <a:lnTo>
                    <a:pt x="68846" y="25361"/>
                  </a:lnTo>
                  <a:lnTo>
                    <a:pt x="70523" y="32092"/>
                  </a:lnTo>
                  <a:lnTo>
                    <a:pt x="73075" y="38277"/>
                  </a:lnTo>
                  <a:close/>
                </a:path>
                <a:path w="187960" h="1084579">
                  <a:moveTo>
                    <a:pt x="73139" y="38442"/>
                  </a:moveTo>
                  <a:lnTo>
                    <a:pt x="73075" y="38277"/>
                  </a:lnTo>
                  <a:lnTo>
                    <a:pt x="73113" y="38468"/>
                  </a:lnTo>
                  <a:close/>
                </a:path>
                <a:path w="187960" h="1084579">
                  <a:moveTo>
                    <a:pt x="187464" y="1084275"/>
                  </a:moveTo>
                  <a:lnTo>
                    <a:pt x="186220" y="1062469"/>
                  </a:lnTo>
                  <a:lnTo>
                    <a:pt x="185394" y="1035265"/>
                  </a:lnTo>
                  <a:lnTo>
                    <a:pt x="186004" y="1040625"/>
                  </a:lnTo>
                  <a:lnTo>
                    <a:pt x="185889" y="1035265"/>
                  </a:lnTo>
                  <a:lnTo>
                    <a:pt x="185762" y="1029855"/>
                  </a:lnTo>
                  <a:lnTo>
                    <a:pt x="185229" y="1019619"/>
                  </a:lnTo>
                  <a:lnTo>
                    <a:pt x="184378" y="1008862"/>
                  </a:lnTo>
                  <a:lnTo>
                    <a:pt x="184264" y="1007732"/>
                  </a:lnTo>
                  <a:lnTo>
                    <a:pt x="183210" y="996480"/>
                  </a:lnTo>
                  <a:lnTo>
                    <a:pt x="183515" y="1007732"/>
                  </a:lnTo>
                  <a:lnTo>
                    <a:pt x="180441" y="1003719"/>
                  </a:lnTo>
                  <a:lnTo>
                    <a:pt x="179730" y="994600"/>
                  </a:lnTo>
                  <a:lnTo>
                    <a:pt x="178790" y="983703"/>
                  </a:lnTo>
                  <a:lnTo>
                    <a:pt x="180543" y="990320"/>
                  </a:lnTo>
                  <a:lnTo>
                    <a:pt x="180695" y="983703"/>
                  </a:lnTo>
                  <a:lnTo>
                    <a:pt x="180746" y="981519"/>
                  </a:lnTo>
                  <a:lnTo>
                    <a:pt x="179895" y="972591"/>
                  </a:lnTo>
                  <a:lnTo>
                    <a:pt x="178536" y="962520"/>
                  </a:lnTo>
                  <a:lnTo>
                    <a:pt x="177241" y="950264"/>
                  </a:lnTo>
                  <a:lnTo>
                    <a:pt x="178689" y="957110"/>
                  </a:lnTo>
                  <a:lnTo>
                    <a:pt x="178879" y="953173"/>
                  </a:lnTo>
                  <a:lnTo>
                    <a:pt x="178371" y="950264"/>
                  </a:lnTo>
                  <a:lnTo>
                    <a:pt x="177965" y="947978"/>
                  </a:lnTo>
                  <a:lnTo>
                    <a:pt x="177685" y="945642"/>
                  </a:lnTo>
                  <a:lnTo>
                    <a:pt x="177330" y="942606"/>
                  </a:lnTo>
                  <a:lnTo>
                    <a:pt x="176860" y="945642"/>
                  </a:lnTo>
                  <a:lnTo>
                    <a:pt x="175856" y="942606"/>
                  </a:lnTo>
                  <a:lnTo>
                    <a:pt x="174625" y="937425"/>
                  </a:lnTo>
                  <a:lnTo>
                    <a:pt x="173342" y="933399"/>
                  </a:lnTo>
                  <a:lnTo>
                    <a:pt x="174904" y="933856"/>
                  </a:lnTo>
                  <a:lnTo>
                    <a:pt x="174929" y="933399"/>
                  </a:lnTo>
                  <a:lnTo>
                    <a:pt x="175145" y="928827"/>
                  </a:lnTo>
                  <a:lnTo>
                    <a:pt x="174701" y="921664"/>
                  </a:lnTo>
                  <a:lnTo>
                    <a:pt x="174256" y="915746"/>
                  </a:lnTo>
                  <a:lnTo>
                    <a:pt x="171996" y="913193"/>
                  </a:lnTo>
                  <a:lnTo>
                    <a:pt x="173951" y="898779"/>
                  </a:lnTo>
                  <a:lnTo>
                    <a:pt x="171881" y="898029"/>
                  </a:lnTo>
                  <a:lnTo>
                    <a:pt x="171881" y="892327"/>
                  </a:lnTo>
                  <a:lnTo>
                    <a:pt x="173736" y="896937"/>
                  </a:lnTo>
                  <a:lnTo>
                    <a:pt x="173177" y="892327"/>
                  </a:lnTo>
                  <a:lnTo>
                    <a:pt x="172872" y="889825"/>
                  </a:lnTo>
                  <a:lnTo>
                    <a:pt x="172681" y="880211"/>
                  </a:lnTo>
                  <a:lnTo>
                    <a:pt x="172567" y="868756"/>
                  </a:lnTo>
                  <a:lnTo>
                    <a:pt x="171792" y="854443"/>
                  </a:lnTo>
                  <a:lnTo>
                    <a:pt x="169583" y="837006"/>
                  </a:lnTo>
                  <a:lnTo>
                    <a:pt x="168808" y="832472"/>
                  </a:lnTo>
                  <a:lnTo>
                    <a:pt x="168440" y="826312"/>
                  </a:lnTo>
                  <a:lnTo>
                    <a:pt x="167589" y="806831"/>
                  </a:lnTo>
                  <a:lnTo>
                    <a:pt x="165735" y="802170"/>
                  </a:lnTo>
                  <a:lnTo>
                    <a:pt x="167678" y="799172"/>
                  </a:lnTo>
                  <a:lnTo>
                    <a:pt x="165061" y="792340"/>
                  </a:lnTo>
                  <a:lnTo>
                    <a:pt x="163601" y="783793"/>
                  </a:lnTo>
                  <a:lnTo>
                    <a:pt x="162217" y="775919"/>
                  </a:lnTo>
                  <a:lnTo>
                    <a:pt x="159842" y="771131"/>
                  </a:lnTo>
                  <a:lnTo>
                    <a:pt x="160972" y="766699"/>
                  </a:lnTo>
                  <a:lnTo>
                    <a:pt x="158508" y="762342"/>
                  </a:lnTo>
                  <a:lnTo>
                    <a:pt x="159016" y="752538"/>
                  </a:lnTo>
                  <a:lnTo>
                    <a:pt x="162090" y="756539"/>
                  </a:lnTo>
                  <a:lnTo>
                    <a:pt x="162102" y="767956"/>
                  </a:lnTo>
                  <a:lnTo>
                    <a:pt x="164261" y="772477"/>
                  </a:lnTo>
                  <a:lnTo>
                    <a:pt x="162420" y="752538"/>
                  </a:lnTo>
                  <a:lnTo>
                    <a:pt x="161023" y="737387"/>
                  </a:lnTo>
                  <a:lnTo>
                    <a:pt x="155270" y="684276"/>
                  </a:lnTo>
                  <a:lnTo>
                    <a:pt x="148526" y="625398"/>
                  </a:lnTo>
                  <a:lnTo>
                    <a:pt x="142278" y="572960"/>
                  </a:lnTo>
                  <a:lnTo>
                    <a:pt x="138747" y="544766"/>
                  </a:lnTo>
                  <a:lnTo>
                    <a:pt x="138049" y="539229"/>
                  </a:lnTo>
                  <a:lnTo>
                    <a:pt x="138404" y="544766"/>
                  </a:lnTo>
                  <a:lnTo>
                    <a:pt x="136956" y="543674"/>
                  </a:lnTo>
                  <a:lnTo>
                    <a:pt x="135699" y="538670"/>
                  </a:lnTo>
                  <a:lnTo>
                    <a:pt x="135089" y="525602"/>
                  </a:lnTo>
                  <a:lnTo>
                    <a:pt x="135928" y="527062"/>
                  </a:lnTo>
                  <a:lnTo>
                    <a:pt x="136372" y="530606"/>
                  </a:lnTo>
                  <a:lnTo>
                    <a:pt x="136766" y="528485"/>
                  </a:lnTo>
                  <a:lnTo>
                    <a:pt x="136740" y="525602"/>
                  </a:lnTo>
                  <a:lnTo>
                    <a:pt x="136715" y="522757"/>
                  </a:lnTo>
                  <a:lnTo>
                    <a:pt x="134277" y="516458"/>
                  </a:lnTo>
                  <a:lnTo>
                    <a:pt x="135763" y="514159"/>
                  </a:lnTo>
                  <a:lnTo>
                    <a:pt x="136207" y="513461"/>
                  </a:lnTo>
                  <a:lnTo>
                    <a:pt x="134975" y="514159"/>
                  </a:lnTo>
                  <a:lnTo>
                    <a:pt x="133883" y="505371"/>
                  </a:lnTo>
                  <a:lnTo>
                    <a:pt x="133858" y="505193"/>
                  </a:lnTo>
                  <a:lnTo>
                    <a:pt x="133553" y="505371"/>
                  </a:lnTo>
                  <a:lnTo>
                    <a:pt x="133350" y="497878"/>
                  </a:lnTo>
                  <a:lnTo>
                    <a:pt x="131673" y="487006"/>
                  </a:lnTo>
                  <a:lnTo>
                    <a:pt x="130403" y="476415"/>
                  </a:lnTo>
                  <a:lnTo>
                    <a:pt x="131229" y="468337"/>
                  </a:lnTo>
                  <a:lnTo>
                    <a:pt x="130149" y="459625"/>
                  </a:lnTo>
                  <a:lnTo>
                    <a:pt x="128905" y="456946"/>
                  </a:lnTo>
                  <a:lnTo>
                    <a:pt x="127508" y="453999"/>
                  </a:lnTo>
                  <a:lnTo>
                    <a:pt x="125958" y="444487"/>
                  </a:lnTo>
                  <a:lnTo>
                    <a:pt x="128714" y="442887"/>
                  </a:lnTo>
                  <a:lnTo>
                    <a:pt x="128574" y="442493"/>
                  </a:lnTo>
                  <a:lnTo>
                    <a:pt x="127774" y="435660"/>
                  </a:lnTo>
                  <a:lnTo>
                    <a:pt x="122567" y="389610"/>
                  </a:lnTo>
                  <a:lnTo>
                    <a:pt x="120523" y="370662"/>
                  </a:lnTo>
                  <a:lnTo>
                    <a:pt x="118884" y="354380"/>
                  </a:lnTo>
                  <a:lnTo>
                    <a:pt x="117944" y="343242"/>
                  </a:lnTo>
                  <a:lnTo>
                    <a:pt x="117970" y="339699"/>
                  </a:lnTo>
                  <a:lnTo>
                    <a:pt x="117144" y="338277"/>
                  </a:lnTo>
                  <a:lnTo>
                    <a:pt x="115989" y="336994"/>
                  </a:lnTo>
                  <a:lnTo>
                    <a:pt x="114693" y="331978"/>
                  </a:lnTo>
                  <a:lnTo>
                    <a:pt x="113665" y="320509"/>
                  </a:lnTo>
                  <a:lnTo>
                    <a:pt x="113347" y="317131"/>
                  </a:lnTo>
                  <a:lnTo>
                    <a:pt x="111988" y="304355"/>
                  </a:lnTo>
                  <a:lnTo>
                    <a:pt x="110439" y="290182"/>
                  </a:lnTo>
                  <a:lnTo>
                    <a:pt x="109385" y="279184"/>
                  </a:lnTo>
                  <a:lnTo>
                    <a:pt x="109016" y="275399"/>
                  </a:lnTo>
                  <a:lnTo>
                    <a:pt x="109004" y="277749"/>
                  </a:lnTo>
                  <a:lnTo>
                    <a:pt x="109207" y="279184"/>
                  </a:lnTo>
                  <a:lnTo>
                    <a:pt x="108343" y="277749"/>
                  </a:lnTo>
                  <a:lnTo>
                    <a:pt x="102146" y="228015"/>
                  </a:lnTo>
                  <a:lnTo>
                    <a:pt x="95262" y="178968"/>
                  </a:lnTo>
                  <a:lnTo>
                    <a:pt x="87896" y="130098"/>
                  </a:lnTo>
                  <a:lnTo>
                    <a:pt x="80264" y="80962"/>
                  </a:lnTo>
                  <a:lnTo>
                    <a:pt x="76809" y="72885"/>
                  </a:lnTo>
                  <a:lnTo>
                    <a:pt x="75679" y="68110"/>
                  </a:lnTo>
                  <a:lnTo>
                    <a:pt x="73990" y="61353"/>
                  </a:lnTo>
                  <a:lnTo>
                    <a:pt x="74320" y="54927"/>
                  </a:lnTo>
                  <a:lnTo>
                    <a:pt x="74256" y="49149"/>
                  </a:lnTo>
                  <a:lnTo>
                    <a:pt x="74193" y="47561"/>
                  </a:lnTo>
                  <a:lnTo>
                    <a:pt x="74764" y="49149"/>
                  </a:lnTo>
                  <a:lnTo>
                    <a:pt x="75311" y="52730"/>
                  </a:lnTo>
                  <a:lnTo>
                    <a:pt x="75628" y="50660"/>
                  </a:lnTo>
                  <a:lnTo>
                    <a:pt x="75526" y="50152"/>
                  </a:lnTo>
                  <a:lnTo>
                    <a:pt x="74777" y="47561"/>
                  </a:lnTo>
                  <a:lnTo>
                    <a:pt x="74663" y="47167"/>
                  </a:lnTo>
                  <a:lnTo>
                    <a:pt x="73850" y="42710"/>
                  </a:lnTo>
                  <a:lnTo>
                    <a:pt x="73202" y="39027"/>
                  </a:lnTo>
                  <a:lnTo>
                    <a:pt x="73202" y="54000"/>
                  </a:lnTo>
                  <a:lnTo>
                    <a:pt x="71704" y="54927"/>
                  </a:lnTo>
                  <a:lnTo>
                    <a:pt x="72694" y="50660"/>
                  </a:lnTo>
                  <a:lnTo>
                    <a:pt x="73202" y="54000"/>
                  </a:lnTo>
                  <a:lnTo>
                    <a:pt x="73202" y="39027"/>
                  </a:lnTo>
                  <a:lnTo>
                    <a:pt x="73126" y="38582"/>
                  </a:lnTo>
                  <a:lnTo>
                    <a:pt x="72783" y="42710"/>
                  </a:lnTo>
                  <a:lnTo>
                    <a:pt x="72936" y="50152"/>
                  </a:lnTo>
                  <a:lnTo>
                    <a:pt x="72885" y="49860"/>
                  </a:lnTo>
                  <a:lnTo>
                    <a:pt x="72809" y="50152"/>
                  </a:lnTo>
                  <a:lnTo>
                    <a:pt x="72732" y="49174"/>
                  </a:lnTo>
                  <a:lnTo>
                    <a:pt x="71031" y="39725"/>
                  </a:lnTo>
                  <a:lnTo>
                    <a:pt x="71805" y="44843"/>
                  </a:lnTo>
                  <a:lnTo>
                    <a:pt x="70662" y="39509"/>
                  </a:lnTo>
                  <a:lnTo>
                    <a:pt x="69773" y="31711"/>
                  </a:lnTo>
                  <a:lnTo>
                    <a:pt x="69672" y="30797"/>
                  </a:lnTo>
                  <a:lnTo>
                    <a:pt x="68160" y="31711"/>
                  </a:lnTo>
                  <a:lnTo>
                    <a:pt x="57086" y="7912"/>
                  </a:lnTo>
                  <a:lnTo>
                    <a:pt x="46291" y="0"/>
                  </a:lnTo>
                  <a:lnTo>
                    <a:pt x="29400" y="7975"/>
                  </a:lnTo>
                  <a:lnTo>
                    <a:pt x="25" y="31851"/>
                  </a:lnTo>
                  <a:lnTo>
                    <a:pt x="0" y="35039"/>
                  </a:lnTo>
                  <a:lnTo>
                    <a:pt x="7518" y="55803"/>
                  </a:lnTo>
                  <a:lnTo>
                    <a:pt x="10261" y="81407"/>
                  </a:lnTo>
                  <a:lnTo>
                    <a:pt x="14198" y="107035"/>
                  </a:lnTo>
                  <a:lnTo>
                    <a:pt x="18389" y="131038"/>
                  </a:lnTo>
                  <a:lnTo>
                    <a:pt x="21869" y="151777"/>
                  </a:lnTo>
                  <a:lnTo>
                    <a:pt x="25184" y="177355"/>
                  </a:lnTo>
                  <a:lnTo>
                    <a:pt x="26898" y="192811"/>
                  </a:lnTo>
                  <a:lnTo>
                    <a:pt x="27736" y="206260"/>
                  </a:lnTo>
                  <a:lnTo>
                    <a:pt x="29248" y="205359"/>
                  </a:lnTo>
                  <a:lnTo>
                    <a:pt x="30492" y="219951"/>
                  </a:lnTo>
                  <a:lnTo>
                    <a:pt x="31330" y="235191"/>
                  </a:lnTo>
                  <a:lnTo>
                    <a:pt x="31953" y="249110"/>
                  </a:lnTo>
                  <a:lnTo>
                    <a:pt x="32550" y="259715"/>
                  </a:lnTo>
                  <a:lnTo>
                    <a:pt x="33159" y="259359"/>
                  </a:lnTo>
                  <a:lnTo>
                    <a:pt x="33591" y="266560"/>
                  </a:lnTo>
                  <a:lnTo>
                    <a:pt x="33642" y="275399"/>
                  </a:lnTo>
                  <a:lnTo>
                    <a:pt x="33020" y="281990"/>
                  </a:lnTo>
                  <a:lnTo>
                    <a:pt x="31267" y="283997"/>
                  </a:lnTo>
                  <a:lnTo>
                    <a:pt x="33426" y="293890"/>
                  </a:lnTo>
                  <a:lnTo>
                    <a:pt x="35306" y="300367"/>
                  </a:lnTo>
                  <a:lnTo>
                    <a:pt x="36830" y="307784"/>
                  </a:lnTo>
                  <a:lnTo>
                    <a:pt x="37896" y="320509"/>
                  </a:lnTo>
                  <a:lnTo>
                    <a:pt x="37096" y="317131"/>
                  </a:lnTo>
                  <a:lnTo>
                    <a:pt x="41008" y="351701"/>
                  </a:lnTo>
                  <a:lnTo>
                    <a:pt x="47548" y="404431"/>
                  </a:lnTo>
                  <a:lnTo>
                    <a:pt x="53962" y="456946"/>
                  </a:lnTo>
                  <a:lnTo>
                    <a:pt x="57315" y="489140"/>
                  </a:lnTo>
                  <a:lnTo>
                    <a:pt x="57708" y="487006"/>
                  </a:lnTo>
                  <a:lnTo>
                    <a:pt x="58813" y="503326"/>
                  </a:lnTo>
                  <a:lnTo>
                    <a:pt x="60642" y="520687"/>
                  </a:lnTo>
                  <a:lnTo>
                    <a:pt x="62280" y="538149"/>
                  </a:lnTo>
                  <a:lnTo>
                    <a:pt x="62814" y="554799"/>
                  </a:lnTo>
                  <a:lnTo>
                    <a:pt x="67678" y="591527"/>
                  </a:lnTo>
                  <a:lnTo>
                    <a:pt x="74358" y="647128"/>
                  </a:lnTo>
                  <a:lnTo>
                    <a:pt x="81394" y="709434"/>
                  </a:lnTo>
                  <a:lnTo>
                    <a:pt x="87350" y="766699"/>
                  </a:lnTo>
                  <a:lnTo>
                    <a:pt x="90690" y="805649"/>
                  </a:lnTo>
                  <a:lnTo>
                    <a:pt x="91770" y="822883"/>
                  </a:lnTo>
                  <a:lnTo>
                    <a:pt x="91427" y="826312"/>
                  </a:lnTo>
                  <a:lnTo>
                    <a:pt x="91236" y="829640"/>
                  </a:lnTo>
                  <a:lnTo>
                    <a:pt x="92837" y="846582"/>
                  </a:lnTo>
                  <a:lnTo>
                    <a:pt x="93459" y="851954"/>
                  </a:lnTo>
                  <a:lnTo>
                    <a:pt x="92443" y="854443"/>
                  </a:lnTo>
                  <a:lnTo>
                    <a:pt x="90995" y="847623"/>
                  </a:lnTo>
                  <a:lnTo>
                    <a:pt x="92252" y="857504"/>
                  </a:lnTo>
                  <a:lnTo>
                    <a:pt x="93522" y="868095"/>
                  </a:lnTo>
                  <a:lnTo>
                    <a:pt x="95008" y="878573"/>
                  </a:lnTo>
                  <a:lnTo>
                    <a:pt x="96951" y="888098"/>
                  </a:lnTo>
                  <a:lnTo>
                    <a:pt x="100482" y="933856"/>
                  </a:lnTo>
                  <a:lnTo>
                    <a:pt x="104914" y="984643"/>
                  </a:lnTo>
                  <a:lnTo>
                    <a:pt x="110159" y="1041133"/>
                  </a:lnTo>
                  <a:lnTo>
                    <a:pt x="114287" y="1084275"/>
                  </a:lnTo>
                  <a:lnTo>
                    <a:pt x="187464" y="1084275"/>
                  </a:lnTo>
                  <a:close/>
                </a:path>
              </a:pathLst>
            </a:custGeom>
            <a:solidFill>
              <a:srgbClr val="430C22">
                <a:alpha val="19999"/>
              </a:srgbClr>
            </a:solidFill>
          </p:spPr>
          <p:txBody>
            <a:bodyPr wrap="square" lIns="0" tIns="0" rIns="0" bIns="0" rtlCol="0"/>
            <a:lstStyle/>
            <a:p>
              <a:endParaRPr sz="1632" dirty="0">
                <a:latin typeface="Lato" panose="020F0502020204030203" pitchFamily="34" charset="77"/>
              </a:endParaRPr>
            </a:p>
          </p:txBody>
        </p:sp>
        <p:sp>
          <p:nvSpPr>
            <p:cNvPr id="23" name="object 22">
              <a:extLst>
                <a:ext uri="{FF2B5EF4-FFF2-40B4-BE49-F238E27FC236}">
                  <a16:creationId xmlns:a16="http://schemas.microsoft.com/office/drawing/2014/main" id="{002E0FC2-F647-A847-A067-7FD0CEEA5827}"/>
                </a:ext>
              </a:extLst>
            </p:cNvPr>
            <p:cNvSpPr/>
            <p:nvPr/>
          </p:nvSpPr>
          <p:spPr>
            <a:xfrm>
              <a:off x="933179" y="4514733"/>
              <a:ext cx="2627630" cy="2202815"/>
            </a:xfrm>
            <a:custGeom>
              <a:avLst/>
              <a:gdLst/>
              <a:ahLst/>
              <a:cxnLst/>
              <a:rect l="l" t="t" r="r" b="b"/>
              <a:pathLst>
                <a:path w="2627629" h="2202815">
                  <a:moveTo>
                    <a:pt x="2377071" y="0"/>
                  </a:moveTo>
                  <a:lnTo>
                    <a:pt x="0" y="292125"/>
                  </a:lnTo>
                  <a:lnTo>
                    <a:pt x="206870" y="2202510"/>
                  </a:lnTo>
                  <a:lnTo>
                    <a:pt x="2627109" y="1869465"/>
                  </a:lnTo>
                  <a:lnTo>
                    <a:pt x="2377071" y="0"/>
                  </a:lnTo>
                  <a:close/>
                </a:path>
              </a:pathLst>
            </a:custGeom>
            <a:solidFill>
              <a:srgbClr val="642EB0">
                <a:alpha val="19999"/>
              </a:srgbClr>
            </a:solidFill>
          </p:spPr>
          <p:txBody>
            <a:bodyPr wrap="square" lIns="0" tIns="0" rIns="0" bIns="0" rtlCol="0"/>
            <a:lstStyle/>
            <a:p>
              <a:endParaRPr sz="1632" dirty="0">
                <a:latin typeface="Lato" panose="020F0502020204030203" pitchFamily="34" charset="77"/>
              </a:endParaRPr>
            </a:p>
          </p:txBody>
        </p:sp>
        <p:sp>
          <p:nvSpPr>
            <p:cNvPr id="24" name="object 23">
              <a:extLst>
                <a:ext uri="{FF2B5EF4-FFF2-40B4-BE49-F238E27FC236}">
                  <a16:creationId xmlns:a16="http://schemas.microsoft.com/office/drawing/2014/main" id="{33715801-E9F4-B043-8E64-D67DDC33BD11}"/>
                </a:ext>
              </a:extLst>
            </p:cNvPr>
            <p:cNvSpPr/>
            <p:nvPr/>
          </p:nvSpPr>
          <p:spPr>
            <a:xfrm>
              <a:off x="898710" y="4486853"/>
              <a:ext cx="2687320" cy="2235200"/>
            </a:xfrm>
            <a:custGeom>
              <a:avLst/>
              <a:gdLst/>
              <a:ahLst/>
              <a:cxnLst/>
              <a:rect l="l" t="t" r="r" b="b"/>
              <a:pathLst>
                <a:path w="2687320" h="2235200">
                  <a:moveTo>
                    <a:pt x="228817" y="2095500"/>
                  </a:moveTo>
                  <a:lnTo>
                    <a:pt x="223027" y="2095500"/>
                  </a:lnTo>
                  <a:lnTo>
                    <a:pt x="223119" y="2096793"/>
                  </a:lnTo>
                  <a:lnTo>
                    <a:pt x="223670" y="2101148"/>
                  </a:lnTo>
                  <a:lnTo>
                    <a:pt x="224726" y="2108200"/>
                  </a:lnTo>
                  <a:lnTo>
                    <a:pt x="229641" y="2146300"/>
                  </a:lnTo>
                  <a:lnTo>
                    <a:pt x="229349" y="2146300"/>
                  </a:lnTo>
                  <a:lnTo>
                    <a:pt x="236878" y="2197100"/>
                  </a:lnTo>
                  <a:lnTo>
                    <a:pt x="240720" y="2235200"/>
                  </a:lnTo>
                  <a:lnTo>
                    <a:pt x="241338" y="2235200"/>
                  </a:lnTo>
                  <a:lnTo>
                    <a:pt x="241864" y="2235113"/>
                  </a:lnTo>
                  <a:lnTo>
                    <a:pt x="240400" y="2222500"/>
                  </a:lnTo>
                  <a:lnTo>
                    <a:pt x="239648" y="2222500"/>
                  </a:lnTo>
                  <a:lnTo>
                    <a:pt x="238687" y="2209800"/>
                  </a:lnTo>
                  <a:lnTo>
                    <a:pt x="237121" y="2184400"/>
                  </a:lnTo>
                  <a:lnTo>
                    <a:pt x="235991" y="2171700"/>
                  </a:lnTo>
                  <a:lnTo>
                    <a:pt x="228817" y="2095500"/>
                  </a:lnTo>
                  <a:close/>
                </a:path>
                <a:path w="2687320" h="2235200">
                  <a:moveTo>
                    <a:pt x="241866" y="2235138"/>
                  </a:moveTo>
                  <a:lnTo>
                    <a:pt x="241338" y="2235200"/>
                  </a:lnTo>
                  <a:lnTo>
                    <a:pt x="241874" y="2235200"/>
                  </a:lnTo>
                  <a:close/>
                </a:path>
                <a:path w="2687320" h="2235200">
                  <a:moveTo>
                    <a:pt x="350685" y="2222500"/>
                  </a:moveTo>
                  <a:lnTo>
                    <a:pt x="318312" y="2222500"/>
                  </a:lnTo>
                  <a:lnTo>
                    <a:pt x="241864" y="2235113"/>
                  </a:lnTo>
                  <a:lnTo>
                    <a:pt x="350685" y="2222500"/>
                  </a:lnTo>
                  <a:close/>
                </a:path>
                <a:path w="2687320" h="2235200">
                  <a:moveTo>
                    <a:pt x="363917" y="2218667"/>
                  </a:moveTo>
                  <a:lnTo>
                    <a:pt x="322364" y="2222500"/>
                  </a:lnTo>
                  <a:lnTo>
                    <a:pt x="353091" y="2222500"/>
                  </a:lnTo>
                  <a:lnTo>
                    <a:pt x="363917" y="2218667"/>
                  </a:lnTo>
                  <a:close/>
                </a:path>
                <a:path w="2687320" h="2235200">
                  <a:moveTo>
                    <a:pt x="381288" y="2219296"/>
                  </a:moveTo>
                  <a:lnTo>
                    <a:pt x="356730" y="2222500"/>
                  </a:lnTo>
                  <a:lnTo>
                    <a:pt x="370372" y="2222500"/>
                  </a:lnTo>
                  <a:lnTo>
                    <a:pt x="381288" y="2219296"/>
                  </a:lnTo>
                  <a:close/>
                </a:path>
                <a:path w="2687320" h="2235200">
                  <a:moveTo>
                    <a:pt x="439670" y="2211679"/>
                  </a:moveTo>
                  <a:lnTo>
                    <a:pt x="392375" y="2216041"/>
                  </a:lnTo>
                  <a:lnTo>
                    <a:pt x="381288" y="2219296"/>
                  </a:lnTo>
                  <a:lnTo>
                    <a:pt x="439670" y="2211679"/>
                  </a:lnTo>
                  <a:close/>
                </a:path>
                <a:path w="2687320" h="2235200">
                  <a:moveTo>
                    <a:pt x="413642" y="2209800"/>
                  </a:moveTo>
                  <a:lnTo>
                    <a:pt x="388960" y="2209800"/>
                  </a:lnTo>
                  <a:lnTo>
                    <a:pt x="363917" y="2218667"/>
                  </a:lnTo>
                  <a:lnTo>
                    <a:pt x="392375" y="2216041"/>
                  </a:lnTo>
                  <a:lnTo>
                    <a:pt x="413642" y="2209800"/>
                  </a:lnTo>
                  <a:close/>
                </a:path>
                <a:path w="2687320" h="2235200">
                  <a:moveTo>
                    <a:pt x="454075" y="2209800"/>
                  </a:moveTo>
                  <a:lnTo>
                    <a:pt x="413642" y="2209800"/>
                  </a:lnTo>
                  <a:lnTo>
                    <a:pt x="392375" y="2216041"/>
                  </a:lnTo>
                  <a:lnTo>
                    <a:pt x="439670" y="2211679"/>
                  </a:lnTo>
                  <a:lnTo>
                    <a:pt x="454075" y="2209800"/>
                  </a:lnTo>
                  <a:close/>
                </a:path>
                <a:path w="2687320" h="2235200">
                  <a:moveTo>
                    <a:pt x="460044" y="2209800"/>
                  </a:moveTo>
                  <a:lnTo>
                    <a:pt x="454075" y="2209800"/>
                  </a:lnTo>
                  <a:lnTo>
                    <a:pt x="439670" y="2211679"/>
                  </a:lnTo>
                  <a:lnTo>
                    <a:pt x="460044" y="2209800"/>
                  </a:lnTo>
                  <a:close/>
                </a:path>
                <a:path w="2687320" h="2235200">
                  <a:moveTo>
                    <a:pt x="493496" y="2202579"/>
                  </a:moveTo>
                  <a:lnTo>
                    <a:pt x="460044" y="2209800"/>
                  </a:lnTo>
                  <a:lnTo>
                    <a:pt x="472300" y="2209800"/>
                  </a:lnTo>
                  <a:lnTo>
                    <a:pt x="493496" y="2202579"/>
                  </a:lnTo>
                  <a:close/>
                </a:path>
                <a:path w="2687320" h="2235200">
                  <a:moveTo>
                    <a:pt x="518883" y="2197100"/>
                  </a:moveTo>
                  <a:lnTo>
                    <a:pt x="509582" y="2197100"/>
                  </a:lnTo>
                  <a:lnTo>
                    <a:pt x="493496" y="2202579"/>
                  </a:lnTo>
                  <a:lnTo>
                    <a:pt x="518883" y="2197100"/>
                  </a:lnTo>
                  <a:close/>
                </a:path>
                <a:path w="2687320" h="2235200">
                  <a:moveTo>
                    <a:pt x="841366" y="2159000"/>
                  </a:moveTo>
                  <a:lnTo>
                    <a:pt x="737829" y="2159000"/>
                  </a:lnTo>
                  <a:lnTo>
                    <a:pt x="677875" y="2171700"/>
                  </a:lnTo>
                  <a:lnTo>
                    <a:pt x="678827" y="2171700"/>
                  </a:lnTo>
                  <a:lnTo>
                    <a:pt x="518883" y="2197100"/>
                  </a:lnTo>
                  <a:lnTo>
                    <a:pt x="592517" y="2197100"/>
                  </a:lnTo>
                  <a:lnTo>
                    <a:pt x="638923" y="2184400"/>
                  </a:lnTo>
                  <a:lnTo>
                    <a:pt x="790248" y="2171700"/>
                  </a:lnTo>
                  <a:lnTo>
                    <a:pt x="841366" y="2159000"/>
                  </a:lnTo>
                  <a:close/>
                </a:path>
                <a:path w="2687320" h="2235200">
                  <a:moveTo>
                    <a:pt x="1005681" y="2133600"/>
                  </a:moveTo>
                  <a:lnTo>
                    <a:pt x="887727" y="2133600"/>
                  </a:lnTo>
                  <a:lnTo>
                    <a:pt x="790755" y="2159000"/>
                  </a:lnTo>
                  <a:lnTo>
                    <a:pt x="891142" y="2159000"/>
                  </a:lnTo>
                  <a:lnTo>
                    <a:pt x="938568" y="2146300"/>
                  </a:lnTo>
                  <a:lnTo>
                    <a:pt x="977176" y="2146300"/>
                  </a:lnTo>
                  <a:lnTo>
                    <a:pt x="992254" y="2143818"/>
                  </a:lnTo>
                  <a:lnTo>
                    <a:pt x="1005681" y="2133600"/>
                  </a:lnTo>
                  <a:close/>
                </a:path>
                <a:path w="2687320" h="2235200">
                  <a:moveTo>
                    <a:pt x="990822" y="2144908"/>
                  </a:moveTo>
                  <a:lnTo>
                    <a:pt x="981443" y="2146300"/>
                  </a:lnTo>
                  <a:lnTo>
                    <a:pt x="988993" y="2146300"/>
                  </a:lnTo>
                  <a:lnTo>
                    <a:pt x="990822" y="2144908"/>
                  </a:lnTo>
                  <a:close/>
                </a:path>
                <a:path w="2687320" h="2235200">
                  <a:moveTo>
                    <a:pt x="2634461" y="1498600"/>
                  </a:moveTo>
                  <a:lnTo>
                    <a:pt x="2574937" y="1498600"/>
                  </a:lnTo>
                  <a:lnTo>
                    <a:pt x="2610243" y="1752600"/>
                  </a:lnTo>
                  <a:lnTo>
                    <a:pt x="2628646" y="1879600"/>
                  </a:lnTo>
                  <a:lnTo>
                    <a:pt x="2628734" y="1892300"/>
                  </a:lnTo>
                  <a:lnTo>
                    <a:pt x="2625725" y="1892300"/>
                  </a:lnTo>
                  <a:lnTo>
                    <a:pt x="2349677" y="1930400"/>
                  </a:lnTo>
                  <a:lnTo>
                    <a:pt x="2225718" y="1943100"/>
                  </a:lnTo>
                  <a:lnTo>
                    <a:pt x="2103605" y="1968500"/>
                  </a:lnTo>
                  <a:lnTo>
                    <a:pt x="1985163" y="1981200"/>
                  </a:lnTo>
                  <a:lnTo>
                    <a:pt x="1818378" y="2006600"/>
                  </a:lnTo>
                  <a:lnTo>
                    <a:pt x="1670120" y="2019300"/>
                  </a:lnTo>
                  <a:lnTo>
                    <a:pt x="1546551" y="2044700"/>
                  </a:lnTo>
                  <a:lnTo>
                    <a:pt x="1453832" y="2057400"/>
                  </a:lnTo>
                  <a:lnTo>
                    <a:pt x="1393113" y="2070100"/>
                  </a:lnTo>
                  <a:lnTo>
                    <a:pt x="1184529" y="2095500"/>
                  </a:lnTo>
                  <a:lnTo>
                    <a:pt x="1179360" y="2095500"/>
                  </a:lnTo>
                  <a:lnTo>
                    <a:pt x="980478" y="2120900"/>
                  </a:lnTo>
                  <a:lnTo>
                    <a:pt x="993190" y="2120900"/>
                  </a:lnTo>
                  <a:lnTo>
                    <a:pt x="937872" y="2133600"/>
                  </a:lnTo>
                  <a:lnTo>
                    <a:pt x="1054341" y="2133600"/>
                  </a:lnTo>
                  <a:lnTo>
                    <a:pt x="992254" y="2143818"/>
                  </a:lnTo>
                  <a:lnTo>
                    <a:pt x="990822" y="2144908"/>
                  </a:lnTo>
                  <a:lnTo>
                    <a:pt x="1495031" y="2070100"/>
                  </a:lnTo>
                  <a:lnTo>
                    <a:pt x="1557673" y="2070100"/>
                  </a:lnTo>
                  <a:lnTo>
                    <a:pt x="1601198" y="2057400"/>
                  </a:lnTo>
                  <a:lnTo>
                    <a:pt x="1645805" y="2057400"/>
                  </a:lnTo>
                  <a:lnTo>
                    <a:pt x="1746021" y="2044700"/>
                  </a:lnTo>
                  <a:lnTo>
                    <a:pt x="1755521" y="2044700"/>
                  </a:lnTo>
                  <a:lnTo>
                    <a:pt x="1793867" y="2032000"/>
                  </a:lnTo>
                  <a:lnTo>
                    <a:pt x="1851776" y="2032000"/>
                  </a:lnTo>
                  <a:lnTo>
                    <a:pt x="1885607" y="2019300"/>
                  </a:lnTo>
                  <a:lnTo>
                    <a:pt x="2628925" y="1930400"/>
                  </a:lnTo>
                  <a:lnTo>
                    <a:pt x="2653334" y="1917700"/>
                  </a:lnTo>
                  <a:lnTo>
                    <a:pt x="2686913" y="1917700"/>
                  </a:lnTo>
                  <a:lnTo>
                    <a:pt x="2685605" y="1905000"/>
                  </a:lnTo>
                  <a:lnTo>
                    <a:pt x="2680373" y="1866900"/>
                  </a:lnTo>
                  <a:lnTo>
                    <a:pt x="2652445" y="1638300"/>
                  </a:lnTo>
                  <a:lnTo>
                    <a:pt x="2634461" y="1498600"/>
                  </a:lnTo>
                  <a:close/>
                </a:path>
                <a:path w="2687320" h="2235200">
                  <a:moveTo>
                    <a:pt x="1054341" y="2133600"/>
                  </a:moveTo>
                  <a:lnTo>
                    <a:pt x="1005681" y="2133600"/>
                  </a:lnTo>
                  <a:lnTo>
                    <a:pt x="992254" y="2143818"/>
                  </a:lnTo>
                  <a:lnTo>
                    <a:pt x="1054341" y="2133600"/>
                  </a:lnTo>
                  <a:close/>
                </a:path>
                <a:path w="2687320" h="2235200">
                  <a:moveTo>
                    <a:pt x="222312" y="2097872"/>
                  </a:moveTo>
                  <a:lnTo>
                    <a:pt x="224840" y="2120900"/>
                  </a:lnTo>
                  <a:lnTo>
                    <a:pt x="223628" y="2103913"/>
                  </a:lnTo>
                  <a:lnTo>
                    <a:pt x="222312" y="2097872"/>
                  </a:lnTo>
                  <a:close/>
                </a:path>
                <a:path w="2687320" h="2235200">
                  <a:moveTo>
                    <a:pt x="223212" y="2098093"/>
                  </a:moveTo>
                  <a:lnTo>
                    <a:pt x="223628" y="2103913"/>
                  </a:lnTo>
                  <a:lnTo>
                    <a:pt x="224561" y="2108200"/>
                  </a:lnTo>
                  <a:lnTo>
                    <a:pt x="223670" y="2101148"/>
                  </a:lnTo>
                  <a:lnTo>
                    <a:pt x="223212" y="2098093"/>
                  </a:lnTo>
                  <a:close/>
                </a:path>
                <a:path w="2687320" h="2235200">
                  <a:moveTo>
                    <a:pt x="220061" y="2077375"/>
                  </a:moveTo>
                  <a:lnTo>
                    <a:pt x="222312" y="2097872"/>
                  </a:lnTo>
                  <a:lnTo>
                    <a:pt x="223628" y="2103913"/>
                  </a:lnTo>
                  <a:lnTo>
                    <a:pt x="223212" y="2098093"/>
                  </a:lnTo>
                  <a:lnTo>
                    <a:pt x="220921" y="2082800"/>
                  </a:lnTo>
                  <a:lnTo>
                    <a:pt x="220061" y="2077375"/>
                  </a:lnTo>
                  <a:close/>
                </a:path>
                <a:path w="2687320" h="2235200">
                  <a:moveTo>
                    <a:pt x="223119" y="2096793"/>
                  </a:moveTo>
                  <a:lnTo>
                    <a:pt x="223212" y="2098093"/>
                  </a:lnTo>
                  <a:lnTo>
                    <a:pt x="223670" y="2101148"/>
                  </a:lnTo>
                  <a:lnTo>
                    <a:pt x="223119" y="2096793"/>
                  </a:lnTo>
                  <a:close/>
                </a:path>
                <a:path w="2687320" h="2235200">
                  <a:moveTo>
                    <a:pt x="217910" y="2057400"/>
                  </a:moveTo>
                  <a:lnTo>
                    <a:pt x="220061" y="2077375"/>
                  </a:lnTo>
                  <a:lnTo>
                    <a:pt x="220921" y="2082800"/>
                  </a:lnTo>
                  <a:lnTo>
                    <a:pt x="223212" y="2098093"/>
                  </a:lnTo>
                  <a:lnTo>
                    <a:pt x="223119" y="2096793"/>
                  </a:lnTo>
                  <a:lnTo>
                    <a:pt x="219504" y="2068189"/>
                  </a:lnTo>
                  <a:lnTo>
                    <a:pt x="217910" y="2057400"/>
                  </a:lnTo>
                  <a:close/>
                </a:path>
                <a:path w="2687320" h="2235200">
                  <a:moveTo>
                    <a:pt x="222051" y="2095500"/>
                  </a:moveTo>
                  <a:lnTo>
                    <a:pt x="221795" y="2095500"/>
                  </a:lnTo>
                  <a:lnTo>
                    <a:pt x="222312" y="2097872"/>
                  </a:lnTo>
                  <a:lnTo>
                    <a:pt x="222051" y="2095500"/>
                  </a:lnTo>
                  <a:close/>
                </a:path>
                <a:path w="2687320" h="2235200">
                  <a:moveTo>
                    <a:pt x="224764" y="2044700"/>
                  </a:moveTo>
                  <a:lnTo>
                    <a:pt x="216534" y="2044700"/>
                  </a:lnTo>
                  <a:lnTo>
                    <a:pt x="219203" y="2065810"/>
                  </a:lnTo>
                  <a:lnTo>
                    <a:pt x="219786" y="2070100"/>
                  </a:lnTo>
                  <a:lnTo>
                    <a:pt x="223119" y="2096793"/>
                  </a:lnTo>
                  <a:lnTo>
                    <a:pt x="223027" y="2095500"/>
                  </a:lnTo>
                  <a:lnTo>
                    <a:pt x="228817" y="2095500"/>
                  </a:lnTo>
                  <a:lnTo>
                    <a:pt x="227622" y="2082800"/>
                  </a:lnTo>
                  <a:lnTo>
                    <a:pt x="224764" y="2044700"/>
                  </a:lnTo>
                  <a:close/>
                </a:path>
                <a:path w="2687320" h="2235200">
                  <a:moveTo>
                    <a:pt x="216654" y="2048891"/>
                  </a:moveTo>
                  <a:lnTo>
                    <a:pt x="216896" y="2057400"/>
                  </a:lnTo>
                  <a:lnTo>
                    <a:pt x="220061" y="2077375"/>
                  </a:lnTo>
                  <a:lnTo>
                    <a:pt x="217868" y="2057400"/>
                  </a:lnTo>
                  <a:lnTo>
                    <a:pt x="216654" y="2048891"/>
                  </a:lnTo>
                  <a:close/>
                </a:path>
                <a:path w="2687320" h="2235200">
                  <a:moveTo>
                    <a:pt x="219504" y="2068189"/>
                  </a:moveTo>
                  <a:lnTo>
                    <a:pt x="219745" y="2070100"/>
                  </a:lnTo>
                  <a:lnTo>
                    <a:pt x="219504" y="2068189"/>
                  </a:lnTo>
                  <a:close/>
                </a:path>
                <a:path w="2687320" h="2235200">
                  <a:moveTo>
                    <a:pt x="219203" y="2065810"/>
                  </a:moveTo>
                  <a:lnTo>
                    <a:pt x="219504" y="2068189"/>
                  </a:lnTo>
                  <a:lnTo>
                    <a:pt x="219786" y="2070100"/>
                  </a:lnTo>
                  <a:lnTo>
                    <a:pt x="219203" y="2065810"/>
                  </a:lnTo>
                  <a:close/>
                </a:path>
                <a:path w="2687320" h="2235200">
                  <a:moveTo>
                    <a:pt x="216534" y="2044700"/>
                  </a:moveTo>
                  <a:lnTo>
                    <a:pt x="216654" y="2048891"/>
                  </a:lnTo>
                  <a:lnTo>
                    <a:pt x="219504" y="2068189"/>
                  </a:lnTo>
                  <a:lnTo>
                    <a:pt x="219203" y="2065810"/>
                  </a:lnTo>
                  <a:lnTo>
                    <a:pt x="218060" y="2057400"/>
                  </a:lnTo>
                  <a:lnTo>
                    <a:pt x="216534" y="2044700"/>
                  </a:lnTo>
                  <a:close/>
                </a:path>
                <a:path w="2687320" h="2235200">
                  <a:moveTo>
                    <a:pt x="218140" y="2057400"/>
                  </a:moveTo>
                  <a:lnTo>
                    <a:pt x="219203" y="2065810"/>
                  </a:lnTo>
                  <a:lnTo>
                    <a:pt x="218140" y="2057400"/>
                  </a:lnTo>
                  <a:close/>
                </a:path>
                <a:path w="2687320" h="2235200">
                  <a:moveTo>
                    <a:pt x="137634" y="1079500"/>
                  </a:moveTo>
                  <a:lnTo>
                    <a:pt x="91376" y="1079500"/>
                  </a:lnTo>
                  <a:lnTo>
                    <a:pt x="92570" y="1092200"/>
                  </a:lnTo>
                  <a:lnTo>
                    <a:pt x="111265" y="1244600"/>
                  </a:lnTo>
                  <a:lnTo>
                    <a:pt x="123790" y="1346200"/>
                  </a:lnTo>
                  <a:lnTo>
                    <a:pt x="130076" y="1384300"/>
                  </a:lnTo>
                  <a:lnTo>
                    <a:pt x="142699" y="1485900"/>
                  </a:lnTo>
                  <a:lnTo>
                    <a:pt x="155402" y="1587500"/>
                  </a:lnTo>
                  <a:lnTo>
                    <a:pt x="168197" y="1689100"/>
                  </a:lnTo>
                  <a:lnTo>
                    <a:pt x="181095" y="1778000"/>
                  </a:lnTo>
                  <a:lnTo>
                    <a:pt x="200659" y="1930400"/>
                  </a:lnTo>
                  <a:lnTo>
                    <a:pt x="208533" y="1993900"/>
                  </a:lnTo>
                  <a:lnTo>
                    <a:pt x="216654" y="2048891"/>
                  </a:lnTo>
                  <a:lnTo>
                    <a:pt x="216534" y="2044700"/>
                  </a:lnTo>
                  <a:lnTo>
                    <a:pt x="224764" y="2044700"/>
                  </a:lnTo>
                  <a:lnTo>
                    <a:pt x="222860" y="2019300"/>
                  </a:lnTo>
                  <a:lnTo>
                    <a:pt x="217889" y="1968500"/>
                  </a:lnTo>
                  <a:lnTo>
                    <a:pt x="212809" y="1917700"/>
                  </a:lnTo>
                  <a:lnTo>
                    <a:pt x="207721" y="1854200"/>
                  </a:lnTo>
                  <a:lnTo>
                    <a:pt x="202722" y="1803400"/>
                  </a:lnTo>
                  <a:lnTo>
                    <a:pt x="197914" y="1752600"/>
                  </a:lnTo>
                  <a:lnTo>
                    <a:pt x="193396" y="1701800"/>
                  </a:lnTo>
                  <a:lnTo>
                    <a:pt x="189268" y="1663700"/>
                  </a:lnTo>
                  <a:lnTo>
                    <a:pt x="185890" y="1625600"/>
                  </a:lnTo>
                  <a:lnTo>
                    <a:pt x="181350" y="1574800"/>
                  </a:lnTo>
                  <a:lnTo>
                    <a:pt x="176330" y="1524000"/>
                  </a:lnTo>
                  <a:lnTo>
                    <a:pt x="171515" y="1473200"/>
                  </a:lnTo>
                  <a:lnTo>
                    <a:pt x="167589" y="1435100"/>
                  </a:lnTo>
                  <a:lnTo>
                    <a:pt x="167144" y="1435100"/>
                  </a:lnTo>
                  <a:lnTo>
                    <a:pt x="146596" y="1206500"/>
                  </a:lnTo>
                  <a:lnTo>
                    <a:pt x="146367" y="1206500"/>
                  </a:lnTo>
                  <a:lnTo>
                    <a:pt x="143630" y="1168400"/>
                  </a:lnTo>
                  <a:lnTo>
                    <a:pt x="140669" y="1130300"/>
                  </a:lnTo>
                  <a:lnTo>
                    <a:pt x="138764" y="1104900"/>
                  </a:lnTo>
                  <a:lnTo>
                    <a:pt x="139191" y="1092200"/>
                  </a:lnTo>
                  <a:lnTo>
                    <a:pt x="137634" y="1079500"/>
                  </a:lnTo>
                  <a:close/>
                </a:path>
                <a:path w="2687320" h="2235200">
                  <a:moveTo>
                    <a:pt x="2449563" y="0"/>
                  </a:moveTo>
                  <a:lnTo>
                    <a:pt x="2448826" y="0"/>
                  </a:lnTo>
                  <a:lnTo>
                    <a:pt x="2374684" y="12700"/>
                  </a:lnTo>
                  <a:lnTo>
                    <a:pt x="2212759" y="25400"/>
                  </a:lnTo>
                  <a:lnTo>
                    <a:pt x="2183015" y="38100"/>
                  </a:lnTo>
                  <a:lnTo>
                    <a:pt x="2122148" y="38100"/>
                  </a:lnTo>
                  <a:lnTo>
                    <a:pt x="2068760" y="50800"/>
                  </a:lnTo>
                  <a:lnTo>
                    <a:pt x="2019572" y="50800"/>
                  </a:lnTo>
                  <a:lnTo>
                    <a:pt x="1988642" y="63500"/>
                  </a:lnTo>
                  <a:lnTo>
                    <a:pt x="2378049" y="63500"/>
                  </a:lnTo>
                  <a:lnTo>
                    <a:pt x="2387371" y="127000"/>
                  </a:lnTo>
                  <a:lnTo>
                    <a:pt x="2390582" y="152400"/>
                  </a:lnTo>
                  <a:lnTo>
                    <a:pt x="2397061" y="203200"/>
                  </a:lnTo>
                  <a:lnTo>
                    <a:pt x="2400287" y="215900"/>
                  </a:lnTo>
                  <a:lnTo>
                    <a:pt x="2405263" y="254000"/>
                  </a:lnTo>
                  <a:lnTo>
                    <a:pt x="2410638" y="304800"/>
                  </a:lnTo>
                  <a:lnTo>
                    <a:pt x="2416378" y="342900"/>
                  </a:lnTo>
                  <a:lnTo>
                    <a:pt x="2422452" y="393700"/>
                  </a:lnTo>
                  <a:lnTo>
                    <a:pt x="2428828" y="431800"/>
                  </a:lnTo>
                  <a:lnTo>
                    <a:pt x="2435474" y="482600"/>
                  </a:lnTo>
                  <a:lnTo>
                    <a:pt x="2442358" y="533400"/>
                  </a:lnTo>
                  <a:lnTo>
                    <a:pt x="2449447" y="596900"/>
                  </a:lnTo>
                  <a:lnTo>
                    <a:pt x="2456711" y="647700"/>
                  </a:lnTo>
                  <a:lnTo>
                    <a:pt x="2464117" y="698500"/>
                  </a:lnTo>
                  <a:lnTo>
                    <a:pt x="2479227" y="812800"/>
                  </a:lnTo>
                  <a:lnTo>
                    <a:pt x="2494522" y="927100"/>
                  </a:lnTo>
                  <a:lnTo>
                    <a:pt x="2509745" y="1041400"/>
                  </a:lnTo>
                  <a:lnTo>
                    <a:pt x="2524641" y="1143000"/>
                  </a:lnTo>
                  <a:lnTo>
                    <a:pt x="2538954" y="1244600"/>
                  </a:lnTo>
                  <a:lnTo>
                    <a:pt x="2552429" y="1346200"/>
                  </a:lnTo>
                  <a:lnTo>
                    <a:pt x="2564809" y="1435100"/>
                  </a:lnTo>
                  <a:lnTo>
                    <a:pt x="2575839" y="1511300"/>
                  </a:lnTo>
                  <a:lnTo>
                    <a:pt x="2574937" y="1498600"/>
                  </a:lnTo>
                  <a:lnTo>
                    <a:pt x="2634461" y="1498600"/>
                  </a:lnTo>
                  <a:lnTo>
                    <a:pt x="2632826" y="1485900"/>
                  </a:lnTo>
                  <a:lnTo>
                    <a:pt x="2627604" y="1485900"/>
                  </a:lnTo>
                  <a:lnTo>
                    <a:pt x="2620772" y="1422400"/>
                  </a:lnTo>
                  <a:lnTo>
                    <a:pt x="2624391" y="1422400"/>
                  </a:lnTo>
                  <a:lnTo>
                    <a:pt x="2620189" y="1384300"/>
                  </a:lnTo>
                  <a:lnTo>
                    <a:pt x="2614691" y="1346200"/>
                  </a:lnTo>
                  <a:lnTo>
                    <a:pt x="2608214" y="1282700"/>
                  </a:lnTo>
                  <a:lnTo>
                    <a:pt x="2601075" y="1219200"/>
                  </a:lnTo>
                  <a:lnTo>
                    <a:pt x="2578841" y="1041400"/>
                  </a:lnTo>
                  <a:lnTo>
                    <a:pt x="2572212" y="977900"/>
                  </a:lnTo>
                  <a:lnTo>
                    <a:pt x="2566502" y="927100"/>
                  </a:lnTo>
                  <a:lnTo>
                    <a:pt x="2562026" y="889000"/>
                  </a:lnTo>
                  <a:lnTo>
                    <a:pt x="2559100" y="863600"/>
                  </a:lnTo>
                  <a:lnTo>
                    <a:pt x="2559578" y="863600"/>
                  </a:lnTo>
                  <a:lnTo>
                    <a:pt x="2557034" y="838200"/>
                  </a:lnTo>
                  <a:lnTo>
                    <a:pt x="2551853" y="800100"/>
                  </a:lnTo>
                  <a:lnTo>
                    <a:pt x="2546108" y="749300"/>
                  </a:lnTo>
                  <a:lnTo>
                    <a:pt x="2544749" y="749300"/>
                  </a:lnTo>
                  <a:lnTo>
                    <a:pt x="2541056" y="736600"/>
                  </a:lnTo>
                  <a:lnTo>
                    <a:pt x="2537279" y="711200"/>
                  </a:lnTo>
                  <a:lnTo>
                    <a:pt x="2533316" y="673100"/>
                  </a:lnTo>
                  <a:lnTo>
                    <a:pt x="2529065" y="647700"/>
                  </a:lnTo>
                  <a:lnTo>
                    <a:pt x="2531307" y="647700"/>
                  </a:lnTo>
                  <a:lnTo>
                    <a:pt x="2530041" y="635000"/>
                  </a:lnTo>
                  <a:lnTo>
                    <a:pt x="2525096" y="596900"/>
                  </a:lnTo>
                  <a:lnTo>
                    <a:pt x="2519113" y="558800"/>
                  </a:lnTo>
                  <a:lnTo>
                    <a:pt x="2512199" y="508000"/>
                  </a:lnTo>
                  <a:lnTo>
                    <a:pt x="2513363" y="508000"/>
                  </a:lnTo>
                  <a:lnTo>
                    <a:pt x="2510318" y="482600"/>
                  </a:lnTo>
                  <a:lnTo>
                    <a:pt x="2509691" y="482600"/>
                  </a:lnTo>
                  <a:lnTo>
                    <a:pt x="2507345" y="469900"/>
                  </a:lnTo>
                  <a:lnTo>
                    <a:pt x="2503641" y="444500"/>
                  </a:lnTo>
                  <a:lnTo>
                    <a:pt x="2500464" y="431800"/>
                  </a:lnTo>
                  <a:lnTo>
                    <a:pt x="2502297" y="431800"/>
                  </a:lnTo>
                  <a:lnTo>
                    <a:pt x="2500220" y="406400"/>
                  </a:lnTo>
                  <a:lnTo>
                    <a:pt x="2496471" y="381000"/>
                  </a:lnTo>
                  <a:lnTo>
                    <a:pt x="2493289" y="355600"/>
                  </a:lnTo>
                  <a:lnTo>
                    <a:pt x="2490505" y="342900"/>
                  </a:lnTo>
                  <a:lnTo>
                    <a:pt x="2484909" y="292100"/>
                  </a:lnTo>
                  <a:lnTo>
                    <a:pt x="2482697" y="279400"/>
                  </a:lnTo>
                  <a:lnTo>
                    <a:pt x="2481831" y="266700"/>
                  </a:lnTo>
                  <a:lnTo>
                    <a:pt x="2483442" y="266700"/>
                  </a:lnTo>
                  <a:lnTo>
                    <a:pt x="2479954" y="241300"/>
                  </a:lnTo>
                  <a:lnTo>
                    <a:pt x="2475291" y="203200"/>
                  </a:lnTo>
                  <a:lnTo>
                    <a:pt x="2469865" y="152400"/>
                  </a:lnTo>
                  <a:lnTo>
                    <a:pt x="2462339" y="88900"/>
                  </a:lnTo>
                  <a:lnTo>
                    <a:pt x="2454668" y="38100"/>
                  </a:lnTo>
                  <a:lnTo>
                    <a:pt x="2449563" y="0"/>
                  </a:lnTo>
                  <a:close/>
                </a:path>
                <a:path w="2687320" h="2235200">
                  <a:moveTo>
                    <a:pt x="2628234" y="1450228"/>
                  </a:moveTo>
                  <a:lnTo>
                    <a:pt x="2627901" y="1460500"/>
                  </a:lnTo>
                  <a:lnTo>
                    <a:pt x="2627420" y="1473200"/>
                  </a:lnTo>
                  <a:lnTo>
                    <a:pt x="2627604" y="1485900"/>
                  </a:lnTo>
                  <a:lnTo>
                    <a:pt x="2632826" y="1485900"/>
                  </a:lnTo>
                  <a:lnTo>
                    <a:pt x="2628234" y="1450228"/>
                  </a:lnTo>
                  <a:close/>
                </a:path>
                <a:path w="2687320" h="2235200">
                  <a:moveTo>
                    <a:pt x="2628313" y="1447800"/>
                  </a:moveTo>
                  <a:lnTo>
                    <a:pt x="2627922" y="1447800"/>
                  </a:lnTo>
                  <a:lnTo>
                    <a:pt x="2628234" y="1450228"/>
                  </a:lnTo>
                  <a:lnTo>
                    <a:pt x="2628313" y="1447800"/>
                  </a:lnTo>
                  <a:close/>
                </a:path>
                <a:path w="2687320" h="2235200">
                  <a:moveTo>
                    <a:pt x="2624391" y="1422400"/>
                  </a:moveTo>
                  <a:lnTo>
                    <a:pt x="2620772" y="1422400"/>
                  </a:lnTo>
                  <a:lnTo>
                    <a:pt x="2626982" y="1447800"/>
                  </a:lnTo>
                  <a:lnTo>
                    <a:pt x="2624391" y="1422400"/>
                  </a:lnTo>
                  <a:close/>
                </a:path>
                <a:path w="2687320" h="2235200">
                  <a:moveTo>
                    <a:pt x="113207" y="330200"/>
                  </a:moveTo>
                  <a:lnTo>
                    <a:pt x="2851" y="330200"/>
                  </a:lnTo>
                  <a:lnTo>
                    <a:pt x="8127" y="381000"/>
                  </a:lnTo>
                  <a:lnTo>
                    <a:pt x="6451" y="381000"/>
                  </a:lnTo>
                  <a:lnTo>
                    <a:pt x="33693" y="609600"/>
                  </a:lnTo>
                  <a:lnTo>
                    <a:pt x="51538" y="762000"/>
                  </a:lnTo>
                  <a:lnTo>
                    <a:pt x="57065" y="812800"/>
                  </a:lnTo>
                  <a:lnTo>
                    <a:pt x="58572" y="825500"/>
                  </a:lnTo>
                  <a:lnTo>
                    <a:pt x="59553" y="825500"/>
                  </a:lnTo>
                  <a:lnTo>
                    <a:pt x="60747" y="838200"/>
                  </a:lnTo>
                  <a:lnTo>
                    <a:pt x="62297" y="850900"/>
                  </a:lnTo>
                  <a:lnTo>
                    <a:pt x="64350" y="863600"/>
                  </a:lnTo>
                  <a:lnTo>
                    <a:pt x="93205" y="1104900"/>
                  </a:lnTo>
                  <a:lnTo>
                    <a:pt x="92354" y="1092200"/>
                  </a:lnTo>
                  <a:lnTo>
                    <a:pt x="91376" y="1079500"/>
                  </a:lnTo>
                  <a:lnTo>
                    <a:pt x="137634" y="1079500"/>
                  </a:lnTo>
                  <a:lnTo>
                    <a:pt x="134520" y="1054100"/>
                  </a:lnTo>
                  <a:lnTo>
                    <a:pt x="131141" y="1028700"/>
                  </a:lnTo>
                  <a:lnTo>
                    <a:pt x="127660" y="990600"/>
                  </a:lnTo>
                  <a:lnTo>
                    <a:pt x="122681" y="939800"/>
                  </a:lnTo>
                  <a:lnTo>
                    <a:pt x="123083" y="939800"/>
                  </a:lnTo>
                  <a:lnTo>
                    <a:pt x="87388" y="584200"/>
                  </a:lnTo>
                  <a:lnTo>
                    <a:pt x="64300" y="355600"/>
                  </a:lnTo>
                  <a:lnTo>
                    <a:pt x="63944" y="342900"/>
                  </a:lnTo>
                  <a:lnTo>
                    <a:pt x="67944" y="342900"/>
                  </a:lnTo>
                  <a:lnTo>
                    <a:pt x="113207" y="330200"/>
                  </a:lnTo>
                  <a:close/>
                </a:path>
                <a:path w="2687320" h="2235200">
                  <a:moveTo>
                    <a:pt x="123083" y="939800"/>
                  </a:moveTo>
                  <a:lnTo>
                    <a:pt x="122681" y="939800"/>
                  </a:lnTo>
                  <a:lnTo>
                    <a:pt x="124358" y="952500"/>
                  </a:lnTo>
                  <a:lnTo>
                    <a:pt x="123083" y="939800"/>
                  </a:lnTo>
                  <a:close/>
                </a:path>
                <a:path w="2687320" h="2235200">
                  <a:moveTo>
                    <a:pt x="2559578" y="863600"/>
                  </a:moveTo>
                  <a:lnTo>
                    <a:pt x="2559100" y="863600"/>
                  </a:lnTo>
                  <a:lnTo>
                    <a:pt x="2562123" y="889000"/>
                  </a:lnTo>
                  <a:lnTo>
                    <a:pt x="2559578" y="863600"/>
                  </a:lnTo>
                  <a:close/>
                </a:path>
                <a:path w="2687320" h="2235200">
                  <a:moveTo>
                    <a:pt x="2539326" y="698500"/>
                  </a:moveTo>
                  <a:lnTo>
                    <a:pt x="2544749" y="749300"/>
                  </a:lnTo>
                  <a:lnTo>
                    <a:pt x="2546108" y="749300"/>
                  </a:lnTo>
                  <a:lnTo>
                    <a:pt x="2539326" y="698500"/>
                  </a:lnTo>
                  <a:close/>
                </a:path>
                <a:path w="2687320" h="2235200">
                  <a:moveTo>
                    <a:pt x="2531307" y="647700"/>
                  </a:moveTo>
                  <a:lnTo>
                    <a:pt x="2529065" y="647700"/>
                  </a:lnTo>
                  <a:lnTo>
                    <a:pt x="2533840" y="673100"/>
                  </a:lnTo>
                  <a:lnTo>
                    <a:pt x="2531307" y="647700"/>
                  </a:lnTo>
                  <a:close/>
                </a:path>
                <a:path w="2687320" h="2235200">
                  <a:moveTo>
                    <a:pt x="2513363" y="508000"/>
                  </a:moveTo>
                  <a:lnTo>
                    <a:pt x="2512199" y="508000"/>
                  </a:lnTo>
                  <a:lnTo>
                    <a:pt x="2516797" y="533400"/>
                  </a:lnTo>
                  <a:lnTo>
                    <a:pt x="2515312" y="520700"/>
                  </a:lnTo>
                  <a:lnTo>
                    <a:pt x="2513363" y="508000"/>
                  </a:lnTo>
                  <a:close/>
                </a:path>
                <a:path w="2687320" h="2235200">
                  <a:moveTo>
                    <a:pt x="2508796" y="469900"/>
                  </a:moveTo>
                  <a:lnTo>
                    <a:pt x="2509691" y="482600"/>
                  </a:lnTo>
                  <a:lnTo>
                    <a:pt x="2510318" y="482600"/>
                  </a:lnTo>
                  <a:lnTo>
                    <a:pt x="2508796" y="469900"/>
                  </a:lnTo>
                  <a:close/>
                </a:path>
                <a:path w="2687320" h="2235200">
                  <a:moveTo>
                    <a:pt x="334162" y="304800"/>
                  </a:moveTo>
                  <a:lnTo>
                    <a:pt x="0" y="304800"/>
                  </a:lnTo>
                  <a:lnTo>
                    <a:pt x="1104" y="317500"/>
                  </a:lnTo>
                  <a:lnTo>
                    <a:pt x="2070" y="330200"/>
                  </a:lnTo>
                  <a:lnTo>
                    <a:pt x="179260" y="330200"/>
                  </a:lnTo>
                  <a:lnTo>
                    <a:pt x="228676" y="317500"/>
                  </a:lnTo>
                  <a:lnTo>
                    <a:pt x="280572" y="317500"/>
                  </a:lnTo>
                  <a:lnTo>
                    <a:pt x="334162" y="304800"/>
                  </a:lnTo>
                  <a:close/>
                </a:path>
                <a:path w="2687320" h="2235200">
                  <a:moveTo>
                    <a:pt x="443285" y="292100"/>
                  </a:moveTo>
                  <a:lnTo>
                    <a:pt x="111239" y="292100"/>
                  </a:lnTo>
                  <a:lnTo>
                    <a:pt x="46354" y="304800"/>
                  </a:lnTo>
                  <a:lnTo>
                    <a:pt x="388661" y="304800"/>
                  </a:lnTo>
                  <a:lnTo>
                    <a:pt x="443285" y="292100"/>
                  </a:lnTo>
                  <a:close/>
                </a:path>
                <a:path w="2687320" h="2235200">
                  <a:moveTo>
                    <a:pt x="549770" y="279400"/>
                  </a:moveTo>
                  <a:lnTo>
                    <a:pt x="199705" y="279400"/>
                  </a:lnTo>
                  <a:lnTo>
                    <a:pt x="148419" y="292100"/>
                  </a:lnTo>
                  <a:lnTo>
                    <a:pt x="497250" y="292100"/>
                  </a:lnTo>
                  <a:lnTo>
                    <a:pt x="549770" y="279400"/>
                  </a:lnTo>
                  <a:close/>
                </a:path>
                <a:path w="2687320" h="2235200">
                  <a:moveTo>
                    <a:pt x="1881237" y="72662"/>
                  </a:moveTo>
                  <a:lnTo>
                    <a:pt x="1858783" y="76200"/>
                  </a:lnTo>
                  <a:lnTo>
                    <a:pt x="1761083" y="88900"/>
                  </a:lnTo>
                  <a:lnTo>
                    <a:pt x="1649773" y="101600"/>
                  </a:lnTo>
                  <a:lnTo>
                    <a:pt x="1400187" y="127000"/>
                  </a:lnTo>
                  <a:lnTo>
                    <a:pt x="1268844" y="152400"/>
                  </a:lnTo>
                  <a:lnTo>
                    <a:pt x="550570" y="241300"/>
                  </a:lnTo>
                  <a:lnTo>
                    <a:pt x="545655" y="241300"/>
                  </a:lnTo>
                  <a:lnTo>
                    <a:pt x="474872" y="252448"/>
                  </a:lnTo>
                  <a:lnTo>
                    <a:pt x="473770" y="254000"/>
                  </a:lnTo>
                  <a:lnTo>
                    <a:pt x="376346" y="254000"/>
                  </a:lnTo>
                  <a:lnTo>
                    <a:pt x="366598" y="266700"/>
                  </a:lnTo>
                  <a:lnTo>
                    <a:pt x="305296" y="266700"/>
                  </a:lnTo>
                  <a:lnTo>
                    <a:pt x="255272" y="279400"/>
                  </a:lnTo>
                  <a:lnTo>
                    <a:pt x="600062" y="279400"/>
                  </a:lnTo>
                  <a:lnTo>
                    <a:pt x="1649379" y="152400"/>
                  </a:lnTo>
                  <a:lnTo>
                    <a:pt x="1927621" y="114300"/>
                  </a:lnTo>
                  <a:lnTo>
                    <a:pt x="2062081" y="101600"/>
                  </a:lnTo>
                  <a:lnTo>
                    <a:pt x="2132896" y="88900"/>
                  </a:lnTo>
                  <a:lnTo>
                    <a:pt x="2231111" y="76200"/>
                  </a:lnTo>
                  <a:lnTo>
                    <a:pt x="1873796" y="76200"/>
                  </a:lnTo>
                  <a:lnTo>
                    <a:pt x="1881237" y="72662"/>
                  </a:lnTo>
                  <a:close/>
                </a:path>
                <a:path w="2687320" h="2235200">
                  <a:moveTo>
                    <a:pt x="2483442" y="266700"/>
                  </a:moveTo>
                  <a:lnTo>
                    <a:pt x="2482565" y="266700"/>
                  </a:lnTo>
                  <a:lnTo>
                    <a:pt x="2483988" y="279400"/>
                  </a:lnTo>
                  <a:lnTo>
                    <a:pt x="2485186" y="279400"/>
                  </a:lnTo>
                  <a:lnTo>
                    <a:pt x="2483442" y="266700"/>
                  </a:lnTo>
                  <a:close/>
                </a:path>
                <a:path w="2687320" h="2235200">
                  <a:moveTo>
                    <a:pt x="482257" y="242054"/>
                  </a:moveTo>
                  <a:lnTo>
                    <a:pt x="456939" y="254000"/>
                  </a:lnTo>
                  <a:lnTo>
                    <a:pt x="465023" y="254000"/>
                  </a:lnTo>
                  <a:lnTo>
                    <a:pt x="474872" y="252448"/>
                  </a:lnTo>
                  <a:lnTo>
                    <a:pt x="482257" y="242054"/>
                  </a:lnTo>
                  <a:close/>
                </a:path>
                <a:path w="2687320" h="2235200">
                  <a:moveTo>
                    <a:pt x="474872" y="252448"/>
                  </a:moveTo>
                  <a:lnTo>
                    <a:pt x="465023" y="254000"/>
                  </a:lnTo>
                  <a:lnTo>
                    <a:pt x="473770" y="254000"/>
                  </a:lnTo>
                  <a:lnTo>
                    <a:pt x="474872" y="252448"/>
                  </a:lnTo>
                  <a:close/>
                </a:path>
                <a:path w="2687320" h="2235200">
                  <a:moveTo>
                    <a:pt x="483857" y="241300"/>
                  </a:moveTo>
                  <a:lnTo>
                    <a:pt x="482793" y="241300"/>
                  </a:lnTo>
                  <a:lnTo>
                    <a:pt x="482257" y="242054"/>
                  </a:lnTo>
                  <a:lnTo>
                    <a:pt x="483857" y="241300"/>
                  </a:lnTo>
                  <a:close/>
                </a:path>
                <a:path w="2687320" h="2235200">
                  <a:moveTo>
                    <a:pt x="2346452" y="63500"/>
                  </a:moveTo>
                  <a:lnTo>
                    <a:pt x="1939407" y="63500"/>
                  </a:lnTo>
                  <a:lnTo>
                    <a:pt x="1888259" y="71556"/>
                  </a:lnTo>
                  <a:lnTo>
                    <a:pt x="1873796" y="76200"/>
                  </a:lnTo>
                  <a:lnTo>
                    <a:pt x="2309774" y="76200"/>
                  </a:lnTo>
                  <a:lnTo>
                    <a:pt x="2346452" y="63500"/>
                  </a:lnTo>
                  <a:close/>
                </a:path>
                <a:path w="2687320" h="2235200">
                  <a:moveTo>
                    <a:pt x="1913357" y="63500"/>
                  </a:moveTo>
                  <a:lnTo>
                    <a:pt x="1900516" y="63500"/>
                  </a:lnTo>
                  <a:lnTo>
                    <a:pt x="1881237" y="72662"/>
                  </a:lnTo>
                  <a:lnTo>
                    <a:pt x="1888259" y="71556"/>
                  </a:lnTo>
                  <a:lnTo>
                    <a:pt x="1913357" y="63500"/>
                  </a:lnTo>
                  <a:close/>
                </a:path>
                <a:path w="2687320" h="2235200">
                  <a:moveTo>
                    <a:pt x="1999488" y="50800"/>
                  </a:moveTo>
                  <a:lnTo>
                    <a:pt x="1971302" y="63500"/>
                  </a:lnTo>
                  <a:lnTo>
                    <a:pt x="1972232" y="63500"/>
                  </a:lnTo>
                  <a:lnTo>
                    <a:pt x="1999488" y="50800"/>
                  </a:lnTo>
                  <a:close/>
                </a:path>
              </a:pathLst>
            </a:custGeom>
            <a:solidFill>
              <a:srgbClr val="9874CA">
                <a:alpha val="19999"/>
              </a:srgbClr>
            </a:solidFill>
          </p:spPr>
          <p:txBody>
            <a:bodyPr wrap="square" lIns="0" tIns="0" rIns="0" bIns="0" rtlCol="0"/>
            <a:lstStyle/>
            <a:p>
              <a:endParaRPr sz="1632" dirty="0">
                <a:latin typeface="Lato" panose="020F0502020204030203" pitchFamily="34" charset="77"/>
              </a:endParaRPr>
            </a:p>
          </p:txBody>
        </p:sp>
      </p:grpSp>
      <p:grpSp>
        <p:nvGrpSpPr>
          <p:cNvPr id="25" name="object 24">
            <a:extLst>
              <a:ext uri="{FF2B5EF4-FFF2-40B4-BE49-F238E27FC236}">
                <a16:creationId xmlns:a16="http://schemas.microsoft.com/office/drawing/2014/main" id="{7E90B8F3-6495-CB42-B753-BA544B88F49F}"/>
              </a:ext>
            </a:extLst>
          </p:cNvPr>
          <p:cNvGrpSpPr/>
          <p:nvPr userDrawn="1"/>
        </p:nvGrpSpPr>
        <p:grpSpPr>
          <a:xfrm>
            <a:off x="6013371" y="4310142"/>
            <a:ext cx="1557651" cy="2545694"/>
            <a:chOff x="5227191" y="4753127"/>
            <a:chExt cx="1717675" cy="2807335"/>
          </a:xfrm>
        </p:grpSpPr>
        <p:sp>
          <p:nvSpPr>
            <p:cNvPr id="26" name="object 25">
              <a:extLst>
                <a:ext uri="{FF2B5EF4-FFF2-40B4-BE49-F238E27FC236}">
                  <a16:creationId xmlns:a16="http://schemas.microsoft.com/office/drawing/2014/main" id="{C287D3BE-058F-6C43-970A-B1B906FD23AD}"/>
                </a:ext>
              </a:extLst>
            </p:cNvPr>
            <p:cNvSpPr/>
            <p:nvPr/>
          </p:nvSpPr>
          <p:spPr>
            <a:xfrm>
              <a:off x="6755981" y="6229184"/>
              <a:ext cx="90805" cy="1330960"/>
            </a:xfrm>
            <a:custGeom>
              <a:avLst/>
              <a:gdLst/>
              <a:ahLst/>
              <a:cxnLst/>
              <a:rect l="l" t="t" r="r" b="b"/>
              <a:pathLst>
                <a:path w="90804" h="1330959">
                  <a:moveTo>
                    <a:pt x="75819" y="1231773"/>
                  </a:moveTo>
                  <a:lnTo>
                    <a:pt x="75133" y="1230185"/>
                  </a:lnTo>
                  <a:lnTo>
                    <a:pt x="75107" y="1232357"/>
                  </a:lnTo>
                  <a:lnTo>
                    <a:pt x="75819" y="1231773"/>
                  </a:lnTo>
                  <a:close/>
                </a:path>
                <a:path w="90804" h="1330959">
                  <a:moveTo>
                    <a:pt x="77203" y="30187"/>
                  </a:moveTo>
                  <a:lnTo>
                    <a:pt x="76631" y="21323"/>
                  </a:lnTo>
                  <a:lnTo>
                    <a:pt x="76174" y="11950"/>
                  </a:lnTo>
                  <a:lnTo>
                    <a:pt x="74168" y="6578"/>
                  </a:lnTo>
                  <a:lnTo>
                    <a:pt x="74244" y="16179"/>
                  </a:lnTo>
                  <a:lnTo>
                    <a:pt x="75234" y="23406"/>
                  </a:lnTo>
                  <a:lnTo>
                    <a:pt x="77203" y="30187"/>
                  </a:lnTo>
                  <a:close/>
                </a:path>
                <a:path w="90804" h="1330959">
                  <a:moveTo>
                    <a:pt x="77254" y="30365"/>
                  </a:moveTo>
                  <a:lnTo>
                    <a:pt x="77203" y="30187"/>
                  </a:lnTo>
                  <a:lnTo>
                    <a:pt x="77216" y="30378"/>
                  </a:lnTo>
                  <a:lnTo>
                    <a:pt x="77228" y="30505"/>
                  </a:lnTo>
                  <a:lnTo>
                    <a:pt x="77254" y="30365"/>
                  </a:lnTo>
                  <a:close/>
                </a:path>
                <a:path w="90804" h="1330959">
                  <a:moveTo>
                    <a:pt x="88049" y="282587"/>
                  </a:moveTo>
                  <a:lnTo>
                    <a:pt x="87769" y="284645"/>
                  </a:lnTo>
                  <a:lnTo>
                    <a:pt x="87820" y="286562"/>
                  </a:lnTo>
                  <a:lnTo>
                    <a:pt x="87096" y="284962"/>
                  </a:lnTo>
                  <a:lnTo>
                    <a:pt x="86639" y="257213"/>
                  </a:lnTo>
                  <a:lnTo>
                    <a:pt x="86207" y="231698"/>
                  </a:lnTo>
                  <a:lnTo>
                    <a:pt x="85191" y="200190"/>
                  </a:lnTo>
                  <a:lnTo>
                    <a:pt x="84543" y="180035"/>
                  </a:lnTo>
                  <a:lnTo>
                    <a:pt x="82359" y="128028"/>
                  </a:lnTo>
                  <a:lnTo>
                    <a:pt x="79921" y="75692"/>
                  </a:lnTo>
                  <a:lnTo>
                    <a:pt x="77216" y="66840"/>
                  </a:lnTo>
                  <a:lnTo>
                    <a:pt x="76568" y="61722"/>
                  </a:lnTo>
                  <a:lnTo>
                    <a:pt x="75565" y="54457"/>
                  </a:lnTo>
                  <a:lnTo>
                    <a:pt x="76682" y="47472"/>
                  </a:lnTo>
                  <a:lnTo>
                    <a:pt x="76911" y="46062"/>
                  </a:lnTo>
                  <a:lnTo>
                    <a:pt x="77330" y="40043"/>
                  </a:lnTo>
                  <a:lnTo>
                    <a:pt x="77762" y="41770"/>
                  </a:lnTo>
                  <a:lnTo>
                    <a:pt x="77914" y="45580"/>
                  </a:lnTo>
                  <a:lnTo>
                    <a:pt x="78511" y="43357"/>
                  </a:lnTo>
                  <a:lnTo>
                    <a:pt x="77939" y="40043"/>
                  </a:lnTo>
                  <a:lnTo>
                    <a:pt x="77876" y="39662"/>
                  </a:lnTo>
                  <a:lnTo>
                    <a:pt x="77508" y="34785"/>
                  </a:lnTo>
                  <a:lnTo>
                    <a:pt x="77241" y="30505"/>
                  </a:lnTo>
                  <a:lnTo>
                    <a:pt x="76403" y="34785"/>
                  </a:lnTo>
                  <a:lnTo>
                    <a:pt x="75730" y="42595"/>
                  </a:lnTo>
                  <a:lnTo>
                    <a:pt x="75704" y="42303"/>
                  </a:lnTo>
                  <a:lnTo>
                    <a:pt x="75603" y="42595"/>
                  </a:lnTo>
                  <a:lnTo>
                    <a:pt x="75514" y="45580"/>
                  </a:lnTo>
                  <a:lnTo>
                    <a:pt x="75565" y="46659"/>
                  </a:lnTo>
                  <a:lnTo>
                    <a:pt x="73901" y="47472"/>
                  </a:lnTo>
                  <a:lnTo>
                    <a:pt x="75336" y="43357"/>
                  </a:lnTo>
                  <a:lnTo>
                    <a:pt x="75260" y="39662"/>
                  </a:lnTo>
                  <a:lnTo>
                    <a:pt x="75412" y="43141"/>
                  </a:lnTo>
                  <a:lnTo>
                    <a:pt x="75603" y="42595"/>
                  </a:lnTo>
                  <a:lnTo>
                    <a:pt x="75476" y="40043"/>
                  </a:lnTo>
                  <a:lnTo>
                    <a:pt x="75679" y="41960"/>
                  </a:lnTo>
                  <a:lnTo>
                    <a:pt x="74917" y="31470"/>
                  </a:lnTo>
                  <a:lnTo>
                    <a:pt x="75145" y="36893"/>
                  </a:lnTo>
                  <a:lnTo>
                    <a:pt x="74574" y="31470"/>
                  </a:lnTo>
                  <a:lnTo>
                    <a:pt x="74485" y="22758"/>
                  </a:lnTo>
                  <a:lnTo>
                    <a:pt x="74485" y="21945"/>
                  </a:lnTo>
                  <a:lnTo>
                    <a:pt x="72809" y="22758"/>
                  </a:lnTo>
                  <a:lnTo>
                    <a:pt x="65062" y="0"/>
                  </a:lnTo>
                  <a:lnTo>
                    <a:pt x="24853" y="0"/>
                  </a:lnTo>
                  <a:lnTo>
                    <a:pt x="1435" y="15189"/>
                  </a:lnTo>
                  <a:lnTo>
                    <a:pt x="1054" y="18542"/>
                  </a:lnTo>
                  <a:lnTo>
                    <a:pt x="6578" y="41122"/>
                  </a:lnTo>
                  <a:lnTo>
                    <a:pt x="6604" y="69494"/>
                  </a:lnTo>
                  <a:lnTo>
                    <a:pt x="7785" y="95542"/>
                  </a:lnTo>
                  <a:lnTo>
                    <a:pt x="9448" y="121145"/>
                  </a:lnTo>
                  <a:lnTo>
                    <a:pt x="10756" y="143268"/>
                  </a:lnTo>
                  <a:lnTo>
                    <a:pt x="11328" y="170421"/>
                  </a:lnTo>
                  <a:lnTo>
                    <a:pt x="11379" y="186804"/>
                  </a:lnTo>
                  <a:lnTo>
                    <a:pt x="10744" y="200990"/>
                  </a:lnTo>
                  <a:lnTo>
                    <a:pt x="12433" y="200190"/>
                  </a:lnTo>
                  <a:lnTo>
                    <a:pt x="12090" y="215620"/>
                  </a:lnTo>
                  <a:lnTo>
                    <a:pt x="11214" y="232181"/>
                  </a:lnTo>
                  <a:lnTo>
                    <a:pt x="10312" y="246341"/>
                  </a:lnTo>
                  <a:lnTo>
                    <a:pt x="9740" y="257505"/>
                  </a:lnTo>
                  <a:lnTo>
                    <a:pt x="10414" y="257213"/>
                  </a:lnTo>
                  <a:lnTo>
                    <a:pt x="10058" y="264807"/>
                  </a:lnTo>
                  <a:lnTo>
                    <a:pt x="9169" y="273799"/>
                  </a:lnTo>
                  <a:lnTo>
                    <a:pt x="7708" y="280898"/>
                  </a:lnTo>
                  <a:lnTo>
                    <a:pt x="5664" y="282790"/>
                  </a:lnTo>
                  <a:lnTo>
                    <a:pt x="6807" y="293408"/>
                  </a:lnTo>
                  <a:lnTo>
                    <a:pt x="8039" y="300393"/>
                  </a:lnTo>
                  <a:lnTo>
                    <a:pt x="8788" y="308330"/>
                  </a:lnTo>
                  <a:lnTo>
                    <a:pt x="8547" y="318135"/>
                  </a:lnTo>
                  <a:lnTo>
                    <a:pt x="87871" y="318135"/>
                  </a:lnTo>
                  <a:lnTo>
                    <a:pt x="87998" y="286562"/>
                  </a:lnTo>
                  <a:lnTo>
                    <a:pt x="88049" y="282587"/>
                  </a:lnTo>
                  <a:close/>
                </a:path>
                <a:path w="90804" h="1330959">
                  <a:moveTo>
                    <a:pt x="90297" y="772287"/>
                  </a:moveTo>
                  <a:lnTo>
                    <a:pt x="90271" y="716013"/>
                  </a:lnTo>
                  <a:lnTo>
                    <a:pt x="89865" y="653580"/>
                  </a:lnTo>
                  <a:lnTo>
                    <a:pt x="89255" y="597966"/>
                  </a:lnTo>
                  <a:lnTo>
                    <a:pt x="88646" y="562165"/>
                  </a:lnTo>
                  <a:lnTo>
                    <a:pt x="88379" y="568007"/>
                  </a:lnTo>
                  <a:lnTo>
                    <a:pt x="86995" y="566686"/>
                  </a:lnTo>
                  <a:lnTo>
                    <a:pt x="86245" y="561314"/>
                  </a:lnTo>
                  <a:lnTo>
                    <a:pt x="87083" y="547547"/>
                  </a:lnTo>
                  <a:lnTo>
                    <a:pt x="87807" y="549173"/>
                  </a:lnTo>
                  <a:lnTo>
                    <a:pt x="87858" y="552958"/>
                  </a:lnTo>
                  <a:lnTo>
                    <a:pt x="88506" y="550773"/>
                  </a:lnTo>
                  <a:lnTo>
                    <a:pt x="88823" y="547547"/>
                  </a:lnTo>
                  <a:lnTo>
                    <a:pt x="89090" y="544766"/>
                  </a:lnTo>
                  <a:lnTo>
                    <a:pt x="87261" y="537883"/>
                  </a:lnTo>
                  <a:lnTo>
                    <a:pt x="89128" y="535571"/>
                  </a:lnTo>
                  <a:lnTo>
                    <a:pt x="89611" y="534974"/>
                  </a:lnTo>
                  <a:lnTo>
                    <a:pt x="88265" y="535571"/>
                  </a:lnTo>
                  <a:lnTo>
                    <a:pt x="88099" y="526199"/>
                  </a:lnTo>
                  <a:lnTo>
                    <a:pt x="88099" y="526046"/>
                  </a:lnTo>
                  <a:lnTo>
                    <a:pt x="87757" y="526199"/>
                  </a:lnTo>
                  <a:lnTo>
                    <a:pt x="88379" y="518325"/>
                  </a:lnTo>
                  <a:lnTo>
                    <a:pt x="87871" y="507009"/>
                  </a:lnTo>
                  <a:lnTo>
                    <a:pt x="87757" y="498386"/>
                  </a:lnTo>
                  <a:lnTo>
                    <a:pt x="87731" y="495515"/>
                  </a:lnTo>
                  <a:lnTo>
                    <a:pt x="89496" y="487146"/>
                  </a:lnTo>
                  <a:lnTo>
                    <a:pt x="89357" y="477901"/>
                  </a:lnTo>
                  <a:lnTo>
                    <a:pt x="88366" y="474954"/>
                  </a:lnTo>
                  <a:lnTo>
                    <a:pt x="87236" y="471716"/>
                  </a:lnTo>
                  <a:lnTo>
                    <a:pt x="86690" y="461568"/>
                  </a:lnTo>
                  <a:lnTo>
                    <a:pt x="89750" y="460209"/>
                  </a:lnTo>
                  <a:lnTo>
                    <a:pt x="89649" y="459778"/>
                  </a:lnTo>
                  <a:lnTo>
                    <a:pt x="89573" y="452539"/>
                  </a:lnTo>
                  <a:lnTo>
                    <a:pt x="89369" y="410768"/>
                  </a:lnTo>
                  <a:lnTo>
                    <a:pt x="89458" y="366420"/>
                  </a:lnTo>
                  <a:lnTo>
                    <a:pt x="89725" y="354647"/>
                  </a:lnTo>
                  <a:lnTo>
                    <a:pt x="90170" y="350939"/>
                  </a:lnTo>
                  <a:lnTo>
                    <a:pt x="89458" y="349338"/>
                  </a:lnTo>
                  <a:lnTo>
                    <a:pt x="88404" y="347865"/>
                  </a:lnTo>
                  <a:lnTo>
                    <a:pt x="87591" y="342468"/>
                  </a:lnTo>
                  <a:lnTo>
                    <a:pt x="87858" y="327901"/>
                  </a:lnTo>
                  <a:lnTo>
                    <a:pt x="87871" y="321792"/>
                  </a:lnTo>
                  <a:lnTo>
                    <a:pt x="8470" y="321792"/>
                  </a:lnTo>
                  <a:lnTo>
                    <a:pt x="8026" y="321792"/>
                  </a:lnTo>
                  <a:lnTo>
                    <a:pt x="8204" y="354787"/>
                  </a:lnTo>
                  <a:lnTo>
                    <a:pt x="9093" y="410768"/>
                  </a:lnTo>
                  <a:lnTo>
                    <a:pt x="9791" y="459778"/>
                  </a:lnTo>
                  <a:lnTo>
                    <a:pt x="9855" y="471716"/>
                  </a:lnTo>
                  <a:lnTo>
                    <a:pt x="9753" y="500583"/>
                  </a:lnTo>
                  <a:lnTo>
                    <a:pt x="10401" y="498386"/>
                  </a:lnTo>
                  <a:lnTo>
                    <a:pt x="9702" y="515620"/>
                  </a:lnTo>
                  <a:lnTo>
                    <a:pt x="9601" y="537883"/>
                  </a:lnTo>
                  <a:lnTo>
                    <a:pt x="9474" y="547547"/>
                  </a:lnTo>
                  <a:lnTo>
                    <a:pt x="9359" y="552958"/>
                  </a:lnTo>
                  <a:lnTo>
                    <a:pt x="8077" y="569963"/>
                  </a:lnTo>
                  <a:lnTo>
                    <a:pt x="9017" y="608990"/>
                  </a:lnTo>
                  <a:lnTo>
                    <a:pt x="9740" y="667969"/>
                  </a:lnTo>
                  <a:lnTo>
                    <a:pt x="10058" y="734021"/>
                  </a:lnTo>
                  <a:lnTo>
                    <a:pt x="9867" y="787920"/>
                  </a:lnTo>
                  <a:lnTo>
                    <a:pt x="9753" y="798131"/>
                  </a:lnTo>
                  <a:lnTo>
                    <a:pt x="8928" y="835837"/>
                  </a:lnTo>
                  <a:lnTo>
                    <a:pt x="8115" y="853998"/>
                  </a:lnTo>
                  <a:lnTo>
                    <a:pt x="7353" y="857554"/>
                  </a:lnTo>
                  <a:lnTo>
                    <a:pt x="6781" y="861034"/>
                  </a:lnTo>
                  <a:lnTo>
                    <a:pt x="6692" y="866965"/>
                  </a:lnTo>
                  <a:lnTo>
                    <a:pt x="6591" y="884643"/>
                  </a:lnTo>
                  <a:lnTo>
                    <a:pt x="5245" y="887120"/>
                  </a:lnTo>
                  <a:lnTo>
                    <a:pt x="4495" y="879830"/>
                  </a:lnTo>
                  <a:lnTo>
                    <a:pt x="4622" y="887120"/>
                  </a:lnTo>
                  <a:lnTo>
                    <a:pt x="4813" y="901547"/>
                  </a:lnTo>
                  <a:lnTo>
                    <a:pt x="5207" y="912685"/>
                  </a:lnTo>
                  <a:lnTo>
                    <a:pt x="6159" y="922883"/>
                  </a:lnTo>
                  <a:lnTo>
                    <a:pt x="4724" y="969454"/>
                  </a:lnTo>
                  <a:lnTo>
                    <a:pt x="3594" y="1024890"/>
                  </a:lnTo>
                  <a:lnTo>
                    <a:pt x="2705" y="1084656"/>
                  </a:lnTo>
                  <a:lnTo>
                    <a:pt x="1981" y="1144206"/>
                  </a:lnTo>
                  <a:lnTo>
                    <a:pt x="1295" y="1204366"/>
                  </a:lnTo>
                  <a:lnTo>
                    <a:pt x="787" y="1244561"/>
                  </a:lnTo>
                  <a:lnTo>
                    <a:pt x="1104" y="1242529"/>
                  </a:lnTo>
                  <a:lnTo>
                    <a:pt x="596" y="1279601"/>
                  </a:lnTo>
                  <a:lnTo>
                    <a:pt x="0" y="1330820"/>
                  </a:lnTo>
                  <a:lnTo>
                    <a:pt x="74180" y="1330820"/>
                  </a:lnTo>
                  <a:lnTo>
                    <a:pt x="74231" y="1322260"/>
                  </a:lnTo>
                  <a:lnTo>
                    <a:pt x="74739" y="1265872"/>
                  </a:lnTo>
                  <a:lnTo>
                    <a:pt x="74993" y="1242529"/>
                  </a:lnTo>
                  <a:lnTo>
                    <a:pt x="75031" y="1239507"/>
                  </a:lnTo>
                  <a:lnTo>
                    <a:pt x="75107" y="1232357"/>
                  </a:lnTo>
                  <a:lnTo>
                    <a:pt x="68986" y="1237373"/>
                  </a:lnTo>
                  <a:lnTo>
                    <a:pt x="70612" y="1223441"/>
                  </a:lnTo>
                  <a:lnTo>
                    <a:pt x="72771" y="1232052"/>
                  </a:lnTo>
                  <a:lnTo>
                    <a:pt x="73558" y="1223441"/>
                  </a:lnTo>
                  <a:lnTo>
                    <a:pt x="75298" y="1204366"/>
                  </a:lnTo>
                  <a:lnTo>
                    <a:pt x="77673" y="1160132"/>
                  </a:lnTo>
                  <a:lnTo>
                    <a:pt x="79933" y="1115593"/>
                  </a:lnTo>
                  <a:lnTo>
                    <a:pt x="82143" y="1087005"/>
                  </a:lnTo>
                  <a:lnTo>
                    <a:pt x="82181" y="1092695"/>
                  </a:lnTo>
                  <a:lnTo>
                    <a:pt x="82664" y="1087005"/>
                  </a:lnTo>
                  <a:lnTo>
                    <a:pt x="83146" y="1081392"/>
                  </a:lnTo>
                  <a:lnTo>
                    <a:pt x="83743" y="1070610"/>
                  </a:lnTo>
                  <a:lnTo>
                    <a:pt x="84061" y="1059230"/>
                  </a:lnTo>
                  <a:lnTo>
                    <a:pt x="84086" y="1057960"/>
                  </a:lnTo>
                  <a:lnTo>
                    <a:pt x="84251" y="1046137"/>
                  </a:lnTo>
                  <a:lnTo>
                    <a:pt x="83299" y="1057960"/>
                  </a:lnTo>
                  <a:lnTo>
                    <a:pt x="81749" y="1053642"/>
                  </a:lnTo>
                  <a:lnTo>
                    <a:pt x="81051" y="1047724"/>
                  </a:lnTo>
                  <a:lnTo>
                    <a:pt x="80937" y="1039380"/>
                  </a:lnTo>
                  <a:lnTo>
                    <a:pt x="81064" y="1032256"/>
                  </a:lnTo>
                  <a:lnTo>
                    <a:pt x="82143" y="1039380"/>
                  </a:lnTo>
                  <a:lnTo>
                    <a:pt x="83083" y="1032256"/>
                  </a:lnTo>
                  <a:lnTo>
                    <a:pt x="83350" y="1030198"/>
                  </a:lnTo>
                  <a:lnTo>
                    <a:pt x="83464" y="1020749"/>
                  </a:lnTo>
                  <a:lnTo>
                    <a:pt x="83185" y="1010043"/>
                  </a:lnTo>
                  <a:lnTo>
                    <a:pt x="83210" y="997064"/>
                  </a:lnTo>
                  <a:lnTo>
                    <a:pt x="83959" y="1004404"/>
                  </a:lnTo>
                  <a:lnTo>
                    <a:pt x="84620" y="1000290"/>
                  </a:lnTo>
                  <a:lnTo>
                    <a:pt x="84391" y="997064"/>
                  </a:lnTo>
                  <a:lnTo>
                    <a:pt x="84226" y="994765"/>
                  </a:lnTo>
                  <a:lnTo>
                    <a:pt x="84201" y="992187"/>
                  </a:lnTo>
                  <a:lnTo>
                    <a:pt x="84188" y="989063"/>
                  </a:lnTo>
                  <a:lnTo>
                    <a:pt x="83337" y="992187"/>
                  </a:lnTo>
                  <a:lnTo>
                    <a:pt x="82651" y="988999"/>
                  </a:lnTo>
                  <a:lnTo>
                    <a:pt x="81940" y="983322"/>
                  </a:lnTo>
                  <a:lnTo>
                    <a:pt x="81038" y="978966"/>
                  </a:lnTo>
                  <a:lnTo>
                    <a:pt x="82626" y="979627"/>
                  </a:lnTo>
                  <a:lnTo>
                    <a:pt x="82727" y="978966"/>
                  </a:lnTo>
                  <a:lnTo>
                    <a:pt x="83439" y="974382"/>
                  </a:lnTo>
                  <a:lnTo>
                    <a:pt x="83794" y="966825"/>
                  </a:lnTo>
                  <a:lnTo>
                    <a:pt x="83997" y="960577"/>
                  </a:lnTo>
                  <a:lnTo>
                    <a:pt x="81927" y="957656"/>
                  </a:lnTo>
                  <a:lnTo>
                    <a:pt x="85598" y="942784"/>
                  </a:lnTo>
                  <a:lnTo>
                    <a:pt x="83527" y="941755"/>
                  </a:lnTo>
                  <a:lnTo>
                    <a:pt x="84175" y="935774"/>
                  </a:lnTo>
                  <a:lnTo>
                    <a:pt x="85572" y="940841"/>
                  </a:lnTo>
                  <a:lnTo>
                    <a:pt x="85509" y="935774"/>
                  </a:lnTo>
                  <a:lnTo>
                    <a:pt x="85483" y="933284"/>
                  </a:lnTo>
                  <a:lnTo>
                    <a:pt x="86385" y="922883"/>
                  </a:lnTo>
                  <a:lnTo>
                    <a:pt x="87541" y="911174"/>
                  </a:lnTo>
                  <a:lnTo>
                    <a:pt x="88353" y="895921"/>
                  </a:lnTo>
                  <a:lnTo>
                    <a:pt x="88176" y="887120"/>
                  </a:lnTo>
                  <a:lnTo>
                    <a:pt x="87998" y="877582"/>
                  </a:lnTo>
                  <a:lnTo>
                    <a:pt x="87693" y="872756"/>
                  </a:lnTo>
                  <a:lnTo>
                    <a:pt x="87972" y="866965"/>
                  </a:lnTo>
                  <a:lnTo>
                    <a:pt x="89319" y="845756"/>
                  </a:lnTo>
                  <a:lnTo>
                    <a:pt x="87896" y="840663"/>
                  </a:lnTo>
                  <a:lnTo>
                    <a:pt x="90284" y="837755"/>
                  </a:lnTo>
                  <a:lnTo>
                    <a:pt x="88315" y="830300"/>
                  </a:lnTo>
                  <a:lnTo>
                    <a:pt x="87757" y="821182"/>
                  </a:lnTo>
                  <a:lnTo>
                    <a:pt x="87198" y="812787"/>
                  </a:lnTo>
                  <a:lnTo>
                    <a:pt x="85255" y="807491"/>
                  </a:lnTo>
                  <a:lnTo>
                    <a:pt x="86931" y="802982"/>
                  </a:lnTo>
                  <a:lnTo>
                    <a:pt x="84836" y="798131"/>
                  </a:lnTo>
                  <a:lnTo>
                    <a:pt x="86474" y="787920"/>
                  </a:lnTo>
                  <a:lnTo>
                    <a:pt x="89255" y="792480"/>
                  </a:lnTo>
                  <a:lnTo>
                    <a:pt x="87972" y="804418"/>
                  </a:lnTo>
                  <a:lnTo>
                    <a:pt x="89725" y="809396"/>
                  </a:lnTo>
                  <a:lnTo>
                    <a:pt x="90055" y="787920"/>
                  </a:lnTo>
                  <a:lnTo>
                    <a:pt x="90297" y="772287"/>
                  </a:lnTo>
                  <a:close/>
                </a:path>
              </a:pathLst>
            </a:custGeom>
            <a:solidFill>
              <a:srgbClr val="430C22">
                <a:alpha val="42999"/>
              </a:srgbClr>
            </a:solidFill>
          </p:spPr>
          <p:txBody>
            <a:bodyPr wrap="square" lIns="0" tIns="0" rIns="0" bIns="0" rtlCol="0"/>
            <a:lstStyle/>
            <a:p>
              <a:endParaRPr sz="1632" dirty="0">
                <a:latin typeface="Lato" panose="020F0502020204030203" pitchFamily="34" charset="77"/>
              </a:endParaRPr>
            </a:p>
          </p:txBody>
        </p:sp>
        <p:sp>
          <p:nvSpPr>
            <p:cNvPr id="27" name="object 26">
              <a:extLst>
                <a:ext uri="{FF2B5EF4-FFF2-40B4-BE49-F238E27FC236}">
                  <a16:creationId xmlns:a16="http://schemas.microsoft.com/office/drawing/2014/main" id="{17FBC155-9C0C-2F4A-B58E-E73DDA86C5F9}"/>
                </a:ext>
              </a:extLst>
            </p:cNvPr>
            <p:cNvSpPr/>
            <p:nvPr/>
          </p:nvSpPr>
          <p:spPr>
            <a:xfrm>
              <a:off x="5227191" y="4753127"/>
              <a:ext cx="1717675" cy="2065020"/>
            </a:xfrm>
            <a:custGeom>
              <a:avLst/>
              <a:gdLst/>
              <a:ahLst/>
              <a:cxnLst/>
              <a:rect l="l" t="t" r="r" b="b"/>
              <a:pathLst>
                <a:path w="1717675" h="2065020">
                  <a:moveTo>
                    <a:pt x="193890" y="0"/>
                  </a:moveTo>
                  <a:lnTo>
                    <a:pt x="0" y="1895995"/>
                  </a:lnTo>
                  <a:lnTo>
                    <a:pt x="1491449" y="2064626"/>
                  </a:lnTo>
                  <a:lnTo>
                    <a:pt x="1717179" y="133616"/>
                  </a:lnTo>
                  <a:lnTo>
                    <a:pt x="193890" y="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grpSp>
      <p:sp>
        <p:nvSpPr>
          <p:cNvPr id="28" name="object 27">
            <a:extLst>
              <a:ext uri="{FF2B5EF4-FFF2-40B4-BE49-F238E27FC236}">
                <a16:creationId xmlns:a16="http://schemas.microsoft.com/office/drawing/2014/main" id="{FA82EB82-1B3A-D04E-B93D-1A9359C436C8}"/>
              </a:ext>
            </a:extLst>
          </p:cNvPr>
          <p:cNvSpPr/>
          <p:nvPr userDrawn="1"/>
        </p:nvSpPr>
        <p:spPr>
          <a:xfrm>
            <a:off x="9336469" y="5440573"/>
            <a:ext cx="453763" cy="1415362"/>
          </a:xfrm>
          <a:custGeom>
            <a:avLst/>
            <a:gdLst/>
            <a:ahLst/>
            <a:cxnLst/>
            <a:rect l="l" t="t" r="r" b="b"/>
            <a:pathLst>
              <a:path w="500379" h="1560829">
                <a:moveTo>
                  <a:pt x="60172" y="363397"/>
                </a:moveTo>
                <a:lnTo>
                  <a:pt x="7670" y="372414"/>
                </a:lnTo>
                <a:lnTo>
                  <a:pt x="0" y="413080"/>
                </a:lnTo>
                <a:lnTo>
                  <a:pt x="39116" y="439000"/>
                </a:lnTo>
                <a:lnTo>
                  <a:pt x="85610" y="504621"/>
                </a:lnTo>
                <a:lnTo>
                  <a:pt x="182016" y="653110"/>
                </a:lnTo>
                <a:lnTo>
                  <a:pt x="180701" y="1560262"/>
                </a:lnTo>
                <a:lnTo>
                  <a:pt x="383982" y="1560262"/>
                </a:lnTo>
                <a:lnTo>
                  <a:pt x="385610" y="663740"/>
                </a:lnTo>
                <a:lnTo>
                  <a:pt x="463435" y="482447"/>
                </a:lnTo>
                <a:lnTo>
                  <a:pt x="468149" y="407250"/>
                </a:lnTo>
                <a:lnTo>
                  <a:pt x="132816" y="407250"/>
                </a:lnTo>
                <a:lnTo>
                  <a:pt x="60172" y="363397"/>
                </a:lnTo>
                <a:close/>
              </a:path>
              <a:path w="500379" h="1560829">
                <a:moveTo>
                  <a:pt x="151168" y="61963"/>
                </a:moveTo>
                <a:lnTo>
                  <a:pt x="108623" y="70129"/>
                </a:lnTo>
                <a:lnTo>
                  <a:pt x="137731" y="397281"/>
                </a:lnTo>
                <a:lnTo>
                  <a:pt x="132816" y="407250"/>
                </a:lnTo>
                <a:lnTo>
                  <a:pt x="468149" y="407250"/>
                </a:lnTo>
                <a:lnTo>
                  <a:pt x="470420" y="371017"/>
                </a:lnTo>
                <a:lnTo>
                  <a:pt x="478263" y="318058"/>
                </a:lnTo>
                <a:lnTo>
                  <a:pt x="411378" y="318058"/>
                </a:lnTo>
                <a:lnTo>
                  <a:pt x="396557" y="317246"/>
                </a:lnTo>
                <a:lnTo>
                  <a:pt x="396691" y="281774"/>
                </a:lnTo>
                <a:lnTo>
                  <a:pt x="226237" y="281774"/>
                </a:lnTo>
                <a:lnTo>
                  <a:pt x="211467" y="281736"/>
                </a:lnTo>
                <a:lnTo>
                  <a:pt x="151168" y="61963"/>
                </a:lnTo>
                <a:close/>
              </a:path>
              <a:path w="500379" h="1560829">
                <a:moveTo>
                  <a:pt x="459105" y="159004"/>
                </a:moveTo>
                <a:lnTo>
                  <a:pt x="411378" y="318058"/>
                </a:lnTo>
                <a:lnTo>
                  <a:pt x="478263" y="318058"/>
                </a:lnTo>
                <a:lnTo>
                  <a:pt x="500049" y="170942"/>
                </a:lnTo>
                <a:lnTo>
                  <a:pt x="459105" y="159004"/>
                </a:lnTo>
                <a:close/>
              </a:path>
              <a:path w="500379" h="1560829">
                <a:moveTo>
                  <a:pt x="291045" y="0"/>
                </a:moveTo>
                <a:lnTo>
                  <a:pt x="242874" y="1968"/>
                </a:lnTo>
                <a:lnTo>
                  <a:pt x="226237" y="281774"/>
                </a:lnTo>
                <a:lnTo>
                  <a:pt x="396691" y="281774"/>
                </a:lnTo>
                <a:lnTo>
                  <a:pt x="396724" y="272973"/>
                </a:lnTo>
                <a:lnTo>
                  <a:pt x="311835" y="272973"/>
                </a:lnTo>
                <a:lnTo>
                  <a:pt x="291045" y="0"/>
                </a:lnTo>
                <a:close/>
              </a:path>
              <a:path w="500379" h="1560829">
                <a:moveTo>
                  <a:pt x="354533" y="63766"/>
                </a:moveTo>
                <a:lnTo>
                  <a:pt x="326923" y="272910"/>
                </a:lnTo>
                <a:lnTo>
                  <a:pt x="311835" y="272973"/>
                </a:lnTo>
                <a:lnTo>
                  <a:pt x="396724" y="272973"/>
                </a:lnTo>
                <a:lnTo>
                  <a:pt x="397510" y="64312"/>
                </a:lnTo>
                <a:lnTo>
                  <a:pt x="354533" y="63766"/>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9" name="object 28">
            <a:extLst>
              <a:ext uri="{FF2B5EF4-FFF2-40B4-BE49-F238E27FC236}">
                <a16:creationId xmlns:a16="http://schemas.microsoft.com/office/drawing/2014/main" id="{CA435B90-3F28-B942-85F2-65938DA917E5}"/>
              </a:ext>
            </a:extLst>
          </p:cNvPr>
          <p:cNvSpPr/>
          <p:nvPr userDrawn="1"/>
        </p:nvSpPr>
        <p:spPr>
          <a:xfrm>
            <a:off x="5130016" y="5952589"/>
            <a:ext cx="453763" cy="902884"/>
          </a:xfrm>
          <a:custGeom>
            <a:avLst/>
            <a:gdLst/>
            <a:ahLst/>
            <a:cxnLst/>
            <a:rect l="l" t="t" r="r" b="b"/>
            <a:pathLst>
              <a:path w="500379" h="995679">
                <a:moveTo>
                  <a:pt x="60172" y="363410"/>
                </a:moveTo>
                <a:lnTo>
                  <a:pt x="7670" y="372414"/>
                </a:lnTo>
                <a:lnTo>
                  <a:pt x="0" y="413080"/>
                </a:lnTo>
                <a:lnTo>
                  <a:pt x="39116" y="439013"/>
                </a:lnTo>
                <a:lnTo>
                  <a:pt x="85610" y="504621"/>
                </a:lnTo>
                <a:lnTo>
                  <a:pt x="182016" y="653110"/>
                </a:lnTo>
                <a:lnTo>
                  <a:pt x="181520" y="995621"/>
                </a:lnTo>
                <a:lnTo>
                  <a:pt x="385017" y="995621"/>
                </a:lnTo>
                <a:lnTo>
                  <a:pt x="385622" y="663740"/>
                </a:lnTo>
                <a:lnTo>
                  <a:pt x="463435" y="482447"/>
                </a:lnTo>
                <a:lnTo>
                  <a:pt x="468149" y="407250"/>
                </a:lnTo>
                <a:lnTo>
                  <a:pt x="132816" y="407250"/>
                </a:lnTo>
                <a:lnTo>
                  <a:pt x="60172" y="363410"/>
                </a:lnTo>
                <a:close/>
              </a:path>
              <a:path w="500379" h="995679">
                <a:moveTo>
                  <a:pt x="151168" y="61963"/>
                </a:moveTo>
                <a:lnTo>
                  <a:pt x="108623" y="70129"/>
                </a:lnTo>
                <a:lnTo>
                  <a:pt x="137731" y="397281"/>
                </a:lnTo>
                <a:lnTo>
                  <a:pt x="132816" y="407250"/>
                </a:lnTo>
                <a:lnTo>
                  <a:pt x="468149" y="407250"/>
                </a:lnTo>
                <a:lnTo>
                  <a:pt x="470420" y="371017"/>
                </a:lnTo>
                <a:lnTo>
                  <a:pt x="478263" y="318058"/>
                </a:lnTo>
                <a:lnTo>
                  <a:pt x="411378" y="318058"/>
                </a:lnTo>
                <a:lnTo>
                  <a:pt x="396557" y="317246"/>
                </a:lnTo>
                <a:lnTo>
                  <a:pt x="396691" y="281774"/>
                </a:lnTo>
                <a:lnTo>
                  <a:pt x="226237" y="281774"/>
                </a:lnTo>
                <a:lnTo>
                  <a:pt x="211467" y="281736"/>
                </a:lnTo>
                <a:lnTo>
                  <a:pt x="151168" y="61963"/>
                </a:lnTo>
                <a:close/>
              </a:path>
              <a:path w="500379" h="995679">
                <a:moveTo>
                  <a:pt x="459105" y="159004"/>
                </a:moveTo>
                <a:lnTo>
                  <a:pt x="411378" y="318058"/>
                </a:lnTo>
                <a:lnTo>
                  <a:pt x="478263" y="318058"/>
                </a:lnTo>
                <a:lnTo>
                  <a:pt x="500049" y="170942"/>
                </a:lnTo>
                <a:lnTo>
                  <a:pt x="459105" y="159004"/>
                </a:lnTo>
                <a:close/>
              </a:path>
              <a:path w="500379" h="995679">
                <a:moveTo>
                  <a:pt x="291045" y="0"/>
                </a:moveTo>
                <a:lnTo>
                  <a:pt x="242874" y="1968"/>
                </a:lnTo>
                <a:lnTo>
                  <a:pt x="226237" y="281774"/>
                </a:lnTo>
                <a:lnTo>
                  <a:pt x="396691" y="281774"/>
                </a:lnTo>
                <a:lnTo>
                  <a:pt x="396724" y="272973"/>
                </a:lnTo>
                <a:lnTo>
                  <a:pt x="311835" y="272973"/>
                </a:lnTo>
                <a:lnTo>
                  <a:pt x="291045" y="0"/>
                </a:lnTo>
                <a:close/>
              </a:path>
              <a:path w="500379" h="995679">
                <a:moveTo>
                  <a:pt x="354533" y="63766"/>
                </a:moveTo>
                <a:lnTo>
                  <a:pt x="326923" y="272923"/>
                </a:lnTo>
                <a:lnTo>
                  <a:pt x="311835" y="272973"/>
                </a:lnTo>
                <a:lnTo>
                  <a:pt x="396724" y="272973"/>
                </a:lnTo>
                <a:lnTo>
                  <a:pt x="397510" y="64312"/>
                </a:lnTo>
                <a:lnTo>
                  <a:pt x="354533" y="63766"/>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30" name="object 29">
            <a:extLst>
              <a:ext uri="{FF2B5EF4-FFF2-40B4-BE49-F238E27FC236}">
                <a16:creationId xmlns:a16="http://schemas.microsoft.com/office/drawing/2014/main" id="{4BF93EAC-5339-FC42-A75F-0BC7130DF7F6}"/>
              </a:ext>
            </a:extLst>
          </p:cNvPr>
          <p:cNvSpPr/>
          <p:nvPr userDrawn="1"/>
        </p:nvSpPr>
        <p:spPr>
          <a:xfrm>
            <a:off x="2446166" y="6179399"/>
            <a:ext cx="356446" cy="676587"/>
          </a:xfrm>
          <a:custGeom>
            <a:avLst/>
            <a:gdLst/>
            <a:ahLst/>
            <a:cxnLst/>
            <a:rect l="l" t="t" r="r" b="b"/>
            <a:pathLst>
              <a:path w="393064" h="746125">
                <a:moveTo>
                  <a:pt x="29133" y="136639"/>
                </a:moveTo>
                <a:lnTo>
                  <a:pt x="0" y="149364"/>
                </a:lnTo>
                <a:lnTo>
                  <a:pt x="40919" y="294462"/>
                </a:lnTo>
                <a:lnTo>
                  <a:pt x="56667" y="376199"/>
                </a:lnTo>
                <a:lnTo>
                  <a:pt x="131419" y="502831"/>
                </a:lnTo>
                <a:lnTo>
                  <a:pt x="162852" y="745501"/>
                </a:lnTo>
                <a:lnTo>
                  <a:pt x="315732" y="745501"/>
                </a:lnTo>
                <a:lnTo>
                  <a:pt x="280936" y="475627"/>
                </a:lnTo>
                <a:lnTo>
                  <a:pt x="338112" y="356692"/>
                </a:lnTo>
                <a:lnTo>
                  <a:pt x="366255" y="303771"/>
                </a:lnTo>
                <a:lnTo>
                  <a:pt x="383113" y="289179"/>
                </a:lnTo>
                <a:lnTo>
                  <a:pt x="293966" y="289179"/>
                </a:lnTo>
                <a:lnTo>
                  <a:pt x="289369" y="282270"/>
                </a:lnTo>
                <a:lnTo>
                  <a:pt x="288099" y="249707"/>
                </a:lnTo>
                <a:lnTo>
                  <a:pt x="79540" y="249707"/>
                </a:lnTo>
                <a:lnTo>
                  <a:pt x="29133" y="136639"/>
                </a:lnTo>
                <a:close/>
              </a:path>
              <a:path w="393064" h="746125">
                <a:moveTo>
                  <a:pt x="343496" y="249872"/>
                </a:moveTo>
                <a:lnTo>
                  <a:pt x="293966" y="289179"/>
                </a:lnTo>
                <a:lnTo>
                  <a:pt x="383113" y="289179"/>
                </a:lnTo>
                <a:lnTo>
                  <a:pt x="392709" y="280873"/>
                </a:lnTo>
                <a:lnTo>
                  <a:pt x="383184" y="251548"/>
                </a:lnTo>
                <a:lnTo>
                  <a:pt x="343496" y="249872"/>
                </a:lnTo>
                <a:close/>
              </a:path>
              <a:path w="393064" h="746125">
                <a:moveTo>
                  <a:pt x="97408" y="56299"/>
                </a:moveTo>
                <a:lnTo>
                  <a:pt x="65684" y="60794"/>
                </a:lnTo>
                <a:lnTo>
                  <a:pt x="90411" y="247700"/>
                </a:lnTo>
                <a:lnTo>
                  <a:pt x="79540" y="249707"/>
                </a:lnTo>
                <a:lnTo>
                  <a:pt x="288099" y="249707"/>
                </a:lnTo>
                <a:lnTo>
                  <a:pt x="286485" y="208305"/>
                </a:lnTo>
                <a:lnTo>
                  <a:pt x="137693" y="208305"/>
                </a:lnTo>
                <a:lnTo>
                  <a:pt x="97408" y="56299"/>
                </a:lnTo>
                <a:close/>
              </a:path>
              <a:path w="393064" h="746125">
                <a:moveTo>
                  <a:pt x="174091" y="0"/>
                </a:moveTo>
                <a:lnTo>
                  <a:pt x="138290" y="3124"/>
                </a:lnTo>
                <a:lnTo>
                  <a:pt x="148856" y="206921"/>
                </a:lnTo>
                <a:lnTo>
                  <a:pt x="137693" y="208305"/>
                </a:lnTo>
                <a:lnTo>
                  <a:pt x="286485" y="208305"/>
                </a:lnTo>
                <a:lnTo>
                  <a:pt x="286367" y="205282"/>
                </a:lnTo>
                <a:lnTo>
                  <a:pt x="212966" y="205282"/>
                </a:lnTo>
                <a:lnTo>
                  <a:pt x="174091" y="0"/>
                </a:lnTo>
                <a:close/>
              </a:path>
              <a:path w="393064" h="746125">
                <a:moveTo>
                  <a:pt x="247586" y="35648"/>
                </a:moveTo>
                <a:lnTo>
                  <a:pt x="223888" y="203860"/>
                </a:lnTo>
                <a:lnTo>
                  <a:pt x="212966" y="205282"/>
                </a:lnTo>
                <a:lnTo>
                  <a:pt x="286367" y="205282"/>
                </a:lnTo>
                <a:lnTo>
                  <a:pt x="279831" y="37642"/>
                </a:lnTo>
                <a:lnTo>
                  <a:pt x="247586" y="35648"/>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31" name="object 30">
            <a:extLst>
              <a:ext uri="{FF2B5EF4-FFF2-40B4-BE49-F238E27FC236}">
                <a16:creationId xmlns:a16="http://schemas.microsoft.com/office/drawing/2014/main" id="{F81272C2-06CB-D44D-BB4C-72DE476B6135}"/>
              </a:ext>
            </a:extLst>
          </p:cNvPr>
          <p:cNvSpPr/>
          <p:nvPr userDrawn="1"/>
        </p:nvSpPr>
        <p:spPr>
          <a:xfrm>
            <a:off x="3257116" y="6225151"/>
            <a:ext cx="216516" cy="630521"/>
          </a:xfrm>
          <a:custGeom>
            <a:avLst/>
            <a:gdLst/>
            <a:ahLst/>
            <a:cxnLst/>
            <a:rect l="l" t="t" r="r" b="b"/>
            <a:pathLst>
              <a:path w="238760" h="695325">
                <a:moveTo>
                  <a:pt x="45605" y="0"/>
                </a:moveTo>
                <a:lnTo>
                  <a:pt x="38170" y="17950"/>
                </a:lnTo>
                <a:lnTo>
                  <a:pt x="21978" y="57762"/>
                </a:lnTo>
                <a:lnTo>
                  <a:pt x="6198" y="98380"/>
                </a:lnTo>
                <a:lnTo>
                  <a:pt x="0" y="118745"/>
                </a:lnTo>
                <a:lnTo>
                  <a:pt x="2379" y="123477"/>
                </a:lnTo>
                <a:lnTo>
                  <a:pt x="72732" y="266179"/>
                </a:lnTo>
                <a:lnTo>
                  <a:pt x="51041" y="431619"/>
                </a:lnTo>
                <a:lnTo>
                  <a:pt x="16726" y="695048"/>
                </a:lnTo>
                <a:lnTo>
                  <a:pt x="202338" y="695048"/>
                </a:lnTo>
                <a:lnTo>
                  <a:pt x="238252" y="265772"/>
                </a:lnTo>
                <a:lnTo>
                  <a:pt x="96456" y="91757"/>
                </a:lnTo>
                <a:lnTo>
                  <a:pt x="182616" y="91757"/>
                </a:lnTo>
                <a:lnTo>
                  <a:pt x="212483" y="41338"/>
                </a:lnTo>
                <a:lnTo>
                  <a:pt x="45605" y="0"/>
                </a:lnTo>
                <a:close/>
              </a:path>
              <a:path w="238760" h="695325">
                <a:moveTo>
                  <a:pt x="182616" y="91757"/>
                </a:moveTo>
                <a:lnTo>
                  <a:pt x="96456" y="91757"/>
                </a:lnTo>
                <a:lnTo>
                  <a:pt x="182308" y="92278"/>
                </a:lnTo>
                <a:lnTo>
                  <a:pt x="182616" y="91757"/>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pic>
        <p:nvPicPr>
          <p:cNvPr id="32" name="object 31">
            <a:extLst>
              <a:ext uri="{FF2B5EF4-FFF2-40B4-BE49-F238E27FC236}">
                <a16:creationId xmlns:a16="http://schemas.microsoft.com/office/drawing/2014/main" id="{E37DB78A-2B74-1D41-BDE9-4C5BE4EA78DC}"/>
              </a:ext>
            </a:extLst>
          </p:cNvPr>
          <p:cNvPicPr/>
          <p:nvPr userDrawn="1"/>
        </p:nvPicPr>
        <p:blipFill>
          <a:blip r:embed="rId6" cstate="screen">
            <a:extLst>
              <a:ext uri="{28A0092B-C50C-407E-A947-70E740481C1C}">
                <a14:useLocalDpi xmlns:a14="http://schemas.microsoft.com/office/drawing/2010/main"/>
              </a:ext>
            </a:extLst>
          </a:blip>
          <a:stretch>
            <a:fillRect/>
          </a:stretch>
        </p:blipFill>
        <p:spPr>
          <a:xfrm>
            <a:off x="5773856" y="4042148"/>
            <a:ext cx="2512658" cy="2813273"/>
          </a:xfrm>
          <a:prstGeom prst="rect">
            <a:avLst/>
          </a:prstGeom>
        </p:spPr>
      </p:pic>
      <p:pic>
        <p:nvPicPr>
          <p:cNvPr id="33" name="object 32">
            <a:extLst>
              <a:ext uri="{FF2B5EF4-FFF2-40B4-BE49-F238E27FC236}">
                <a16:creationId xmlns:a16="http://schemas.microsoft.com/office/drawing/2014/main" id="{AB185A83-30A6-854B-B380-DCDB8C3971DE}"/>
              </a:ext>
            </a:extLst>
          </p:cNvPr>
          <p:cNvPicPr/>
          <p:nvPr userDrawn="1"/>
        </p:nvPicPr>
        <p:blipFill>
          <a:blip r:embed="rId7" cstate="screen">
            <a:extLst>
              <a:ext uri="{28A0092B-C50C-407E-A947-70E740481C1C}">
                <a14:useLocalDpi xmlns:a14="http://schemas.microsoft.com/office/drawing/2010/main"/>
              </a:ext>
            </a:extLst>
          </a:blip>
          <a:stretch>
            <a:fillRect/>
          </a:stretch>
        </p:blipFill>
        <p:spPr>
          <a:xfrm>
            <a:off x="3326495" y="6114685"/>
            <a:ext cx="273685" cy="350945"/>
          </a:xfrm>
          <a:prstGeom prst="rect">
            <a:avLst/>
          </a:prstGeom>
        </p:spPr>
      </p:pic>
      <p:grpSp>
        <p:nvGrpSpPr>
          <p:cNvPr id="34" name="object 33">
            <a:extLst>
              <a:ext uri="{FF2B5EF4-FFF2-40B4-BE49-F238E27FC236}">
                <a16:creationId xmlns:a16="http://schemas.microsoft.com/office/drawing/2014/main" id="{C6D2CCDA-2D9A-8B43-90BB-8F0C83795CD5}"/>
              </a:ext>
            </a:extLst>
          </p:cNvPr>
          <p:cNvGrpSpPr/>
          <p:nvPr userDrawn="1"/>
        </p:nvGrpSpPr>
        <p:grpSpPr>
          <a:xfrm>
            <a:off x="3634079" y="4436982"/>
            <a:ext cx="442822" cy="2418438"/>
            <a:chOff x="2603463" y="4893005"/>
            <a:chExt cx="488315" cy="2667000"/>
          </a:xfrm>
        </p:grpSpPr>
        <p:sp>
          <p:nvSpPr>
            <p:cNvPr id="35" name="object 34">
              <a:extLst>
                <a:ext uri="{FF2B5EF4-FFF2-40B4-BE49-F238E27FC236}">
                  <a16:creationId xmlns:a16="http://schemas.microsoft.com/office/drawing/2014/main" id="{8261D453-AEC1-1B4E-985E-5B12A583196D}"/>
                </a:ext>
              </a:extLst>
            </p:cNvPr>
            <p:cNvSpPr/>
            <p:nvPr/>
          </p:nvSpPr>
          <p:spPr>
            <a:xfrm>
              <a:off x="2666244" y="6622496"/>
              <a:ext cx="426084" cy="937894"/>
            </a:xfrm>
            <a:custGeom>
              <a:avLst/>
              <a:gdLst/>
              <a:ahLst/>
              <a:cxnLst/>
              <a:rect l="l" t="t" r="r" b="b"/>
              <a:pathLst>
                <a:path w="426085" h="937895">
                  <a:moveTo>
                    <a:pt x="333629" y="0"/>
                  </a:moveTo>
                  <a:lnTo>
                    <a:pt x="12623" y="37896"/>
                  </a:lnTo>
                  <a:lnTo>
                    <a:pt x="0" y="326986"/>
                  </a:lnTo>
                  <a:lnTo>
                    <a:pt x="121932" y="386537"/>
                  </a:lnTo>
                  <a:lnTo>
                    <a:pt x="210847" y="937508"/>
                  </a:lnTo>
                  <a:lnTo>
                    <a:pt x="425511" y="937508"/>
                  </a:lnTo>
                  <a:lnTo>
                    <a:pt x="295833" y="351066"/>
                  </a:lnTo>
                  <a:lnTo>
                    <a:pt x="303699" y="342207"/>
                  </a:lnTo>
                  <a:lnTo>
                    <a:pt x="336624" y="309410"/>
                  </a:lnTo>
                  <a:lnTo>
                    <a:pt x="345641" y="265674"/>
                  </a:lnTo>
                  <a:lnTo>
                    <a:pt x="347854" y="198366"/>
                  </a:lnTo>
                  <a:lnTo>
                    <a:pt x="350875" y="102438"/>
                  </a:lnTo>
                  <a:lnTo>
                    <a:pt x="333629"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36" name="object 35">
              <a:extLst>
                <a:ext uri="{FF2B5EF4-FFF2-40B4-BE49-F238E27FC236}">
                  <a16:creationId xmlns:a16="http://schemas.microsoft.com/office/drawing/2014/main" id="{128838AD-D1E4-2F42-808F-D050488577B5}"/>
                </a:ext>
              </a:extLst>
            </p:cNvPr>
            <p:cNvSpPr/>
            <p:nvPr/>
          </p:nvSpPr>
          <p:spPr>
            <a:xfrm>
              <a:off x="2652952" y="4893005"/>
              <a:ext cx="309245" cy="2667000"/>
            </a:xfrm>
            <a:custGeom>
              <a:avLst/>
              <a:gdLst/>
              <a:ahLst/>
              <a:cxnLst/>
              <a:rect l="l" t="t" r="r" b="b"/>
              <a:pathLst>
                <a:path w="309244" h="2667000">
                  <a:moveTo>
                    <a:pt x="124383" y="1523999"/>
                  </a:moveTo>
                  <a:lnTo>
                    <a:pt x="126256" y="1549399"/>
                  </a:lnTo>
                  <a:lnTo>
                    <a:pt x="128171" y="1562099"/>
                  </a:lnTo>
                  <a:lnTo>
                    <a:pt x="130377" y="1587499"/>
                  </a:lnTo>
                  <a:lnTo>
                    <a:pt x="133121" y="1600199"/>
                  </a:lnTo>
                  <a:lnTo>
                    <a:pt x="135905" y="1638299"/>
                  </a:lnTo>
                  <a:lnTo>
                    <a:pt x="139316" y="1689099"/>
                  </a:lnTo>
                  <a:lnTo>
                    <a:pt x="143223" y="1739899"/>
                  </a:lnTo>
                  <a:lnTo>
                    <a:pt x="147495" y="1790699"/>
                  </a:lnTo>
                  <a:lnTo>
                    <a:pt x="152003" y="1854199"/>
                  </a:lnTo>
                  <a:lnTo>
                    <a:pt x="156616" y="1904999"/>
                  </a:lnTo>
                  <a:lnTo>
                    <a:pt x="169787" y="2070099"/>
                  </a:lnTo>
                  <a:lnTo>
                    <a:pt x="173520" y="2108199"/>
                  </a:lnTo>
                  <a:lnTo>
                    <a:pt x="176707" y="2146299"/>
                  </a:lnTo>
                  <a:lnTo>
                    <a:pt x="179510" y="2184399"/>
                  </a:lnTo>
                  <a:lnTo>
                    <a:pt x="183194" y="2222499"/>
                  </a:lnTo>
                  <a:lnTo>
                    <a:pt x="192472" y="2349499"/>
                  </a:lnTo>
                  <a:lnTo>
                    <a:pt x="202764" y="2476499"/>
                  </a:lnTo>
                  <a:lnTo>
                    <a:pt x="207715" y="2539999"/>
                  </a:lnTo>
                  <a:lnTo>
                    <a:pt x="212229" y="2590799"/>
                  </a:lnTo>
                  <a:lnTo>
                    <a:pt x="216075" y="2641599"/>
                  </a:lnTo>
                  <a:lnTo>
                    <a:pt x="219024" y="2666999"/>
                  </a:lnTo>
                  <a:lnTo>
                    <a:pt x="306771" y="2666999"/>
                  </a:lnTo>
                  <a:lnTo>
                    <a:pt x="304596" y="2654299"/>
                  </a:lnTo>
                  <a:lnTo>
                    <a:pt x="303260" y="2628899"/>
                  </a:lnTo>
                  <a:lnTo>
                    <a:pt x="303766" y="2616199"/>
                  </a:lnTo>
                  <a:lnTo>
                    <a:pt x="304827" y="2616199"/>
                  </a:lnTo>
                  <a:lnTo>
                    <a:pt x="305155" y="2603499"/>
                  </a:lnTo>
                  <a:lnTo>
                    <a:pt x="303225" y="2603499"/>
                  </a:lnTo>
                  <a:lnTo>
                    <a:pt x="300405" y="2578099"/>
                  </a:lnTo>
                  <a:lnTo>
                    <a:pt x="304660" y="2578099"/>
                  </a:lnTo>
                  <a:lnTo>
                    <a:pt x="303847" y="2565399"/>
                  </a:lnTo>
                  <a:lnTo>
                    <a:pt x="304114" y="2565399"/>
                  </a:lnTo>
                  <a:lnTo>
                    <a:pt x="304542" y="2552699"/>
                  </a:lnTo>
                  <a:lnTo>
                    <a:pt x="301472" y="2552699"/>
                  </a:lnTo>
                  <a:lnTo>
                    <a:pt x="299351" y="2539999"/>
                  </a:lnTo>
                  <a:lnTo>
                    <a:pt x="296148" y="2501899"/>
                  </a:lnTo>
                  <a:lnTo>
                    <a:pt x="291691" y="2451099"/>
                  </a:lnTo>
                  <a:lnTo>
                    <a:pt x="286423" y="2400299"/>
                  </a:lnTo>
                  <a:lnTo>
                    <a:pt x="280787" y="2324099"/>
                  </a:lnTo>
                  <a:lnTo>
                    <a:pt x="275226" y="2260599"/>
                  </a:lnTo>
                  <a:lnTo>
                    <a:pt x="264496" y="2133599"/>
                  </a:lnTo>
                  <a:lnTo>
                    <a:pt x="256895" y="2133599"/>
                  </a:lnTo>
                  <a:lnTo>
                    <a:pt x="257208" y="2133077"/>
                  </a:lnTo>
                  <a:lnTo>
                    <a:pt x="257009" y="2108199"/>
                  </a:lnTo>
                  <a:lnTo>
                    <a:pt x="260678" y="2108199"/>
                  </a:lnTo>
                  <a:lnTo>
                    <a:pt x="260243" y="2082799"/>
                  </a:lnTo>
                  <a:lnTo>
                    <a:pt x="257463" y="2031999"/>
                  </a:lnTo>
                  <a:lnTo>
                    <a:pt x="253888" y="1968499"/>
                  </a:lnTo>
                  <a:lnTo>
                    <a:pt x="250846" y="1904999"/>
                  </a:lnTo>
                  <a:lnTo>
                    <a:pt x="249669" y="1866899"/>
                  </a:lnTo>
                  <a:lnTo>
                    <a:pt x="249990" y="1866899"/>
                  </a:lnTo>
                  <a:lnTo>
                    <a:pt x="249008" y="1841499"/>
                  </a:lnTo>
                  <a:lnTo>
                    <a:pt x="247617" y="1828799"/>
                  </a:lnTo>
                  <a:lnTo>
                    <a:pt x="246507" y="1828799"/>
                  </a:lnTo>
                  <a:lnTo>
                    <a:pt x="243979" y="1816099"/>
                  </a:lnTo>
                  <a:lnTo>
                    <a:pt x="242219" y="1803399"/>
                  </a:lnTo>
                  <a:lnTo>
                    <a:pt x="240933" y="1790699"/>
                  </a:lnTo>
                  <a:lnTo>
                    <a:pt x="239826" y="1777999"/>
                  </a:lnTo>
                  <a:lnTo>
                    <a:pt x="242221" y="1777999"/>
                  </a:lnTo>
                  <a:lnTo>
                    <a:pt x="240884" y="1765299"/>
                  </a:lnTo>
                  <a:lnTo>
                    <a:pt x="236867" y="1714499"/>
                  </a:lnTo>
                  <a:lnTo>
                    <a:pt x="236246" y="1714499"/>
                  </a:lnTo>
                  <a:lnTo>
                    <a:pt x="234916" y="1701799"/>
                  </a:lnTo>
                  <a:lnTo>
                    <a:pt x="233174" y="1701799"/>
                  </a:lnTo>
                  <a:lnTo>
                    <a:pt x="231419" y="1689099"/>
                  </a:lnTo>
                  <a:lnTo>
                    <a:pt x="233433" y="1689099"/>
                  </a:lnTo>
                  <a:lnTo>
                    <a:pt x="233587" y="1676399"/>
                  </a:lnTo>
                  <a:lnTo>
                    <a:pt x="232079" y="1650999"/>
                  </a:lnTo>
                  <a:lnTo>
                    <a:pt x="230662" y="1650999"/>
                  </a:lnTo>
                  <a:lnTo>
                    <a:pt x="230206" y="1638299"/>
                  </a:lnTo>
                  <a:lnTo>
                    <a:pt x="229808" y="1625599"/>
                  </a:lnTo>
                  <a:lnTo>
                    <a:pt x="228561" y="1625599"/>
                  </a:lnTo>
                  <a:lnTo>
                    <a:pt x="228396" y="1612899"/>
                  </a:lnTo>
                  <a:lnTo>
                    <a:pt x="229570" y="1612899"/>
                  </a:lnTo>
                  <a:lnTo>
                    <a:pt x="229036" y="1587499"/>
                  </a:lnTo>
                  <a:lnTo>
                    <a:pt x="228567" y="1574799"/>
                  </a:lnTo>
                  <a:lnTo>
                    <a:pt x="227139" y="1549399"/>
                  </a:lnTo>
                  <a:lnTo>
                    <a:pt x="226043" y="1536699"/>
                  </a:lnTo>
                  <a:lnTo>
                    <a:pt x="125728" y="1536699"/>
                  </a:lnTo>
                  <a:lnTo>
                    <a:pt x="124383" y="1523999"/>
                  </a:lnTo>
                  <a:close/>
                </a:path>
                <a:path w="309244" h="2667000">
                  <a:moveTo>
                    <a:pt x="306654" y="2565399"/>
                  </a:moveTo>
                  <a:lnTo>
                    <a:pt x="306578" y="2578099"/>
                  </a:lnTo>
                  <a:lnTo>
                    <a:pt x="305727" y="2578099"/>
                  </a:lnTo>
                  <a:lnTo>
                    <a:pt x="307759" y="2590799"/>
                  </a:lnTo>
                  <a:lnTo>
                    <a:pt x="308914" y="2590799"/>
                  </a:lnTo>
                  <a:lnTo>
                    <a:pt x="307200" y="2578099"/>
                  </a:lnTo>
                  <a:lnTo>
                    <a:pt x="306654" y="2565399"/>
                  </a:lnTo>
                  <a:close/>
                </a:path>
                <a:path w="309244" h="2667000">
                  <a:moveTo>
                    <a:pt x="304215" y="2539999"/>
                  </a:moveTo>
                  <a:lnTo>
                    <a:pt x="303766" y="2539999"/>
                  </a:lnTo>
                  <a:lnTo>
                    <a:pt x="302898" y="2552699"/>
                  </a:lnTo>
                  <a:lnTo>
                    <a:pt x="304542" y="2552699"/>
                  </a:lnTo>
                  <a:lnTo>
                    <a:pt x="304215" y="2539999"/>
                  </a:lnTo>
                  <a:close/>
                </a:path>
                <a:path w="309244" h="2667000">
                  <a:moveTo>
                    <a:pt x="257208" y="2133077"/>
                  </a:moveTo>
                  <a:lnTo>
                    <a:pt x="256895" y="2133599"/>
                  </a:lnTo>
                  <a:lnTo>
                    <a:pt x="257213" y="2133599"/>
                  </a:lnTo>
                  <a:lnTo>
                    <a:pt x="257208" y="2133077"/>
                  </a:lnTo>
                  <a:close/>
                </a:path>
                <a:path w="309244" h="2667000">
                  <a:moveTo>
                    <a:pt x="263558" y="2122495"/>
                  </a:moveTo>
                  <a:lnTo>
                    <a:pt x="257208" y="2133077"/>
                  </a:lnTo>
                  <a:lnTo>
                    <a:pt x="257213" y="2133599"/>
                  </a:lnTo>
                  <a:lnTo>
                    <a:pt x="264496" y="2133599"/>
                  </a:lnTo>
                  <a:lnTo>
                    <a:pt x="263558" y="2122495"/>
                  </a:lnTo>
                  <a:close/>
                </a:path>
                <a:path w="309244" h="2667000">
                  <a:moveTo>
                    <a:pt x="264515" y="2120899"/>
                  </a:moveTo>
                  <a:lnTo>
                    <a:pt x="263423" y="2120899"/>
                  </a:lnTo>
                  <a:lnTo>
                    <a:pt x="263558" y="2122495"/>
                  </a:lnTo>
                  <a:lnTo>
                    <a:pt x="264515" y="2120899"/>
                  </a:lnTo>
                  <a:close/>
                </a:path>
                <a:path w="309244" h="2667000">
                  <a:moveTo>
                    <a:pt x="260678" y="2108199"/>
                  </a:moveTo>
                  <a:lnTo>
                    <a:pt x="257009" y="2108199"/>
                  </a:lnTo>
                  <a:lnTo>
                    <a:pt x="260896" y="2120899"/>
                  </a:lnTo>
                  <a:lnTo>
                    <a:pt x="260678" y="2108199"/>
                  </a:lnTo>
                  <a:close/>
                </a:path>
                <a:path w="309244" h="2667000">
                  <a:moveTo>
                    <a:pt x="249990" y="1866899"/>
                  </a:moveTo>
                  <a:lnTo>
                    <a:pt x="249669" y="1866899"/>
                  </a:lnTo>
                  <a:lnTo>
                    <a:pt x="250596" y="1879599"/>
                  </a:lnTo>
                  <a:lnTo>
                    <a:pt x="249990" y="1866899"/>
                  </a:lnTo>
                  <a:close/>
                </a:path>
                <a:path w="309244" h="2667000">
                  <a:moveTo>
                    <a:pt x="245783" y="1803399"/>
                  </a:moveTo>
                  <a:lnTo>
                    <a:pt x="246507" y="1828799"/>
                  </a:lnTo>
                  <a:lnTo>
                    <a:pt x="247617" y="1828799"/>
                  </a:lnTo>
                  <a:lnTo>
                    <a:pt x="245783" y="1803399"/>
                  </a:lnTo>
                  <a:close/>
                </a:path>
                <a:path w="309244" h="2667000">
                  <a:moveTo>
                    <a:pt x="242221" y="1777999"/>
                  </a:moveTo>
                  <a:lnTo>
                    <a:pt x="239826" y="1777999"/>
                  </a:lnTo>
                  <a:lnTo>
                    <a:pt x="242214" y="1790699"/>
                  </a:lnTo>
                  <a:lnTo>
                    <a:pt x="242221" y="1777999"/>
                  </a:lnTo>
                  <a:close/>
                </a:path>
                <a:path w="309244" h="2667000">
                  <a:moveTo>
                    <a:pt x="238714" y="1726039"/>
                  </a:moveTo>
                  <a:lnTo>
                    <a:pt x="238760" y="1727199"/>
                  </a:lnTo>
                  <a:lnTo>
                    <a:pt x="238899" y="1727199"/>
                  </a:lnTo>
                  <a:lnTo>
                    <a:pt x="238714" y="1726039"/>
                  </a:lnTo>
                  <a:close/>
                </a:path>
                <a:path w="309244" h="2667000">
                  <a:moveTo>
                    <a:pt x="236766" y="1701799"/>
                  </a:moveTo>
                  <a:lnTo>
                    <a:pt x="236246" y="1714499"/>
                  </a:lnTo>
                  <a:lnTo>
                    <a:pt x="236867" y="1714499"/>
                  </a:lnTo>
                  <a:lnTo>
                    <a:pt x="238714" y="1726039"/>
                  </a:lnTo>
                  <a:lnTo>
                    <a:pt x="238247" y="1714499"/>
                  </a:lnTo>
                  <a:lnTo>
                    <a:pt x="236766" y="1701799"/>
                  </a:lnTo>
                  <a:close/>
                </a:path>
                <a:path w="309244" h="2667000">
                  <a:moveTo>
                    <a:pt x="229570" y="1612899"/>
                  </a:moveTo>
                  <a:lnTo>
                    <a:pt x="228396" y="1612899"/>
                  </a:lnTo>
                  <a:lnTo>
                    <a:pt x="230873" y="1625599"/>
                  </a:lnTo>
                  <a:lnTo>
                    <a:pt x="231190" y="1625599"/>
                  </a:lnTo>
                  <a:lnTo>
                    <a:pt x="229570" y="1612899"/>
                  </a:lnTo>
                  <a:close/>
                </a:path>
                <a:path w="309244" h="2667000">
                  <a:moveTo>
                    <a:pt x="136423" y="495299"/>
                  </a:moveTo>
                  <a:lnTo>
                    <a:pt x="136347" y="507999"/>
                  </a:lnTo>
                  <a:lnTo>
                    <a:pt x="37706" y="507999"/>
                  </a:lnTo>
                  <a:lnTo>
                    <a:pt x="40469" y="520699"/>
                  </a:lnTo>
                  <a:lnTo>
                    <a:pt x="42868" y="533399"/>
                  </a:lnTo>
                  <a:lnTo>
                    <a:pt x="44810" y="546099"/>
                  </a:lnTo>
                  <a:lnTo>
                    <a:pt x="46202" y="571499"/>
                  </a:lnTo>
                  <a:lnTo>
                    <a:pt x="45186" y="571499"/>
                  </a:lnTo>
                  <a:lnTo>
                    <a:pt x="48076" y="609599"/>
                  </a:lnTo>
                  <a:lnTo>
                    <a:pt x="53154" y="660399"/>
                  </a:lnTo>
                  <a:lnTo>
                    <a:pt x="65391" y="787399"/>
                  </a:lnTo>
                  <a:lnTo>
                    <a:pt x="70310" y="850899"/>
                  </a:lnTo>
                  <a:lnTo>
                    <a:pt x="72936" y="876299"/>
                  </a:lnTo>
                  <a:lnTo>
                    <a:pt x="73406" y="876299"/>
                  </a:lnTo>
                  <a:lnTo>
                    <a:pt x="75085" y="901699"/>
                  </a:lnTo>
                  <a:lnTo>
                    <a:pt x="77689" y="939799"/>
                  </a:lnTo>
                  <a:lnTo>
                    <a:pt x="80078" y="965199"/>
                  </a:lnTo>
                  <a:lnTo>
                    <a:pt x="81114" y="1003299"/>
                  </a:lnTo>
                  <a:lnTo>
                    <a:pt x="84510" y="1028699"/>
                  </a:lnTo>
                  <a:lnTo>
                    <a:pt x="89074" y="1079499"/>
                  </a:lnTo>
                  <a:lnTo>
                    <a:pt x="94439" y="1130299"/>
                  </a:lnTo>
                  <a:lnTo>
                    <a:pt x="100236" y="1193799"/>
                  </a:lnTo>
                  <a:lnTo>
                    <a:pt x="106098" y="1257299"/>
                  </a:lnTo>
                  <a:lnTo>
                    <a:pt x="111656" y="1320799"/>
                  </a:lnTo>
                  <a:lnTo>
                    <a:pt x="116541" y="1371599"/>
                  </a:lnTo>
                  <a:lnTo>
                    <a:pt x="120385" y="1422399"/>
                  </a:lnTo>
                  <a:lnTo>
                    <a:pt x="122821" y="1447799"/>
                  </a:lnTo>
                  <a:lnTo>
                    <a:pt x="124676" y="1485899"/>
                  </a:lnTo>
                  <a:lnTo>
                    <a:pt x="124318" y="1485899"/>
                  </a:lnTo>
                  <a:lnTo>
                    <a:pt x="124177" y="1498599"/>
                  </a:lnTo>
                  <a:lnTo>
                    <a:pt x="126682" y="1523999"/>
                  </a:lnTo>
                  <a:lnTo>
                    <a:pt x="127009" y="1536699"/>
                  </a:lnTo>
                  <a:lnTo>
                    <a:pt x="226043" y="1536699"/>
                  </a:lnTo>
                  <a:lnTo>
                    <a:pt x="223852" y="1511299"/>
                  </a:lnTo>
                  <a:lnTo>
                    <a:pt x="222743" y="1511299"/>
                  </a:lnTo>
                  <a:lnTo>
                    <a:pt x="220472" y="1460499"/>
                  </a:lnTo>
                  <a:lnTo>
                    <a:pt x="217995" y="1447799"/>
                  </a:lnTo>
                  <a:lnTo>
                    <a:pt x="220383" y="1447799"/>
                  </a:lnTo>
                  <a:lnTo>
                    <a:pt x="216875" y="1435099"/>
                  </a:lnTo>
                  <a:lnTo>
                    <a:pt x="214785" y="1422399"/>
                  </a:lnTo>
                  <a:lnTo>
                    <a:pt x="212814" y="1409699"/>
                  </a:lnTo>
                  <a:lnTo>
                    <a:pt x="209664" y="1396999"/>
                  </a:lnTo>
                  <a:lnTo>
                    <a:pt x="209916" y="1384299"/>
                  </a:lnTo>
                  <a:lnTo>
                    <a:pt x="208358" y="1371599"/>
                  </a:lnTo>
                  <a:lnTo>
                    <a:pt x="208089" y="1358899"/>
                  </a:lnTo>
                  <a:lnTo>
                    <a:pt x="212645" y="1358899"/>
                  </a:lnTo>
                  <a:lnTo>
                    <a:pt x="208281" y="1308099"/>
                  </a:lnTo>
                  <a:lnTo>
                    <a:pt x="202746" y="1257299"/>
                  </a:lnTo>
                  <a:lnTo>
                    <a:pt x="196580" y="1181099"/>
                  </a:lnTo>
                  <a:lnTo>
                    <a:pt x="190319" y="1117599"/>
                  </a:lnTo>
                  <a:lnTo>
                    <a:pt x="184502" y="1054099"/>
                  </a:lnTo>
                  <a:lnTo>
                    <a:pt x="179667" y="1003299"/>
                  </a:lnTo>
                  <a:lnTo>
                    <a:pt x="178009" y="990599"/>
                  </a:lnTo>
                  <a:lnTo>
                    <a:pt x="175056" y="990599"/>
                  </a:lnTo>
                  <a:lnTo>
                    <a:pt x="173355" y="977899"/>
                  </a:lnTo>
                  <a:lnTo>
                    <a:pt x="172313" y="952499"/>
                  </a:lnTo>
                  <a:lnTo>
                    <a:pt x="173921" y="952499"/>
                  </a:lnTo>
                  <a:lnTo>
                    <a:pt x="173035" y="939799"/>
                  </a:lnTo>
                  <a:lnTo>
                    <a:pt x="172633" y="939799"/>
                  </a:lnTo>
                  <a:lnTo>
                    <a:pt x="173520" y="927099"/>
                  </a:lnTo>
                  <a:lnTo>
                    <a:pt x="171983" y="927099"/>
                  </a:lnTo>
                  <a:lnTo>
                    <a:pt x="170421" y="914399"/>
                  </a:lnTo>
                  <a:lnTo>
                    <a:pt x="170014" y="914399"/>
                  </a:lnTo>
                  <a:lnTo>
                    <a:pt x="169632" y="901699"/>
                  </a:lnTo>
                  <a:lnTo>
                    <a:pt x="167374" y="876299"/>
                  </a:lnTo>
                  <a:lnTo>
                    <a:pt x="165548" y="863599"/>
                  </a:lnTo>
                  <a:lnTo>
                    <a:pt x="166458" y="850899"/>
                  </a:lnTo>
                  <a:lnTo>
                    <a:pt x="164953" y="838199"/>
                  </a:lnTo>
                  <a:lnTo>
                    <a:pt x="163331" y="825499"/>
                  </a:lnTo>
                  <a:lnTo>
                    <a:pt x="161504" y="825499"/>
                  </a:lnTo>
                  <a:lnTo>
                    <a:pt x="159385" y="800099"/>
                  </a:lnTo>
                  <a:lnTo>
                    <a:pt x="162545" y="800099"/>
                  </a:lnTo>
                  <a:lnTo>
                    <a:pt x="161926" y="787399"/>
                  </a:lnTo>
                  <a:lnTo>
                    <a:pt x="161042" y="787399"/>
                  </a:lnTo>
                  <a:lnTo>
                    <a:pt x="154393" y="711199"/>
                  </a:lnTo>
                  <a:lnTo>
                    <a:pt x="151616" y="673099"/>
                  </a:lnTo>
                  <a:lnTo>
                    <a:pt x="149375" y="647699"/>
                  </a:lnTo>
                  <a:lnTo>
                    <a:pt x="148066" y="622299"/>
                  </a:lnTo>
                  <a:lnTo>
                    <a:pt x="147002" y="609599"/>
                  </a:lnTo>
                  <a:lnTo>
                    <a:pt x="145529" y="609599"/>
                  </a:lnTo>
                  <a:lnTo>
                    <a:pt x="143814" y="596899"/>
                  </a:lnTo>
                  <a:lnTo>
                    <a:pt x="136423" y="495299"/>
                  </a:lnTo>
                  <a:close/>
                </a:path>
                <a:path w="309244" h="2667000">
                  <a:moveTo>
                    <a:pt x="212645" y="1358899"/>
                  </a:moveTo>
                  <a:lnTo>
                    <a:pt x="208089" y="1358899"/>
                  </a:lnTo>
                  <a:lnTo>
                    <a:pt x="210506" y="1371599"/>
                  </a:lnTo>
                  <a:lnTo>
                    <a:pt x="212124" y="1384299"/>
                  </a:lnTo>
                  <a:lnTo>
                    <a:pt x="213529" y="1384299"/>
                  </a:lnTo>
                  <a:lnTo>
                    <a:pt x="215303" y="1396999"/>
                  </a:lnTo>
                  <a:lnTo>
                    <a:pt x="212645" y="1358899"/>
                  </a:lnTo>
                  <a:close/>
                </a:path>
                <a:path w="309244" h="2667000">
                  <a:moveTo>
                    <a:pt x="176352" y="977899"/>
                  </a:moveTo>
                  <a:lnTo>
                    <a:pt x="176911" y="990599"/>
                  </a:lnTo>
                  <a:lnTo>
                    <a:pt x="178009" y="990599"/>
                  </a:lnTo>
                  <a:lnTo>
                    <a:pt x="176352" y="977899"/>
                  </a:lnTo>
                  <a:close/>
                </a:path>
                <a:path w="309244" h="2667000">
                  <a:moveTo>
                    <a:pt x="174485" y="952499"/>
                  </a:moveTo>
                  <a:lnTo>
                    <a:pt x="173405" y="952499"/>
                  </a:lnTo>
                  <a:lnTo>
                    <a:pt x="174015" y="965199"/>
                  </a:lnTo>
                  <a:lnTo>
                    <a:pt x="174485" y="952499"/>
                  </a:lnTo>
                  <a:close/>
                </a:path>
                <a:path w="309244" h="2667000">
                  <a:moveTo>
                    <a:pt x="131142" y="457199"/>
                  </a:moveTo>
                  <a:lnTo>
                    <a:pt x="40017" y="457199"/>
                  </a:lnTo>
                  <a:lnTo>
                    <a:pt x="40601" y="469899"/>
                  </a:lnTo>
                  <a:lnTo>
                    <a:pt x="40724" y="495299"/>
                  </a:lnTo>
                  <a:lnTo>
                    <a:pt x="39915" y="507999"/>
                  </a:lnTo>
                  <a:lnTo>
                    <a:pt x="135585" y="507999"/>
                  </a:lnTo>
                  <a:lnTo>
                    <a:pt x="131142" y="457199"/>
                  </a:lnTo>
                  <a:close/>
                </a:path>
                <a:path w="309244" h="2667000">
                  <a:moveTo>
                    <a:pt x="59431" y="0"/>
                  </a:moveTo>
                  <a:lnTo>
                    <a:pt x="37831" y="12699"/>
                  </a:lnTo>
                  <a:lnTo>
                    <a:pt x="88" y="50799"/>
                  </a:lnTo>
                  <a:lnTo>
                    <a:pt x="9194" y="88899"/>
                  </a:lnTo>
                  <a:lnTo>
                    <a:pt x="12241" y="139699"/>
                  </a:lnTo>
                  <a:lnTo>
                    <a:pt x="16811" y="190499"/>
                  </a:lnTo>
                  <a:lnTo>
                    <a:pt x="26085" y="266699"/>
                  </a:lnTo>
                  <a:lnTo>
                    <a:pt x="30125" y="317499"/>
                  </a:lnTo>
                  <a:lnTo>
                    <a:pt x="32202" y="342899"/>
                  </a:lnTo>
                  <a:lnTo>
                    <a:pt x="33185" y="368299"/>
                  </a:lnTo>
                  <a:lnTo>
                    <a:pt x="35102" y="368299"/>
                  </a:lnTo>
                  <a:lnTo>
                    <a:pt x="36592" y="393699"/>
                  </a:lnTo>
                  <a:lnTo>
                    <a:pt x="37650" y="419099"/>
                  </a:lnTo>
                  <a:lnTo>
                    <a:pt x="38472" y="444499"/>
                  </a:lnTo>
                  <a:lnTo>
                    <a:pt x="39255" y="469899"/>
                  </a:lnTo>
                  <a:lnTo>
                    <a:pt x="40017" y="457199"/>
                  </a:lnTo>
                  <a:lnTo>
                    <a:pt x="131142" y="457199"/>
                  </a:lnTo>
                  <a:lnTo>
                    <a:pt x="126456" y="406399"/>
                  </a:lnTo>
                  <a:lnTo>
                    <a:pt x="121578" y="355599"/>
                  </a:lnTo>
                  <a:lnTo>
                    <a:pt x="116558" y="304799"/>
                  </a:lnTo>
                  <a:lnTo>
                    <a:pt x="111445" y="253999"/>
                  </a:lnTo>
                  <a:lnTo>
                    <a:pt x="101142" y="152399"/>
                  </a:lnTo>
                  <a:lnTo>
                    <a:pt x="99605" y="139699"/>
                  </a:lnTo>
                  <a:lnTo>
                    <a:pt x="98223" y="139699"/>
                  </a:lnTo>
                  <a:lnTo>
                    <a:pt x="96901" y="126999"/>
                  </a:lnTo>
                  <a:lnTo>
                    <a:pt x="95542" y="126999"/>
                  </a:lnTo>
                  <a:lnTo>
                    <a:pt x="94477" y="114299"/>
                  </a:lnTo>
                  <a:lnTo>
                    <a:pt x="94091" y="101599"/>
                  </a:lnTo>
                  <a:lnTo>
                    <a:pt x="91751" y="101599"/>
                  </a:lnTo>
                  <a:lnTo>
                    <a:pt x="91452" y="89411"/>
                  </a:lnTo>
                  <a:lnTo>
                    <a:pt x="91401" y="88899"/>
                  </a:lnTo>
                  <a:lnTo>
                    <a:pt x="90994" y="88899"/>
                  </a:lnTo>
                  <a:lnTo>
                    <a:pt x="89687" y="76199"/>
                  </a:lnTo>
                  <a:lnTo>
                    <a:pt x="89134" y="63499"/>
                  </a:lnTo>
                  <a:lnTo>
                    <a:pt x="86664" y="63499"/>
                  </a:lnTo>
                  <a:lnTo>
                    <a:pt x="73003" y="12699"/>
                  </a:lnTo>
                  <a:lnTo>
                    <a:pt x="59431" y="0"/>
                  </a:lnTo>
                  <a:close/>
                </a:path>
                <a:path w="309244" h="2667000">
                  <a:moveTo>
                    <a:pt x="94030" y="88899"/>
                  </a:moveTo>
                  <a:lnTo>
                    <a:pt x="91440" y="88899"/>
                  </a:lnTo>
                  <a:lnTo>
                    <a:pt x="91452" y="89411"/>
                  </a:lnTo>
                  <a:lnTo>
                    <a:pt x="92659" y="101599"/>
                  </a:lnTo>
                  <a:lnTo>
                    <a:pt x="94091" y="101599"/>
                  </a:lnTo>
                  <a:lnTo>
                    <a:pt x="94030" y="88899"/>
                  </a:lnTo>
                  <a:close/>
                </a:path>
                <a:path w="309244" h="2667000">
                  <a:moveTo>
                    <a:pt x="95821" y="88899"/>
                  </a:moveTo>
                  <a:lnTo>
                    <a:pt x="94729" y="88899"/>
                  </a:lnTo>
                  <a:lnTo>
                    <a:pt x="95351" y="101599"/>
                  </a:lnTo>
                  <a:lnTo>
                    <a:pt x="95821" y="88899"/>
                  </a:lnTo>
                  <a:close/>
                </a:path>
                <a:path w="309244" h="2667000">
                  <a:moveTo>
                    <a:pt x="93726" y="76199"/>
                  </a:moveTo>
                  <a:lnTo>
                    <a:pt x="90144" y="76199"/>
                  </a:lnTo>
                  <a:lnTo>
                    <a:pt x="91452" y="89411"/>
                  </a:lnTo>
                  <a:lnTo>
                    <a:pt x="91440" y="88899"/>
                  </a:lnTo>
                  <a:lnTo>
                    <a:pt x="94640" y="88899"/>
                  </a:lnTo>
                  <a:lnTo>
                    <a:pt x="93726" y="76199"/>
                  </a:lnTo>
                  <a:close/>
                </a:path>
                <a:path w="309244" h="2667000">
                  <a:moveTo>
                    <a:pt x="88582" y="50799"/>
                  </a:moveTo>
                  <a:lnTo>
                    <a:pt x="86664" y="63499"/>
                  </a:lnTo>
                  <a:lnTo>
                    <a:pt x="89134" y="63499"/>
                  </a:lnTo>
                  <a:lnTo>
                    <a:pt x="88582" y="50799"/>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37" name="object 36">
              <a:extLst>
                <a:ext uri="{FF2B5EF4-FFF2-40B4-BE49-F238E27FC236}">
                  <a16:creationId xmlns:a16="http://schemas.microsoft.com/office/drawing/2014/main" id="{4D7E07E5-458C-EE41-902A-680271955AD8}"/>
                </a:ext>
              </a:extLst>
            </p:cNvPr>
            <p:cNvSpPr/>
            <p:nvPr/>
          </p:nvSpPr>
          <p:spPr>
            <a:xfrm>
              <a:off x="2603463" y="6569058"/>
              <a:ext cx="292100" cy="373380"/>
            </a:xfrm>
            <a:custGeom>
              <a:avLst/>
              <a:gdLst/>
              <a:ahLst/>
              <a:cxnLst/>
              <a:rect l="l" t="t" r="r" b="b"/>
              <a:pathLst>
                <a:path w="292100" h="373379">
                  <a:moveTo>
                    <a:pt x="80670" y="0"/>
                  </a:moveTo>
                  <a:lnTo>
                    <a:pt x="35255" y="47269"/>
                  </a:lnTo>
                  <a:lnTo>
                    <a:pt x="28651" y="92506"/>
                  </a:lnTo>
                  <a:lnTo>
                    <a:pt x="8242" y="126758"/>
                  </a:lnTo>
                  <a:lnTo>
                    <a:pt x="19900" y="187490"/>
                  </a:lnTo>
                  <a:lnTo>
                    <a:pt x="0" y="235915"/>
                  </a:lnTo>
                  <a:lnTo>
                    <a:pt x="24472" y="279272"/>
                  </a:lnTo>
                  <a:lnTo>
                    <a:pt x="20993" y="355777"/>
                  </a:lnTo>
                  <a:lnTo>
                    <a:pt x="69799" y="373176"/>
                  </a:lnTo>
                  <a:lnTo>
                    <a:pt x="156859" y="372422"/>
                  </a:lnTo>
                  <a:lnTo>
                    <a:pt x="168802" y="372482"/>
                  </a:lnTo>
                  <a:lnTo>
                    <a:pt x="172529" y="372783"/>
                  </a:lnTo>
                  <a:lnTo>
                    <a:pt x="177361" y="368673"/>
                  </a:lnTo>
                  <a:lnTo>
                    <a:pt x="184313" y="359100"/>
                  </a:lnTo>
                  <a:lnTo>
                    <a:pt x="193268" y="345008"/>
                  </a:lnTo>
                  <a:lnTo>
                    <a:pt x="182435" y="304926"/>
                  </a:lnTo>
                  <a:lnTo>
                    <a:pt x="231838" y="300583"/>
                  </a:lnTo>
                  <a:lnTo>
                    <a:pt x="247586" y="263105"/>
                  </a:lnTo>
                  <a:lnTo>
                    <a:pt x="237731" y="231952"/>
                  </a:lnTo>
                  <a:lnTo>
                    <a:pt x="167881" y="209524"/>
                  </a:lnTo>
                  <a:lnTo>
                    <a:pt x="285076" y="217246"/>
                  </a:lnTo>
                  <a:lnTo>
                    <a:pt x="291147" y="175767"/>
                  </a:lnTo>
                  <a:lnTo>
                    <a:pt x="288340" y="150977"/>
                  </a:lnTo>
                  <a:lnTo>
                    <a:pt x="131737" y="113182"/>
                  </a:lnTo>
                  <a:lnTo>
                    <a:pt x="274574" y="131000"/>
                  </a:lnTo>
                  <a:lnTo>
                    <a:pt x="291604" y="84708"/>
                  </a:lnTo>
                  <a:lnTo>
                    <a:pt x="254338" y="67594"/>
                  </a:lnTo>
                  <a:lnTo>
                    <a:pt x="182308" y="38906"/>
                  </a:lnTo>
                  <a:lnTo>
                    <a:pt x="80670"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38" name="object 37">
              <a:extLst>
                <a:ext uri="{FF2B5EF4-FFF2-40B4-BE49-F238E27FC236}">
                  <a16:creationId xmlns:a16="http://schemas.microsoft.com/office/drawing/2014/main" id="{DA01B145-D8FC-7341-B628-008E63524F81}"/>
                </a:ext>
              </a:extLst>
            </p:cNvPr>
            <p:cNvPicPr/>
            <p:nvPr/>
          </p:nvPicPr>
          <p:blipFill>
            <a:blip r:embed="rId8" cstate="screen">
              <a:extLst>
                <a:ext uri="{28A0092B-C50C-407E-A947-70E740481C1C}">
                  <a14:useLocalDpi xmlns:a14="http://schemas.microsoft.com/office/drawing/2010/main"/>
                </a:ext>
              </a:extLst>
            </a:blip>
            <a:stretch>
              <a:fillRect/>
            </a:stretch>
          </p:blipFill>
          <p:spPr>
            <a:xfrm>
              <a:off x="2837251" y="6526735"/>
              <a:ext cx="163385" cy="164960"/>
            </a:xfrm>
            <a:prstGeom prst="rect">
              <a:avLst/>
            </a:prstGeom>
          </p:spPr>
        </p:pic>
      </p:grpSp>
      <p:grpSp>
        <p:nvGrpSpPr>
          <p:cNvPr id="39" name="object 38">
            <a:extLst>
              <a:ext uri="{FF2B5EF4-FFF2-40B4-BE49-F238E27FC236}">
                <a16:creationId xmlns:a16="http://schemas.microsoft.com/office/drawing/2014/main" id="{C7F89B73-746D-494F-AAED-8650850075AA}"/>
              </a:ext>
            </a:extLst>
          </p:cNvPr>
          <p:cNvGrpSpPr/>
          <p:nvPr userDrawn="1"/>
        </p:nvGrpSpPr>
        <p:grpSpPr>
          <a:xfrm>
            <a:off x="9447946" y="4383488"/>
            <a:ext cx="875279" cy="2471989"/>
            <a:chOff x="9014616" y="4834011"/>
            <a:chExt cx="965200" cy="2726055"/>
          </a:xfrm>
        </p:grpSpPr>
        <p:sp>
          <p:nvSpPr>
            <p:cNvPr id="40" name="object 39">
              <a:extLst>
                <a:ext uri="{FF2B5EF4-FFF2-40B4-BE49-F238E27FC236}">
                  <a16:creationId xmlns:a16="http://schemas.microsoft.com/office/drawing/2014/main" id="{AAEAE2D9-5BA5-E849-943C-95EA40ACA02C}"/>
                </a:ext>
              </a:extLst>
            </p:cNvPr>
            <p:cNvSpPr/>
            <p:nvPr/>
          </p:nvSpPr>
          <p:spPr>
            <a:xfrm>
              <a:off x="9277078" y="7122679"/>
              <a:ext cx="255904" cy="437515"/>
            </a:xfrm>
            <a:custGeom>
              <a:avLst/>
              <a:gdLst/>
              <a:ahLst/>
              <a:cxnLst/>
              <a:rect l="l" t="t" r="r" b="b"/>
              <a:pathLst>
                <a:path w="255904" h="437515">
                  <a:moveTo>
                    <a:pt x="9156" y="0"/>
                  </a:moveTo>
                  <a:lnTo>
                    <a:pt x="0" y="73202"/>
                  </a:lnTo>
                  <a:lnTo>
                    <a:pt x="5022" y="141195"/>
                  </a:lnTo>
                  <a:lnTo>
                    <a:pt x="8615" y="188899"/>
                  </a:lnTo>
                  <a:lnTo>
                    <a:pt x="10540" y="212598"/>
                  </a:lnTo>
                  <a:lnTo>
                    <a:pt x="16338" y="219660"/>
                  </a:lnTo>
                  <a:lnTo>
                    <a:pt x="28505" y="230973"/>
                  </a:lnTo>
                  <a:lnTo>
                    <a:pt x="40691" y="241949"/>
                  </a:lnTo>
                  <a:lnTo>
                    <a:pt x="46545" y="248005"/>
                  </a:lnTo>
                  <a:lnTo>
                    <a:pt x="13024" y="437325"/>
                  </a:lnTo>
                  <a:lnTo>
                    <a:pt x="151014" y="437325"/>
                  </a:lnTo>
                  <a:lnTo>
                    <a:pt x="171030" y="267931"/>
                  </a:lnTo>
                  <a:lnTo>
                    <a:pt x="255765" y="222008"/>
                  </a:lnTo>
                  <a:lnTo>
                    <a:pt x="238099" y="17221"/>
                  </a:lnTo>
                  <a:lnTo>
                    <a:pt x="9156"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41" name="object 40">
              <a:extLst>
                <a:ext uri="{FF2B5EF4-FFF2-40B4-BE49-F238E27FC236}">
                  <a16:creationId xmlns:a16="http://schemas.microsoft.com/office/drawing/2014/main" id="{C4525968-2BEF-2040-89DE-F715E6CFC26B}"/>
                </a:ext>
              </a:extLst>
            </p:cNvPr>
            <p:cNvSpPr/>
            <p:nvPr/>
          </p:nvSpPr>
          <p:spPr>
            <a:xfrm>
              <a:off x="9350250" y="5881034"/>
              <a:ext cx="132080" cy="1679575"/>
            </a:xfrm>
            <a:custGeom>
              <a:avLst/>
              <a:gdLst/>
              <a:ahLst/>
              <a:cxnLst/>
              <a:rect l="l" t="t" r="r" b="b"/>
              <a:pathLst>
                <a:path w="132079" h="1679575">
                  <a:moveTo>
                    <a:pt x="6629" y="1512875"/>
                  </a:moveTo>
                  <a:lnTo>
                    <a:pt x="3296" y="1597657"/>
                  </a:lnTo>
                  <a:lnTo>
                    <a:pt x="765" y="1660732"/>
                  </a:lnTo>
                  <a:lnTo>
                    <a:pt x="0" y="1678970"/>
                  </a:lnTo>
                  <a:lnTo>
                    <a:pt x="63507" y="1678970"/>
                  </a:lnTo>
                  <a:lnTo>
                    <a:pt x="67681" y="1565470"/>
                  </a:lnTo>
                  <a:lnTo>
                    <a:pt x="69104" y="1528341"/>
                  </a:lnTo>
                  <a:lnTo>
                    <a:pt x="69349" y="1528341"/>
                  </a:lnTo>
                  <a:lnTo>
                    <a:pt x="69595" y="1521814"/>
                  </a:lnTo>
                  <a:lnTo>
                    <a:pt x="11649" y="1521814"/>
                  </a:lnTo>
                  <a:lnTo>
                    <a:pt x="11557" y="1519220"/>
                  </a:lnTo>
                  <a:lnTo>
                    <a:pt x="6629" y="1512875"/>
                  </a:lnTo>
                  <a:close/>
                </a:path>
                <a:path w="132079" h="1679575">
                  <a:moveTo>
                    <a:pt x="69349" y="1528341"/>
                  </a:moveTo>
                  <a:lnTo>
                    <a:pt x="69104" y="1528341"/>
                  </a:lnTo>
                  <a:lnTo>
                    <a:pt x="69256" y="1530818"/>
                  </a:lnTo>
                  <a:lnTo>
                    <a:pt x="69349" y="1528341"/>
                  </a:lnTo>
                  <a:close/>
                </a:path>
                <a:path w="132079" h="1679575">
                  <a:moveTo>
                    <a:pt x="11557" y="1519220"/>
                  </a:moveTo>
                  <a:lnTo>
                    <a:pt x="11649" y="1521814"/>
                  </a:lnTo>
                  <a:lnTo>
                    <a:pt x="11776" y="1519502"/>
                  </a:lnTo>
                  <a:lnTo>
                    <a:pt x="11557" y="1519220"/>
                  </a:lnTo>
                  <a:close/>
                </a:path>
                <a:path w="132079" h="1679575">
                  <a:moveTo>
                    <a:pt x="70332" y="1502192"/>
                  </a:moveTo>
                  <a:lnTo>
                    <a:pt x="10951" y="1502192"/>
                  </a:lnTo>
                  <a:lnTo>
                    <a:pt x="11557" y="1519220"/>
                  </a:lnTo>
                  <a:lnTo>
                    <a:pt x="11776" y="1519502"/>
                  </a:lnTo>
                  <a:lnTo>
                    <a:pt x="11649" y="1521814"/>
                  </a:lnTo>
                  <a:lnTo>
                    <a:pt x="69595" y="1521814"/>
                  </a:lnTo>
                  <a:lnTo>
                    <a:pt x="70332" y="1502192"/>
                  </a:lnTo>
                  <a:close/>
                </a:path>
                <a:path w="132079" h="1679575">
                  <a:moveTo>
                    <a:pt x="6734" y="1510206"/>
                  </a:moveTo>
                  <a:lnTo>
                    <a:pt x="6036" y="1512111"/>
                  </a:lnTo>
                  <a:lnTo>
                    <a:pt x="6629" y="1512875"/>
                  </a:lnTo>
                  <a:lnTo>
                    <a:pt x="6734" y="1510206"/>
                  </a:lnTo>
                  <a:close/>
                </a:path>
                <a:path w="132079" h="1679575">
                  <a:moveTo>
                    <a:pt x="76968" y="1335695"/>
                  </a:moveTo>
                  <a:lnTo>
                    <a:pt x="9109" y="1335695"/>
                  </a:lnTo>
                  <a:lnTo>
                    <a:pt x="9296" y="1370574"/>
                  </a:lnTo>
                  <a:lnTo>
                    <a:pt x="8606" y="1424852"/>
                  </a:lnTo>
                  <a:lnTo>
                    <a:pt x="8046" y="1478774"/>
                  </a:lnTo>
                  <a:lnTo>
                    <a:pt x="8627" y="1512581"/>
                  </a:lnTo>
                  <a:lnTo>
                    <a:pt x="10951" y="1502192"/>
                  </a:lnTo>
                  <a:lnTo>
                    <a:pt x="70332" y="1502192"/>
                  </a:lnTo>
                  <a:lnTo>
                    <a:pt x="70768" y="1490589"/>
                  </a:lnTo>
                  <a:lnTo>
                    <a:pt x="72648" y="1443241"/>
                  </a:lnTo>
                  <a:lnTo>
                    <a:pt x="76968" y="1335695"/>
                  </a:lnTo>
                  <a:close/>
                </a:path>
                <a:path w="132079" h="1679575">
                  <a:moveTo>
                    <a:pt x="9757" y="1285911"/>
                  </a:moveTo>
                  <a:lnTo>
                    <a:pt x="9132" y="1301844"/>
                  </a:lnTo>
                  <a:lnTo>
                    <a:pt x="8728" y="1315693"/>
                  </a:lnTo>
                  <a:lnTo>
                    <a:pt x="8655" y="1335695"/>
                  </a:lnTo>
                  <a:lnTo>
                    <a:pt x="8728" y="1342617"/>
                  </a:lnTo>
                  <a:lnTo>
                    <a:pt x="9109" y="1335695"/>
                  </a:lnTo>
                  <a:lnTo>
                    <a:pt x="76968" y="1335695"/>
                  </a:lnTo>
                  <a:lnTo>
                    <a:pt x="78341" y="1300338"/>
                  </a:lnTo>
                  <a:lnTo>
                    <a:pt x="9846" y="1300338"/>
                  </a:lnTo>
                  <a:lnTo>
                    <a:pt x="9757" y="1285911"/>
                  </a:lnTo>
                  <a:close/>
                </a:path>
                <a:path w="132079" h="1679575">
                  <a:moveTo>
                    <a:pt x="79522" y="1269185"/>
                  </a:moveTo>
                  <a:lnTo>
                    <a:pt x="13300" y="1269185"/>
                  </a:lnTo>
                  <a:lnTo>
                    <a:pt x="12934" y="1279212"/>
                  </a:lnTo>
                  <a:lnTo>
                    <a:pt x="12387" y="1287995"/>
                  </a:lnTo>
                  <a:lnTo>
                    <a:pt x="11434" y="1295162"/>
                  </a:lnTo>
                  <a:lnTo>
                    <a:pt x="9846" y="1300338"/>
                  </a:lnTo>
                  <a:lnTo>
                    <a:pt x="78341" y="1300338"/>
                  </a:lnTo>
                  <a:lnTo>
                    <a:pt x="79522" y="1269185"/>
                  </a:lnTo>
                  <a:close/>
                </a:path>
                <a:path w="132079" h="1679575">
                  <a:moveTo>
                    <a:pt x="81080" y="1226285"/>
                  </a:moveTo>
                  <a:lnTo>
                    <a:pt x="13567" y="1226285"/>
                  </a:lnTo>
                  <a:lnTo>
                    <a:pt x="12808" y="1242075"/>
                  </a:lnTo>
                  <a:lnTo>
                    <a:pt x="11932" y="1255085"/>
                  </a:lnTo>
                  <a:lnTo>
                    <a:pt x="11470" y="1266575"/>
                  </a:lnTo>
                  <a:lnTo>
                    <a:pt x="11954" y="1277808"/>
                  </a:lnTo>
                  <a:lnTo>
                    <a:pt x="13300" y="1269185"/>
                  </a:lnTo>
                  <a:lnTo>
                    <a:pt x="79522" y="1269185"/>
                  </a:lnTo>
                  <a:lnTo>
                    <a:pt x="81080" y="1226285"/>
                  </a:lnTo>
                  <a:close/>
                </a:path>
                <a:path w="132079" h="1679575">
                  <a:moveTo>
                    <a:pt x="13224" y="1216506"/>
                  </a:moveTo>
                  <a:lnTo>
                    <a:pt x="12843" y="1223427"/>
                  </a:lnTo>
                  <a:lnTo>
                    <a:pt x="12183" y="1230145"/>
                  </a:lnTo>
                  <a:lnTo>
                    <a:pt x="12500" y="1235162"/>
                  </a:lnTo>
                  <a:lnTo>
                    <a:pt x="13567" y="1226285"/>
                  </a:lnTo>
                  <a:lnTo>
                    <a:pt x="81080" y="1226285"/>
                  </a:lnTo>
                  <a:lnTo>
                    <a:pt x="81275" y="1220340"/>
                  </a:lnTo>
                  <a:lnTo>
                    <a:pt x="13752" y="1220340"/>
                  </a:lnTo>
                  <a:lnTo>
                    <a:pt x="13224" y="1216506"/>
                  </a:lnTo>
                  <a:close/>
                </a:path>
                <a:path w="132079" h="1679575">
                  <a:moveTo>
                    <a:pt x="81799" y="1204377"/>
                  </a:moveTo>
                  <a:lnTo>
                    <a:pt x="16513" y="1204377"/>
                  </a:lnTo>
                  <a:lnTo>
                    <a:pt x="15485" y="1209630"/>
                  </a:lnTo>
                  <a:lnTo>
                    <a:pt x="14534" y="1216506"/>
                  </a:lnTo>
                  <a:lnTo>
                    <a:pt x="13752" y="1220340"/>
                  </a:lnTo>
                  <a:lnTo>
                    <a:pt x="81275" y="1220340"/>
                  </a:lnTo>
                  <a:lnTo>
                    <a:pt x="81799" y="1204377"/>
                  </a:lnTo>
                  <a:close/>
                </a:path>
                <a:path w="132079" h="1679575">
                  <a:moveTo>
                    <a:pt x="83339" y="1151736"/>
                  </a:moveTo>
                  <a:lnTo>
                    <a:pt x="16437" y="1151736"/>
                  </a:lnTo>
                  <a:lnTo>
                    <a:pt x="16615" y="1159025"/>
                  </a:lnTo>
                  <a:lnTo>
                    <a:pt x="14799" y="1160194"/>
                  </a:lnTo>
                  <a:lnTo>
                    <a:pt x="17034" y="1178444"/>
                  </a:lnTo>
                  <a:lnTo>
                    <a:pt x="15078" y="1181898"/>
                  </a:lnTo>
                  <a:lnTo>
                    <a:pt x="14876" y="1189504"/>
                  </a:lnTo>
                  <a:lnTo>
                    <a:pt x="14724" y="1198700"/>
                  </a:lnTo>
                  <a:lnTo>
                    <a:pt x="15108" y="1205115"/>
                  </a:lnTo>
                  <a:lnTo>
                    <a:pt x="16513" y="1204377"/>
                  </a:lnTo>
                  <a:lnTo>
                    <a:pt x="81799" y="1204377"/>
                  </a:lnTo>
                  <a:lnTo>
                    <a:pt x="82537" y="1181898"/>
                  </a:lnTo>
                  <a:lnTo>
                    <a:pt x="83339" y="1151736"/>
                  </a:lnTo>
                  <a:close/>
                </a:path>
                <a:path w="132079" h="1679575">
                  <a:moveTo>
                    <a:pt x="88699" y="971954"/>
                  </a:moveTo>
                  <a:lnTo>
                    <a:pt x="23257" y="971954"/>
                  </a:lnTo>
                  <a:lnTo>
                    <a:pt x="24032" y="984438"/>
                  </a:lnTo>
                  <a:lnTo>
                    <a:pt x="21962" y="990230"/>
                  </a:lnTo>
                  <a:lnTo>
                    <a:pt x="23130" y="995780"/>
                  </a:lnTo>
                  <a:lnTo>
                    <a:pt x="21160" y="1002132"/>
                  </a:lnTo>
                  <a:lnTo>
                    <a:pt x="20190" y="1012307"/>
                  </a:lnTo>
                  <a:lnTo>
                    <a:pt x="19172" y="1023356"/>
                  </a:lnTo>
                  <a:lnTo>
                    <a:pt x="17059" y="1032330"/>
                  </a:lnTo>
                  <a:lnTo>
                    <a:pt x="18914" y="1035988"/>
                  </a:lnTo>
                  <a:lnTo>
                    <a:pt x="17415" y="1042096"/>
                  </a:lnTo>
                  <a:lnTo>
                    <a:pt x="17306" y="1067926"/>
                  </a:lnTo>
                  <a:lnTo>
                    <a:pt x="17193" y="1074969"/>
                  </a:lnTo>
                  <a:lnTo>
                    <a:pt x="16651" y="1080828"/>
                  </a:lnTo>
                  <a:lnTo>
                    <a:pt x="15256" y="1103107"/>
                  </a:lnTo>
                  <a:lnTo>
                    <a:pt x="15143" y="1127324"/>
                  </a:lnTo>
                  <a:lnTo>
                    <a:pt x="15323" y="1136337"/>
                  </a:lnTo>
                  <a:lnTo>
                    <a:pt x="15467" y="1148652"/>
                  </a:lnTo>
                  <a:lnTo>
                    <a:pt x="14936" y="1157830"/>
                  </a:lnTo>
                  <a:lnTo>
                    <a:pt x="16437" y="1151736"/>
                  </a:lnTo>
                  <a:lnTo>
                    <a:pt x="83339" y="1151736"/>
                  </a:lnTo>
                  <a:lnTo>
                    <a:pt x="83658" y="1139671"/>
                  </a:lnTo>
                  <a:lnTo>
                    <a:pt x="85078" y="1127324"/>
                  </a:lnTo>
                  <a:lnTo>
                    <a:pt x="86071" y="1113801"/>
                  </a:lnTo>
                  <a:lnTo>
                    <a:pt x="86855" y="1100144"/>
                  </a:lnTo>
                  <a:lnTo>
                    <a:pt x="87097" y="1096249"/>
                  </a:lnTo>
                  <a:lnTo>
                    <a:pt x="86592" y="1096249"/>
                  </a:lnTo>
                  <a:lnTo>
                    <a:pt x="85589" y="1093150"/>
                  </a:lnTo>
                  <a:lnTo>
                    <a:pt x="85957" y="1086229"/>
                  </a:lnTo>
                  <a:lnTo>
                    <a:pt x="86815" y="1064430"/>
                  </a:lnTo>
                  <a:lnTo>
                    <a:pt x="86536" y="1060183"/>
                  </a:lnTo>
                  <a:lnTo>
                    <a:pt x="86098" y="1055823"/>
                  </a:lnTo>
                  <a:lnTo>
                    <a:pt x="86438" y="1035988"/>
                  </a:lnTo>
                  <a:lnTo>
                    <a:pt x="86521" y="1032330"/>
                  </a:lnTo>
                  <a:lnTo>
                    <a:pt x="87765" y="993532"/>
                  </a:lnTo>
                  <a:lnTo>
                    <a:pt x="88699" y="971954"/>
                  </a:lnTo>
                  <a:close/>
                </a:path>
                <a:path w="132079" h="1679575">
                  <a:moveTo>
                    <a:pt x="87646" y="1087397"/>
                  </a:moveTo>
                  <a:lnTo>
                    <a:pt x="86592" y="1096249"/>
                  </a:lnTo>
                  <a:lnTo>
                    <a:pt x="87097" y="1096249"/>
                  </a:lnTo>
                  <a:lnTo>
                    <a:pt x="87646" y="1087397"/>
                  </a:lnTo>
                  <a:close/>
                </a:path>
                <a:path w="132079" h="1679575">
                  <a:moveTo>
                    <a:pt x="34166" y="697672"/>
                  </a:moveTo>
                  <a:lnTo>
                    <a:pt x="29348" y="784445"/>
                  </a:lnTo>
                  <a:lnTo>
                    <a:pt x="26095" y="846502"/>
                  </a:lnTo>
                  <a:lnTo>
                    <a:pt x="22974" y="908846"/>
                  </a:lnTo>
                  <a:lnTo>
                    <a:pt x="20504" y="962357"/>
                  </a:lnTo>
                  <a:lnTo>
                    <a:pt x="19206" y="997913"/>
                  </a:lnTo>
                  <a:lnTo>
                    <a:pt x="20223" y="992089"/>
                  </a:lnTo>
                  <a:lnTo>
                    <a:pt x="20944" y="984438"/>
                  </a:lnTo>
                  <a:lnTo>
                    <a:pt x="21761" y="977450"/>
                  </a:lnTo>
                  <a:lnTo>
                    <a:pt x="23257" y="971954"/>
                  </a:lnTo>
                  <a:lnTo>
                    <a:pt x="88699" y="971954"/>
                  </a:lnTo>
                  <a:lnTo>
                    <a:pt x="90265" y="935785"/>
                  </a:lnTo>
                  <a:lnTo>
                    <a:pt x="93478" y="869513"/>
                  </a:lnTo>
                  <a:lnTo>
                    <a:pt x="96906" y="803780"/>
                  </a:lnTo>
                  <a:lnTo>
                    <a:pt x="100047" y="747653"/>
                  </a:lnTo>
                  <a:lnTo>
                    <a:pt x="102403" y="710195"/>
                  </a:lnTo>
                  <a:lnTo>
                    <a:pt x="102361" y="704784"/>
                  </a:lnTo>
                  <a:lnTo>
                    <a:pt x="34065" y="704784"/>
                  </a:lnTo>
                  <a:lnTo>
                    <a:pt x="34166" y="697672"/>
                  </a:lnTo>
                  <a:close/>
                </a:path>
                <a:path w="132079" h="1679575">
                  <a:moveTo>
                    <a:pt x="102529" y="679981"/>
                  </a:moveTo>
                  <a:lnTo>
                    <a:pt x="36287" y="679981"/>
                  </a:lnTo>
                  <a:lnTo>
                    <a:pt x="36262" y="696720"/>
                  </a:lnTo>
                  <a:lnTo>
                    <a:pt x="35322" y="703235"/>
                  </a:lnTo>
                  <a:lnTo>
                    <a:pt x="34065" y="704784"/>
                  </a:lnTo>
                  <a:lnTo>
                    <a:pt x="102361" y="704784"/>
                  </a:lnTo>
                  <a:lnTo>
                    <a:pt x="102464" y="681937"/>
                  </a:lnTo>
                  <a:lnTo>
                    <a:pt x="102529" y="679981"/>
                  </a:lnTo>
                  <a:close/>
                </a:path>
                <a:path w="132079" h="1679575">
                  <a:moveTo>
                    <a:pt x="34776" y="664627"/>
                  </a:moveTo>
                  <a:lnTo>
                    <a:pt x="36643" y="668247"/>
                  </a:lnTo>
                  <a:lnTo>
                    <a:pt x="34725" y="676527"/>
                  </a:lnTo>
                  <a:lnTo>
                    <a:pt x="34916" y="683842"/>
                  </a:lnTo>
                  <a:lnTo>
                    <a:pt x="35360" y="686509"/>
                  </a:lnTo>
                  <a:lnTo>
                    <a:pt x="35601" y="681937"/>
                  </a:lnTo>
                  <a:lnTo>
                    <a:pt x="36287" y="679981"/>
                  </a:lnTo>
                  <a:lnTo>
                    <a:pt x="102529" y="679981"/>
                  </a:lnTo>
                  <a:lnTo>
                    <a:pt x="103018" y="665402"/>
                  </a:lnTo>
                  <a:lnTo>
                    <a:pt x="35906" y="665402"/>
                  </a:lnTo>
                  <a:lnTo>
                    <a:pt x="34776" y="664627"/>
                  </a:lnTo>
                  <a:close/>
                </a:path>
                <a:path w="132079" h="1679575">
                  <a:moveTo>
                    <a:pt x="48174" y="358379"/>
                  </a:moveTo>
                  <a:lnTo>
                    <a:pt x="46003" y="431061"/>
                  </a:lnTo>
                  <a:lnTo>
                    <a:pt x="45063" y="437589"/>
                  </a:lnTo>
                  <a:lnTo>
                    <a:pt x="44085" y="439342"/>
                  </a:lnTo>
                  <a:lnTo>
                    <a:pt x="43399" y="441259"/>
                  </a:lnTo>
                  <a:lnTo>
                    <a:pt x="42563" y="480973"/>
                  </a:lnTo>
                  <a:lnTo>
                    <a:pt x="39653" y="551724"/>
                  </a:lnTo>
                  <a:lnTo>
                    <a:pt x="38522" y="573873"/>
                  </a:lnTo>
                  <a:lnTo>
                    <a:pt x="41062" y="575638"/>
                  </a:lnTo>
                  <a:lnTo>
                    <a:pt x="40075" y="587918"/>
                  </a:lnTo>
                  <a:lnTo>
                    <a:pt x="37930" y="595360"/>
                  </a:lnTo>
                  <a:lnTo>
                    <a:pt x="37329" y="606575"/>
                  </a:lnTo>
                  <a:lnTo>
                    <a:pt x="38415" y="616797"/>
                  </a:lnTo>
                  <a:lnTo>
                    <a:pt x="37708" y="630739"/>
                  </a:lnTo>
                  <a:lnTo>
                    <a:pt x="36684" y="644464"/>
                  </a:lnTo>
                  <a:lnTo>
                    <a:pt x="36821" y="654035"/>
                  </a:lnTo>
                  <a:lnTo>
                    <a:pt x="36531" y="654035"/>
                  </a:lnTo>
                  <a:lnTo>
                    <a:pt x="35906" y="665402"/>
                  </a:lnTo>
                  <a:lnTo>
                    <a:pt x="103018" y="665402"/>
                  </a:lnTo>
                  <a:lnTo>
                    <a:pt x="103477" y="654035"/>
                  </a:lnTo>
                  <a:lnTo>
                    <a:pt x="36821" y="654035"/>
                  </a:lnTo>
                  <a:lnTo>
                    <a:pt x="36541" y="653845"/>
                  </a:lnTo>
                  <a:lnTo>
                    <a:pt x="103485" y="653845"/>
                  </a:lnTo>
                  <a:lnTo>
                    <a:pt x="103884" y="643954"/>
                  </a:lnTo>
                  <a:lnTo>
                    <a:pt x="104194" y="622946"/>
                  </a:lnTo>
                  <a:lnTo>
                    <a:pt x="104746" y="622946"/>
                  </a:lnTo>
                  <a:lnTo>
                    <a:pt x="106312" y="583565"/>
                  </a:lnTo>
                  <a:lnTo>
                    <a:pt x="113127" y="448093"/>
                  </a:lnTo>
                  <a:lnTo>
                    <a:pt x="114770" y="407858"/>
                  </a:lnTo>
                  <a:lnTo>
                    <a:pt x="114418" y="407858"/>
                  </a:lnTo>
                  <a:lnTo>
                    <a:pt x="114705" y="391448"/>
                  </a:lnTo>
                  <a:lnTo>
                    <a:pt x="115673" y="381792"/>
                  </a:lnTo>
                  <a:lnTo>
                    <a:pt x="117020" y="373297"/>
                  </a:lnTo>
                  <a:lnTo>
                    <a:pt x="118130" y="363218"/>
                  </a:lnTo>
                  <a:lnTo>
                    <a:pt x="48212" y="363218"/>
                  </a:lnTo>
                  <a:lnTo>
                    <a:pt x="48174" y="358379"/>
                  </a:lnTo>
                  <a:close/>
                </a:path>
                <a:path w="132079" h="1679575">
                  <a:moveTo>
                    <a:pt x="104746" y="622946"/>
                  </a:moveTo>
                  <a:lnTo>
                    <a:pt x="104194" y="622946"/>
                  </a:lnTo>
                  <a:lnTo>
                    <a:pt x="104639" y="625638"/>
                  </a:lnTo>
                  <a:lnTo>
                    <a:pt x="104746" y="622946"/>
                  </a:lnTo>
                  <a:close/>
                </a:path>
                <a:path w="132079" h="1679575">
                  <a:moveTo>
                    <a:pt x="114951" y="403426"/>
                  </a:moveTo>
                  <a:lnTo>
                    <a:pt x="114418" y="407858"/>
                  </a:lnTo>
                  <a:lnTo>
                    <a:pt x="114770" y="407858"/>
                  </a:lnTo>
                  <a:lnTo>
                    <a:pt x="114951" y="403426"/>
                  </a:lnTo>
                  <a:close/>
                </a:path>
                <a:path w="132079" h="1679575">
                  <a:moveTo>
                    <a:pt x="67424" y="64323"/>
                  </a:moveTo>
                  <a:lnTo>
                    <a:pt x="65827" y="64323"/>
                  </a:lnTo>
                  <a:lnTo>
                    <a:pt x="66324" y="76898"/>
                  </a:lnTo>
                  <a:lnTo>
                    <a:pt x="66343" y="83817"/>
                  </a:lnTo>
                  <a:lnTo>
                    <a:pt x="65878" y="90625"/>
                  </a:lnTo>
                  <a:lnTo>
                    <a:pt x="65175" y="96833"/>
                  </a:lnTo>
                  <a:lnTo>
                    <a:pt x="64294" y="98217"/>
                  </a:lnTo>
                  <a:lnTo>
                    <a:pt x="63389" y="100033"/>
                  </a:lnTo>
                  <a:lnTo>
                    <a:pt x="56675" y="208835"/>
                  </a:lnTo>
                  <a:lnTo>
                    <a:pt x="53752" y="260564"/>
                  </a:lnTo>
                  <a:lnTo>
                    <a:pt x="51185" y="309997"/>
                  </a:lnTo>
                  <a:lnTo>
                    <a:pt x="48886" y="361288"/>
                  </a:lnTo>
                  <a:lnTo>
                    <a:pt x="48212" y="363218"/>
                  </a:lnTo>
                  <a:lnTo>
                    <a:pt x="118130" y="363218"/>
                  </a:lnTo>
                  <a:lnTo>
                    <a:pt x="118443" y="360373"/>
                  </a:lnTo>
                  <a:lnTo>
                    <a:pt x="116768" y="358022"/>
                  </a:lnTo>
                  <a:lnTo>
                    <a:pt x="115824" y="349343"/>
                  </a:lnTo>
                  <a:lnTo>
                    <a:pt x="115447" y="338360"/>
                  </a:lnTo>
                  <a:lnTo>
                    <a:pt x="115472" y="329093"/>
                  </a:lnTo>
                  <a:lnTo>
                    <a:pt x="116030" y="329093"/>
                  </a:lnTo>
                  <a:lnTo>
                    <a:pt x="115950" y="309997"/>
                  </a:lnTo>
                  <a:lnTo>
                    <a:pt x="115834" y="297995"/>
                  </a:lnTo>
                  <a:lnTo>
                    <a:pt x="115755" y="278394"/>
                  </a:lnTo>
                  <a:lnTo>
                    <a:pt x="116018" y="259573"/>
                  </a:lnTo>
                  <a:lnTo>
                    <a:pt x="117413" y="259573"/>
                  </a:lnTo>
                  <a:lnTo>
                    <a:pt x="117381" y="243266"/>
                  </a:lnTo>
                  <a:lnTo>
                    <a:pt x="118010" y="223286"/>
                  </a:lnTo>
                  <a:lnTo>
                    <a:pt x="119472" y="190180"/>
                  </a:lnTo>
                  <a:lnTo>
                    <a:pt x="123600" y="132016"/>
                  </a:lnTo>
                  <a:lnTo>
                    <a:pt x="125369" y="100033"/>
                  </a:lnTo>
                  <a:lnTo>
                    <a:pt x="125485" y="96833"/>
                  </a:lnTo>
                  <a:lnTo>
                    <a:pt x="126026" y="73328"/>
                  </a:lnTo>
                  <a:lnTo>
                    <a:pt x="68558" y="73328"/>
                  </a:lnTo>
                  <a:lnTo>
                    <a:pt x="67161" y="72350"/>
                  </a:lnTo>
                  <a:lnTo>
                    <a:pt x="67391" y="68067"/>
                  </a:lnTo>
                  <a:lnTo>
                    <a:pt x="67161" y="67029"/>
                  </a:lnTo>
                  <a:lnTo>
                    <a:pt x="67424" y="64323"/>
                  </a:lnTo>
                  <a:close/>
                </a:path>
                <a:path w="132079" h="1679575">
                  <a:moveTo>
                    <a:pt x="116030" y="329093"/>
                  </a:moveTo>
                  <a:lnTo>
                    <a:pt x="115472" y="329093"/>
                  </a:lnTo>
                  <a:lnTo>
                    <a:pt x="116030" y="329474"/>
                  </a:lnTo>
                  <a:lnTo>
                    <a:pt x="116030" y="329093"/>
                  </a:lnTo>
                  <a:close/>
                </a:path>
                <a:path w="132079" h="1679575">
                  <a:moveTo>
                    <a:pt x="117413" y="259573"/>
                  </a:moveTo>
                  <a:lnTo>
                    <a:pt x="116018" y="259573"/>
                  </a:lnTo>
                  <a:lnTo>
                    <a:pt x="117415" y="260564"/>
                  </a:lnTo>
                  <a:lnTo>
                    <a:pt x="117413" y="259573"/>
                  </a:lnTo>
                  <a:close/>
                </a:path>
                <a:path w="132079" h="1679575">
                  <a:moveTo>
                    <a:pt x="87697" y="0"/>
                  </a:moveTo>
                  <a:lnTo>
                    <a:pt x="78540" y="11570"/>
                  </a:lnTo>
                  <a:lnTo>
                    <a:pt x="70183" y="43356"/>
                  </a:lnTo>
                  <a:lnTo>
                    <a:pt x="68759" y="43356"/>
                  </a:lnTo>
                  <a:lnTo>
                    <a:pt x="68493" y="52754"/>
                  </a:lnTo>
                  <a:lnTo>
                    <a:pt x="68437" y="53935"/>
                  </a:lnTo>
                  <a:lnTo>
                    <a:pt x="67800" y="60471"/>
                  </a:lnTo>
                  <a:lnTo>
                    <a:pt x="67522" y="65632"/>
                  </a:lnTo>
                  <a:lnTo>
                    <a:pt x="67451" y="68337"/>
                  </a:lnTo>
                  <a:lnTo>
                    <a:pt x="68558" y="73328"/>
                  </a:lnTo>
                  <a:lnTo>
                    <a:pt x="126026" y="73328"/>
                  </a:lnTo>
                  <a:lnTo>
                    <a:pt x="126203" y="65632"/>
                  </a:lnTo>
                  <a:lnTo>
                    <a:pt x="130547" y="43356"/>
                  </a:lnTo>
                  <a:lnTo>
                    <a:pt x="70183" y="43356"/>
                  </a:lnTo>
                  <a:lnTo>
                    <a:pt x="68786" y="42378"/>
                  </a:lnTo>
                  <a:lnTo>
                    <a:pt x="130738" y="42378"/>
                  </a:lnTo>
                  <a:lnTo>
                    <a:pt x="131575" y="38085"/>
                  </a:lnTo>
                  <a:lnTo>
                    <a:pt x="131347" y="33996"/>
                  </a:lnTo>
                  <a:lnTo>
                    <a:pt x="103388" y="7767"/>
                  </a:lnTo>
                  <a:lnTo>
                    <a:pt x="87697" y="0"/>
                  </a:lnTo>
                  <a:close/>
                </a:path>
                <a:path w="132079" h="1679575">
                  <a:moveTo>
                    <a:pt x="66196" y="52754"/>
                  </a:moveTo>
                  <a:lnTo>
                    <a:pt x="65383" y="63866"/>
                  </a:lnTo>
                  <a:lnTo>
                    <a:pt x="64735" y="68337"/>
                  </a:lnTo>
                  <a:lnTo>
                    <a:pt x="65192" y="71029"/>
                  </a:lnTo>
                  <a:lnTo>
                    <a:pt x="65434" y="66406"/>
                  </a:lnTo>
                  <a:lnTo>
                    <a:pt x="65827" y="64323"/>
                  </a:lnTo>
                  <a:lnTo>
                    <a:pt x="67424" y="64323"/>
                  </a:lnTo>
                  <a:lnTo>
                    <a:pt x="67806" y="60350"/>
                  </a:lnTo>
                  <a:lnTo>
                    <a:pt x="67016" y="60350"/>
                  </a:lnTo>
                  <a:lnTo>
                    <a:pt x="66610" y="57026"/>
                  </a:lnTo>
                  <a:lnTo>
                    <a:pt x="66196" y="52754"/>
                  </a:lnTo>
                  <a:close/>
                </a:path>
                <a:path w="132079" h="1679575">
                  <a:moveTo>
                    <a:pt x="67800" y="60471"/>
                  </a:moveTo>
                  <a:lnTo>
                    <a:pt x="67161" y="67029"/>
                  </a:lnTo>
                  <a:lnTo>
                    <a:pt x="67391" y="68067"/>
                  </a:lnTo>
                  <a:lnTo>
                    <a:pt x="67800" y="60471"/>
                  </a:lnTo>
                  <a:close/>
                </a:path>
                <a:path w="132079" h="1679575">
                  <a:moveTo>
                    <a:pt x="68151" y="53935"/>
                  </a:moveTo>
                  <a:lnTo>
                    <a:pt x="67501" y="60171"/>
                  </a:lnTo>
                  <a:lnTo>
                    <a:pt x="67016" y="60350"/>
                  </a:lnTo>
                  <a:lnTo>
                    <a:pt x="67806" y="60350"/>
                  </a:lnTo>
                  <a:lnTo>
                    <a:pt x="68151" y="53935"/>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42" name="object 41">
              <a:extLst>
                <a:ext uri="{FF2B5EF4-FFF2-40B4-BE49-F238E27FC236}">
                  <a16:creationId xmlns:a16="http://schemas.microsoft.com/office/drawing/2014/main" id="{ABD6598B-B6BF-474B-A8C0-D9B0D814AE50}"/>
                </a:ext>
              </a:extLst>
            </p:cNvPr>
            <p:cNvSpPr/>
            <p:nvPr/>
          </p:nvSpPr>
          <p:spPr>
            <a:xfrm>
              <a:off x="9361551" y="7075253"/>
              <a:ext cx="212090" cy="267970"/>
            </a:xfrm>
            <a:custGeom>
              <a:avLst/>
              <a:gdLst/>
              <a:ahLst/>
              <a:cxnLst/>
              <a:rect l="l" t="t" r="r" b="b"/>
              <a:pathLst>
                <a:path w="212090" h="267970">
                  <a:moveTo>
                    <a:pt x="205173" y="151320"/>
                  </a:moveTo>
                  <a:lnTo>
                    <a:pt x="91554" y="151320"/>
                  </a:lnTo>
                  <a:lnTo>
                    <a:pt x="42659" y="169329"/>
                  </a:lnTo>
                  <a:lnTo>
                    <a:pt x="36601" y="191731"/>
                  </a:lnTo>
                  <a:lnTo>
                    <a:pt x="48907" y="217868"/>
                  </a:lnTo>
                  <a:lnTo>
                    <a:pt x="84099" y="219455"/>
                  </a:lnTo>
                  <a:lnTo>
                    <a:pt x="77609" y="248234"/>
                  </a:lnTo>
                  <a:lnTo>
                    <a:pt x="90512" y="267804"/>
                  </a:lnTo>
                  <a:lnTo>
                    <a:pt x="93179" y="267309"/>
                  </a:lnTo>
                  <a:lnTo>
                    <a:pt x="95812" y="266979"/>
                  </a:lnTo>
                  <a:lnTo>
                    <a:pt x="104284" y="266577"/>
                  </a:lnTo>
                  <a:lnTo>
                    <a:pt x="166090" y="264502"/>
                  </a:lnTo>
                  <a:lnTo>
                    <a:pt x="200202" y="250685"/>
                  </a:lnTo>
                  <a:lnTo>
                    <a:pt x="195427" y="196494"/>
                  </a:lnTo>
                  <a:lnTo>
                    <a:pt x="211480" y="164998"/>
                  </a:lnTo>
                  <a:lnTo>
                    <a:pt x="205173" y="151320"/>
                  </a:lnTo>
                  <a:close/>
                </a:path>
                <a:path w="212090" h="267970">
                  <a:moveTo>
                    <a:pt x="198484" y="81851"/>
                  </a:moveTo>
                  <a:lnTo>
                    <a:pt x="114312" y="81851"/>
                  </a:lnTo>
                  <a:lnTo>
                    <a:pt x="4305" y="113385"/>
                  </a:lnTo>
                  <a:lnTo>
                    <a:pt x="3060" y="131076"/>
                  </a:lnTo>
                  <a:lnTo>
                    <a:pt x="8610" y="160324"/>
                  </a:lnTo>
                  <a:lnTo>
                    <a:pt x="91554" y="151320"/>
                  </a:lnTo>
                  <a:lnTo>
                    <a:pt x="205173" y="151320"/>
                  </a:lnTo>
                  <a:lnTo>
                    <a:pt x="195910" y="131229"/>
                  </a:lnTo>
                  <a:lnTo>
                    <a:pt x="202361" y="87769"/>
                  </a:lnTo>
                  <a:lnTo>
                    <a:pt x="198484" y="81851"/>
                  </a:lnTo>
                  <a:close/>
                </a:path>
                <a:path w="212090" h="267970">
                  <a:moveTo>
                    <a:pt x="147142" y="0"/>
                  </a:moveTo>
                  <a:lnTo>
                    <a:pt x="76180" y="30672"/>
                  </a:lnTo>
                  <a:lnTo>
                    <a:pt x="25927" y="53197"/>
                  </a:lnTo>
                  <a:lnTo>
                    <a:pt x="0" y="66459"/>
                  </a:lnTo>
                  <a:lnTo>
                    <a:pt x="13474" y="98793"/>
                  </a:lnTo>
                  <a:lnTo>
                    <a:pt x="114312" y="81851"/>
                  </a:lnTo>
                  <a:lnTo>
                    <a:pt x="198484" y="81851"/>
                  </a:lnTo>
                  <a:lnTo>
                    <a:pt x="186842" y="64084"/>
                  </a:lnTo>
                  <a:lnTo>
                    <a:pt x="180784" y="32181"/>
                  </a:lnTo>
                  <a:lnTo>
                    <a:pt x="147142"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pic>
          <p:nvPicPr>
            <p:cNvPr id="43" name="object 42">
              <a:extLst>
                <a:ext uri="{FF2B5EF4-FFF2-40B4-BE49-F238E27FC236}">
                  <a16:creationId xmlns:a16="http://schemas.microsoft.com/office/drawing/2014/main" id="{C894F94F-0A37-7547-AB9A-4F1A072B786B}"/>
                </a:ext>
              </a:extLst>
            </p:cNvPr>
            <p:cNvPicPr/>
            <p:nvPr/>
          </p:nvPicPr>
          <p:blipFill>
            <a:blip r:embed="rId9" cstate="screen">
              <a:extLst>
                <a:ext uri="{28A0092B-C50C-407E-A947-70E740481C1C}">
                  <a14:useLocalDpi xmlns:a14="http://schemas.microsoft.com/office/drawing/2010/main"/>
                </a:ext>
              </a:extLst>
            </a:blip>
            <a:stretch>
              <a:fillRect/>
            </a:stretch>
          </p:blipFill>
          <p:spPr>
            <a:xfrm>
              <a:off x="9285710" y="7050308"/>
              <a:ext cx="114363" cy="119316"/>
            </a:xfrm>
            <a:prstGeom prst="rect">
              <a:avLst/>
            </a:prstGeom>
          </p:spPr>
        </p:pic>
        <p:sp>
          <p:nvSpPr>
            <p:cNvPr id="44" name="object 43">
              <a:extLst>
                <a:ext uri="{FF2B5EF4-FFF2-40B4-BE49-F238E27FC236}">
                  <a16:creationId xmlns:a16="http://schemas.microsoft.com/office/drawing/2014/main" id="{A87D8E7C-05D5-874E-B8EF-69D4210F8CB8}"/>
                </a:ext>
              </a:extLst>
            </p:cNvPr>
            <p:cNvSpPr/>
            <p:nvPr/>
          </p:nvSpPr>
          <p:spPr>
            <a:xfrm>
              <a:off x="9023736" y="4851958"/>
              <a:ext cx="943610" cy="1224915"/>
            </a:xfrm>
            <a:custGeom>
              <a:avLst/>
              <a:gdLst/>
              <a:ahLst/>
              <a:cxnLst/>
              <a:rect l="l" t="t" r="r" b="b"/>
              <a:pathLst>
                <a:path w="943609" h="1224914">
                  <a:moveTo>
                    <a:pt x="76326" y="0"/>
                  </a:moveTo>
                  <a:lnTo>
                    <a:pt x="0" y="1190548"/>
                  </a:lnTo>
                  <a:lnTo>
                    <a:pt x="883170" y="1224864"/>
                  </a:lnTo>
                  <a:lnTo>
                    <a:pt x="943470" y="11772"/>
                  </a:lnTo>
                  <a:lnTo>
                    <a:pt x="76326"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45" name="object 44">
              <a:extLst>
                <a:ext uri="{FF2B5EF4-FFF2-40B4-BE49-F238E27FC236}">
                  <a16:creationId xmlns:a16="http://schemas.microsoft.com/office/drawing/2014/main" id="{28DF02C7-900F-9D44-955D-CD64E71861BD}"/>
                </a:ext>
              </a:extLst>
            </p:cNvPr>
            <p:cNvSpPr/>
            <p:nvPr/>
          </p:nvSpPr>
          <p:spPr>
            <a:xfrm>
              <a:off x="9014616" y="4834011"/>
              <a:ext cx="965200" cy="1245870"/>
            </a:xfrm>
            <a:custGeom>
              <a:avLst/>
              <a:gdLst/>
              <a:ahLst/>
              <a:cxnLst/>
              <a:rect l="l" t="t" r="r" b="b"/>
              <a:pathLst>
                <a:path w="965200" h="1245870">
                  <a:moveTo>
                    <a:pt x="892311" y="1243329"/>
                  </a:moveTo>
                  <a:lnTo>
                    <a:pt x="892137" y="1245869"/>
                  </a:lnTo>
                  <a:lnTo>
                    <a:pt x="892311" y="1243329"/>
                  </a:lnTo>
                  <a:close/>
                </a:path>
                <a:path w="965200" h="1245870">
                  <a:moveTo>
                    <a:pt x="892279" y="1243329"/>
                  </a:moveTo>
                  <a:close/>
                </a:path>
                <a:path w="965200" h="1245870">
                  <a:moveTo>
                    <a:pt x="942836" y="421639"/>
                  </a:moveTo>
                  <a:lnTo>
                    <a:pt x="925309" y="421639"/>
                  </a:lnTo>
                  <a:lnTo>
                    <a:pt x="923922" y="455929"/>
                  </a:lnTo>
                  <a:lnTo>
                    <a:pt x="922907" y="476249"/>
                  </a:lnTo>
                  <a:lnTo>
                    <a:pt x="921899" y="495299"/>
                  </a:lnTo>
                  <a:lnTo>
                    <a:pt x="920534" y="521969"/>
                  </a:lnTo>
                  <a:lnTo>
                    <a:pt x="920750" y="527049"/>
                  </a:lnTo>
                  <a:lnTo>
                    <a:pt x="920286" y="544829"/>
                  </a:lnTo>
                  <a:lnTo>
                    <a:pt x="919498" y="567689"/>
                  </a:lnTo>
                  <a:lnTo>
                    <a:pt x="918743" y="588009"/>
                  </a:lnTo>
                  <a:lnTo>
                    <a:pt x="918593" y="588009"/>
                  </a:lnTo>
                  <a:lnTo>
                    <a:pt x="912990" y="734059"/>
                  </a:lnTo>
                  <a:lnTo>
                    <a:pt x="912750" y="734059"/>
                  </a:lnTo>
                  <a:lnTo>
                    <a:pt x="911406" y="768349"/>
                  </a:lnTo>
                  <a:lnTo>
                    <a:pt x="909677" y="811529"/>
                  </a:lnTo>
                  <a:lnTo>
                    <a:pt x="906754" y="881379"/>
                  </a:lnTo>
                  <a:lnTo>
                    <a:pt x="904297" y="938529"/>
                  </a:lnTo>
                  <a:lnTo>
                    <a:pt x="902686" y="976629"/>
                  </a:lnTo>
                  <a:lnTo>
                    <a:pt x="900430" y="1031239"/>
                  </a:lnTo>
                  <a:lnTo>
                    <a:pt x="898182" y="1088389"/>
                  </a:lnTo>
                  <a:lnTo>
                    <a:pt x="895197" y="1165859"/>
                  </a:lnTo>
                  <a:lnTo>
                    <a:pt x="893724" y="1202689"/>
                  </a:lnTo>
                  <a:lnTo>
                    <a:pt x="892775" y="1233169"/>
                  </a:lnTo>
                  <a:lnTo>
                    <a:pt x="892493" y="1239519"/>
                  </a:lnTo>
                  <a:lnTo>
                    <a:pt x="892289" y="1243329"/>
                  </a:lnTo>
                  <a:lnTo>
                    <a:pt x="894961" y="1201419"/>
                  </a:lnTo>
                  <a:lnTo>
                    <a:pt x="895864" y="1187449"/>
                  </a:lnTo>
                  <a:lnTo>
                    <a:pt x="898277" y="1149349"/>
                  </a:lnTo>
                  <a:lnTo>
                    <a:pt x="899858" y="1123949"/>
                  </a:lnTo>
                  <a:lnTo>
                    <a:pt x="902284" y="1085849"/>
                  </a:lnTo>
                  <a:lnTo>
                    <a:pt x="904722" y="1050289"/>
                  </a:lnTo>
                  <a:lnTo>
                    <a:pt x="913877" y="904239"/>
                  </a:lnTo>
                  <a:lnTo>
                    <a:pt x="924314" y="734059"/>
                  </a:lnTo>
                  <a:lnTo>
                    <a:pt x="912990" y="734059"/>
                  </a:lnTo>
                  <a:lnTo>
                    <a:pt x="912799" y="732789"/>
                  </a:lnTo>
                  <a:lnTo>
                    <a:pt x="924392" y="732789"/>
                  </a:lnTo>
                  <a:lnTo>
                    <a:pt x="928728" y="661669"/>
                  </a:lnTo>
                  <a:lnTo>
                    <a:pt x="931646" y="612139"/>
                  </a:lnTo>
                  <a:lnTo>
                    <a:pt x="933097" y="588009"/>
                  </a:lnTo>
                  <a:lnTo>
                    <a:pt x="918743" y="588009"/>
                  </a:lnTo>
                  <a:lnTo>
                    <a:pt x="918641" y="586739"/>
                  </a:lnTo>
                  <a:lnTo>
                    <a:pt x="933174" y="586739"/>
                  </a:lnTo>
                  <a:lnTo>
                    <a:pt x="934549" y="563879"/>
                  </a:lnTo>
                  <a:lnTo>
                    <a:pt x="937437" y="514349"/>
                  </a:lnTo>
                  <a:lnTo>
                    <a:pt x="937818" y="510539"/>
                  </a:lnTo>
                  <a:lnTo>
                    <a:pt x="942836" y="421639"/>
                  </a:lnTo>
                  <a:close/>
                </a:path>
                <a:path w="965200" h="1245870">
                  <a:moveTo>
                    <a:pt x="852385" y="1240789"/>
                  </a:moveTo>
                  <a:lnTo>
                    <a:pt x="851503" y="1240789"/>
                  </a:lnTo>
                  <a:lnTo>
                    <a:pt x="858284" y="1241721"/>
                  </a:lnTo>
                  <a:lnTo>
                    <a:pt x="862723" y="1242059"/>
                  </a:lnTo>
                  <a:lnTo>
                    <a:pt x="864196" y="1242059"/>
                  </a:lnTo>
                  <a:lnTo>
                    <a:pt x="892279" y="1243329"/>
                  </a:lnTo>
                  <a:lnTo>
                    <a:pt x="852385" y="1240789"/>
                  </a:lnTo>
                  <a:close/>
                </a:path>
                <a:path w="965200" h="1245870">
                  <a:moveTo>
                    <a:pt x="858260" y="1241721"/>
                  </a:moveTo>
                  <a:lnTo>
                    <a:pt x="860714" y="1242059"/>
                  </a:lnTo>
                  <a:lnTo>
                    <a:pt x="862723" y="1242059"/>
                  </a:lnTo>
                  <a:lnTo>
                    <a:pt x="858260" y="1241721"/>
                  </a:lnTo>
                  <a:close/>
                </a:path>
                <a:path w="965200" h="1245870">
                  <a:moveTo>
                    <a:pt x="846064" y="1240789"/>
                  </a:moveTo>
                  <a:lnTo>
                    <a:pt x="858260" y="1241721"/>
                  </a:lnTo>
                  <a:lnTo>
                    <a:pt x="846064" y="1240789"/>
                  </a:lnTo>
                  <a:close/>
                </a:path>
                <a:path w="965200" h="1245870">
                  <a:moveTo>
                    <a:pt x="17404" y="924355"/>
                  </a:moveTo>
                  <a:lnTo>
                    <a:pt x="0" y="1219199"/>
                  </a:lnTo>
                  <a:lnTo>
                    <a:pt x="21158" y="1219199"/>
                  </a:lnTo>
                  <a:lnTo>
                    <a:pt x="292379" y="1228089"/>
                  </a:lnTo>
                  <a:lnTo>
                    <a:pt x="304729" y="1229359"/>
                  </a:lnTo>
                  <a:lnTo>
                    <a:pt x="347695" y="1229359"/>
                  </a:lnTo>
                  <a:lnTo>
                    <a:pt x="348095" y="1229525"/>
                  </a:lnTo>
                  <a:lnTo>
                    <a:pt x="379869" y="1230629"/>
                  </a:lnTo>
                  <a:lnTo>
                    <a:pt x="412017" y="1230629"/>
                  </a:lnTo>
                  <a:lnTo>
                    <a:pt x="434873" y="1231899"/>
                  </a:lnTo>
                  <a:lnTo>
                    <a:pt x="622261" y="1236979"/>
                  </a:lnTo>
                  <a:lnTo>
                    <a:pt x="637921" y="1236979"/>
                  </a:lnTo>
                  <a:lnTo>
                    <a:pt x="710795" y="1239519"/>
                  </a:lnTo>
                  <a:lnTo>
                    <a:pt x="747236" y="1239519"/>
                  </a:lnTo>
                  <a:lnTo>
                    <a:pt x="779754" y="1240789"/>
                  </a:lnTo>
                  <a:lnTo>
                    <a:pt x="845972" y="1240789"/>
                  </a:lnTo>
                  <a:lnTo>
                    <a:pt x="812469" y="1238249"/>
                  </a:lnTo>
                  <a:lnTo>
                    <a:pt x="732612" y="1233169"/>
                  </a:lnTo>
                  <a:lnTo>
                    <a:pt x="732942" y="1233169"/>
                  </a:lnTo>
                  <a:lnTo>
                    <a:pt x="701153" y="1231899"/>
                  </a:lnTo>
                  <a:lnTo>
                    <a:pt x="647370" y="1228089"/>
                  </a:lnTo>
                  <a:lnTo>
                    <a:pt x="617867" y="1226819"/>
                  </a:lnTo>
                  <a:lnTo>
                    <a:pt x="622503" y="1226819"/>
                  </a:lnTo>
                  <a:lnTo>
                    <a:pt x="549910" y="1223009"/>
                  </a:lnTo>
                  <a:lnTo>
                    <a:pt x="548030" y="1223009"/>
                  </a:lnTo>
                  <a:lnTo>
                    <a:pt x="449732" y="1217929"/>
                  </a:lnTo>
                  <a:lnTo>
                    <a:pt x="415890" y="1216659"/>
                  </a:lnTo>
                  <a:lnTo>
                    <a:pt x="370790" y="1214119"/>
                  </a:lnTo>
                  <a:lnTo>
                    <a:pt x="316680" y="1210309"/>
                  </a:lnTo>
                  <a:lnTo>
                    <a:pt x="190428" y="1205229"/>
                  </a:lnTo>
                  <a:lnTo>
                    <a:pt x="22047" y="1196339"/>
                  </a:lnTo>
                  <a:lnTo>
                    <a:pt x="20904" y="1196339"/>
                  </a:lnTo>
                  <a:lnTo>
                    <a:pt x="26631" y="1112519"/>
                  </a:lnTo>
                  <a:lnTo>
                    <a:pt x="37515" y="952499"/>
                  </a:lnTo>
                  <a:lnTo>
                    <a:pt x="38277" y="942339"/>
                  </a:lnTo>
                  <a:lnTo>
                    <a:pt x="18186" y="942339"/>
                  </a:lnTo>
                  <a:lnTo>
                    <a:pt x="18418" y="937580"/>
                  </a:lnTo>
                  <a:lnTo>
                    <a:pt x="17404" y="924355"/>
                  </a:lnTo>
                  <a:close/>
                </a:path>
                <a:path w="965200" h="1245870">
                  <a:moveTo>
                    <a:pt x="824338" y="1238943"/>
                  </a:moveTo>
                  <a:lnTo>
                    <a:pt x="829405" y="1239519"/>
                  </a:lnTo>
                  <a:lnTo>
                    <a:pt x="846064" y="1240789"/>
                  </a:lnTo>
                  <a:lnTo>
                    <a:pt x="850176" y="1240789"/>
                  </a:lnTo>
                  <a:lnTo>
                    <a:pt x="824338" y="1238943"/>
                  </a:lnTo>
                  <a:close/>
                </a:path>
                <a:path w="965200" h="1245870">
                  <a:moveTo>
                    <a:pt x="818250" y="1238249"/>
                  </a:moveTo>
                  <a:lnTo>
                    <a:pt x="814641" y="1238249"/>
                  </a:lnTo>
                  <a:lnTo>
                    <a:pt x="824338" y="1238943"/>
                  </a:lnTo>
                  <a:lnTo>
                    <a:pt x="818250" y="1238249"/>
                  </a:lnTo>
                  <a:close/>
                </a:path>
                <a:path w="965200" h="1245870">
                  <a:moveTo>
                    <a:pt x="343319" y="1229359"/>
                  </a:moveTo>
                  <a:lnTo>
                    <a:pt x="339852" y="1229359"/>
                  </a:lnTo>
                  <a:lnTo>
                    <a:pt x="347599" y="1230629"/>
                  </a:lnTo>
                  <a:lnTo>
                    <a:pt x="350757" y="1230629"/>
                  </a:lnTo>
                  <a:lnTo>
                    <a:pt x="348095" y="1229525"/>
                  </a:lnTo>
                  <a:lnTo>
                    <a:pt x="343319" y="1229359"/>
                  </a:lnTo>
                  <a:close/>
                </a:path>
                <a:path w="965200" h="1245870">
                  <a:moveTo>
                    <a:pt x="347695" y="1229359"/>
                  </a:moveTo>
                  <a:lnTo>
                    <a:pt x="343319" y="1229359"/>
                  </a:lnTo>
                  <a:lnTo>
                    <a:pt x="348095" y="1229525"/>
                  </a:lnTo>
                  <a:lnTo>
                    <a:pt x="347695" y="1229359"/>
                  </a:lnTo>
                  <a:close/>
                </a:path>
                <a:path w="965200" h="1245870">
                  <a:moveTo>
                    <a:pt x="898410" y="1149349"/>
                  </a:moveTo>
                  <a:lnTo>
                    <a:pt x="898251" y="1150619"/>
                  </a:lnTo>
                  <a:lnTo>
                    <a:pt x="898056" y="1153554"/>
                  </a:lnTo>
                  <a:lnTo>
                    <a:pt x="897343" y="1165859"/>
                  </a:lnTo>
                  <a:lnTo>
                    <a:pt x="898410" y="1149349"/>
                  </a:lnTo>
                  <a:close/>
                </a:path>
                <a:path w="965200" h="1245870">
                  <a:moveTo>
                    <a:pt x="898299" y="1149349"/>
                  </a:moveTo>
                  <a:lnTo>
                    <a:pt x="897407" y="1163319"/>
                  </a:lnTo>
                  <a:lnTo>
                    <a:pt x="898056" y="1153554"/>
                  </a:lnTo>
                  <a:lnTo>
                    <a:pt x="898299" y="1149349"/>
                  </a:lnTo>
                  <a:close/>
                </a:path>
                <a:path w="965200" h="1245870">
                  <a:moveTo>
                    <a:pt x="899858" y="1123949"/>
                  </a:moveTo>
                  <a:lnTo>
                    <a:pt x="897862" y="1156008"/>
                  </a:lnTo>
                  <a:lnTo>
                    <a:pt x="899744" y="1126489"/>
                  </a:lnTo>
                  <a:lnTo>
                    <a:pt x="899858" y="1123949"/>
                  </a:lnTo>
                  <a:close/>
                </a:path>
                <a:path w="965200" h="1245870">
                  <a:moveTo>
                    <a:pt x="898299" y="1149349"/>
                  </a:moveTo>
                  <a:lnTo>
                    <a:pt x="898056" y="1153554"/>
                  </a:lnTo>
                  <a:lnTo>
                    <a:pt x="898251" y="1150619"/>
                  </a:lnTo>
                  <a:lnTo>
                    <a:pt x="898299" y="1149349"/>
                  </a:lnTo>
                  <a:close/>
                </a:path>
                <a:path w="965200" h="1245870">
                  <a:moveTo>
                    <a:pt x="898903" y="1141729"/>
                  </a:moveTo>
                  <a:lnTo>
                    <a:pt x="898772" y="1141729"/>
                  </a:lnTo>
                  <a:lnTo>
                    <a:pt x="898287" y="1149349"/>
                  </a:lnTo>
                  <a:lnTo>
                    <a:pt x="898903" y="1141729"/>
                  </a:lnTo>
                  <a:close/>
                </a:path>
                <a:path w="965200" h="1245870">
                  <a:moveTo>
                    <a:pt x="899795" y="1126489"/>
                  </a:moveTo>
                  <a:lnTo>
                    <a:pt x="898772" y="1141729"/>
                  </a:lnTo>
                  <a:lnTo>
                    <a:pt x="899795" y="1126489"/>
                  </a:lnTo>
                  <a:close/>
                </a:path>
                <a:path w="965200" h="1245870">
                  <a:moveTo>
                    <a:pt x="899731" y="1127760"/>
                  </a:moveTo>
                  <a:lnTo>
                    <a:pt x="898880" y="1141729"/>
                  </a:lnTo>
                  <a:lnTo>
                    <a:pt x="899477" y="1132839"/>
                  </a:lnTo>
                  <a:lnTo>
                    <a:pt x="899731" y="1127760"/>
                  </a:lnTo>
                  <a:close/>
                </a:path>
                <a:path w="965200" h="1245870">
                  <a:moveTo>
                    <a:pt x="899808" y="1126489"/>
                  </a:moveTo>
                  <a:lnTo>
                    <a:pt x="899731" y="1127760"/>
                  </a:lnTo>
                  <a:lnTo>
                    <a:pt x="899808" y="1126489"/>
                  </a:lnTo>
                  <a:close/>
                </a:path>
                <a:path w="965200" h="1245870">
                  <a:moveTo>
                    <a:pt x="899963" y="1123949"/>
                  </a:moveTo>
                  <a:lnTo>
                    <a:pt x="899744" y="1126489"/>
                  </a:lnTo>
                  <a:lnTo>
                    <a:pt x="899963" y="1123949"/>
                  </a:lnTo>
                  <a:close/>
                </a:path>
                <a:path w="965200" h="1245870">
                  <a:moveTo>
                    <a:pt x="37591" y="952499"/>
                  </a:moveTo>
                  <a:lnTo>
                    <a:pt x="37249" y="957579"/>
                  </a:lnTo>
                  <a:lnTo>
                    <a:pt x="37591" y="952499"/>
                  </a:lnTo>
                  <a:close/>
                </a:path>
                <a:path w="965200" h="1245870">
                  <a:moveTo>
                    <a:pt x="18418" y="937580"/>
                  </a:moveTo>
                  <a:lnTo>
                    <a:pt x="18186" y="942339"/>
                  </a:lnTo>
                  <a:lnTo>
                    <a:pt x="18491" y="938529"/>
                  </a:lnTo>
                  <a:lnTo>
                    <a:pt x="18418" y="937580"/>
                  </a:lnTo>
                  <a:close/>
                </a:path>
                <a:path w="965200" h="1245870">
                  <a:moveTo>
                    <a:pt x="41020" y="901699"/>
                  </a:moveTo>
                  <a:lnTo>
                    <a:pt x="20167" y="901699"/>
                  </a:lnTo>
                  <a:lnTo>
                    <a:pt x="18418" y="937580"/>
                  </a:lnTo>
                  <a:lnTo>
                    <a:pt x="18491" y="938529"/>
                  </a:lnTo>
                  <a:lnTo>
                    <a:pt x="18186" y="942339"/>
                  </a:lnTo>
                  <a:lnTo>
                    <a:pt x="38277" y="942339"/>
                  </a:lnTo>
                  <a:lnTo>
                    <a:pt x="41020" y="901699"/>
                  </a:lnTo>
                  <a:close/>
                </a:path>
                <a:path w="965200" h="1245870">
                  <a:moveTo>
                    <a:pt x="17767" y="918209"/>
                  </a:moveTo>
                  <a:lnTo>
                    <a:pt x="17322" y="923289"/>
                  </a:lnTo>
                  <a:lnTo>
                    <a:pt x="17404" y="924355"/>
                  </a:lnTo>
                  <a:lnTo>
                    <a:pt x="17767" y="918209"/>
                  </a:lnTo>
                  <a:close/>
                </a:path>
                <a:path w="965200" h="1245870">
                  <a:moveTo>
                    <a:pt x="64329" y="551179"/>
                  </a:moveTo>
                  <a:lnTo>
                    <a:pt x="38277" y="551179"/>
                  </a:lnTo>
                  <a:lnTo>
                    <a:pt x="36385" y="588009"/>
                  </a:lnTo>
                  <a:lnTo>
                    <a:pt x="22555" y="838199"/>
                  </a:lnTo>
                  <a:lnTo>
                    <a:pt x="19744" y="890269"/>
                  </a:lnTo>
                  <a:lnTo>
                    <a:pt x="18173" y="923289"/>
                  </a:lnTo>
                  <a:lnTo>
                    <a:pt x="20167" y="901699"/>
                  </a:lnTo>
                  <a:lnTo>
                    <a:pt x="41020" y="901699"/>
                  </a:lnTo>
                  <a:lnTo>
                    <a:pt x="49677" y="773429"/>
                  </a:lnTo>
                  <a:lnTo>
                    <a:pt x="57072" y="661669"/>
                  </a:lnTo>
                  <a:lnTo>
                    <a:pt x="64329" y="551179"/>
                  </a:lnTo>
                  <a:close/>
                </a:path>
                <a:path w="965200" h="1245870">
                  <a:moveTo>
                    <a:pt x="44170" y="445769"/>
                  </a:moveTo>
                  <a:lnTo>
                    <a:pt x="39657" y="521969"/>
                  </a:lnTo>
                  <a:lnTo>
                    <a:pt x="38846" y="535939"/>
                  </a:lnTo>
                  <a:lnTo>
                    <a:pt x="37350" y="565149"/>
                  </a:lnTo>
                  <a:lnTo>
                    <a:pt x="38277" y="551179"/>
                  </a:lnTo>
                  <a:lnTo>
                    <a:pt x="64329" y="551179"/>
                  </a:lnTo>
                  <a:lnTo>
                    <a:pt x="69212" y="476249"/>
                  </a:lnTo>
                  <a:lnTo>
                    <a:pt x="42583" y="476249"/>
                  </a:lnTo>
                  <a:lnTo>
                    <a:pt x="44170" y="445769"/>
                  </a:lnTo>
                  <a:close/>
                </a:path>
                <a:path w="965200" h="1245870">
                  <a:moveTo>
                    <a:pt x="937854" y="510539"/>
                  </a:moveTo>
                  <a:lnTo>
                    <a:pt x="937285" y="520699"/>
                  </a:lnTo>
                  <a:lnTo>
                    <a:pt x="937854" y="510539"/>
                  </a:lnTo>
                  <a:close/>
                </a:path>
                <a:path w="965200" h="1245870">
                  <a:moveTo>
                    <a:pt x="73514" y="410209"/>
                  </a:moveTo>
                  <a:lnTo>
                    <a:pt x="47485" y="410209"/>
                  </a:lnTo>
                  <a:lnTo>
                    <a:pt x="46196" y="431799"/>
                  </a:lnTo>
                  <a:lnTo>
                    <a:pt x="44981" y="450849"/>
                  </a:lnTo>
                  <a:lnTo>
                    <a:pt x="43793" y="464819"/>
                  </a:lnTo>
                  <a:lnTo>
                    <a:pt x="42583" y="476249"/>
                  </a:lnTo>
                  <a:lnTo>
                    <a:pt x="69212" y="476249"/>
                  </a:lnTo>
                  <a:lnTo>
                    <a:pt x="73514" y="410209"/>
                  </a:lnTo>
                  <a:close/>
                </a:path>
                <a:path w="965200" h="1245870">
                  <a:moveTo>
                    <a:pt x="964170" y="34289"/>
                  </a:moveTo>
                  <a:lnTo>
                    <a:pt x="210505" y="34289"/>
                  </a:lnTo>
                  <a:lnTo>
                    <a:pt x="255633" y="35559"/>
                  </a:lnTo>
                  <a:lnTo>
                    <a:pt x="309551" y="35559"/>
                  </a:lnTo>
                  <a:lnTo>
                    <a:pt x="746429" y="40639"/>
                  </a:lnTo>
                  <a:lnTo>
                    <a:pt x="783930" y="40639"/>
                  </a:lnTo>
                  <a:lnTo>
                    <a:pt x="823542" y="41909"/>
                  </a:lnTo>
                  <a:lnTo>
                    <a:pt x="942289" y="41909"/>
                  </a:lnTo>
                  <a:lnTo>
                    <a:pt x="942238" y="44449"/>
                  </a:lnTo>
                  <a:lnTo>
                    <a:pt x="942022" y="45719"/>
                  </a:lnTo>
                  <a:lnTo>
                    <a:pt x="935316" y="193039"/>
                  </a:lnTo>
                  <a:lnTo>
                    <a:pt x="924814" y="430529"/>
                  </a:lnTo>
                  <a:lnTo>
                    <a:pt x="925309" y="421639"/>
                  </a:lnTo>
                  <a:lnTo>
                    <a:pt x="942836" y="421639"/>
                  </a:lnTo>
                  <a:lnTo>
                    <a:pt x="945896" y="367029"/>
                  </a:lnTo>
                  <a:lnTo>
                    <a:pt x="946873" y="353059"/>
                  </a:lnTo>
                  <a:lnTo>
                    <a:pt x="947331" y="349249"/>
                  </a:lnTo>
                  <a:lnTo>
                    <a:pt x="947724" y="345439"/>
                  </a:lnTo>
                  <a:lnTo>
                    <a:pt x="948158" y="335279"/>
                  </a:lnTo>
                  <a:lnTo>
                    <a:pt x="949801" y="306069"/>
                  </a:lnTo>
                  <a:lnTo>
                    <a:pt x="955116" y="209549"/>
                  </a:lnTo>
                  <a:lnTo>
                    <a:pt x="963244" y="66039"/>
                  </a:lnTo>
                  <a:lnTo>
                    <a:pt x="962583" y="62229"/>
                  </a:lnTo>
                  <a:lnTo>
                    <a:pt x="964170" y="34289"/>
                  </a:lnTo>
                  <a:close/>
                </a:path>
                <a:path w="965200" h="1245870">
                  <a:moveTo>
                    <a:pt x="79313" y="320039"/>
                  </a:moveTo>
                  <a:lnTo>
                    <a:pt x="52501" y="320039"/>
                  </a:lnTo>
                  <a:lnTo>
                    <a:pt x="50392" y="353059"/>
                  </a:lnTo>
                  <a:lnTo>
                    <a:pt x="48548" y="380999"/>
                  </a:lnTo>
                  <a:lnTo>
                    <a:pt x="47043" y="405129"/>
                  </a:lnTo>
                  <a:lnTo>
                    <a:pt x="45948" y="429259"/>
                  </a:lnTo>
                  <a:lnTo>
                    <a:pt x="47485" y="410209"/>
                  </a:lnTo>
                  <a:lnTo>
                    <a:pt x="73514" y="410209"/>
                  </a:lnTo>
                  <a:lnTo>
                    <a:pt x="75748" y="375919"/>
                  </a:lnTo>
                  <a:lnTo>
                    <a:pt x="79313" y="320039"/>
                  </a:lnTo>
                  <a:close/>
                </a:path>
                <a:path w="965200" h="1245870">
                  <a:moveTo>
                    <a:pt x="53479" y="299719"/>
                  </a:moveTo>
                  <a:lnTo>
                    <a:pt x="51486" y="330199"/>
                  </a:lnTo>
                  <a:lnTo>
                    <a:pt x="51054" y="339089"/>
                  </a:lnTo>
                  <a:lnTo>
                    <a:pt x="52501" y="320039"/>
                  </a:lnTo>
                  <a:lnTo>
                    <a:pt x="79313" y="320039"/>
                  </a:lnTo>
                  <a:lnTo>
                    <a:pt x="80123" y="307339"/>
                  </a:lnTo>
                  <a:lnTo>
                    <a:pt x="53257" y="307339"/>
                  </a:lnTo>
                  <a:lnTo>
                    <a:pt x="53479" y="299719"/>
                  </a:lnTo>
                  <a:close/>
                </a:path>
                <a:path w="965200" h="1245870">
                  <a:moveTo>
                    <a:pt x="82230" y="274319"/>
                  </a:moveTo>
                  <a:lnTo>
                    <a:pt x="56197" y="274319"/>
                  </a:lnTo>
                  <a:lnTo>
                    <a:pt x="55176" y="284479"/>
                  </a:lnTo>
                  <a:lnTo>
                    <a:pt x="54009" y="299719"/>
                  </a:lnTo>
                  <a:lnTo>
                    <a:pt x="53257" y="307339"/>
                  </a:lnTo>
                  <a:lnTo>
                    <a:pt x="80123" y="307339"/>
                  </a:lnTo>
                  <a:lnTo>
                    <a:pt x="82230" y="274319"/>
                  </a:lnTo>
                  <a:close/>
                </a:path>
                <a:path w="965200" h="1245870">
                  <a:moveTo>
                    <a:pt x="88610" y="171449"/>
                  </a:moveTo>
                  <a:lnTo>
                    <a:pt x="61715" y="171449"/>
                  </a:lnTo>
                  <a:lnTo>
                    <a:pt x="61480" y="177799"/>
                  </a:lnTo>
                  <a:lnTo>
                    <a:pt x="60774" y="185419"/>
                  </a:lnTo>
                  <a:lnTo>
                    <a:pt x="59108" y="215899"/>
                  </a:lnTo>
                  <a:lnTo>
                    <a:pt x="58216" y="226059"/>
                  </a:lnTo>
                  <a:lnTo>
                    <a:pt x="56135" y="261619"/>
                  </a:lnTo>
                  <a:lnTo>
                    <a:pt x="55546" y="275589"/>
                  </a:lnTo>
                  <a:lnTo>
                    <a:pt x="56197" y="274319"/>
                  </a:lnTo>
                  <a:lnTo>
                    <a:pt x="82230" y="274319"/>
                  </a:lnTo>
                  <a:lnTo>
                    <a:pt x="85638" y="219709"/>
                  </a:lnTo>
                  <a:lnTo>
                    <a:pt x="88610" y="171449"/>
                  </a:lnTo>
                  <a:close/>
                </a:path>
                <a:path w="965200" h="1245870">
                  <a:moveTo>
                    <a:pt x="71615" y="0"/>
                  </a:moveTo>
                  <a:lnTo>
                    <a:pt x="71424" y="0"/>
                  </a:lnTo>
                  <a:lnTo>
                    <a:pt x="67361" y="62229"/>
                  </a:lnTo>
                  <a:lnTo>
                    <a:pt x="65181" y="99059"/>
                  </a:lnTo>
                  <a:lnTo>
                    <a:pt x="63588" y="130809"/>
                  </a:lnTo>
                  <a:lnTo>
                    <a:pt x="62214" y="156209"/>
                  </a:lnTo>
                  <a:lnTo>
                    <a:pt x="60617" y="180339"/>
                  </a:lnTo>
                  <a:lnTo>
                    <a:pt x="60989" y="176529"/>
                  </a:lnTo>
                  <a:lnTo>
                    <a:pt x="61453" y="171449"/>
                  </a:lnTo>
                  <a:lnTo>
                    <a:pt x="88610" y="171449"/>
                  </a:lnTo>
                  <a:lnTo>
                    <a:pt x="90957" y="133349"/>
                  </a:lnTo>
                  <a:lnTo>
                    <a:pt x="91983" y="120649"/>
                  </a:lnTo>
                  <a:lnTo>
                    <a:pt x="94011" y="92709"/>
                  </a:lnTo>
                  <a:lnTo>
                    <a:pt x="95008" y="77469"/>
                  </a:lnTo>
                  <a:lnTo>
                    <a:pt x="97681" y="38099"/>
                  </a:lnTo>
                  <a:lnTo>
                    <a:pt x="97485" y="38099"/>
                  </a:lnTo>
                  <a:lnTo>
                    <a:pt x="97028" y="36829"/>
                  </a:lnTo>
                  <a:lnTo>
                    <a:pt x="97243" y="34289"/>
                  </a:lnTo>
                  <a:lnTo>
                    <a:pt x="964170" y="34289"/>
                  </a:lnTo>
                  <a:lnTo>
                    <a:pt x="964387" y="30479"/>
                  </a:lnTo>
                  <a:lnTo>
                    <a:pt x="964666" y="24129"/>
                  </a:lnTo>
                  <a:lnTo>
                    <a:pt x="965047" y="16509"/>
                  </a:lnTo>
                  <a:lnTo>
                    <a:pt x="964806" y="16509"/>
                  </a:lnTo>
                  <a:lnTo>
                    <a:pt x="957478" y="15239"/>
                  </a:lnTo>
                  <a:lnTo>
                    <a:pt x="906492" y="15239"/>
                  </a:lnTo>
                  <a:lnTo>
                    <a:pt x="881954" y="13969"/>
                  </a:lnTo>
                  <a:lnTo>
                    <a:pt x="841044" y="13969"/>
                  </a:lnTo>
                  <a:lnTo>
                    <a:pt x="826350" y="12699"/>
                  </a:lnTo>
                  <a:lnTo>
                    <a:pt x="756019" y="12699"/>
                  </a:lnTo>
                  <a:lnTo>
                    <a:pt x="757503" y="11429"/>
                  </a:lnTo>
                  <a:lnTo>
                    <a:pt x="764108" y="11429"/>
                  </a:lnTo>
                  <a:lnTo>
                    <a:pt x="371704" y="3809"/>
                  </a:lnTo>
                  <a:lnTo>
                    <a:pt x="239509" y="3809"/>
                  </a:lnTo>
                  <a:lnTo>
                    <a:pt x="228210" y="2539"/>
                  </a:lnTo>
                  <a:lnTo>
                    <a:pt x="190783" y="1269"/>
                  </a:lnTo>
                  <a:lnTo>
                    <a:pt x="98666" y="1269"/>
                  </a:lnTo>
                  <a:lnTo>
                    <a:pt x="71615" y="0"/>
                  </a:lnTo>
                  <a:close/>
                </a:path>
                <a:path w="965200" h="1245870">
                  <a:moveTo>
                    <a:pt x="97853" y="35559"/>
                  </a:moveTo>
                  <a:lnTo>
                    <a:pt x="97485" y="38099"/>
                  </a:lnTo>
                  <a:lnTo>
                    <a:pt x="97681" y="38099"/>
                  </a:lnTo>
                  <a:lnTo>
                    <a:pt x="97853" y="35559"/>
                  </a:lnTo>
                  <a:close/>
                </a:path>
                <a:path w="965200" h="1245870">
                  <a:moveTo>
                    <a:pt x="314926" y="2539"/>
                  </a:moveTo>
                  <a:lnTo>
                    <a:pt x="258810" y="2539"/>
                  </a:lnTo>
                  <a:lnTo>
                    <a:pt x="271636" y="3809"/>
                  </a:lnTo>
                  <a:lnTo>
                    <a:pt x="371704" y="3809"/>
                  </a:lnTo>
                  <a:lnTo>
                    <a:pt x="314926" y="2539"/>
                  </a:lnTo>
                  <a:close/>
                </a:path>
              </a:pathLst>
            </a:custGeom>
            <a:solidFill>
              <a:srgbClr val="EE7774"/>
            </a:solidFill>
          </p:spPr>
          <p:txBody>
            <a:bodyPr wrap="square" lIns="0" tIns="0" rIns="0" bIns="0" rtlCol="0"/>
            <a:lstStyle/>
            <a:p>
              <a:endParaRPr sz="1632" dirty="0">
                <a:latin typeface="Lato" panose="020F0502020204030203" pitchFamily="34" charset="77"/>
              </a:endParaRPr>
            </a:p>
          </p:txBody>
        </p:sp>
      </p:grpSp>
      <p:pic>
        <p:nvPicPr>
          <p:cNvPr id="46" name="object 45">
            <a:extLst>
              <a:ext uri="{FF2B5EF4-FFF2-40B4-BE49-F238E27FC236}">
                <a16:creationId xmlns:a16="http://schemas.microsoft.com/office/drawing/2014/main" id="{5EC596A4-884B-9542-A54D-627D1C228E06}"/>
              </a:ext>
            </a:extLst>
          </p:cNvPr>
          <p:cNvPicPr/>
          <p:nvPr userDrawn="1"/>
        </p:nvPicPr>
        <p:blipFill>
          <a:blip r:embed="rId10" cstate="screen">
            <a:extLst>
              <a:ext uri="{28A0092B-C50C-407E-A947-70E740481C1C}">
                <a14:useLocalDpi xmlns:a14="http://schemas.microsoft.com/office/drawing/2010/main"/>
              </a:ext>
            </a:extLst>
          </a:blip>
          <a:stretch>
            <a:fillRect/>
          </a:stretch>
        </p:blipFill>
        <p:spPr>
          <a:xfrm>
            <a:off x="8437844" y="4605937"/>
            <a:ext cx="823844" cy="2249484"/>
          </a:xfrm>
          <a:prstGeom prst="rect">
            <a:avLst/>
          </a:prstGeom>
        </p:spPr>
      </p:pic>
      <p:sp>
        <p:nvSpPr>
          <p:cNvPr id="47" name="object 46">
            <a:extLst>
              <a:ext uri="{FF2B5EF4-FFF2-40B4-BE49-F238E27FC236}">
                <a16:creationId xmlns:a16="http://schemas.microsoft.com/office/drawing/2014/main" id="{2CDC2646-8409-7642-8C6C-02FF057D026A}"/>
              </a:ext>
            </a:extLst>
          </p:cNvPr>
          <p:cNvSpPr/>
          <p:nvPr userDrawn="1"/>
        </p:nvSpPr>
        <p:spPr>
          <a:xfrm>
            <a:off x="3588609" y="6426787"/>
            <a:ext cx="217667" cy="428985"/>
          </a:xfrm>
          <a:custGeom>
            <a:avLst/>
            <a:gdLst/>
            <a:ahLst/>
            <a:cxnLst/>
            <a:rect l="l" t="t" r="r" b="b"/>
            <a:pathLst>
              <a:path w="240030" h="473075">
                <a:moveTo>
                  <a:pt x="28867" y="174358"/>
                </a:moveTo>
                <a:lnTo>
                  <a:pt x="3670" y="178663"/>
                </a:lnTo>
                <a:lnTo>
                  <a:pt x="0" y="198170"/>
                </a:lnTo>
                <a:lnTo>
                  <a:pt x="18757" y="210616"/>
                </a:lnTo>
                <a:lnTo>
                  <a:pt x="41059" y="242087"/>
                </a:lnTo>
                <a:lnTo>
                  <a:pt x="87312" y="313334"/>
                </a:lnTo>
                <a:lnTo>
                  <a:pt x="87081" y="472688"/>
                </a:lnTo>
                <a:lnTo>
                  <a:pt x="184708" y="472688"/>
                </a:lnTo>
                <a:lnTo>
                  <a:pt x="184988" y="318427"/>
                </a:lnTo>
                <a:lnTo>
                  <a:pt x="222326" y="231457"/>
                </a:lnTo>
                <a:lnTo>
                  <a:pt x="224579" y="195389"/>
                </a:lnTo>
                <a:lnTo>
                  <a:pt x="63703" y="195389"/>
                </a:lnTo>
                <a:lnTo>
                  <a:pt x="28867" y="174358"/>
                </a:lnTo>
                <a:close/>
              </a:path>
              <a:path w="240030" h="473075">
                <a:moveTo>
                  <a:pt x="72517" y="29730"/>
                </a:moveTo>
                <a:lnTo>
                  <a:pt x="52095" y="33642"/>
                </a:lnTo>
                <a:lnTo>
                  <a:pt x="66065" y="190601"/>
                </a:lnTo>
                <a:lnTo>
                  <a:pt x="63703" y="195389"/>
                </a:lnTo>
                <a:lnTo>
                  <a:pt x="224579" y="195389"/>
                </a:lnTo>
                <a:lnTo>
                  <a:pt x="225666" y="178003"/>
                </a:lnTo>
                <a:lnTo>
                  <a:pt x="229435" y="152590"/>
                </a:lnTo>
                <a:lnTo>
                  <a:pt x="197345" y="152590"/>
                </a:lnTo>
                <a:lnTo>
                  <a:pt x="190233" y="152196"/>
                </a:lnTo>
                <a:lnTo>
                  <a:pt x="190297" y="135191"/>
                </a:lnTo>
                <a:lnTo>
                  <a:pt x="108534" y="135191"/>
                </a:lnTo>
                <a:lnTo>
                  <a:pt x="101447" y="135166"/>
                </a:lnTo>
                <a:lnTo>
                  <a:pt x="72517" y="29730"/>
                </a:lnTo>
                <a:close/>
              </a:path>
              <a:path w="240030" h="473075">
                <a:moveTo>
                  <a:pt x="220256" y="76288"/>
                </a:moveTo>
                <a:lnTo>
                  <a:pt x="197345" y="152590"/>
                </a:lnTo>
                <a:lnTo>
                  <a:pt x="229435" y="152590"/>
                </a:lnTo>
                <a:lnTo>
                  <a:pt x="239903" y="82016"/>
                </a:lnTo>
                <a:lnTo>
                  <a:pt x="220256" y="76288"/>
                </a:lnTo>
                <a:close/>
              </a:path>
              <a:path w="240030" h="473075">
                <a:moveTo>
                  <a:pt x="139623" y="0"/>
                </a:moveTo>
                <a:lnTo>
                  <a:pt x="116509" y="952"/>
                </a:lnTo>
                <a:lnTo>
                  <a:pt x="108534" y="135191"/>
                </a:lnTo>
                <a:lnTo>
                  <a:pt x="190297" y="135191"/>
                </a:lnTo>
                <a:lnTo>
                  <a:pt x="190313" y="130975"/>
                </a:lnTo>
                <a:lnTo>
                  <a:pt x="149593" y="130975"/>
                </a:lnTo>
                <a:lnTo>
                  <a:pt x="139623" y="0"/>
                </a:lnTo>
                <a:close/>
              </a:path>
              <a:path w="240030" h="473075">
                <a:moveTo>
                  <a:pt x="170065" y="30594"/>
                </a:moveTo>
                <a:lnTo>
                  <a:pt x="156832" y="130937"/>
                </a:lnTo>
                <a:lnTo>
                  <a:pt x="149593" y="130975"/>
                </a:lnTo>
                <a:lnTo>
                  <a:pt x="190313" y="130975"/>
                </a:lnTo>
                <a:lnTo>
                  <a:pt x="190690" y="30873"/>
                </a:lnTo>
                <a:lnTo>
                  <a:pt x="170065" y="30594"/>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48" name="object 47">
            <a:extLst>
              <a:ext uri="{FF2B5EF4-FFF2-40B4-BE49-F238E27FC236}">
                <a16:creationId xmlns:a16="http://schemas.microsoft.com/office/drawing/2014/main" id="{E4FF4000-3727-8643-90E7-E3FCFD03097D}"/>
              </a:ext>
            </a:extLst>
          </p:cNvPr>
          <p:cNvSpPr/>
          <p:nvPr userDrawn="1"/>
        </p:nvSpPr>
        <p:spPr>
          <a:xfrm>
            <a:off x="4483444" y="5846306"/>
            <a:ext cx="201544" cy="173897"/>
          </a:xfrm>
          <a:custGeom>
            <a:avLst/>
            <a:gdLst/>
            <a:ahLst/>
            <a:cxnLst/>
            <a:rect l="l" t="t" r="r" b="b"/>
            <a:pathLst>
              <a:path w="222250" h="191770">
                <a:moveTo>
                  <a:pt x="186131" y="0"/>
                </a:moveTo>
                <a:lnTo>
                  <a:pt x="27927" y="8255"/>
                </a:lnTo>
                <a:lnTo>
                  <a:pt x="0" y="137998"/>
                </a:lnTo>
                <a:lnTo>
                  <a:pt x="213233" y="191249"/>
                </a:lnTo>
                <a:lnTo>
                  <a:pt x="221703" y="64300"/>
                </a:lnTo>
                <a:lnTo>
                  <a:pt x="186131"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49" name="object 48">
            <a:extLst>
              <a:ext uri="{FF2B5EF4-FFF2-40B4-BE49-F238E27FC236}">
                <a16:creationId xmlns:a16="http://schemas.microsoft.com/office/drawing/2014/main" id="{A16D78CB-0A8C-724B-9F01-D6F8A0FF0F69}"/>
              </a:ext>
            </a:extLst>
          </p:cNvPr>
          <p:cNvSpPr/>
          <p:nvPr userDrawn="1"/>
        </p:nvSpPr>
        <p:spPr>
          <a:xfrm>
            <a:off x="2848548" y="5260667"/>
            <a:ext cx="628819" cy="1595018"/>
          </a:xfrm>
          <a:custGeom>
            <a:avLst/>
            <a:gdLst/>
            <a:ahLst/>
            <a:cxnLst/>
            <a:rect l="l" t="t" r="r" b="b"/>
            <a:pathLst>
              <a:path w="693419" h="1758950">
                <a:moveTo>
                  <a:pt x="272503" y="39852"/>
                </a:moveTo>
                <a:lnTo>
                  <a:pt x="208140" y="28981"/>
                </a:lnTo>
                <a:lnTo>
                  <a:pt x="142875" y="51422"/>
                </a:lnTo>
                <a:lnTo>
                  <a:pt x="159473" y="221500"/>
                </a:lnTo>
                <a:lnTo>
                  <a:pt x="254635" y="232524"/>
                </a:lnTo>
                <a:lnTo>
                  <a:pt x="272503" y="39852"/>
                </a:lnTo>
                <a:close/>
              </a:path>
              <a:path w="693419" h="1758950">
                <a:moveTo>
                  <a:pt x="453174" y="17094"/>
                </a:moveTo>
                <a:lnTo>
                  <a:pt x="375577" y="0"/>
                </a:lnTo>
                <a:lnTo>
                  <a:pt x="302704" y="17360"/>
                </a:lnTo>
                <a:lnTo>
                  <a:pt x="281914" y="238150"/>
                </a:lnTo>
                <a:lnTo>
                  <a:pt x="401535" y="272402"/>
                </a:lnTo>
                <a:lnTo>
                  <a:pt x="453174" y="17094"/>
                </a:lnTo>
                <a:close/>
              </a:path>
              <a:path w="693419" h="1758950">
                <a:moveTo>
                  <a:pt x="593534" y="104140"/>
                </a:moveTo>
                <a:lnTo>
                  <a:pt x="541464" y="57035"/>
                </a:lnTo>
                <a:lnTo>
                  <a:pt x="468807" y="57607"/>
                </a:lnTo>
                <a:lnTo>
                  <a:pt x="415251" y="344627"/>
                </a:lnTo>
                <a:lnTo>
                  <a:pt x="510794" y="360045"/>
                </a:lnTo>
                <a:lnTo>
                  <a:pt x="593534" y="104140"/>
                </a:lnTo>
                <a:close/>
              </a:path>
              <a:path w="693419" h="1758950">
                <a:moveTo>
                  <a:pt x="688606" y="258978"/>
                </a:moveTo>
                <a:lnTo>
                  <a:pt x="621499" y="358876"/>
                </a:lnTo>
                <a:lnTo>
                  <a:pt x="542277" y="354584"/>
                </a:lnTo>
                <a:lnTo>
                  <a:pt x="512914" y="378802"/>
                </a:lnTo>
                <a:lnTo>
                  <a:pt x="382371" y="354634"/>
                </a:lnTo>
                <a:lnTo>
                  <a:pt x="343852" y="410959"/>
                </a:lnTo>
                <a:lnTo>
                  <a:pt x="243306" y="412496"/>
                </a:lnTo>
                <a:lnTo>
                  <a:pt x="306514" y="545414"/>
                </a:lnTo>
                <a:lnTo>
                  <a:pt x="179438" y="389648"/>
                </a:lnTo>
                <a:lnTo>
                  <a:pt x="336054" y="390512"/>
                </a:lnTo>
                <a:lnTo>
                  <a:pt x="336562" y="389648"/>
                </a:lnTo>
                <a:lnTo>
                  <a:pt x="391033" y="297573"/>
                </a:lnTo>
                <a:lnTo>
                  <a:pt x="86601" y="222338"/>
                </a:lnTo>
                <a:lnTo>
                  <a:pt x="73063" y="255079"/>
                </a:lnTo>
                <a:lnTo>
                  <a:pt x="43573" y="327698"/>
                </a:lnTo>
                <a:lnTo>
                  <a:pt x="14846" y="401802"/>
                </a:lnTo>
                <a:lnTo>
                  <a:pt x="3568" y="438975"/>
                </a:lnTo>
                <a:lnTo>
                  <a:pt x="7899" y="447586"/>
                </a:lnTo>
                <a:lnTo>
                  <a:pt x="136385" y="707771"/>
                </a:lnTo>
                <a:lnTo>
                  <a:pt x="96989" y="1009523"/>
                </a:lnTo>
                <a:lnTo>
                  <a:pt x="10782" y="1674177"/>
                </a:lnTo>
                <a:lnTo>
                  <a:pt x="0" y="1758657"/>
                </a:lnTo>
                <a:lnTo>
                  <a:pt x="350837" y="1758657"/>
                </a:lnTo>
                <a:lnTo>
                  <a:pt x="438251" y="706856"/>
                </a:lnTo>
                <a:lnTo>
                  <a:pt x="433755" y="701357"/>
                </a:lnTo>
                <a:lnTo>
                  <a:pt x="630605" y="501954"/>
                </a:lnTo>
                <a:lnTo>
                  <a:pt x="688606" y="258978"/>
                </a:lnTo>
                <a:close/>
              </a:path>
              <a:path w="693419" h="1758950">
                <a:moveTo>
                  <a:pt x="693394" y="217462"/>
                </a:moveTo>
                <a:lnTo>
                  <a:pt x="603389" y="153949"/>
                </a:lnTo>
                <a:lnTo>
                  <a:pt x="546709" y="337705"/>
                </a:lnTo>
                <a:lnTo>
                  <a:pt x="612216" y="345274"/>
                </a:lnTo>
                <a:lnTo>
                  <a:pt x="693394" y="217462"/>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grpSp>
        <p:nvGrpSpPr>
          <p:cNvPr id="50" name="object 49">
            <a:extLst>
              <a:ext uri="{FF2B5EF4-FFF2-40B4-BE49-F238E27FC236}">
                <a16:creationId xmlns:a16="http://schemas.microsoft.com/office/drawing/2014/main" id="{CC5F6B93-F172-5049-B231-7D4956BCC3E1}"/>
              </a:ext>
            </a:extLst>
          </p:cNvPr>
          <p:cNvGrpSpPr/>
          <p:nvPr userDrawn="1"/>
        </p:nvGrpSpPr>
        <p:grpSpPr>
          <a:xfrm>
            <a:off x="2599109" y="2403329"/>
            <a:ext cx="2098366" cy="2729380"/>
            <a:chOff x="1462168" y="2650338"/>
            <a:chExt cx="2313940" cy="3009900"/>
          </a:xfrm>
        </p:grpSpPr>
        <p:sp>
          <p:nvSpPr>
            <p:cNvPr id="51" name="object 50">
              <a:extLst>
                <a:ext uri="{FF2B5EF4-FFF2-40B4-BE49-F238E27FC236}">
                  <a16:creationId xmlns:a16="http://schemas.microsoft.com/office/drawing/2014/main" id="{7EB08D08-5954-704B-9CEB-ECF5055440A9}"/>
                </a:ext>
              </a:extLst>
            </p:cNvPr>
            <p:cNvSpPr/>
            <p:nvPr/>
          </p:nvSpPr>
          <p:spPr>
            <a:xfrm>
              <a:off x="1489871" y="2674683"/>
              <a:ext cx="2284730" cy="2962275"/>
            </a:xfrm>
            <a:custGeom>
              <a:avLst/>
              <a:gdLst/>
              <a:ahLst/>
              <a:cxnLst/>
              <a:rect l="l" t="t" r="r" b="b"/>
              <a:pathLst>
                <a:path w="2284729" h="2962275">
                  <a:moveTo>
                    <a:pt x="2083295" y="0"/>
                  </a:moveTo>
                  <a:lnTo>
                    <a:pt x="0" y="337146"/>
                  </a:lnTo>
                  <a:lnTo>
                    <a:pt x="156171" y="2961894"/>
                  </a:lnTo>
                  <a:lnTo>
                    <a:pt x="2284349" y="2667139"/>
                  </a:lnTo>
                  <a:lnTo>
                    <a:pt x="2083295"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52" name="object 51">
              <a:extLst>
                <a:ext uri="{FF2B5EF4-FFF2-40B4-BE49-F238E27FC236}">
                  <a16:creationId xmlns:a16="http://schemas.microsoft.com/office/drawing/2014/main" id="{99DFF46E-E4E6-A24A-B833-43D029CA74A6}"/>
                </a:ext>
              </a:extLst>
            </p:cNvPr>
            <p:cNvSpPr/>
            <p:nvPr/>
          </p:nvSpPr>
          <p:spPr>
            <a:xfrm>
              <a:off x="1489871" y="2674683"/>
              <a:ext cx="2284730" cy="2962275"/>
            </a:xfrm>
            <a:custGeom>
              <a:avLst/>
              <a:gdLst/>
              <a:ahLst/>
              <a:cxnLst/>
              <a:rect l="l" t="t" r="r" b="b"/>
              <a:pathLst>
                <a:path w="2284729" h="2962275">
                  <a:moveTo>
                    <a:pt x="2284349" y="2667139"/>
                  </a:moveTo>
                  <a:lnTo>
                    <a:pt x="2083295" y="0"/>
                  </a:lnTo>
                  <a:lnTo>
                    <a:pt x="0" y="337146"/>
                  </a:lnTo>
                  <a:lnTo>
                    <a:pt x="156171" y="2961894"/>
                  </a:lnTo>
                  <a:lnTo>
                    <a:pt x="2284349" y="2667139"/>
                  </a:lnTo>
                  <a:close/>
                </a:path>
              </a:pathLst>
            </a:custGeom>
            <a:ln w="3175">
              <a:solidFill>
                <a:srgbClr val="FF9954"/>
              </a:solidFill>
            </a:ln>
          </p:spPr>
          <p:txBody>
            <a:bodyPr wrap="square" lIns="0" tIns="0" rIns="0" bIns="0" rtlCol="0"/>
            <a:lstStyle/>
            <a:p>
              <a:endParaRPr sz="1632" dirty="0">
                <a:latin typeface="Lato" panose="020F0502020204030203" pitchFamily="34" charset="77"/>
              </a:endParaRPr>
            </a:p>
          </p:txBody>
        </p:sp>
        <p:sp>
          <p:nvSpPr>
            <p:cNvPr id="53" name="object 52">
              <a:extLst>
                <a:ext uri="{FF2B5EF4-FFF2-40B4-BE49-F238E27FC236}">
                  <a16:creationId xmlns:a16="http://schemas.microsoft.com/office/drawing/2014/main" id="{48B3C8CD-77B1-8444-B40C-330C83C0AAB5}"/>
                </a:ext>
              </a:extLst>
            </p:cNvPr>
            <p:cNvSpPr/>
            <p:nvPr/>
          </p:nvSpPr>
          <p:spPr>
            <a:xfrm>
              <a:off x="1462168" y="2650338"/>
              <a:ext cx="2313305" cy="3009900"/>
            </a:xfrm>
            <a:custGeom>
              <a:avLst/>
              <a:gdLst/>
              <a:ahLst/>
              <a:cxnLst/>
              <a:rect l="l" t="t" r="r" b="b"/>
              <a:pathLst>
                <a:path w="2313304" h="3009900">
                  <a:moveTo>
                    <a:pt x="146278" y="2641599"/>
                  </a:moveTo>
                  <a:lnTo>
                    <a:pt x="169164" y="3009899"/>
                  </a:lnTo>
                  <a:lnTo>
                    <a:pt x="237274" y="3009899"/>
                  </a:lnTo>
                  <a:lnTo>
                    <a:pt x="498741" y="2971799"/>
                  </a:lnTo>
                  <a:lnTo>
                    <a:pt x="577240" y="2959099"/>
                  </a:lnTo>
                  <a:lnTo>
                    <a:pt x="200444" y="2959099"/>
                  </a:lnTo>
                  <a:lnTo>
                    <a:pt x="199707" y="2946399"/>
                  </a:lnTo>
                  <a:lnTo>
                    <a:pt x="187121" y="2717799"/>
                  </a:lnTo>
                  <a:lnTo>
                    <a:pt x="187265" y="2717799"/>
                  </a:lnTo>
                  <a:lnTo>
                    <a:pt x="186520" y="2705099"/>
                  </a:lnTo>
                  <a:lnTo>
                    <a:pt x="153098" y="2705099"/>
                  </a:lnTo>
                  <a:lnTo>
                    <a:pt x="151768" y="2692399"/>
                  </a:lnTo>
                  <a:lnTo>
                    <a:pt x="149526" y="2679699"/>
                  </a:lnTo>
                  <a:lnTo>
                    <a:pt x="146278" y="2641599"/>
                  </a:lnTo>
                  <a:close/>
                </a:path>
                <a:path w="2313304" h="3009900">
                  <a:moveTo>
                    <a:pt x="1143994" y="2870199"/>
                  </a:moveTo>
                  <a:lnTo>
                    <a:pt x="868503" y="2870199"/>
                  </a:lnTo>
                  <a:lnTo>
                    <a:pt x="746939" y="2895599"/>
                  </a:lnTo>
                  <a:lnTo>
                    <a:pt x="685406" y="2895599"/>
                  </a:lnTo>
                  <a:lnTo>
                    <a:pt x="275551" y="2959099"/>
                  </a:lnTo>
                  <a:lnTo>
                    <a:pt x="577240" y="2959099"/>
                  </a:lnTo>
                  <a:lnTo>
                    <a:pt x="1048232" y="2882899"/>
                  </a:lnTo>
                  <a:lnTo>
                    <a:pt x="1118906" y="2882899"/>
                  </a:lnTo>
                  <a:lnTo>
                    <a:pt x="1142318" y="2872813"/>
                  </a:lnTo>
                  <a:lnTo>
                    <a:pt x="1143994" y="2870199"/>
                  </a:lnTo>
                  <a:close/>
                </a:path>
                <a:path w="2313304" h="3009900">
                  <a:moveTo>
                    <a:pt x="1154874" y="2870199"/>
                  </a:moveTo>
                  <a:lnTo>
                    <a:pt x="1148384" y="2870199"/>
                  </a:lnTo>
                  <a:lnTo>
                    <a:pt x="1142318" y="2872813"/>
                  </a:lnTo>
                  <a:lnTo>
                    <a:pt x="1135849" y="2882899"/>
                  </a:lnTo>
                  <a:lnTo>
                    <a:pt x="1154874" y="2870199"/>
                  </a:lnTo>
                  <a:close/>
                </a:path>
                <a:path w="2313304" h="3009900">
                  <a:moveTo>
                    <a:pt x="1148384" y="2870199"/>
                  </a:moveTo>
                  <a:lnTo>
                    <a:pt x="1143994" y="2870199"/>
                  </a:lnTo>
                  <a:lnTo>
                    <a:pt x="1142318" y="2872813"/>
                  </a:lnTo>
                  <a:lnTo>
                    <a:pt x="1148384" y="2870199"/>
                  </a:lnTo>
                  <a:close/>
                </a:path>
                <a:path w="2313304" h="3009900">
                  <a:moveTo>
                    <a:pt x="1724890" y="2781299"/>
                  </a:moveTo>
                  <a:lnTo>
                    <a:pt x="1584198" y="2781299"/>
                  </a:lnTo>
                  <a:lnTo>
                    <a:pt x="1423149" y="2806699"/>
                  </a:lnTo>
                  <a:lnTo>
                    <a:pt x="1376387" y="2806699"/>
                  </a:lnTo>
                  <a:lnTo>
                    <a:pt x="1316627" y="2819399"/>
                  </a:lnTo>
                  <a:lnTo>
                    <a:pt x="1238892" y="2832099"/>
                  </a:lnTo>
                  <a:lnTo>
                    <a:pt x="1146177" y="2844799"/>
                  </a:lnTo>
                  <a:lnTo>
                    <a:pt x="927785" y="2870199"/>
                  </a:lnTo>
                  <a:lnTo>
                    <a:pt x="1155471" y="2870199"/>
                  </a:lnTo>
                  <a:lnTo>
                    <a:pt x="1232585" y="2857499"/>
                  </a:lnTo>
                  <a:lnTo>
                    <a:pt x="1266864" y="2857499"/>
                  </a:lnTo>
                  <a:lnTo>
                    <a:pt x="1300270" y="2844799"/>
                  </a:lnTo>
                  <a:lnTo>
                    <a:pt x="1348447" y="2844799"/>
                  </a:lnTo>
                  <a:lnTo>
                    <a:pt x="1708187" y="2786975"/>
                  </a:lnTo>
                  <a:lnTo>
                    <a:pt x="1724890" y="2781299"/>
                  </a:lnTo>
                  <a:close/>
                </a:path>
                <a:path w="2313304" h="3009900">
                  <a:moveTo>
                    <a:pt x="1746872" y="2781299"/>
                  </a:moveTo>
                  <a:lnTo>
                    <a:pt x="1743494" y="2781299"/>
                  </a:lnTo>
                  <a:lnTo>
                    <a:pt x="1708187" y="2786975"/>
                  </a:lnTo>
                  <a:lnTo>
                    <a:pt x="1687512" y="2793999"/>
                  </a:lnTo>
                  <a:lnTo>
                    <a:pt x="1746872" y="2781299"/>
                  </a:lnTo>
                  <a:close/>
                </a:path>
                <a:path w="2313304" h="3009900">
                  <a:moveTo>
                    <a:pt x="1743494" y="2781299"/>
                  </a:moveTo>
                  <a:lnTo>
                    <a:pt x="1724890" y="2781299"/>
                  </a:lnTo>
                  <a:lnTo>
                    <a:pt x="1708187" y="2786975"/>
                  </a:lnTo>
                  <a:lnTo>
                    <a:pt x="1743494" y="2781299"/>
                  </a:lnTo>
                  <a:close/>
                </a:path>
                <a:path w="2313304" h="3009900">
                  <a:moveTo>
                    <a:pt x="1825506" y="2768599"/>
                  </a:moveTo>
                  <a:lnTo>
                    <a:pt x="1741639" y="2768599"/>
                  </a:lnTo>
                  <a:lnTo>
                    <a:pt x="1588096" y="2781299"/>
                  </a:lnTo>
                  <a:lnTo>
                    <a:pt x="1776476" y="2781299"/>
                  </a:lnTo>
                  <a:lnTo>
                    <a:pt x="1825506" y="2768599"/>
                  </a:lnTo>
                  <a:close/>
                </a:path>
                <a:path w="2313304" h="3009900">
                  <a:moveTo>
                    <a:pt x="1981862" y="2743199"/>
                  </a:moveTo>
                  <a:lnTo>
                    <a:pt x="1975281" y="2743199"/>
                  </a:lnTo>
                  <a:lnTo>
                    <a:pt x="1731860" y="2768599"/>
                  </a:lnTo>
                  <a:lnTo>
                    <a:pt x="1877312" y="2768599"/>
                  </a:lnTo>
                  <a:lnTo>
                    <a:pt x="1981862" y="2743199"/>
                  </a:lnTo>
                  <a:close/>
                </a:path>
                <a:path w="2313304" h="3009900">
                  <a:moveTo>
                    <a:pt x="2134672" y="2717799"/>
                  </a:moveTo>
                  <a:lnTo>
                    <a:pt x="2098065" y="2717799"/>
                  </a:lnTo>
                  <a:lnTo>
                    <a:pt x="1974545" y="2743199"/>
                  </a:lnTo>
                  <a:lnTo>
                    <a:pt x="2030914" y="2743199"/>
                  </a:lnTo>
                  <a:lnTo>
                    <a:pt x="2075357" y="2730499"/>
                  </a:lnTo>
                  <a:lnTo>
                    <a:pt x="2106117" y="2730499"/>
                  </a:lnTo>
                  <a:lnTo>
                    <a:pt x="2134672" y="2717799"/>
                  </a:lnTo>
                  <a:close/>
                </a:path>
                <a:path w="2313304" h="3009900">
                  <a:moveTo>
                    <a:pt x="187265" y="2717799"/>
                  </a:moveTo>
                  <a:lnTo>
                    <a:pt x="187121" y="2717799"/>
                  </a:lnTo>
                  <a:lnTo>
                    <a:pt x="188010" y="2730499"/>
                  </a:lnTo>
                  <a:lnTo>
                    <a:pt x="187265" y="2717799"/>
                  </a:lnTo>
                  <a:close/>
                </a:path>
                <a:path w="2313304" h="3009900">
                  <a:moveTo>
                    <a:pt x="2159325" y="2715915"/>
                  </a:moveTo>
                  <a:lnTo>
                    <a:pt x="2143544" y="2717799"/>
                  </a:lnTo>
                  <a:lnTo>
                    <a:pt x="2148166" y="2717799"/>
                  </a:lnTo>
                  <a:lnTo>
                    <a:pt x="2159325" y="2715915"/>
                  </a:lnTo>
                  <a:close/>
                </a:path>
                <a:path w="2313304" h="3009900">
                  <a:moveTo>
                    <a:pt x="2195811" y="2711558"/>
                  </a:moveTo>
                  <a:lnTo>
                    <a:pt x="2159325" y="2715915"/>
                  </a:lnTo>
                  <a:lnTo>
                    <a:pt x="2148166" y="2717799"/>
                  </a:lnTo>
                  <a:lnTo>
                    <a:pt x="2179385" y="2717799"/>
                  </a:lnTo>
                  <a:lnTo>
                    <a:pt x="2195811" y="2711558"/>
                  </a:lnTo>
                  <a:close/>
                </a:path>
                <a:path w="2313304" h="3009900">
                  <a:moveTo>
                    <a:pt x="2217949" y="2708914"/>
                  </a:moveTo>
                  <a:lnTo>
                    <a:pt x="2195811" y="2711558"/>
                  </a:lnTo>
                  <a:lnTo>
                    <a:pt x="2179385" y="2717799"/>
                  </a:lnTo>
                  <a:lnTo>
                    <a:pt x="2198643" y="2717799"/>
                  </a:lnTo>
                  <a:lnTo>
                    <a:pt x="2217949" y="2708914"/>
                  </a:lnTo>
                  <a:close/>
                </a:path>
                <a:path w="2313304" h="3009900">
                  <a:moveTo>
                    <a:pt x="2204363" y="2708308"/>
                  </a:moveTo>
                  <a:lnTo>
                    <a:pt x="2159325" y="2715915"/>
                  </a:lnTo>
                  <a:lnTo>
                    <a:pt x="2195811" y="2711558"/>
                  </a:lnTo>
                  <a:lnTo>
                    <a:pt x="2204363" y="2708308"/>
                  </a:lnTo>
                  <a:close/>
                </a:path>
                <a:path w="2313304" h="3009900">
                  <a:moveTo>
                    <a:pt x="2249893" y="2705099"/>
                  </a:moveTo>
                  <a:lnTo>
                    <a:pt x="2226238" y="2705099"/>
                  </a:lnTo>
                  <a:lnTo>
                    <a:pt x="2217949" y="2708914"/>
                  </a:lnTo>
                  <a:lnTo>
                    <a:pt x="2249893" y="2705099"/>
                  </a:lnTo>
                  <a:close/>
                </a:path>
                <a:path w="2313304" h="3009900">
                  <a:moveTo>
                    <a:pt x="2223363" y="2705099"/>
                  </a:moveTo>
                  <a:lnTo>
                    <a:pt x="2212808" y="2705099"/>
                  </a:lnTo>
                  <a:lnTo>
                    <a:pt x="2204363" y="2708308"/>
                  </a:lnTo>
                  <a:lnTo>
                    <a:pt x="2223363" y="2705099"/>
                  </a:lnTo>
                  <a:close/>
                </a:path>
                <a:path w="2313304" h="3009900">
                  <a:moveTo>
                    <a:pt x="180558" y="2603499"/>
                  </a:moveTo>
                  <a:lnTo>
                    <a:pt x="145808" y="2603499"/>
                  </a:lnTo>
                  <a:lnTo>
                    <a:pt x="153098" y="2705099"/>
                  </a:lnTo>
                  <a:lnTo>
                    <a:pt x="186520" y="2705099"/>
                  </a:lnTo>
                  <a:lnTo>
                    <a:pt x="180558" y="2603499"/>
                  </a:lnTo>
                  <a:close/>
                </a:path>
                <a:path w="2313304" h="3009900">
                  <a:moveTo>
                    <a:pt x="2311954" y="2692478"/>
                  </a:moveTo>
                  <a:lnTo>
                    <a:pt x="2228011" y="2705099"/>
                  </a:lnTo>
                  <a:lnTo>
                    <a:pt x="2253030" y="2705099"/>
                  </a:lnTo>
                  <a:lnTo>
                    <a:pt x="2311957" y="2692511"/>
                  </a:lnTo>
                  <a:close/>
                </a:path>
                <a:path w="2313304" h="3009900">
                  <a:moveTo>
                    <a:pt x="2312271" y="2692444"/>
                  </a:moveTo>
                  <a:lnTo>
                    <a:pt x="2311957" y="2692511"/>
                  </a:lnTo>
                  <a:lnTo>
                    <a:pt x="2313051" y="2705099"/>
                  </a:lnTo>
                  <a:lnTo>
                    <a:pt x="2312271" y="2692444"/>
                  </a:lnTo>
                  <a:close/>
                </a:path>
                <a:path w="2313304" h="3009900">
                  <a:moveTo>
                    <a:pt x="2310232" y="2665461"/>
                  </a:moveTo>
                  <a:lnTo>
                    <a:pt x="2311954" y="2692478"/>
                  </a:lnTo>
                  <a:lnTo>
                    <a:pt x="2312184" y="2692444"/>
                  </a:lnTo>
                  <a:lnTo>
                    <a:pt x="2311486" y="2679699"/>
                  </a:lnTo>
                  <a:lnTo>
                    <a:pt x="2310442" y="2666999"/>
                  </a:lnTo>
                  <a:lnTo>
                    <a:pt x="2310232" y="2665461"/>
                  </a:lnTo>
                  <a:close/>
                </a:path>
                <a:path w="2313304" h="3009900">
                  <a:moveTo>
                    <a:pt x="2312479" y="2692399"/>
                  </a:moveTo>
                  <a:lnTo>
                    <a:pt x="2312270" y="2692431"/>
                  </a:lnTo>
                  <a:lnTo>
                    <a:pt x="2312479" y="2692399"/>
                  </a:lnTo>
                  <a:close/>
                </a:path>
                <a:path w="2313304" h="3009900">
                  <a:moveTo>
                    <a:pt x="2173049" y="634999"/>
                  </a:moveTo>
                  <a:lnTo>
                    <a:pt x="2144141" y="634999"/>
                  </a:lnTo>
                  <a:lnTo>
                    <a:pt x="2149359" y="698499"/>
                  </a:lnTo>
                  <a:lnTo>
                    <a:pt x="2152760" y="749299"/>
                  </a:lnTo>
                  <a:lnTo>
                    <a:pt x="2155109" y="774699"/>
                  </a:lnTo>
                  <a:lnTo>
                    <a:pt x="2157171" y="800099"/>
                  </a:lnTo>
                  <a:lnTo>
                    <a:pt x="2159711" y="838199"/>
                  </a:lnTo>
                  <a:lnTo>
                    <a:pt x="2163495" y="888999"/>
                  </a:lnTo>
                  <a:lnTo>
                    <a:pt x="2165158" y="901699"/>
                  </a:lnTo>
                  <a:lnTo>
                    <a:pt x="2169328" y="952499"/>
                  </a:lnTo>
                  <a:lnTo>
                    <a:pt x="2174293" y="1003299"/>
                  </a:lnTo>
                  <a:lnTo>
                    <a:pt x="2178342" y="1054099"/>
                  </a:lnTo>
                  <a:lnTo>
                    <a:pt x="2177999" y="1054099"/>
                  </a:lnTo>
                  <a:lnTo>
                    <a:pt x="2208606" y="1422399"/>
                  </a:lnTo>
                  <a:lnTo>
                    <a:pt x="2207768" y="1422399"/>
                  </a:lnTo>
                  <a:lnTo>
                    <a:pt x="2238057" y="1790699"/>
                  </a:lnTo>
                  <a:lnTo>
                    <a:pt x="2248522" y="1917699"/>
                  </a:lnTo>
                  <a:lnTo>
                    <a:pt x="2256494" y="2019299"/>
                  </a:lnTo>
                  <a:lnTo>
                    <a:pt x="2265014" y="2120899"/>
                  </a:lnTo>
                  <a:lnTo>
                    <a:pt x="2273874" y="2235199"/>
                  </a:lnTo>
                  <a:lnTo>
                    <a:pt x="2282861" y="2336799"/>
                  </a:lnTo>
                  <a:lnTo>
                    <a:pt x="2287337" y="2400299"/>
                  </a:lnTo>
                  <a:lnTo>
                    <a:pt x="2293125" y="2466873"/>
                  </a:lnTo>
                  <a:lnTo>
                    <a:pt x="2303805" y="2590799"/>
                  </a:lnTo>
                  <a:lnTo>
                    <a:pt x="2305634" y="2616199"/>
                  </a:lnTo>
                  <a:lnTo>
                    <a:pt x="2308705" y="2654299"/>
                  </a:lnTo>
                  <a:lnTo>
                    <a:pt x="2310232" y="2665461"/>
                  </a:lnTo>
                  <a:lnTo>
                    <a:pt x="2308712" y="2641599"/>
                  </a:lnTo>
                  <a:lnTo>
                    <a:pt x="2302891" y="2552699"/>
                  </a:lnTo>
                  <a:lnTo>
                    <a:pt x="2303259" y="2552699"/>
                  </a:lnTo>
                  <a:lnTo>
                    <a:pt x="2299735" y="2501899"/>
                  </a:lnTo>
                  <a:lnTo>
                    <a:pt x="2299220" y="2501899"/>
                  </a:lnTo>
                  <a:lnTo>
                    <a:pt x="2294763" y="2432788"/>
                  </a:lnTo>
                  <a:lnTo>
                    <a:pt x="2294255" y="2425699"/>
                  </a:lnTo>
                  <a:lnTo>
                    <a:pt x="2294226" y="2424474"/>
                  </a:lnTo>
                  <a:lnTo>
                    <a:pt x="2292667" y="2400299"/>
                  </a:lnTo>
                  <a:lnTo>
                    <a:pt x="2293056" y="2400299"/>
                  </a:lnTo>
                  <a:lnTo>
                    <a:pt x="2286203" y="2298699"/>
                  </a:lnTo>
                  <a:lnTo>
                    <a:pt x="2280437" y="2209799"/>
                  </a:lnTo>
                  <a:lnTo>
                    <a:pt x="2253770" y="1816099"/>
                  </a:lnTo>
                  <a:lnTo>
                    <a:pt x="2237069" y="1562099"/>
                  </a:lnTo>
                  <a:lnTo>
                    <a:pt x="2223592" y="1371599"/>
                  </a:lnTo>
                  <a:lnTo>
                    <a:pt x="2209945" y="1168399"/>
                  </a:lnTo>
                  <a:lnTo>
                    <a:pt x="2199561" y="1015999"/>
                  </a:lnTo>
                  <a:lnTo>
                    <a:pt x="2189022" y="863599"/>
                  </a:lnTo>
                  <a:lnTo>
                    <a:pt x="2189493" y="863599"/>
                  </a:lnTo>
                  <a:lnTo>
                    <a:pt x="2173049" y="634999"/>
                  </a:lnTo>
                  <a:close/>
                </a:path>
                <a:path w="2313304" h="3009900">
                  <a:moveTo>
                    <a:pt x="128846" y="1714499"/>
                  </a:moveTo>
                  <a:lnTo>
                    <a:pt x="86144" y="1714499"/>
                  </a:lnTo>
                  <a:lnTo>
                    <a:pt x="88353" y="1752599"/>
                  </a:lnTo>
                  <a:lnTo>
                    <a:pt x="88021" y="1752599"/>
                  </a:lnTo>
                  <a:lnTo>
                    <a:pt x="90456" y="1777999"/>
                  </a:lnTo>
                  <a:lnTo>
                    <a:pt x="93380" y="1828799"/>
                  </a:lnTo>
                  <a:lnTo>
                    <a:pt x="100411" y="1930399"/>
                  </a:lnTo>
                  <a:lnTo>
                    <a:pt x="125933" y="2324099"/>
                  </a:lnTo>
                  <a:lnTo>
                    <a:pt x="134049" y="2451099"/>
                  </a:lnTo>
                  <a:lnTo>
                    <a:pt x="137718" y="2501899"/>
                  </a:lnTo>
                  <a:lnTo>
                    <a:pt x="141035" y="2552699"/>
                  </a:lnTo>
                  <a:lnTo>
                    <a:pt x="143929" y="2590799"/>
                  </a:lnTo>
                  <a:lnTo>
                    <a:pt x="146331" y="2628899"/>
                  </a:lnTo>
                  <a:lnTo>
                    <a:pt x="148170" y="2654299"/>
                  </a:lnTo>
                  <a:lnTo>
                    <a:pt x="145808" y="2603499"/>
                  </a:lnTo>
                  <a:lnTo>
                    <a:pt x="180558" y="2603499"/>
                  </a:lnTo>
                  <a:lnTo>
                    <a:pt x="167888" y="2387599"/>
                  </a:lnTo>
                  <a:lnTo>
                    <a:pt x="146454" y="2019299"/>
                  </a:lnTo>
                  <a:lnTo>
                    <a:pt x="131047" y="1752599"/>
                  </a:lnTo>
                  <a:lnTo>
                    <a:pt x="88353" y="1752599"/>
                  </a:lnTo>
                  <a:lnTo>
                    <a:pt x="87069" y="1733275"/>
                  </a:lnTo>
                  <a:lnTo>
                    <a:pt x="129931" y="1733275"/>
                  </a:lnTo>
                  <a:lnTo>
                    <a:pt x="128846" y="1714499"/>
                  </a:lnTo>
                  <a:close/>
                </a:path>
                <a:path w="2313304" h="3009900">
                  <a:moveTo>
                    <a:pt x="2294763" y="2432788"/>
                  </a:moveTo>
                  <a:lnTo>
                    <a:pt x="2299220" y="2501899"/>
                  </a:lnTo>
                  <a:lnTo>
                    <a:pt x="2297160" y="2466349"/>
                  </a:lnTo>
                  <a:lnTo>
                    <a:pt x="2296977" y="2463799"/>
                  </a:lnTo>
                  <a:lnTo>
                    <a:pt x="2294763" y="2432788"/>
                  </a:lnTo>
                  <a:close/>
                </a:path>
                <a:path w="2313304" h="3009900">
                  <a:moveTo>
                    <a:pt x="2297198" y="2466873"/>
                  </a:moveTo>
                  <a:lnTo>
                    <a:pt x="2299220" y="2501899"/>
                  </a:lnTo>
                  <a:lnTo>
                    <a:pt x="2299716" y="2501899"/>
                  </a:lnTo>
                  <a:lnTo>
                    <a:pt x="2297198" y="2466873"/>
                  </a:lnTo>
                  <a:close/>
                </a:path>
                <a:path w="2313304" h="3009900">
                  <a:moveTo>
                    <a:pt x="2297093" y="2463799"/>
                  </a:moveTo>
                  <a:lnTo>
                    <a:pt x="2297205" y="2466873"/>
                  </a:lnTo>
                  <a:lnTo>
                    <a:pt x="2299716" y="2501899"/>
                  </a:lnTo>
                  <a:lnTo>
                    <a:pt x="2297093" y="2463799"/>
                  </a:lnTo>
                  <a:close/>
                </a:path>
                <a:path w="2313304" h="3009900">
                  <a:moveTo>
                    <a:pt x="2296985" y="2463799"/>
                  </a:moveTo>
                  <a:lnTo>
                    <a:pt x="2297198" y="2466873"/>
                  </a:lnTo>
                  <a:lnTo>
                    <a:pt x="2296985" y="2463799"/>
                  </a:lnTo>
                  <a:close/>
                </a:path>
                <a:path w="2313304" h="3009900">
                  <a:moveTo>
                    <a:pt x="2297021" y="2463799"/>
                  </a:moveTo>
                  <a:lnTo>
                    <a:pt x="2297168" y="2466349"/>
                  </a:lnTo>
                  <a:lnTo>
                    <a:pt x="2297021" y="2463799"/>
                  </a:lnTo>
                  <a:close/>
                </a:path>
                <a:path w="2313304" h="3009900">
                  <a:moveTo>
                    <a:pt x="2294104" y="2419168"/>
                  </a:moveTo>
                  <a:lnTo>
                    <a:pt x="2294226" y="2424474"/>
                  </a:lnTo>
                  <a:lnTo>
                    <a:pt x="2294763" y="2432788"/>
                  </a:lnTo>
                  <a:lnTo>
                    <a:pt x="2296985" y="2463799"/>
                  </a:lnTo>
                  <a:lnTo>
                    <a:pt x="2296212" y="2451099"/>
                  </a:lnTo>
                  <a:lnTo>
                    <a:pt x="2294104" y="2419168"/>
                  </a:lnTo>
                  <a:close/>
                </a:path>
                <a:path w="2313304" h="3009900">
                  <a:moveTo>
                    <a:pt x="2293962" y="2412999"/>
                  </a:moveTo>
                  <a:lnTo>
                    <a:pt x="2293987" y="2414100"/>
                  </a:lnTo>
                  <a:lnTo>
                    <a:pt x="2295626" y="2438399"/>
                  </a:lnTo>
                  <a:lnTo>
                    <a:pt x="2293962" y="2412999"/>
                  </a:lnTo>
                  <a:close/>
                </a:path>
                <a:path w="2313304" h="3009900">
                  <a:moveTo>
                    <a:pt x="2292858" y="2400299"/>
                  </a:moveTo>
                  <a:lnTo>
                    <a:pt x="2292667" y="2400299"/>
                  </a:lnTo>
                  <a:lnTo>
                    <a:pt x="2294226" y="2424474"/>
                  </a:lnTo>
                  <a:lnTo>
                    <a:pt x="2294104" y="2419168"/>
                  </a:lnTo>
                  <a:lnTo>
                    <a:pt x="2292858" y="2400299"/>
                  </a:lnTo>
                  <a:close/>
                </a:path>
                <a:path w="2313304" h="3009900">
                  <a:moveTo>
                    <a:pt x="2293056" y="2400299"/>
                  </a:moveTo>
                  <a:lnTo>
                    <a:pt x="2292858" y="2400299"/>
                  </a:lnTo>
                  <a:lnTo>
                    <a:pt x="2294104" y="2419168"/>
                  </a:lnTo>
                  <a:lnTo>
                    <a:pt x="2293987" y="2414100"/>
                  </a:lnTo>
                  <a:lnTo>
                    <a:pt x="2293056" y="2400299"/>
                  </a:lnTo>
                  <a:close/>
                </a:path>
                <a:path w="2313304" h="3009900">
                  <a:moveTo>
                    <a:pt x="86144" y="1714499"/>
                  </a:moveTo>
                  <a:lnTo>
                    <a:pt x="87069" y="1733275"/>
                  </a:lnTo>
                  <a:lnTo>
                    <a:pt x="88353" y="1752599"/>
                  </a:lnTo>
                  <a:lnTo>
                    <a:pt x="86144" y="1714499"/>
                  </a:lnTo>
                  <a:close/>
                </a:path>
                <a:path w="2313304" h="3009900">
                  <a:moveTo>
                    <a:pt x="108534" y="1371599"/>
                  </a:moveTo>
                  <a:lnTo>
                    <a:pt x="65417" y="1371599"/>
                  </a:lnTo>
                  <a:lnTo>
                    <a:pt x="68697" y="1422399"/>
                  </a:lnTo>
                  <a:lnTo>
                    <a:pt x="71437" y="1460499"/>
                  </a:lnTo>
                  <a:lnTo>
                    <a:pt x="73357" y="1498599"/>
                  </a:lnTo>
                  <a:lnTo>
                    <a:pt x="74155" y="1535536"/>
                  </a:lnTo>
                  <a:lnTo>
                    <a:pt x="75841" y="1562099"/>
                  </a:lnTo>
                  <a:lnTo>
                    <a:pt x="78873" y="1612899"/>
                  </a:lnTo>
                  <a:lnTo>
                    <a:pt x="81867" y="1663699"/>
                  </a:lnTo>
                  <a:lnTo>
                    <a:pt x="84976" y="1701799"/>
                  </a:lnTo>
                  <a:lnTo>
                    <a:pt x="87069" y="1733275"/>
                  </a:lnTo>
                  <a:lnTo>
                    <a:pt x="86144" y="1714499"/>
                  </a:lnTo>
                  <a:lnTo>
                    <a:pt x="128846" y="1714499"/>
                  </a:lnTo>
                  <a:lnTo>
                    <a:pt x="126645" y="1676399"/>
                  </a:lnTo>
                  <a:lnTo>
                    <a:pt x="109976" y="1396999"/>
                  </a:lnTo>
                  <a:lnTo>
                    <a:pt x="108534" y="1371599"/>
                  </a:lnTo>
                  <a:close/>
                </a:path>
                <a:path w="2313304" h="3009900">
                  <a:moveTo>
                    <a:pt x="69049" y="1460499"/>
                  </a:moveTo>
                  <a:lnTo>
                    <a:pt x="74180" y="1536699"/>
                  </a:lnTo>
                  <a:lnTo>
                    <a:pt x="74155" y="1535536"/>
                  </a:lnTo>
                  <a:lnTo>
                    <a:pt x="72617" y="1511299"/>
                  </a:lnTo>
                  <a:lnTo>
                    <a:pt x="69049" y="1460499"/>
                  </a:lnTo>
                  <a:close/>
                </a:path>
                <a:path w="2313304" h="3009900">
                  <a:moveTo>
                    <a:pt x="95447" y="1142999"/>
                  </a:moveTo>
                  <a:lnTo>
                    <a:pt x="50596" y="1142999"/>
                  </a:lnTo>
                  <a:lnTo>
                    <a:pt x="54741" y="1206499"/>
                  </a:lnTo>
                  <a:lnTo>
                    <a:pt x="58115" y="1269999"/>
                  </a:lnTo>
                  <a:lnTo>
                    <a:pt x="61116" y="1320799"/>
                  </a:lnTo>
                  <a:lnTo>
                    <a:pt x="64146" y="1358899"/>
                  </a:lnTo>
                  <a:lnTo>
                    <a:pt x="67602" y="1409699"/>
                  </a:lnTo>
                  <a:lnTo>
                    <a:pt x="65417" y="1371599"/>
                  </a:lnTo>
                  <a:lnTo>
                    <a:pt x="108534" y="1371599"/>
                  </a:lnTo>
                  <a:lnTo>
                    <a:pt x="96999" y="1168399"/>
                  </a:lnTo>
                  <a:lnTo>
                    <a:pt x="95447" y="1142999"/>
                  </a:lnTo>
                  <a:close/>
                </a:path>
                <a:path w="2313304" h="3009900">
                  <a:moveTo>
                    <a:pt x="46977" y="1092199"/>
                  </a:moveTo>
                  <a:lnTo>
                    <a:pt x="50090" y="1142999"/>
                  </a:lnTo>
                  <a:lnTo>
                    <a:pt x="51565" y="1168399"/>
                  </a:lnTo>
                  <a:lnTo>
                    <a:pt x="53022" y="1181099"/>
                  </a:lnTo>
                  <a:lnTo>
                    <a:pt x="50596" y="1142999"/>
                  </a:lnTo>
                  <a:lnTo>
                    <a:pt x="95447" y="1142999"/>
                  </a:lnTo>
                  <a:lnTo>
                    <a:pt x="93121" y="1104899"/>
                  </a:lnTo>
                  <a:lnTo>
                    <a:pt x="48651" y="1104899"/>
                  </a:lnTo>
                  <a:lnTo>
                    <a:pt x="46977" y="1092199"/>
                  </a:lnTo>
                  <a:close/>
                </a:path>
                <a:path w="2313304" h="3009900">
                  <a:moveTo>
                    <a:pt x="87691" y="1015999"/>
                  </a:moveTo>
                  <a:lnTo>
                    <a:pt x="44856" y="1015999"/>
                  </a:lnTo>
                  <a:lnTo>
                    <a:pt x="46018" y="1054099"/>
                  </a:lnTo>
                  <a:lnTo>
                    <a:pt x="47807" y="1092199"/>
                  </a:lnTo>
                  <a:lnTo>
                    <a:pt x="48651" y="1104899"/>
                  </a:lnTo>
                  <a:lnTo>
                    <a:pt x="93121" y="1104899"/>
                  </a:lnTo>
                  <a:lnTo>
                    <a:pt x="87691" y="1015999"/>
                  </a:lnTo>
                  <a:close/>
                </a:path>
                <a:path w="2313304" h="3009900">
                  <a:moveTo>
                    <a:pt x="71923" y="761999"/>
                  </a:moveTo>
                  <a:lnTo>
                    <a:pt x="27811" y="761999"/>
                  </a:lnTo>
                  <a:lnTo>
                    <a:pt x="29159" y="787399"/>
                  </a:lnTo>
                  <a:lnTo>
                    <a:pt x="29926" y="800099"/>
                  </a:lnTo>
                  <a:lnTo>
                    <a:pt x="34943" y="876299"/>
                  </a:lnTo>
                  <a:lnTo>
                    <a:pt x="36118" y="901699"/>
                  </a:lnTo>
                  <a:lnTo>
                    <a:pt x="38639" y="939799"/>
                  </a:lnTo>
                  <a:lnTo>
                    <a:pt x="41740" y="990599"/>
                  </a:lnTo>
                  <a:lnTo>
                    <a:pt x="44214" y="1028699"/>
                  </a:lnTo>
                  <a:lnTo>
                    <a:pt x="44856" y="1015999"/>
                  </a:lnTo>
                  <a:lnTo>
                    <a:pt x="87691" y="1015999"/>
                  </a:lnTo>
                  <a:lnTo>
                    <a:pt x="78902" y="876299"/>
                  </a:lnTo>
                  <a:lnTo>
                    <a:pt x="73400" y="787399"/>
                  </a:lnTo>
                  <a:lnTo>
                    <a:pt x="71923" y="761999"/>
                  </a:lnTo>
                  <a:close/>
                </a:path>
                <a:path w="2313304" h="3009900">
                  <a:moveTo>
                    <a:pt x="2189493" y="863599"/>
                  </a:moveTo>
                  <a:lnTo>
                    <a:pt x="2189148" y="863599"/>
                  </a:lnTo>
                  <a:lnTo>
                    <a:pt x="2190407" y="876299"/>
                  </a:lnTo>
                  <a:lnTo>
                    <a:pt x="2189493" y="863599"/>
                  </a:lnTo>
                  <a:close/>
                </a:path>
                <a:path w="2313304" h="3009900">
                  <a:moveTo>
                    <a:pt x="1447076" y="101599"/>
                  </a:moveTo>
                  <a:lnTo>
                    <a:pt x="895083" y="190499"/>
                  </a:lnTo>
                  <a:lnTo>
                    <a:pt x="766966" y="215899"/>
                  </a:lnTo>
                  <a:lnTo>
                    <a:pt x="704510" y="215899"/>
                  </a:lnTo>
                  <a:lnTo>
                    <a:pt x="586235" y="241299"/>
                  </a:lnTo>
                  <a:lnTo>
                    <a:pt x="531787" y="253999"/>
                  </a:lnTo>
                  <a:lnTo>
                    <a:pt x="481381" y="253999"/>
                  </a:lnTo>
                  <a:lnTo>
                    <a:pt x="435703" y="266699"/>
                  </a:lnTo>
                  <a:lnTo>
                    <a:pt x="430758" y="266699"/>
                  </a:lnTo>
                  <a:lnTo>
                    <a:pt x="400450" y="279399"/>
                  </a:lnTo>
                  <a:lnTo>
                    <a:pt x="342684" y="279399"/>
                  </a:lnTo>
                  <a:lnTo>
                    <a:pt x="318730" y="292099"/>
                  </a:lnTo>
                  <a:lnTo>
                    <a:pt x="239830" y="292099"/>
                  </a:lnTo>
                  <a:lnTo>
                    <a:pt x="206197" y="304799"/>
                  </a:lnTo>
                  <a:lnTo>
                    <a:pt x="170141" y="304799"/>
                  </a:lnTo>
                  <a:lnTo>
                    <a:pt x="47637" y="330199"/>
                  </a:lnTo>
                  <a:lnTo>
                    <a:pt x="0" y="330199"/>
                  </a:lnTo>
                  <a:lnTo>
                    <a:pt x="228" y="342899"/>
                  </a:lnTo>
                  <a:lnTo>
                    <a:pt x="8928" y="482599"/>
                  </a:lnTo>
                  <a:lnTo>
                    <a:pt x="13226" y="558799"/>
                  </a:lnTo>
                  <a:lnTo>
                    <a:pt x="17054" y="609599"/>
                  </a:lnTo>
                  <a:lnTo>
                    <a:pt x="23441" y="711199"/>
                  </a:lnTo>
                  <a:lnTo>
                    <a:pt x="26075" y="749299"/>
                  </a:lnTo>
                  <a:lnTo>
                    <a:pt x="28384" y="787399"/>
                  </a:lnTo>
                  <a:lnTo>
                    <a:pt x="27825" y="774699"/>
                  </a:lnTo>
                  <a:lnTo>
                    <a:pt x="27500" y="761999"/>
                  </a:lnTo>
                  <a:lnTo>
                    <a:pt x="71923" y="761999"/>
                  </a:lnTo>
                  <a:lnTo>
                    <a:pt x="68232" y="698499"/>
                  </a:lnTo>
                  <a:lnTo>
                    <a:pt x="65786" y="660399"/>
                  </a:lnTo>
                  <a:lnTo>
                    <a:pt x="64246" y="622299"/>
                  </a:lnTo>
                  <a:lnTo>
                    <a:pt x="62469" y="596899"/>
                  </a:lnTo>
                  <a:lnTo>
                    <a:pt x="60519" y="558799"/>
                  </a:lnTo>
                  <a:lnTo>
                    <a:pt x="58458" y="520699"/>
                  </a:lnTo>
                  <a:lnTo>
                    <a:pt x="52125" y="406399"/>
                  </a:lnTo>
                  <a:lnTo>
                    <a:pt x="50685" y="406399"/>
                  </a:lnTo>
                  <a:lnTo>
                    <a:pt x="50393" y="393699"/>
                  </a:lnTo>
                  <a:lnTo>
                    <a:pt x="85076" y="393699"/>
                  </a:lnTo>
                  <a:lnTo>
                    <a:pt x="104216" y="380999"/>
                  </a:lnTo>
                  <a:lnTo>
                    <a:pt x="135836" y="380999"/>
                  </a:lnTo>
                  <a:lnTo>
                    <a:pt x="164439" y="368299"/>
                  </a:lnTo>
                  <a:lnTo>
                    <a:pt x="217690" y="368299"/>
                  </a:lnTo>
                  <a:lnTo>
                    <a:pt x="1416570" y="165099"/>
                  </a:lnTo>
                  <a:lnTo>
                    <a:pt x="1468339" y="165099"/>
                  </a:lnTo>
                  <a:lnTo>
                    <a:pt x="1634268" y="126999"/>
                  </a:lnTo>
                  <a:lnTo>
                    <a:pt x="1688285" y="126999"/>
                  </a:lnTo>
                  <a:lnTo>
                    <a:pt x="1739239" y="114299"/>
                  </a:lnTo>
                  <a:lnTo>
                    <a:pt x="1433199" y="114299"/>
                  </a:lnTo>
                  <a:lnTo>
                    <a:pt x="1447076" y="101599"/>
                  </a:lnTo>
                  <a:close/>
                </a:path>
                <a:path w="2313304" h="3009900">
                  <a:moveTo>
                    <a:pt x="2128088" y="0"/>
                  </a:moveTo>
                  <a:lnTo>
                    <a:pt x="2092236" y="0"/>
                  </a:lnTo>
                  <a:lnTo>
                    <a:pt x="1987981" y="25399"/>
                  </a:lnTo>
                  <a:lnTo>
                    <a:pt x="1905787" y="38099"/>
                  </a:lnTo>
                  <a:lnTo>
                    <a:pt x="1859911" y="38099"/>
                  </a:lnTo>
                  <a:lnTo>
                    <a:pt x="1843588" y="50799"/>
                  </a:lnTo>
                  <a:lnTo>
                    <a:pt x="2098014" y="50799"/>
                  </a:lnTo>
                  <a:lnTo>
                    <a:pt x="2098192" y="63499"/>
                  </a:lnTo>
                  <a:lnTo>
                    <a:pt x="2098382" y="63499"/>
                  </a:lnTo>
                  <a:lnTo>
                    <a:pt x="2145855" y="660399"/>
                  </a:lnTo>
                  <a:lnTo>
                    <a:pt x="2144141" y="634999"/>
                  </a:lnTo>
                  <a:lnTo>
                    <a:pt x="2173049" y="634999"/>
                  </a:lnTo>
                  <a:lnTo>
                    <a:pt x="2163000" y="495299"/>
                  </a:lnTo>
                  <a:lnTo>
                    <a:pt x="2161703" y="469899"/>
                  </a:lnTo>
                  <a:lnTo>
                    <a:pt x="2160924" y="457199"/>
                  </a:lnTo>
                  <a:lnTo>
                    <a:pt x="2160468" y="444499"/>
                  </a:lnTo>
                  <a:lnTo>
                    <a:pt x="2160143" y="444499"/>
                  </a:lnTo>
                  <a:lnTo>
                    <a:pt x="2159586" y="431799"/>
                  </a:lnTo>
                  <a:lnTo>
                    <a:pt x="2157690" y="406399"/>
                  </a:lnTo>
                  <a:lnTo>
                    <a:pt x="2154669" y="368299"/>
                  </a:lnTo>
                  <a:lnTo>
                    <a:pt x="2131707" y="50799"/>
                  </a:lnTo>
                  <a:lnTo>
                    <a:pt x="2130485" y="25399"/>
                  </a:lnTo>
                  <a:lnTo>
                    <a:pt x="2128088" y="0"/>
                  </a:lnTo>
                  <a:close/>
                </a:path>
                <a:path w="2313304" h="3009900">
                  <a:moveTo>
                    <a:pt x="51422" y="393699"/>
                  </a:moveTo>
                  <a:lnTo>
                    <a:pt x="51371" y="406399"/>
                  </a:lnTo>
                  <a:lnTo>
                    <a:pt x="52125" y="406399"/>
                  </a:lnTo>
                  <a:lnTo>
                    <a:pt x="51422" y="393699"/>
                  </a:lnTo>
                  <a:close/>
                </a:path>
                <a:path w="2313304" h="3009900">
                  <a:moveTo>
                    <a:pt x="410096" y="266699"/>
                  </a:moveTo>
                  <a:lnTo>
                    <a:pt x="395439" y="266699"/>
                  </a:lnTo>
                  <a:lnTo>
                    <a:pt x="361274" y="279399"/>
                  </a:lnTo>
                  <a:lnTo>
                    <a:pt x="383046" y="279399"/>
                  </a:lnTo>
                  <a:lnTo>
                    <a:pt x="410096" y="266699"/>
                  </a:lnTo>
                  <a:close/>
                </a:path>
                <a:path w="2313304" h="3009900">
                  <a:moveTo>
                    <a:pt x="2095258" y="50799"/>
                  </a:moveTo>
                  <a:lnTo>
                    <a:pt x="1784591" y="50799"/>
                  </a:lnTo>
                  <a:lnTo>
                    <a:pt x="1747037" y="63499"/>
                  </a:lnTo>
                  <a:lnTo>
                    <a:pt x="1695334" y="63499"/>
                  </a:lnTo>
                  <a:lnTo>
                    <a:pt x="1644361" y="76199"/>
                  </a:lnTo>
                  <a:lnTo>
                    <a:pt x="1609178" y="76199"/>
                  </a:lnTo>
                  <a:lnTo>
                    <a:pt x="1598841" y="88899"/>
                  </a:lnTo>
                  <a:lnTo>
                    <a:pt x="1539147" y="88899"/>
                  </a:lnTo>
                  <a:lnTo>
                    <a:pt x="1519027" y="101599"/>
                  </a:lnTo>
                  <a:lnTo>
                    <a:pt x="1451076" y="101599"/>
                  </a:lnTo>
                  <a:lnTo>
                    <a:pt x="1436521" y="114299"/>
                  </a:lnTo>
                  <a:lnTo>
                    <a:pt x="1729397" y="114299"/>
                  </a:lnTo>
                  <a:lnTo>
                    <a:pt x="1885175" y="88899"/>
                  </a:lnTo>
                  <a:lnTo>
                    <a:pt x="2095258" y="50799"/>
                  </a:lnTo>
                  <a:close/>
                </a:path>
              </a:pathLst>
            </a:custGeom>
            <a:solidFill>
              <a:srgbClr val="FF9954"/>
            </a:solidFill>
          </p:spPr>
          <p:txBody>
            <a:bodyPr wrap="square" lIns="0" tIns="0" rIns="0" bIns="0" rtlCol="0"/>
            <a:lstStyle/>
            <a:p>
              <a:endParaRPr sz="1632" dirty="0">
                <a:latin typeface="Lato" panose="020F0502020204030203" pitchFamily="34" charset="77"/>
              </a:endParaRPr>
            </a:p>
          </p:txBody>
        </p:sp>
      </p:grpSp>
      <p:grpSp>
        <p:nvGrpSpPr>
          <p:cNvPr id="54" name="object 53">
            <a:extLst>
              <a:ext uri="{FF2B5EF4-FFF2-40B4-BE49-F238E27FC236}">
                <a16:creationId xmlns:a16="http://schemas.microsoft.com/office/drawing/2014/main" id="{4ED23EAC-EE1D-BC49-8118-82509621D8F0}"/>
              </a:ext>
            </a:extLst>
          </p:cNvPr>
          <p:cNvGrpSpPr/>
          <p:nvPr userDrawn="1"/>
        </p:nvGrpSpPr>
        <p:grpSpPr>
          <a:xfrm>
            <a:off x="4304825" y="2540803"/>
            <a:ext cx="5641517" cy="4315185"/>
            <a:chOff x="3343118" y="2801941"/>
            <a:chExt cx="6221095" cy="4758690"/>
          </a:xfrm>
        </p:grpSpPr>
        <p:sp>
          <p:nvSpPr>
            <p:cNvPr id="55" name="object 54">
              <a:extLst>
                <a:ext uri="{FF2B5EF4-FFF2-40B4-BE49-F238E27FC236}">
                  <a16:creationId xmlns:a16="http://schemas.microsoft.com/office/drawing/2014/main" id="{D7C58337-816D-F84B-802B-875C4AFB41F0}"/>
                </a:ext>
              </a:extLst>
            </p:cNvPr>
            <p:cNvSpPr/>
            <p:nvPr/>
          </p:nvSpPr>
          <p:spPr>
            <a:xfrm>
              <a:off x="6027317" y="2828325"/>
              <a:ext cx="3495040" cy="3136900"/>
            </a:xfrm>
            <a:custGeom>
              <a:avLst/>
              <a:gdLst/>
              <a:ahLst/>
              <a:cxnLst/>
              <a:rect l="l" t="t" r="r" b="b"/>
              <a:pathLst>
                <a:path w="3495040" h="3136900">
                  <a:moveTo>
                    <a:pt x="307594" y="0"/>
                  </a:moveTo>
                  <a:lnTo>
                    <a:pt x="0" y="2824200"/>
                  </a:lnTo>
                  <a:lnTo>
                    <a:pt x="3256013" y="3136303"/>
                  </a:lnTo>
                  <a:lnTo>
                    <a:pt x="3494963" y="356984"/>
                  </a:lnTo>
                  <a:lnTo>
                    <a:pt x="307594" y="0"/>
                  </a:lnTo>
                  <a:close/>
                </a:path>
              </a:pathLst>
            </a:custGeom>
            <a:solidFill>
              <a:srgbClr val="EDE8F7"/>
            </a:solidFill>
          </p:spPr>
          <p:txBody>
            <a:bodyPr wrap="square" lIns="0" tIns="0" rIns="0" bIns="0" rtlCol="0"/>
            <a:lstStyle/>
            <a:p>
              <a:endParaRPr sz="1632" dirty="0">
                <a:latin typeface="Lato" panose="020F0502020204030203" pitchFamily="34" charset="77"/>
              </a:endParaRPr>
            </a:p>
          </p:txBody>
        </p:sp>
        <p:sp>
          <p:nvSpPr>
            <p:cNvPr id="56" name="object 55">
              <a:extLst>
                <a:ext uri="{FF2B5EF4-FFF2-40B4-BE49-F238E27FC236}">
                  <a16:creationId xmlns:a16="http://schemas.microsoft.com/office/drawing/2014/main" id="{4A354F1C-6A4C-BE4C-A323-BFADB578A388}"/>
                </a:ext>
              </a:extLst>
            </p:cNvPr>
            <p:cNvSpPr/>
            <p:nvPr/>
          </p:nvSpPr>
          <p:spPr>
            <a:xfrm>
              <a:off x="6026447" y="2801941"/>
              <a:ext cx="3537585" cy="3187700"/>
            </a:xfrm>
            <a:custGeom>
              <a:avLst/>
              <a:gdLst/>
              <a:ahLst/>
              <a:cxnLst/>
              <a:rect l="l" t="t" r="r" b="b"/>
              <a:pathLst>
                <a:path w="3537584" h="3187700">
                  <a:moveTo>
                    <a:pt x="2301637" y="3048000"/>
                  </a:moveTo>
                  <a:lnTo>
                    <a:pt x="1872344" y="3048000"/>
                  </a:lnTo>
                  <a:lnTo>
                    <a:pt x="1919288" y="3060700"/>
                  </a:lnTo>
                  <a:lnTo>
                    <a:pt x="1934401" y="3060700"/>
                  </a:lnTo>
                  <a:lnTo>
                    <a:pt x="3046045" y="3175000"/>
                  </a:lnTo>
                  <a:lnTo>
                    <a:pt x="3246197" y="3187700"/>
                  </a:lnTo>
                  <a:lnTo>
                    <a:pt x="3278785" y="3187700"/>
                  </a:lnTo>
                  <a:lnTo>
                    <a:pt x="3283454" y="3136900"/>
                  </a:lnTo>
                  <a:lnTo>
                    <a:pt x="3226766" y="3136900"/>
                  </a:lnTo>
                  <a:lnTo>
                    <a:pt x="3116086" y="3124200"/>
                  </a:lnTo>
                  <a:lnTo>
                    <a:pt x="2489277" y="3073400"/>
                  </a:lnTo>
                  <a:lnTo>
                    <a:pt x="2426503" y="3060700"/>
                  </a:lnTo>
                  <a:lnTo>
                    <a:pt x="2301637" y="3048000"/>
                  </a:lnTo>
                  <a:close/>
                </a:path>
                <a:path w="3537584" h="3187700">
                  <a:moveTo>
                    <a:pt x="3306796" y="2882900"/>
                  </a:moveTo>
                  <a:lnTo>
                    <a:pt x="3251315" y="2882900"/>
                  </a:lnTo>
                  <a:lnTo>
                    <a:pt x="3230424" y="3136900"/>
                  </a:lnTo>
                  <a:lnTo>
                    <a:pt x="3283454" y="3136900"/>
                  </a:lnTo>
                  <a:lnTo>
                    <a:pt x="3306796" y="2882900"/>
                  </a:lnTo>
                  <a:close/>
                </a:path>
                <a:path w="3537584" h="3187700">
                  <a:moveTo>
                    <a:pt x="1114705" y="2946400"/>
                  </a:moveTo>
                  <a:lnTo>
                    <a:pt x="899516" y="2946400"/>
                  </a:lnTo>
                  <a:lnTo>
                    <a:pt x="925046" y="2952071"/>
                  </a:lnTo>
                  <a:lnTo>
                    <a:pt x="1475246" y="3009900"/>
                  </a:lnTo>
                  <a:lnTo>
                    <a:pt x="1548925" y="3022600"/>
                  </a:lnTo>
                  <a:lnTo>
                    <a:pt x="1634305" y="3022600"/>
                  </a:lnTo>
                  <a:lnTo>
                    <a:pt x="1657592" y="3035300"/>
                  </a:lnTo>
                  <a:lnTo>
                    <a:pt x="1746206" y="3035300"/>
                  </a:lnTo>
                  <a:lnTo>
                    <a:pt x="1771276" y="3048000"/>
                  </a:lnTo>
                  <a:lnTo>
                    <a:pt x="2178811" y="3048000"/>
                  </a:lnTo>
                  <a:lnTo>
                    <a:pt x="2001368" y="3022600"/>
                  </a:lnTo>
                  <a:lnTo>
                    <a:pt x="1523905" y="2984500"/>
                  </a:lnTo>
                  <a:lnTo>
                    <a:pt x="1432510" y="2971800"/>
                  </a:lnTo>
                  <a:lnTo>
                    <a:pt x="1360996" y="2971800"/>
                  </a:lnTo>
                  <a:lnTo>
                    <a:pt x="1114705" y="2946400"/>
                  </a:lnTo>
                  <a:close/>
                </a:path>
                <a:path w="3537584" h="3187700">
                  <a:moveTo>
                    <a:pt x="871081" y="2946400"/>
                  </a:moveTo>
                  <a:lnTo>
                    <a:pt x="865912" y="2946400"/>
                  </a:lnTo>
                  <a:lnTo>
                    <a:pt x="956679" y="2959100"/>
                  </a:lnTo>
                  <a:lnTo>
                    <a:pt x="925046" y="2952071"/>
                  </a:lnTo>
                  <a:lnTo>
                    <a:pt x="871081" y="2946400"/>
                  </a:lnTo>
                  <a:close/>
                </a:path>
                <a:path w="3537584" h="3187700">
                  <a:moveTo>
                    <a:pt x="899516" y="2946400"/>
                  </a:moveTo>
                  <a:lnTo>
                    <a:pt x="871081" y="2946400"/>
                  </a:lnTo>
                  <a:lnTo>
                    <a:pt x="925046" y="2952071"/>
                  </a:lnTo>
                  <a:lnTo>
                    <a:pt x="899516" y="2946400"/>
                  </a:lnTo>
                  <a:close/>
                </a:path>
                <a:path w="3537584" h="3187700">
                  <a:moveTo>
                    <a:pt x="873901" y="2933700"/>
                  </a:moveTo>
                  <a:lnTo>
                    <a:pt x="771241" y="2933700"/>
                  </a:lnTo>
                  <a:lnTo>
                    <a:pt x="820611" y="2946400"/>
                  </a:lnTo>
                  <a:lnTo>
                    <a:pt x="1108736" y="2946400"/>
                  </a:lnTo>
                  <a:lnTo>
                    <a:pt x="873901" y="2933700"/>
                  </a:lnTo>
                  <a:close/>
                </a:path>
                <a:path w="3537584" h="3187700">
                  <a:moveTo>
                    <a:pt x="516599" y="2895600"/>
                  </a:moveTo>
                  <a:lnTo>
                    <a:pt x="407945" y="2895600"/>
                  </a:lnTo>
                  <a:lnTo>
                    <a:pt x="455880" y="2908300"/>
                  </a:lnTo>
                  <a:lnTo>
                    <a:pt x="506532" y="2908300"/>
                  </a:lnTo>
                  <a:lnTo>
                    <a:pt x="612637" y="2921000"/>
                  </a:lnTo>
                  <a:lnTo>
                    <a:pt x="666416" y="2921000"/>
                  </a:lnTo>
                  <a:lnTo>
                    <a:pt x="719563" y="2933700"/>
                  </a:lnTo>
                  <a:lnTo>
                    <a:pt x="888874" y="2933700"/>
                  </a:lnTo>
                  <a:lnTo>
                    <a:pt x="516599" y="2895600"/>
                  </a:lnTo>
                  <a:close/>
                </a:path>
                <a:path w="3537584" h="3187700">
                  <a:moveTo>
                    <a:pt x="328817" y="2882900"/>
                  </a:moveTo>
                  <a:lnTo>
                    <a:pt x="316494" y="2882900"/>
                  </a:lnTo>
                  <a:lnTo>
                    <a:pt x="348724" y="2895600"/>
                  </a:lnTo>
                  <a:lnTo>
                    <a:pt x="517704" y="2895600"/>
                  </a:lnTo>
                  <a:lnTo>
                    <a:pt x="328817" y="2882900"/>
                  </a:lnTo>
                  <a:close/>
                </a:path>
                <a:path w="3537584" h="3187700">
                  <a:moveTo>
                    <a:pt x="3458986" y="419100"/>
                  </a:moveTo>
                  <a:lnTo>
                    <a:pt x="3458859" y="419100"/>
                  </a:lnTo>
                  <a:lnTo>
                    <a:pt x="3448102" y="546100"/>
                  </a:lnTo>
                  <a:lnTo>
                    <a:pt x="3444962" y="584200"/>
                  </a:lnTo>
                  <a:lnTo>
                    <a:pt x="3441987" y="622300"/>
                  </a:lnTo>
                  <a:lnTo>
                    <a:pt x="3439268" y="660400"/>
                  </a:lnTo>
                  <a:lnTo>
                    <a:pt x="3436900" y="698500"/>
                  </a:lnTo>
                  <a:lnTo>
                    <a:pt x="3433335" y="736600"/>
                  </a:lnTo>
                  <a:lnTo>
                    <a:pt x="3425821" y="825500"/>
                  </a:lnTo>
                  <a:lnTo>
                    <a:pt x="3417838" y="914400"/>
                  </a:lnTo>
                  <a:lnTo>
                    <a:pt x="3409443" y="1003300"/>
                  </a:lnTo>
                  <a:lnTo>
                    <a:pt x="3400689" y="1104900"/>
                  </a:lnTo>
                  <a:lnTo>
                    <a:pt x="3387005" y="1270000"/>
                  </a:lnTo>
                  <a:lnTo>
                    <a:pt x="3372821" y="1435100"/>
                  </a:lnTo>
                  <a:lnTo>
                    <a:pt x="3358322" y="1600200"/>
                  </a:lnTo>
                  <a:lnTo>
                    <a:pt x="3338819" y="1828800"/>
                  </a:lnTo>
                  <a:lnTo>
                    <a:pt x="3319521" y="2057400"/>
                  </a:lnTo>
                  <a:lnTo>
                    <a:pt x="3271074" y="2641600"/>
                  </a:lnTo>
                  <a:lnTo>
                    <a:pt x="3249944" y="2895600"/>
                  </a:lnTo>
                  <a:lnTo>
                    <a:pt x="3251315" y="2882900"/>
                  </a:lnTo>
                  <a:lnTo>
                    <a:pt x="3306796" y="2882900"/>
                  </a:lnTo>
                  <a:lnTo>
                    <a:pt x="3307964" y="2870200"/>
                  </a:lnTo>
                  <a:lnTo>
                    <a:pt x="3303347" y="2870200"/>
                  </a:lnTo>
                  <a:lnTo>
                    <a:pt x="3305387" y="2844800"/>
                  </a:lnTo>
                  <a:lnTo>
                    <a:pt x="3306067" y="2842285"/>
                  </a:lnTo>
                  <a:lnTo>
                    <a:pt x="3314485" y="2755900"/>
                  </a:lnTo>
                  <a:lnTo>
                    <a:pt x="3316583" y="2755900"/>
                  </a:lnTo>
                  <a:lnTo>
                    <a:pt x="3320408" y="2717800"/>
                  </a:lnTo>
                  <a:lnTo>
                    <a:pt x="3324783" y="2679700"/>
                  </a:lnTo>
                  <a:lnTo>
                    <a:pt x="3329629" y="2628900"/>
                  </a:lnTo>
                  <a:lnTo>
                    <a:pt x="3334868" y="2565400"/>
                  </a:lnTo>
                  <a:lnTo>
                    <a:pt x="3346213" y="2451100"/>
                  </a:lnTo>
                  <a:lnTo>
                    <a:pt x="3381563" y="2070100"/>
                  </a:lnTo>
                  <a:lnTo>
                    <a:pt x="3391704" y="1968500"/>
                  </a:lnTo>
                  <a:lnTo>
                    <a:pt x="3396114" y="1917700"/>
                  </a:lnTo>
                  <a:lnTo>
                    <a:pt x="3399981" y="1879600"/>
                  </a:lnTo>
                  <a:lnTo>
                    <a:pt x="3403227" y="1841500"/>
                  </a:lnTo>
                  <a:lnTo>
                    <a:pt x="3405773" y="1816100"/>
                  </a:lnTo>
                  <a:lnTo>
                    <a:pt x="3406264" y="1816100"/>
                  </a:lnTo>
                  <a:lnTo>
                    <a:pt x="3407554" y="1803400"/>
                  </a:lnTo>
                  <a:lnTo>
                    <a:pt x="3412304" y="1752600"/>
                  </a:lnTo>
                  <a:lnTo>
                    <a:pt x="3416880" y="1714500"/>
                  </a:lnTo>
                  <a:lnTo>
                    <a:pt x="3421517" y="1663700"/>
                  </a:lnTo>
                  <a:lnTo>
                    <a:pt x="3424476" y="1625600"/>
                  </a:lnTo>
                  <a:lnTo>
                    <a:pt x="3424048" y="1625600"/>
                  </a:lnTo>
                  <a:lnTo>
                    <a:pt x="3425315" y="1587500"/>
                  </a:lnTo>
                  <a:lnTo>
                    <a:pt x="3428248" y="1549400"/>
                  </a:lnTo>
                  <a:lnTo>
                    <a:pt x="3432435" y="1498600"/>
                  </a:lnTo>
                  <a:lnTo>
                    <a:pt x="3437459" y="1447800"/>
                  </a:lnTo>
                  <a:lnTo>
                    <a:pt x="3438613" y="1447800"/>
                  </a:lnTo>
                  <a:lnTo>
                    <a:pt x="3442551" y="1409700"/>
                  </a:lnTo>
                  <a:lnTo>
                    <a:pt x="3446316" y="1371600"/>
                  </a:lnTo>
                  <a:lnTo>
                    <a:pt x="3450261" y="1320800"/>
                  </a:lnTo>
                  <a:lnTo>
                    <a:pt x="3454743" y="1270000"/>
                  </a:lnTo>
                  <a:lnTo>
                    <a:pt x="3460116" y="1206500"/>
                  </a:lnTo>
                  <a:lnTo>
                    <a:pt x="3460914" y="1206500"/>
                  </a:lnTo>
                  <a:lnTo>
                    <a:pt x="3464487" y="1168400"/>
                  </a:lnTo>
                  <a:lnTo>
                    <a:pt x="3463111" y="1168400"/>
                  </a:lnTo>
                  <a:lnTo>
                    <a:pt x="3464397" y="1155700"/>
                  </a:lnTo>
                  <a:lnTo>
                    <a:pt x="3467134" y="1117600"/>
                  </a:lnTo>
                  <a:lnTo>
                    <a:pt x="3468917" y="1079500"/>
                  </a:lnTo>
                  <a:lnTo>
                    <a:pt x="3471154" y="1079500"/>
                  </a:lnTo>
                  <a:lnTo>
                    <a:pt x="3473673" y="1054100"/>
                  </a:lnTo>
                  <a:lnTo>
                    <a:pt x="3478404" y="1003300"/>
                  </a:lnTo>
                  <a:lnTo>
                    <a:pt x="3482239" y="952500"/>
                  </a:lnTo>
                  <a:lnTo>
                    <a:pt x="3484051" y="927100"/>
                  </a:lnTo>
                  <a:lnTo>
                    <a:pt x="3491732" y="850900"/>
                  </a:lnTo>
                  <a:lnTo>
                    <a:pt x="3492907" y="825500"/>
                  </a:lnTo>
                  <a:lnTo>
                    <a:pt x="3494969" y="812800"/>
                  </a:lnTo>
                  <a:lnTo>
                    <a:pt x="3495866" y="812800"/>
                  </a:lnTo>
                  <a:lnTo>
                    <a:pt x="3497632" y="787400"/>
                  </a:lnTo>
                  <a:lnTo>
                    <a:pt x="3501659" y="749300"/>
                  </a:lnTo>
                  <a:lnTo>
                    <a:pt x="3506239" y="698500"/>
                  </a:lnTo>
                  <a:lnTo>
                    <a:pt x="3511431" y="647700"/>
                  </a:lnTo>
                  <a:lnTo>
                    <a:pt x="3517293" y="584200"/>
                  </a:lnTo>
                  <a:lnTo>
                    <a:pt x="3523883" y="520700"/>
                  </a:lnTo>
                  <a:lnTo>
                    <a:pt x="3530744" y="431800"/>
                  </a:lnTo>
                  <a:lnTo>
                    <a:pt x="3458808" y="431800"/>
                  </a:lnTo>
                  <a:lnTo>
                    <a:pt x="3458986" y="419100"/>
                  </a:lnTo>
                  <a:close/>
                </a:path>
                <a:path w="3537584" h="3187700">
                  <a:moveTo>
                    <a:pt x="208442" y="2878932"/>
                  </a:moveTo>
                  <a:lnTo>
                    <a:pt x="223648" y="2882900"/>
                  </a:lnTo>
                  <a:lnTo>
                    <a:pt x="252172" y="2882900"/>
                  </a:lnTo>
                  <a:lnTo>
                    <a:pt x="235069" y="2881011"/>
                  </a:lnTo>
                  <a:lnTo>
                    <a:pt x="208442" y="2878932"/>
                  </a:lnTo>
                  <a:close/>
                </a:path>
                <a:path w="3537584" h="3187700">
                  <a:moveTo>
                    <a:pt x="251625" y="2882303"/>
                  </a:moveTo>
                  <a:lnTo>
                    <a:pt x="252172" y="2882900"/>
                  </a:lnTo>
                  <a:lnTo>
                    <a:pt x="259259" y="2882900"/>
                  </a:lnTo>
                  <a:lnTo>
                    <a:pt x="251625" y="2882303"/>
                  </a:lnTo>
                  <a:close/>
                </a:path>
                <a:path w="3537584" h="3187700">
                  <a:moveTo>
                    <a:pt x="240524" y="2870200"/>
                  </a:moveTo>
                  <a:lnTo>
                    <a:pt x="174979" y="2870200"/>
                  </a:lnTo>
                  <a:lnTo>
                    <a:pt x="202718" y="2877438"/>
                  </a:lnTo>
                  <a:lnTo>
                    <a:pt x="235069" y="2881011"/>
                  </a:lnTo>
                  <a:lnTo>
                    <a:pt x="251625" y="2882303"/>
                  </a:lnTo>
                  <a:lnTo>
                    <a:pt x="240524" y="2870200"/>
                  </a:lnTo>
                  <a:close/>
                </a:path>
                <a:path w="3537584" h="3187700">
                  <a:moveTo>
                    <a:pt x="137174" y="2870200"/>
                  </a:moveTo>
                  <a:lnTo>
                    <a:pt x="96610" y="2870200"/>
                  </a:lnTo>
                  <a:lnTo>
                    <a:pt x="208442" y="2878932"/>
                  </a:lnTo>
                  <a:lnTo>
                    <a:pt x="202718" y="2877438"/>
                  </a:lnTo>
                  <a:lnTo>
                    <a:pt x="137174" y="2870200"/>
                  </a:lnTo>
                  <a:close/>
                </a:path>
                <a:path w="3537584" h="3187700">
                  <a:moveTo>
                    <a:pt x="174979" y="2870200"/>
                  </a:moveTo>
                  <a:lnTo>
                    <a:pt x="137174" y="2870200"/>
                  </a:lnTo>
                  <a:lnTo>
                    <a:pt x="202718" y="2877438"/>
                  </a:lnTo>
                  <a:lnTo>
                    <a:pt x="174979" y="2870200"/>
                  </a:lnTo>
                  <a:close/>
                </a:path>
                <a:path w="3537584" h="3187700">
                  <a:moveTo>
                    <a:pt x="24239" y="2606962"/>
                  </a:moveTo>
                  <a:lnTo>
                    <a:pt x="14987" y="2705100"/>
                  </a:lnTo>
                  <a:lnTo>
                    <a:pt x="15571" y="2705100"/>
                  </a:lnTo>
                  <a:lnTo>
                    <a:pt x="6656" y="2794000"/>
                  </a:lnTo>
                  <a:lnTo>
                    <a:pt x="1698" y="2844800"/>
                  </a:lnTo>
                  <a:lnTo>
                    <a:pt x="0" y="2870200"/>
                  </a:lnTo>
                  <a:lnTo>
                    <a:pt x="1192" y="2857545"/>
                  </a:lnTo>
                  <a:lnTo>
                    <a:pt x="864" y="2857500"/>
                  </a:lnTo>
                  <a:lnTo>
                    <a:pt x="1196" y="2857500"/>
                  </a:lnTo>
                  <a:lnTo>
                    <a:pt x="2393" y="2844800"/>
                  </a:lnTo>
                  <a:lnTo>
                    <a:pt x="3995" y="2832100"/>
                  </a:lnTo>
                  <a:lnTo>
                    <a:pt x="6654" y="2806700"/>
                  </a:lnTo>
                  <a:lnTo>
                    <a:pt x="11355" y="2768600"/>
                  </a:lnTo>
                  <a:lnTo>
                    <a:pt x="14161" y="2743200"/>
                  </a:lnTo>
                  <a:lnTo>
                    <a:pt x="24903" y="2654300"/>
                  </a:lnTo>
                  <a:lnTo>
                    <a:pt x="20410" y="2654300"/>
                  </a:lnTo>
                  <a:lnTo>
                    <a:pt x="21458" y="2641600"/>
                  </a:lnTo>
                  <a:lnTo>
                    <a:pt x="21184" y="2641600"/>
                  </a:lnTo>
                  <a:lnTo>
                    <a:pt x="24239" y="2606962"/>
                  </a:lnTo>
                  <a:close/>
                </a:path>
                <a:path w="3537584" h="3187700">
                  <a:moveTo>
                    <a:pt x="1193" y="2857532"/>
                  </a:moveTo>
                  <a:lnTo>
                    <a:pt x="91809" y="2870200"/>
                  </a:lnTo>
                  <a:lnTo>
                    <a:pt x="130074" y="2870200"/>
                  </a:lnTo>
                  <a:lnTo>
                    <a:pt x="1193" y="2857532"/>
                  </a:lnTo>
                  <a:close/>
                </a:path>
                <a:path w="3537584" h="3187700">
                  <a:moveTo>
                    <a:pt x="3306067" y="2842285"/>
                  </a:moveTo>
                  <a:lnTo>
                    <a:pt x="3305387" y="2844800"/>
                  </a:lnTo>
                  <a:lnTo>
                    <a:pt x="3303347" y="2870200"/>
                  </a:lnTo>
                  <a:lnTo>
                    <a:pt x="3306067" y="2842285"/>
                  </a:lnTo>
                  <a:close/>
                </a:path>
                <a:path w="3537584" h="3187700">
                  <a:moveTo>
                    <a:pt x="3313799" y="2806700"/>
                  </a:moveTo>
                  <a:lnTo>
                    <a:pt x="3312130" y="2819400"/>
                  </a:lnTo>
                  <a:lnTo>
                    <a:pt x="3308821" y="2832100"/>
                  </a:lnTo>
                  <a:lnTo>
                    <a:pt x="3306067" y="2842285"/>
                  </a:lnTo>
                  <a:lnTo>
                    <a:pt x="3303347" y="2870200"/>
                  </a:lnTo>
                  <a:lnTo>
                    <a:pt x="3307964" y="2870200"/>
                  </a:lnTo>
                  <a:lnTo>
                    <a:pt x="3313799" y="2806700"/>
                  </a:lnTo>
                  <a:close/>
                </a:path>
                <a:path w="3537584" h="3187700">
                  <a:moveTo>
                    <a:pt x="864" y="2857500"/>
                  </a:moveTo>
                  <a:lnTo>
                    <a:pt x="1192" y="2857545"/>
                  </a:lnTo>
                  <a:lnTo>
                    <a:pt x="864" y="2857500"/>
                  </a:lnTo>
                  <a:close/>
                </a:path>
                <a:path w="3537584" h="3187700">
                  <a:moveTo>
                    <a:pt x="1196" y="2857500"/>
                  </a:moveTo>
                  <a:lnTo>
                    <a:pt x="864" y="2857500"/>
                  </a:lnTo>
                  <a:lnTo>
                    <a:pt x="1193" y="2857532"/>
                  </a:lnTo>
                  <a:close/>
                </a:path>
                <a:path w="3537584" h="3187700">
                  <a:moveTo>
                    <a:pt x="3316583" y="2755900"/>
                  </a:moveTo>
                  <a:lnTo>
                    <a:pt x="3314485" y="2755900"/>
                  </a:lnTo>
                  <a:lnTo>
                    <a:pt x="3310891" y="2819400"/>
                  </a:lnTo>
                  <a:lnTo>
                    <a:pt x="3313384" y="2794000"/>
                  </a:lnTo>
                  <a:lnTo>
                    <a:pt x="3316583" y="2755900"/>
                  </a:lnTo>
                  <a:close/>
                </a:path>
                <a:path w="3537584" h="3187700">
                  <a:moveTo>
                    <a:pt x="27397" y="2579746"/>
                  </a:moveTo>
                  <a:lnTo>
                    <a:pt x="20410" y="2654300"/>
                  </a:lnTo>
                  <a:lnTo>
                    <a:pt x="24903" y="2654300"/>
                  </a:lnTo>
                  <a:lnTo>
                    <a:pt x="32576" y="2590800"/>
                  </a:lnTo>
                  <a:lnTo>
                    <a:pt x="26658" y="2590800"/>
                  </a:lnTo>
                  <a:lnTo>
                    <a:pt x="27397" y="2579746"/>
                  </a:lnTo>
                  <a:close/>
                </a:path>
                <a:path w="3537584" h="3187700">
                  <a:moveTo>
                    <a:pt x="28401" y="2564706"/>
                  </a:moveTo>
                  <a:lnTo>
                    <a:pt x="25763" y="2590800"/>
                  </a:lnTo>
                  <a:lnTo>
                    <a:pt x="24239" y="2606962"/>
                  </a:lnTo>
                  <a:lnTo>
                    <a:pt x="21184" y="2641600"/>
                  </a:lnTo>
                  <a:lnTo>
                    <a:pt x="22882" y="2624341"/>
                  </a:lnTo>
                  <a:lnTo>
                    <a:pt x="24602" y="2603500"/>
                  </a:lnTo>
                  <a:lnTo>
                    <a:pt x="24933" y="2603500"/>
                  </a:lnTo>
                  <a:lnTo>
                    <a:pt x="27666" y="2575718"/>
                  </a:lnTo>
                  <a:lnTo>
                    <a:pt x="28401" y="2564706"/>
                  </a:lnTo>
                  <a:close/>
                </a:path>
                <a:path w="3537584" h="3187700">
                  <a:moveTo>
                    <a:pt x="22882" y="2624341"/>
                  </a:moveTo>
                  <a:lnTo>
                    <a:pt x="21184" y="2641600"/>
                  </a:lnTo>
                  <a:lnTo>
                    <a:pt x="21458" y="2641600"/>
                  </a:lnTo>
                  <a:lnTo>
                    <a:pt x="22882" y="2624341"/>
                  </a:lnTo>
                  <a:close/>
                </a:path>
                <a:path w="3537584" h="3187700">
                  <a:moveTo>
                    <a:pt x="24933" y="2603500"/>
                  </a:moveTo>
                  <a:lnTo>
                    <a:pt x="24602" y="2603500"/>
                  </a:lnTo>
                  <a:lnTo>
                    <a:pt x="22882" y="2624341"/>
                  </a:lnTo>
                  <a:lnTo>
                    <a:pt x="24933" y="2603500"/>
                  </a:lnTo>
                  <a:close/>
                </a:path>
                <a:path w="3537584" h="3187700">
                  <a:moveTo>
                    <a:pt x="24565" y="2603500"/>
                  </a:moveTo>
                  <a:lnTo>
                    <a:pt x="24239" y="2606962"/>
                  </a:lnTo>
                  <a:lnTo>
                    <a:pt x="24565" y="2603500"/>
                  </a:lnTo>
                  <a:close/>
                </a:path>
                <a:path w="3537584" h="3187700">
                  <a:moveTo>
                    <a:pt x="231625" y="914400"/>
                  </a:moveTo>
                  <a:lnTo>
                    <a:pt x="189713" y="914400"/>
                  </a:lnTo>
                  <a:lnTo>
                    <a:pt x="179321" y="1016000"/>
                  </a:lnTo>
                  <a:lnTo>
                    <a:pt x="163925" y="1168400"/>
                  </a:lnTo>
                  <a:lnTo>
                    <a:pt x="148726" y="1320800"/>
                  </a:lnTo>
                  <a:lnTo>
                    <a:pt x="133691" y="1473200"/>
                  </a:lnTo>
                  <a:lnTo>
                    <a:pt x="118784" y="1625600"/>
                  </a:lnTo>
                  <a:lnTo>
                    <a:pt x="99046" y="1828800"/>
                  </a:lnTo>
                  <a:lnTo>
                    <a:pt x="49874" y="2336800"/>
                  </a:lnTo>
                  <a:lnTo>
                    <a:pt x="41047" y="2438400"/>
                  </a:lnTo>
                  <a:lnTo>
                    <a:pt x="26658" y="2590800"/>
                  </a:lnTo>
                  <a:lnTo>
                    <a:pt x="32576" y="2590800"/>
                  </a:lnTo>
                  <a:lnTo>
                    <a:pt x="38860" y="2540000"/>
                  </a:lnTo>
                  <a:lnTo>
                    <a:pt x="45209" y="2489200"/>
                  </a:lnTo>
                  <a:lnTo>
                    <a:pt x="51591" y="2438400"/>
                  </a:lnTo>
                  <a:lnTo>
                    <a:pt x="57973" y="2374900"/>
                  </a:lnTo>
                  <a:lnTo>
                    <a:pt x="70609" y="2273300"/>
                  </a:lnTo>
                  <a:lnTo>
                    <a:pt x="82858" y="2171700"/>
                  </a:lnTo>
                  <a:lnTo>
                    <a:pt x="94461" y="2070100"/>
                  </a:lnTo>
                  <a:lnTo>
                    <a:pt x="105160" y="1981200"/>
                  </a:lnTo>
                  <a:lnTo>
                    <a:pt x="114695" y="1892300"/>
                  </a:lnTo>
                  <a:lnTo>
                    <a:pt x="161024" y="1498600"/>
                  </a:lnTo>
                  <a:lnTo>
                    <a:pt x="161277" y="1498600"/>
                  </a:lnTo>
                  <a:lnTo>
                    <a:pt x="206579" y="1117600"/>
                  </a:lnTo>
                  <a:lnTo>
                    <a:pt x="206033" y="1117600"/>
                  </a:lnTo>
                  <a:lnTo>
                    <a:pt x="212231" y="1066800"/>
                  </a:lnTo>
                  <a:lnTo>
                    <a:pt x="219824" y="1003300"/>
                  </a:lnTo>
                  <a:lnTo>
                    <a:pt x="226194" y="952500"/>
                  </a:lnTo>
                  <a:lnTo>
                    <a:pt x="228728" y="939800"/>
                  </a:lnTo>
                  <a:lnTo>
                    <a:pt x="231625" y="914400"/>
                  </a:lnTo>
                  <a:close/>
                </a:path>
                <a:path w="3537584" h="3187700">
                  <a:moveTo>
                    <a:pt x="28776" y="2564426"/>
                  </a:moveTo>
                  <a:lnTo>
                    <a:pt x="27666" y="2575718"/>
                  </a:lnTo>
                  <a:lnTo>
                    <a:pt x="27397" y="2579746"/>
                  </a:lnTo>
                  <a:lnTo>
                    <a:pt x="28741" y="2565400"/>
                  </a:lnTo>
                  <a:lnTo>
                    <a:pt x="28776" y="2564426"/>
                  </a:lnTo>
                  <a:close/>
                </a:path>
                <a:path w="3537584" h="3187700">
                  <a:moveTo>
                    <a:pt x="29203" y="2552700"/>
                  </a:moveTo>
                  <a:lnTo>
                    <a:pt x="28401" y="2564706"/>
                  </a:lnTo>
                  <a:lnTo>
                    <a:pt x="28971" y="2559066"/>
                  </a:lnTo>
                  <a:lnTo>
                    <a:pt x="29203" y="2552700"/>
                  </a:lnTo>
                  <a:close/>
                </a:path>
                <a:path w="3537584" h="3187700">
                  <a:moveTo>
                    <a:pt x="31179" y="2540000"/>
                  </a:moveTo>
                  <a:lnTo>
                    <a:pt x="30899" y="2540000"/>
                  </a:lnTo>
                  <a:lnTo>
                    <a:pt x="28971" y="2559066"/>
                  </a:lnTo>
                  <a:lnTo>
                    <a:pt x="28776" y="2564426"/>
                  </a:lnTo>
                  <a:lnTo>
                    <a:pt x="31179" y="2540000"/>
                  </a:lnTo>
                  <a:close/>
                </a:path>
                <a:path w="3537584" h="3187700">
                  <a:moveTo>
                    <a:pt x="3406264" y="1816100"/>
                  </a:moveTo>
                  <a:lnTo>
                    <a:pt x="3405773" y="1816100"/>
                  </a:lnTo>
                  <a:lnTo>
                    <a:pt x="3402394" y="1854200"/>
                  </a:lnTo>
                  <a:lnTo>
                    <a:pt x="3406264" y="1816100"/>
                  </a:lnTo>
                  <a:close/>
                </a:path>
                <a:path w="3537584" h="3187700">
                  <a:moveTo>
                    <a:pt x="3431909" y="1536700"/>
                  </a:moveTo>
                  <a:lnTo>
                    <a:pt x="3424048" y="1625600"/>
                  </a:lnTo>
                  <a:lnTo>
                    <a:pt x="3424476" y="1625600"/>
                  </a:lnTo>
                  <a:lnTo>
                    <a:pt x="3426448" y="1600200"/>
                  </a:lnTo>
                  <a:lnTo>
                    <a:pt x="3431909" y="1536700"/>
                  </a:lnTo>
                  <a:close/>
                </a:path>
                <a:path w="3537584" h="3187700">
                  <a:moveTo>
                    <a:pt x="161277" y="1498600"/>
                  </a:moveTo>
                  <a:lnTo>
                    <a:pt x="161024" y="1498600"/>
                  </a:lnTo>
                  <a:lnTo>
                    <a:pt x="159767" y="1511300"/>
                  </a:lnTo>
                  <a:lnTo>
                    <a:pt x="161277" y="1498600"/>
                  </a:lnTo>
                  <a:close/>
                </a:path>
                <a:path w="3537584" h="3187700">
                  <a:moveTo>
                    <a:pt x="3438613" y="1447800"/>
                  </a:moveTo>
                  <a:lnTo>
                    <a:pt x="3437459" y="1447800"/>
                  </a:lnTo>
                  <a:lnTo>
                    <a:pt x="3434144" y="1498600"/>
                  </a:lnTo>
                  <a:lnTo>
                    <a:pt x="3438613" y="1447800"/>
                  </a:lnTo>
                  <a:close/>
                </a:path>
                <a:path w="3537584" h="3187700">
                  <a:moveTo>
                    <a:pt x="3460914" y="1206500"/>
                  </a:moveTo>
                  <a:lnTo>
                    <a:pt x="3460116" y="1206500"/>
                  </a:lnTo>
                  <a:lnTo>
                    <a:pt x="3456407" y="1257300"/>
                  </a:lnTo>
                  <a:lnTo>
                    <a:pt x="3458647" y="1231900"/>
                  </a:lnTo>
                  <a:lnTo>
                    <a:pt x="3460914" y="1206500"/>
                  </a:lnTo>
                  <a:close/>
                </a:path>
                <a:path w="3537584" h="3187700">
                  <a:moveTo>
                    <a:pt x="3465678" y="1155700"/>
                  </a:moveTo>
                  <a:lnTo>
                    <a:pt x="3463111" y="1168400"/>
                  </a:lnTo>
                  <a:lnTo>
                    <a:pt x="3464487" y="1168400"/>
                  </a:lnTo>
                  <a:lnTo>
                    <a:pt x="3465678" y="1155700"/>
                  </a:lnTo>
                  <a:close/>
                </a:path>
                <a:path w="3537584" h="3187700">
                  <a:moveTo>
                    <a:pt x="3471154" y="1079500"/>
                  </a:moveTo>
                  <a:lnTo>
                    <a:pt x="3468917" y="1079500"/>
                  </a:lnTo>
                  <a:lnTo>
                    <a:pt x="3469895" y="1092200"/>
                  </a:lnTo>
                  <a:lnTo>
                    <a:pt x="3471154" y="1079500"/>
                  </a:lnTo>
                  <a:close/>
                </a:path>
                <a:path w="3537584" h="3187700">
                  <a:moveTo>
                    <a:pt x="303658" y="0"/>
                  </a:moveTo>
                  <a:lnTo>
                    <a:pt x="282817" y="0"/>
                  </a:lnTo>
                  <a:lnTo>
                    <a:pt x="279213" y="25400"/>
                  </a:lnTo>
                  <a:lnTo>
                    <a:pt x="277347" y="50800"/>
                  </a:lnTo>
                  <a:lnTo>
                    <a:pt x="275856" y="63500"/>
                  </a:lnTo>
                  <a:lnTo>
                    <a:pt x="274930" y="76200"/>
                  </a:lnTo>
                  <a:lnTo>
                    <a:pt x="250789" y="304800"/>
                  </a:lnTo>
                  <a:lnTo>
                    <a:pt x="240315" y="406400"/>
                  </a:lnTo>
                  <a:lnTo>
                    <a:pt x="236709" y="444500"/>
                  </a:lnTo>
                  <a:lnTo>
                    <a:pt x="234487" y="457200"/>
                  </a:lnTo>
                  <a:lnTo>
                    <a:pt x="233871" y="469900"/>
                  </a:lnTo>
                  <a:lnTo>
                    <a:pt x="233354" y="469900"/>
                  </a:lnTo>
                  <a:lnTo>
                    <a:pt x="232649" y="482600"/>
                  </a:lnTo>
                  <a:lnTo>
                    <a:pt x="231453" y="495300"/>
                  </a:lnTo>
                  <a:lnTo>
                    <a:pt x="229464" y="520700"/>
                  </a:lnTo>
                  <a:lnTo>
                    <a:pt x="187593" y="927100"/>
                  </a:lnTo>
                  <a:lnTo>
                    <a:pt x="189515" y="914400"/>
                  </a:lnTo>
                  <a:lnTo>
                    <a:pt x="231625" y="914400"/>
                  </a:lnTo>
                  <a:lnTo>
                    <a:pt x="234523" y="889000"/>
                  </a:lnTo>
                  <a:lnTo>
                    <a:pt x="238413" y="850900"/>
                  </a:lnTo>
                  <a:lnTo>
                    <a:pt x="241571" y="825500"/>
                  </a:lnTo>
                  <a:lnTo>
                    <a:pt x="245166" y="787400"/>
                  </a:lnTo>
                  <a:lnTo>
                    <a:pt x="250371" y="736600"/>
                  </a:lnTo>
                  <a:lnTo>
                    <a:pt x="258357" y="673100"/>
                  </a:lnTo>
                  <a:lnTo>
                    <a:pt x="258608" y="673100"/>
                  </a:lnTo>
                  <a:lnTo>
                    <a:pt x="328029" y="63500"/>
                  </a:lnTo>
                  <a:lnTo>
                    <a:pt x="851691" y="63500"/>
                  </a:lnTo>
                  <a:lnTo>
                    <a:pt x="808216" y="50800"/>
                  </a:lnTo>
                  <a:lnTo>
                    <a:pt x="675591" y="50800"/>
                  </a:lnTo>
                  <a:lnTo>
                    <a:pt x="631927" y="38100"/>
                  </a:lnTo>
                  <a:lnTo>
                    <a:pt x="622860" y="38100"/>
                  </a:lnTo>
                  <a:lnTo>
                    <a:pt x="497180" y="25400"/>
                  </a:lnTo>
                  <a:lnTo>
                    <a:pt x="337745" y="12700"/>
                  </a:lnTo>
                  <a:lnTo>
                    <a:pt x="303658" y="0"/>
                  </a:lnTo>
                  <a:close/>
                </a:path>
                <a:path w="3537584" h="3187700">
                  <a:moveTo>
                    <a:pt x="3495866" y="812800"/>
                  </a:moveTo>
                  <a:lnTo>
                    <a:pt x="3495447" y="812800"/>
                  </a:lnTo>
                  <a:lnTo>
                    <a:pt x="3494954" y="825500"/>
                  </a:lnTo>
                  <a:lnTo>
                    <a:pt x="3494101" y="838200"/>
                  </a:lnTo>
                  <a:lnTo>
                    <a:pt x="3495866" y="812800"/>
                  </a:lnTo>
                  <a:close/>
                </a:path>
                <a:path w="3537584" h="3187700">
                  <a:moveTo>
                    <a:pt x="258608" y="673100"/>
                  </a:moveTo>
                  <a:lnTo>
                    <a:pt x="258357" y="673100"/>
                  </a:lnTo>
                  <a:lnTo>
                    <a:pt x="255715" y="698500"/>
                  </a:lnTo>
                  <a:lnTo>
                    <a:pt x="258608" y="673100"/>
                  </a:lnTo>
                  <a:close/>
                </a:path>
                <a:path w="3537584" h="3187700">
                  <a:moveTo>
                    <a:pt x="911936" y="63500"/>
                  </a:moveTo>
                  <a:lnTo>
                    <a:pt x="333084" y="63500"/>
                  </a:lnTo>
                  <a:lnTo>
                    <a:pt x="654368" y="101600"/>
                  </a:lnTo>
                  <a:lnTo>
                    <a:pt x="892633" y="127000"/>
                  </a:lnTo>
                  <a:lnTo>
                    <a:pt x="971738" y="127000"/>
                  </a:lnTo>
                  <a:lnTo>
                    <a:pt x="1021340" y="139700"/>
                  </a:lnTo>
                  <a:lnTo>
                    <a:pt x="1174519" y="152400"/>
                  </a:lnTo>
                  <a:lnTo>
                    <a:pt x="1225440" y="165100"/>
                  </a:lnTo>
                  <a:lnTo>
                    <a:pt x="1275494" y="165100"/>
                  </a:lnTo>
                  <a:lnTo>
                    <a:pt x="1324200" y="177800"/>
                  </a:lnTo>
                  <a:lnTo>
                    <a:pt x="1371080" y="177800"/>
                  </a:lnTo>
                  <a:lnTo>
                    <a:pt x="3204579" y="393700"/>
                  </a:lnTo>
                  <a:lnTo>
                    <a:pt x="3286026" y="393700"/>
                  </a:lnTo>
                  <a:lnTo>
                    <a:pt x="3329771" y="406400"/>
                  </a:lnTo>
                  <a:lnTo>
                    <a:pt x="3378137" y="406400"/>
                  </a:lnTo>
                  <a:lnTo>
                    <a:pt x="3421165" y="419100"/>
                  </a:lnTo>
                  <a:lnTo>
                    <a:pt x="3459989" y="419100"/>
                  </a:lnTo>
                  <a:lnTo>
                    <a:pt x="3459862" y="431800"/>
                  </a:lnTo>
                  <a:lnTo>
                    <a:pt x="3530744" y="431800"/>
                  </a:lnTo>
                  <a:lnTo>
                    <a:pt x="3534665" y="381000"/>
                  </a:lnTo>
                  <a:lnTo>
                    <a:pt x="3535313" y="381000"/>
                  </a:lnTo>
                  <a:lnTo>
                    <a:pt x="3537154" y="355600"/>
                  </a:lnTo>
                  <a:lnTo>
                    <a:pt x="3535948" y="355600"/>
                  </a:lnTo>
                  <a:lnTo>
                    <a:pt x="3464637" y="342900"/>
                  </a:lnTo>
                  <a:lnTo>
                    <a:pt x="3277299" y="330200"/>
                  </a:lnTo>
                  <a:lnTo>
                    <a:pt x="3242133" y="317500"/>
                  </a:lnTo>
                  <a:lnTo>
                    <a:pt x="3170711" y="317500"/>
                  </a:lnTo>
                  <a:lnTo>
                    <a:pt x="3107916" y="304800"/>
                  </a:lnTo>
                  <a:lnTo>
                    <a:pt x="3013406" y="304800"/>
                  </a:lnTo>
                  <a:lnTo>
                    <a:pt x="2989211" y="292100"/>
                  </a:lnTo>
                  <a:lnTo>
                    <a:pt x="2910307" y="292100"/>
                  </a:lnTo>
                  <a:lnTo>
                    <a:pt x="2893702" y="285428"/>
                  </a:lnTo>
                  <a:lnTo>
                    <a:pt x="2855416" y="279400"/>
                  </a:lnTo>
                  <a:lnTo>
                    <a:pt x="2761310" y="266700"/>
                  </a:lnTo>
                  <a:lnTo>
                    <a:pt x="2541839" y="241300"/>
                  </a:lnTo>
                  <a:lnTo>
                    <a:pt x="1324395" y="114300"/>
                  </a:lnTo>
                  <a:lnTo>
                    <a:pt x="1318274" y="114300"/>
                  </a:lnTo>
                  <a:lnTo>
                    <a:pt x="1223646" y="101600"/>
                  </a:lnTo>
                  <a:lnTo>
                    <a:pt x="1183592" y="101600"/>
                  </a:lnTo>
                  <a:lnTo>
                    <a:pt x="1156840" y="88900"/>
                  </a:lnTo>
                  <a:lnTo>
                    <a:pt x="1076758" y="88900"/>
                  </a:lnTo>
                  <a:lnTo>
                    <a:pt x="1036124" y="76200"/>
                  </a:lnTo>
                  <a:lnTo>
                    <a:pt x="977299" y="76200"/>
                  </a:lnTo>
                  <a:lnTo>
                    <a:pt x="911936" y="63500"/>
                  </a:lnTo>
                  <a:close/>
                </a:path>
                <a:path w="3537584" h="3187700">
                  <a:moveTo>
                    <a:pt x="2893702" y="285428"/>
                  </a:moveTo>
                  <a:lnTo>
                    <a:pt x="2910307" y="292100"/>
                  </a:lnTo>
                  <a:lnTo>
                    <a:pt x="2925066" y="292100"/>
                  </a:lnTo>
                  <a:lnTo>
                    <a:pt x="2910185" y="288024"/>
                  </a:lnTo>
                  <a:lnTo>
                    <a:pt x="2893702" y="285428"/>
                  </a:lnTo>
                  <a:close/>
                </a:path>
                <a:path w="3537584" h="3187700">
                  <a:moveTo>
                    <a:pt x="2910185" y="288024"/>
                  </a:moveTo>
                  <a:lnTo>
                    <a:pt x="2925066" y="292100"/>
                  </a:lnTo>
                  <a:lnTo>
                    <a:pt x="2936070" y="292100"/>
                  </a:lnTo>
                  <a:lnTo>
                    <a:pt x="2910185" y="288024"/>
                  </a:lnTo>
                  <a:close/>
                </a:path>
                <a:path w="3537584" h="3187700">
                  <a:moveTo>
                    <a:pt x="2878697" y="279400"/>
                  </a:moveTo>
                  <a:lnTo>
                    <a:pt x="2893702" y="285428"/>
                  </a:lnTo>
                  <a:lnTo>
                    <a:pt x="2910185" y="288024"/>
                  </a:lnTo>
                  <a:lnTo>
                    <a:pt x="2878697" y="279400"/>
                  </a:lnTo>
                  <a:close/>
                </a:path>
              </a:pathLst>
            </a:custGeom>
            <a:solidFill>
              <a:srgbClr val="FAF7FC"/>
            </a:solidFill>
          </p:spPr>
          <p:txBody>
            <a:bodyPr wrap="square" lIns="0" tIns="0" rIns="0" bIns="0" rtlCol="0"/>
            <a:lstStyle/>
            <a:p>
              <a:endParaRPr sz="1632" dirty="0">
                <a:latin typeface="Lato" panose="020F0502020204030203" pitchFamily="34" charset="77"/>
              </a:endParaRPr>
            </a:p>
          </p:txBody>
        </p:sp>
        <p:sp>
          <p:nvSpPr>
            <p:cNvPr id="57" name="object 56">
              <a:extLst>
                <a:ext uri="{FF2B5EF4-FFF2-40B4-BE49-F238E27FC236}">
                  <a16:creationId xmlns:a16="http://schemas.microsoft.com/office/drawing/2014/main" id="{89BDC9BD-C6F3-5242-90BC-7B914741A2F4}"/>
                </a:ext>
              </a:extLst>
            </p:cNvPr>
            <p:cNvSpPr/>
            <p:nvPr/>
          </p:nvSpPr>
          <p:spPr>
            <a:xfrm>
              <a:off x="3528207" y="4500642"/>
              <a:ext cx="2697480" cy="2030095"/>
            </a:xfrm>
            <a:custGeom>
              <a:avLst/>
              <a:gdLst/>
              <a:ahLst/>
              <a:cxnLst/>
              <a:rect l="l" t="t" r="r" b="b"/>
              <a:pathLst>
                <a:path w="2697479" h="2030095">
                  <a:moveTo>
                    <a:pt x="52984" y="0"/>
                  </a:moveTo>
                  <a:lnTo>
                    <a:pt x="0" y="1955977"/>
                  </a:lnTo>
                  <a:lnTo>
                    <a:pt x="2696273" y="2030069"/>
                  </a:lnTo>
                  <a:lnTo>
                    <a:pt x="2697022" y="36703"/>
                  </a:lnTo>
                  <a:lnTo>
                    <a:pt x="52984" y="0"/>
                  </a:lnTo>
                  <a:close/>
                </a:path>
              </a:pathLst>
            </a:custGeom>
            <a:solidFill>
              <a:srgbClr val="632EB0"/>
            </a:solidFill>
          </p:spPr>
          <p:txBody>
            <a:bodyPr wrap="square" lIns="0" tIns="0" rIns="0" bIns="0" rtlCol="0"/>
            <a:lstStyle/>
            <a:p>
              <a:endParaRPr sz="1632" dirty="0">
                <a:latin typeface="Lato" panose="020F0502020204030203" pitchFamily="34" charset="77"/>
              </a:endParaRPr>
            </a:p>
          </p:txBody>
        </p:sp>
        <p:sp>
          <p:nvSpPr>
            <p:cNvPr id="58" name="object 57">
              <a:extLst>
                <a:ext uri="{FF2B5EF4-FFF2-40B4-BE49-F238E27FC236}">
                  <a16:creationId xmlns:a16="http://schemas.microsoft.com/office/drawing/2014/main" id="{01CE0068-1EDB-4D4C-B307-CBE26A587FCB}"/>
                </a:ext>
              </a:extLst>
            </p:cNvPr>
            <p:cNvSpPr/>
            <p:nvPr/>
          </p:nvSpPr>
          <p:spPr>
            <a:xfrm>
              <a:off x="3501866" y="4478328"/>
              <a:ext cx="2761615" cy="2057400"/>
            </a:xfrm>
            <a:custGeom>
              <a:avLst/>
              <a:gdLst/>
              <a:ahLst/>
              <a:cxnLst/>
              <a:rect l="l" t="t" r="r" b="b"/>
              <a:pathLst>
                <a:path w="2761615" h="2057400">
                  <a:moveTo>
                    <a:pt x="2478595" y="2044700"/>
                  </a:moveTo>
                  <a:lnTo>
                    <a:pt x="2291858" y="2044700"/>
                  </a:lnTo>
                  <a:lnTo>
                    <a:pt x="2337236" y="2057400"/>
                  </a:lnTo>
                  <a:lnTo>
                    <a:pt x="2578639" y="2057400"/>
                  </a:lnTo>
                  <a:lnTo>
                    <a:pt x="2566440" y="2054190"/>
                  </a:lnTo>
                  <a:lnTo>
                    <a:pt x="2501437" y="2046588"/>
                  </a:lnTo>
                  <a:lnTo>
                    <a:pt x="2478595" y="2044700"/>
                  </a:lnTo>
                  <a:close/>
                </a:path>
                <a:path w="2761615" h="2057400">
                  <a:moveTo>
                    <a:pt x="2566440" y="2054190"/>
                  </a:moveTo>
                  <a:lnTo>
                    <a:pt x="2578639" y="2057400"/>
                  </a:lnTo>
                  <a:lnTo>
                    <a:pt x="2593886" y="2057400"/>
                  </a:lnTo>
                  <a:lnTo>
                    <a:pt x="2566440" y="2054190"/>
                  </a:lnTo>
                  <a:close/>
                </a:path>
                <a:path w="2761615" h="2057400">
                  <a:moveTo>
                    <a:pt x="2554095" y="2050942"/>
                  </a:moveTo>
                  <a:lnTo>
                    <a:pt x="2566440" y="2054190"/>
                  </a:lnTo>
                  <a:lnTo>
                    <a:pt x="2593886" y="2057400"/>
                  </a:lnTo>
                  <a:lnTo>
                    <a:pt x="2632202" y="2057400"/>
                  </a:lnTo>
                  <a:lnTo>
                    <a:pt x="2554095" y="2050942"/>
                  </a:lnTo>
                  <a:close/>
                </a:path>
                <a:path w="2761615" h="2057400">
                  <a:moveTo>
                    <a:pt x="2752651" y="711200"/>
                  </a:moveTo>
                  <a:lnTo>
                    <a:pt x="2699219" y="711200"/>
                  </a:lnTo>
                  <a:lnTo>
                    <a:pt x="2700236" y="762000"/>
                  </a:lnTo>
                  <a:lnTo>
                    <a:pt x="2700231" y="800100"/>
                  </a:lnTo>
                  <a:lnTo>
                    <a:pt x="2699875" y="825500"/>
                  </a:lnTo>
                  <a:lnTo>
                    <a:pt x="2699842" y="876300"/>
                  </a:lnTo>
                  <a:lnTo>
                    <a:pt x="2701218" y="876300"/>
                  </a:lnTo>
                  <a:lnTo>
                    <a:pt x="2702539" y="914400"/>
                  </a:lnTo>
                  <a:lnTo>
                    <a:pt x="2703619" y="952500"/>
                  </a:lnTo>
                  <a:lnTo>
                    <a:pt x="2704274" y="977900"/>
                  </a:lnTo>
                  <a:lnTo>
                    <a:pt x="2703880" y="977900"/>
                  </a:lnTo>
                  <a:lnTo>
                    <a:pt x="2708871" y="1219200"/>
                  </a:lnTo>
                  <a:lnTo>
                    <a:pt x="2708021" y="1219200"/>
                  </a:lnTo>
                  <a:lnTo>
                    <a:pt x="2709030" y="1270000"/>
                  </a:lnTo>
                  <a:lnTo>
                    <a:pt x="2709937" y="1320800"/>
                  </a:lnTo>
                  <a:lnTo>
                    <a:pt x="2710737" y="1371600"/>
                  </a:lnTo>
                  <a:lnTo>
                    <a:pt x="2711425" y="1422400"/>
                  </a:lnTo>
                  <a:lnTo>
                    <a:pt x="2711996" y="1460500"/>
                  </a:lnTo>
                  <a:lnTo>
                    <a:pt x="2712450" y="1498600"/>
                  </a:lnTo>
                  <a:lnTo>
                    <a:pt x="2712990" y="1549400"/>
                  </a:lnTo>
                  <a:lnTo>
                    <a:pt x="2713615" y="1587500"/>
                  </a:lnTo>
                  <a:lnTo>
                    <a:pt x="2714322" y="1638300"/>
                  </a:lnTo>
                  <a:lnTo>
                    <a:pt x="2715112" y="1689100"/>
                  </a:lnTo>
                  <a:lnTo>
                    <a:pt x="2715982" y="1739900"/>
                  </a:lnTo>
                  <a:lnTo>
                    <a:pt x="2716930" y="1790700"/>
                  </a:lnTo>
                  <a:lnTo>
                    <a:pt x="2717955" y="1841500"/>
                  </a:lnTo>
                  <a:lnTo>
                    <a:pt x="2719057" y="1892300"/>
                  </a:lnTo>
                  <a:lnTo>
                    <a:pt x="2720835" y="1993900"/>
                  </a:lnTo>
                  <a:lnTo>
                    <a:pt x="2721190" y="2006600"/>
                  </a:lnTo>
                  <a:lnTo>
                    <a:pt x="2722500" y="2044700"/>
                  </a:lnTo>
                  <a:lnTo>
                    <a:pt x="2722581" y="2057400"/>
                  </a:lnTo>
                  <a:lnTo>
                    <a:pt x="2723377" y="2019300"/>
                  </a:lnTo>
                  <a:lnTo>
                    <a:pt x="2725051" y="1968500"/>
                  </a:lnTo>
                  <a:lnTo>
                    <a:pt x="2726820" y="1892300"/>
                  </a:lnTo>
                  <a:lnTo>
                    <a:pt x="2727553" y="1866900"/>
                  </a:lnTo>
                  <a:lnTo>
                    <a:pt x="2727845" y="1866900"/>
                  </a:lnTo>
                  <a:lnTo>
                    <a:pt x="2729306" y="1803400"/>
                  </a:lnTo>
                  <a:lnTo>
                    <a:pt x="2731249" y="1739900"/>
                  </a:lnTo>
                  <a:lnTo>
                    <a:pt x="2733831" y="1638300"/>
                  </a:lnTo>
                  <a:lnTo>
                    <a:pt x="2736344" y="1536700"/>
                  </a:lnTo>
                  <a:lnTo>
                    <a:pt x="2738775" y="1435100"/>
                  </a:lnTo>
                  <a:lnTo>
                    <a:pt x="2741115" y="1333500"/>
                  </a:lnTo>
                  <a:lnTo>
                    <a:pt x="2742246" y="1270000"/>
                  </a:lnTo>
                  <a:lnTo>
                    <a:pt x="2743349" y="1219200"/>
                  </a:lnTo>
                  <a:lnTo>
                    <a:pt x="2744424" y="1168400"/>
                  </a:lnTo>
                  <a:lnTo>
                    <a:pt x="2745469" y="1117600"/>
                  </a:lnTo>
                  <a:lnTo>
                    <a:pt x="2746481" y="1066800"/>
                  </a:lnTo>
                  <a:lnTo>
                    <a:pt x="2747460" y="1016000"/>
                  </a:lnTo>
                  <a:lnTo>
                    <a:pt x="2748405" y="965200"/>
                  </a:lnTo>
                  <a:lnTo>
                    <a:pt x="2749314" y="914400"/>
                  </a:lnTo>
                  <a:lnTo>
                    <a:pt x="2750185" y="863600"/>
                  </a:lnTo>
                  <a:lnTo>
                    <a:pt x="2750731" y="850900"/>
                  </a:lnTo>
                  <a:lnTo>
                    <a:pt x="2750940" y="850900"/>
                  </a:lnTo>
                  <a:lnTo>
                    <a:pt x="2752651" y="711200"/>
                  </a:lnTo>
                  <a:close/>
                </a:path>
                <a:path w="2761615" h="2057400">
                  <a:moveTo>
                    <a:pt x="2530370" y="2044700"/>
                  </a:moveTo>
                  <a:lnTo>
                    <a:pt x="2485288" y="2044700"/>
                  </a:lnTo>
                  <a:lnTo>
                    <a:pt x="2501437" y="2046588"/>
                  </a:lnTo>
                  <a:lnTo>
                    <a:pt x="2554095" y="2050942"/>
                  </a:lnTo>
                  <a:lnTo>
                    <a:pt x="2530370" y="2044700"/>
                  </a:lnTo>
                  <a:close/>
                </a:path>
                <a:path w="2761615" h="2057400">
                  <a:moveTo>
                    <a:pt x="2177684" y="2032000"/>
                  </a:moveTo>
                  <a:lnTo>
                    <a:pt x="1327035" y="2032000"/>
                  </a:lnTo>
                  <a:lnTo>
                    <a:pt x="1898815" y="2044700"/>
                  </a:lnTo>
                  <a:lnTo>
                    <a:pt x="2235581" y="2044700"/>
                  </a:lnTo>
                  <a:lnTo>
                    <a:pt x="2177684" y="2032000"/>
                  </a:lnTo>
                  <a:close/>
                </a:path>
                <a:path w="2761615" h="2057400">
                  <a:moveTo>
                    <a:pt x="1047661" y="2019300"/>
                  </a:moveTo>
                  <a:lnTo>
                    <a:pt x="1037234" y="2019300"/>
                  </a:lnTo>
                  <a:lnTo>
                    <a:pt x="1046245" y="2032000"/>
                  </a:lnTo>
                  <a:lnTo>
                    <a:pt x="1061145" y="2032000"/>
                  </a:lnTo>
                  <a:lnTo>
                    <a:pt x="1057259" y="2020392"/>
                  </a:lnTo>
                  <a:lnTo>
                    <a:pt x="1047661" y="2019300"/>
                  </a:lnTo>
                  <a:close/>
                </a:path>
                <a:path w="2761615" h="2057400">
                  <a:moveTo>
                    <a:pt x="1676234" y="2019300"/>
                  </a:moveTo>
                  <a:lnTo>
                    <a:pt x="1056894" y="2019300"/>
                  </a:lnTo>
                  <a:lnTo>
                    <a:pt x="1057259" y="2020392"/>
                  </a:lnTo>
                  <a:lnTo>
                    <a:pt x="1159243" y="2032000"/>
                  </a:lnTo>
                  <a:lnTo>
                    <a:pt x="1898053" y="2032000"/>
                  </a:lnTo>
                  <a:lnTo>
                    <a:pt x="1676234" y="2019300"/>
                  </a:lnTo>
                  <a:close/>
                </a:path>
                <a:path w="2761615" h="2057400">
                  <a:moveTo>
                    <a:pt x="1056894" y="2019300"/>
                  </a:moveTo>
                  <a:lnTo>
                    <a:pt x="1047661" y="2019300"/>
                  </a:lnTo>
                  <a:lnTo>
                    <a:pt x="1057259" y="2020392"/>
                  </a:lnTo>
                  <a:lnTo>
                    <a:pt x="1056894" y="2019300"/>
                  </a:lnTo>
                  <a:close/>
                </a:path>
                <a:path w="2761615" h="2057400">
                  <a:moveTo>
                    <a:pt x="1437894" y="2006600"/>
                  </a:moveTo>
                  <a:lnTo>
                    <a:pt x="64643" y="2006600"/>
                  </a:lnTo>
                  <a:lnTo>
                    <a:pt x="892327" y="2019300"/>
                  </a:lnTo>
                  <a:lnTo>
                    <a:pt x="1670532" y="2019300"/>
                  </a:lnTo>
                  <a:lnTo>
                    <a:pt x="1437894" y="2006600"/>
                  </a:lnTo>
                  <a:close/>
                </a:path>
                <a:path w="2761615" h="2057400">
                  <a:moveTo>
                    <a:pt x="1065875" y="1993900"/>
                  </a:moveTo>
                  <a:lnTo>
                    <a:pt x="0" y="1993900"/>
                  </a:lnTo>
                  <a:lnTo>
                    <a:pt x="469" y="2006600"/>
                  </a:lnTo>
                  <a:lnTo>
                    <a:pt x="1241823" y="2006600"/>
                  </a:lnTo>
                  <a:lnTo>
                    <a:pt x="1065875" y="1993900"/>
                  </a:lnTo>
                  <a:close/>
                </a:path>
                <a:path w="2761615" h="2057400">
                  <a:moveTo>
                    <a:pt x="9377" y="1511300"/>
                  </a:moveTo>
                  <a:lnTo>
                    <a:pt x="8915" y="1511300"/>
                  </a:lnTo>
                  <a:lnTo>
                    <a:pt x="5143" y="1714500"/>
                  </a:lnTo>
                  <a:lnTo>
                    <a:pt x="990" y="1943100"/>
                  </a:lnTo>
                  <a:lnTo>
                    <a:pt x="25" y="1993900"/>
                  </a:lnTo>
                  <a:lnTo>
                    <a:pt x="909858" y="1993900"/>
                  </a:lnTo>
                  <a:lnTo>
                    <a:pt x="738787" y="1981200"/>
                  </a:lnTo>
                  <a:lnTo>
                    <a:pt x="433825" y="1981200"/>
                  </a:lnTo>
                  <a:lnTo>
                    <a:pt x="63830" y="1968500"/>
                  </a:lnTo>
                  <a:lnTo>
                    <a:pt x="60325" y="1968500"/>
                  </a:lnTo>
                  <a:lnTo>
                    <a:pt x="60312" y="1955800"/>
                  </a:lnTo>
                  <a:lnTo>
                    <a:pt x="65138" y="1828800"/>
                  </a:lnTo>
                  <a:lnTo>
                    <a:pt x="74155" y="1562100"/>
                  </a:lnTo>
                  <a:lnTo>
                    <a:pt x="74575" y="1562100"/>
                  </a:lnTo>
                  <a:lnTo>
                    <a:pt x="75020" y="1549400"/>
                  </a:lnTo>
                  <a:lnTo>
                    <a:pt x="13830" y="1549400"/>
                  </a:lnTo>
                  <a:lnTo>
                    <a:pt x="13031" y="1536700"/>
                  </a:lnTo>
                  <a:lnTo>
                    <a:pt x="11149" y="1524000"/>
                  </a:lnTo>
                  <a:lnTo>
                    <a:pt x="9377" y="1511300"/>
                  </a:lnTo>
                  <a:close/>
                </a:path>
                <a:path w="2761615" h="2057400">
                  <a:moveTo>
                    <a:pt x="2726761" y="1905000"/>
                  </a:moveTo>
                  <a:lnTo>
                    <a:pt x="2726131" y="1930400"/>
                  </a:lnTo>
                  <a:lnTo>
                    <a:pt x="2726761" y="1905000"/>
                  </a:lnTo>
                  <a:close/>
                </a:path>
                <a:path w="2761615" h="2057400">
                  <a:moveTo>
                    <a:pt x="2727845" y="1866900"/>
                  </a:moveTo>
                  <a:lnTo>
                    <a:pt x="2727706" y="1866900"/>
                  </a:lnTo>
                  <a:lnTo>
                    <a:pt x="2726761" y="1905000"/>
                  </a:lnTo>
                  <a:lnTo>
                    <a:pt x="2726566" y="1917700"/>
                  </a:lnTo>
                  <a:lnTo>
                    <a:pt x="2726245" y="1930400"/>
                  </a:lnTo>
                  <a:lnTo>
                    <a:pt x="2727388" y="1892300"/>
                  </a:lnTo>
                  <a:lnTo>
                    <a:pt x="2727845" y="1866900"/>
                  </a:lnTo>
                  <a:close/>
                </a:path>
                <a:path w="2761615" h="2057400">
                  <a:moveTo>
                    <a:pt x="2727720" y="1881241"/>
                  </a:moveTo>
                  <a:lnTo>
                    <a:pt x="2727261" y="1892300"/>
                  </a:lnTo>
                  <a:lnTo>
                    <a:pt x="2727720" y="1881241"/>
                  </a:lnTo>
                  <a:close/>
                </a:path>
                <a:path w="2761615" h="2057400">
                  <a:moveTo>
                    <a:pt x="2727788" y="1879600"/>
                  </a:moveTo>
                  <a:lnTo>
                    <a:pt x="2727720" y="1881241"/>
                  </a:lnTo>
                  <a:lnTo>
                    <a:pt x="2727788" y="1879600"/>
                  </a:lnTo>
                  <a:close/>
                </a:path>
                <a:path w="2761615" h="2057400">
                  <a:moveTo>
                    <a:pt x="74575" y="1562100"/>
                  </a:moveTo>
                  <a:lnTo>
                    <a:pt x="74155" y="1562100"/>
                  </a:lnTo>
                  <a:lnTo>
                    <a:pt x="74129" y="1574800"/>
                  </a:lnTo>
                  <a:lnTo>
                    <a:pt x="74575" y="1562100"/>
                  </a:lnTo>
                  <a:close/>
                </a:path>
                <a:path w="2761615" h="2057400">
                  <a:moveTo>
                    <a:pt x="77642" y="1473200"/>
                  </a:moveTo>
                  <a:lnTo>
                    <a:pt x="13627" y="1473200"/>
                  </a:lnTo>
                  <a:lnTo>
                    <a:pt x="13830" y="1549400"/>
                  </a:lnTo>
                  <a:lnTo>
                    <a:pt x="75020" y="1549400"/>
                  </a:lnTo>
                  <a:lnTo>
                    <a:pt x="76801" y="1498600"/>
                  </a:lnTo>
                  <a:lnTo>
                    <a:pt x="77642" y="1473200"/>
                  </a:lnTo>
                  <a:close/>
                </a:path>
                <a:path w="2761615" h="2057400">
                  <a:moveTo>
                    <a:pt x="95565" y="901700"/>
                  </a:moveTo>
                  <a:lnTo>
                    <a:pt x="15913" y="901700"/>
                  </a:lnTo>
                  <a:lnTo>
                    <a:pt x="15813" y="952500"/>
                  </a:lnTo>
                  <a:lnTo>
                    <a:pt x="15686" y="977900"/>
                  </a:lnTo>
                  <a:lnTo>
                    <a:pt x="15212" y="1028700"/>
                  </a:lnTo>
                  <a:lnTo>
                    <a:pt x="14577" y="1079500"/>
                  </a:lnTo>
                  <a:lnTo>
                    <a:pt x="12303" y="1282700"/>
                  </a:lnTo>
                  <a:lnTo>
                    <a:pt x="11078" y="1397000"/>
                  </a:lnTo>
                  <a:lnTo>
                    <a:pt x="10818" y="1435100"/>
                  </a:lnTo>
                  <a:lnTo>
                    <a:pt x="10757" y="1498600"/>
                  </a:lnTo>
                  <a:lnTo>
                    <a:pt x="10871" y="1511300"/>
                  </a:lnTo>
                  <a:lnTo>
                    <a:pt x="13627" y="1473200"/>
                  </a:lnTo>
                  <a:lnTo>
                    <a:pt x="77642" y="1473200"/>
                  </a:lnTo>
                  <a:lnTo>
                    <a:pt x="79745" y="1409700"/>
                  </a:lnTo>
                  <a:lnTo>
                    <a:pt x="82901" y="1308100"/>
                  </a:lnTo>
                  <a:lnTo>
                    <a:pt x="86207" y="1206500"/>
                  </a:lnTo>
                  <a:lnTo>
                    <a:pt x="89601" y="1092200"/>
                  </a:lnTo>
                  <a:lnTo>
                    <a:pt x="93024" y="977900"/>
                  </a:lnTo>
                  <a:lnTo>
                    <a:pt x="95565" y="901700"/>
                  </a:lnTo>
                  <a:close/>
                </a:path>
                <a:path w="2761615" h="2057400">
                  <a:moveTo>
                    <a:pt x="18059" y="736600"/>
                  </a:moveTo>
                  <a:lnTo>
                    <a:pt x="16875" y="787400"/>
                  </a:lnTo>
                  <a:lnTo>
                    <a:pt x="16005" y="838200"/>
                  </a:lnTo>
                  <a:lnTo>
                    <a:pt x="15473" y="876300"/>
                  </a:lnTo>
                  <a:lnTo>
                    <a:pt x="15303" y="927100"/>
                  </a:lnTo>
                  <a:lnTo>
                    <a:pt x="15913" y="901700"/>
                  </a:lnTo>
                  <a:lnTo>
                    <a:pt x="95565" y="901700"/>
                  </a:lnTo>
                  <a:lnTo>
                    <a:pt x="96412" y="876300"/>
                  </a:lnTo>
                  <a:lnTo>
                    <a:pt x="99340" y="774700"/>
                  </a:lnTo>
                  <a:lnTo>
                    <a:pt x="17780" y="774700"/>
                  </a:lnTo>
                  <a:lnTo>
                    <a:pt x="18059" y="736600"/>
                  </a:lnTo>
                  <a:close/>
                </a:path>
                <a:path w="2761615" h="2057400">
                  <a:moveTo>
                    <a:pt x="2750940" y="850900"/>
                  </a:moveTo>
                  <a:lnTo>
                    <a:pt x="2750731" y="850900"/>
                  </a:lnTo>
                  <a:lnTo>
                    <a:pt x="2750629" y="876300"/>
                  </a:lnTo>
                  <a:lnTo>
                    <a:pt x="2750940" y="850900"/>
                  </a:lnTo>
                  <a:close/>
                </a:path>
                <a:path w="2761615" h="2057400">
                  <a:moveTo>
                    <a:pt x="102071" y="673100"/>
                  </a:moveTo>
                  <a:lnTo>
                    <a:pt x="22771" y="673100"/>
                  </a:lnTo>
                  <a:lnTo>
                    <a:pt x="22039" y="711200"/>
                  </a:lnTo>
                  <a:lnTo>
                    <a:pt x="21137" y="736600"/>
                  </a:lnTo>
                  <a:lnTo>
                    <a:pt x="19804" y="762000"/>
                  </a:lnTo>
                  <a:lnTo>
                    <a:pt x="17780" y="774700"/>
                  </a:lnTo>
                  <a:lnTo>
                    <a:pt x="99340" y="774700"/>
                  </a:lnTo>
                  <a:lnTo>
                    <a:pt x="99706" y="762000"/>
                  </a:lnTo>
                  <a:lnTo>
                    <a:pt x="101298" y="698500"/>
                  </a:lnTo>
                  <a:lnTo>
                    <a:pt x="102071" y="673100"/>
                  </a:lnTo>
                  <a:close/>
                </a:path>
                <a:path w="2761615" h="2057400">
                  <a:moveTo>
                    <a:pt x="2759202" y="50800"/>
                  </a:moveTo>
                  <a:lnTo>
                    <a:pt x="388967" y="50800"/>
                  </a:lnTo>
                  <a:lnTo>
                    <a:pt x="500048" y="63500"/>
                  </a:lnTo>
                  <a:lnTo>
                    <a:pt x="1113414" y="63500"/>
                  </a:lnTo>
                  <a:lnTo>
                    <a:pt x="2096808" y="76200"/>
                  </a:lnTo>
                  <a:lnTo>
                    <a:pt x="2464972" y="76200"/>
                  </a:lnTo>
                  <a:lnTo>
                    <a:pt x="2515896" y="88900"/>
                  </a:lnTo>
                  <a:lnTo>
                    <a:pt x="2693517" y="88900"/>
                  </a:lnTo>
                  <a:lnTo>
                    <a:pt x="2695206" y="330200"/>
                  </a:lnTo>
                  <a:lnTo>
                    <a:pt x="2699131" y="723900"/>
                  </a:lnTo>
                  <a:lnTo>
                    <a:pt x="2699219" y="711200"/>
                  </a:lnTo>
                  <a:lnTo>
                    <a:pt x="2752651" y="711200"/>
                  </a:lnTo>
                  <a:lnTo>
                    <a:pt x="2753741" y="622300"/>
                  </a:lnTo>
                  <a:lnTo>
                    <a:pt x="2754993" y="596900"/>
                  </a:lnTo>
                  <a:lnTo>
                    <a:pt x="2755564" y="584200"/>
                  </a:lnTo>
                  <a:lnTo>
                    <a:pt x="2756065" y="584200"/>
                  </a:lnTo>
                  <a:lnTo>
                    <a:pt x="2756162" y="546100"/>
                  </a:lnTo>
                  <a:lnTo>
                    <a:pt x="2758186" y="355600"/>
                  </a:lnTo>
                  <a:lnTo>
                    <a:pt x="2761119" y="127000"/>
                  </a:lnTo>
                  <a:lnTo>
                    <a:pt x="2758592" y="114300"/>
                  </a:lnTo>
                  <a:lnTo>
                    <a:pt x="2759194" y="76200"/>
                  </a:lnTo>
                  <a:lnTo>
                    <a:pt x="2759202" y="50800"/>
                  </a:lnTo>
                  <a:close/>
                </a:path>
                <a:path w="2761615" h="2057400">
                  <a:moveTo>
                    <a:pt x="106103" y="520700"/>
                  </a:moveTo>
                  <a:lnTo>
                    <a:pt x="24434" y="520700"/>
                  </a:lnTo>
                  <a:lnTo>
                    <a:pt x="23036" y="584200"/>
                  </a:lnTo>
                  <a:lnTo>
                    <a:pt x="21572" y="622300"/>
                  </a:lnTo>
                  <a:lnTo>
                    <a:pt x="20653" y="660400"/>
                  </a:lnTo>
                  <a:lnTo>
                    <a:pt x="20891" y="698500"/>
                  </a:lnTo>
                  <a:lnTo>
                    <a:pt x="22771" y="673100"/>
                  </a:lnTo>
                  <a:lnTo>
                    <a:pt x="102071" y="673100"/>
                  </a:lnTo>
                  <a:lnTo>
                    <a:pt x="102844" y="647700"/>
                  </a:lnTo>
                  <a:lnTo>
                    <a:pt x="104335" y="596900"/>
                  </a:lnTo>
                  <a:lnTo>
                    <a:pt x="105764" y="533400"/>
                  </a:lnTo>
                  <a:lnTo>
                    <a:pt x="106103" y="520700"/>
                  </a:lnTo>
                  <a:close/>
                </a:path>
                <a:path w="2761615" h="2057400">
                  <a:moveTo>
                    <a:pt x="24320" y="495300"/>
                  </a:moveTo>
                  <a:lnTo>
                    <a:pt x="23253" y="520700"/>
                  </a:lnTo>
                  <a:lnTo>
                    <a:pt x="22906" y="546100"/>
                  </a:lnTo>
                  <a:lnTo>
                    <a:pt x="22872" y="558800"/>
                  </a:lnTo>
                  <a:lnTo>
                    <a:pt x="24434" y="520700"/>
                  </a:lnTo>
                  <a:lnTo>
                    <a:pt x="106103" y="520700"/>
                  </a:lnTo>
                  <a:lnTo>
                    <a:pt x="106443" y="508000"/>
                  </a:lnTo>
                  <a:lnTo>
                    <a:pt x="24839" y="508000"/>
                  </a:lnTo>
                  <a:lnTo>
                    <a:pt x="24320" y="495300"/>
                  </a:lnTo>
                  <a:close/>
                </a:path>
                <a:path w="2761615" h="2057400">
                  <a:moveTo>
                    <a:pt x="112008" y="279400"/>
                  </a:moveTo>
                  <a:lnTo>
                    <a:pt x="30075" y="279400"/>
                  </a:lnTo>
                  <a:lnTo>
                    <a:pt x="30391" y="292100"/>
                  </a:lnTo>
                  <a:lnTo>
                    <a:pt x="29381" y="304800"/>
                  </a:lnTo>
                  <a:lnTo>
                    <a:pt x="29163" y="330200"/>
                  </a:lnTo>
                  <a:lnTo>
                    <a:pt x="28896" y="355600"/>
                  </a:lnTo>
                  <a:lnTo>
                    <a:pt x="27736" y="368300"/>
                  </a:lnTo>
                  <a:lnTo>
                    <a:pt x="27237" y="393700"/>
                  </a:lnTo>
                  <a:lnTo>
                    <a:pt x="26735" y="431800"/>
                  </a:lnTo>
                  <a:lnTo>
                    <a:pt x="26977" y="444500"/>
                  </a:lnTo>
                  <a:lnTo>
                    <a:pt x="28714" y="444500"/>
                  </a:lnTo>
                  <a:lnTo>
                    <a:pt x="27281" y="469900"/>
                  </a:lnTo>
                  <a:lnTo>
                    <a:pt x="25907" y="495300"/>
                  </a:lnTo>
                  <a:lnTo>
                    <a:pt x="24839" y="508000"/>
                  </a:lnTo>
                  <a:lnTo>
                    <a:pt x="106443" y="508000"/>
                  </a:lnTo>
                  <a:lnTo>
                    <a:pt x="107123" y="482600"/>
                  </a:lnTo>
                  <a:lnTo>
                    <a:pt x="108405" y="431800"/>
                  </a:lnTo>
                  <a:lnTo>
                    <a:pt x="109601" y="393700"/>
                  </a:lnTo>
                  <a:lnTo>
                    <a:pt x="110706" y="342900"/>
                  </a:lnTo>
                  <a:lnTo>
                    <a:pt x="111709" y="292100"/>
                  </a:lnTo>
                  <a:lnTo>
                    <a:pt x="112008" y="279400"/>
                  </a:lnTo>
                  <a:close/>
                </a:path>
                <a:path w="2761615" h="2057400">
                  <a:moveTo>
                    <a:pt x="511998" y="0"/>
                  </a:moveTo>
                  <a:lnTo>
                    <a:pt x="33540" y="0"/>
                  </a:lnTo>
                  <a:lnTo>
                    <a:pt x="32588" y="38100"/>
                  </a:lnTo>
                  <a:lnTo>
                    <a:pt x="30797" y="101600"/>
                  </a:lnTo>
                  <a:lnTo>
                    <a:pt x="29827" y="165100"/>
                  </a:lnTo>
                  <a:lnTo>
                    <a:pt x="29627" y="215900"/>
                  </a:lnTo>
                  <a:lnTo>
                    <a:pt x="29349" y="254000"/>
                  </a:lnTo>
                  <a:lnTo>
                    <a:pt x="28143" y="292100"/>
                  </a:lnTo>
                  <a:lnTo>
                    <a:pt x="28587" y="292100"/>
                  </a:lnTo>
                  <a:lnTo>
                    <a:pt x="29352" y="279400"/>
                  </a:lnTo>
                  <a:lnTo>
                    <a:pt x="112008" y="279400"/>
                  </a:lnTo>
                  <a:lnTo>
                    <a:pt x="112605" y="254000"/>
                  </a:lnTo>
                  <a:lnTo>
                    <a:pt x="113385" y="215900"/>
                  </a:lnTo>
                  <a:lnTo>
                    <a:pt x="114582" y="190500"/>
                  </a:lnTo>
                  <a:lnTo>
                    <a:pt x="115639" y="177800"/>
                  </a:lnTo>
                  <a:lnTo>
                    <a:pt x="116582" y="152400"/>
                  </a:lnTo>
                  <a:lnTo>
                    <a:pt x="117436" y="127000"/>
                  </a:lnTo>
                  <a:lnTo>
                    <a:pt x="119341" y="63500"/>
                  </a:lnTo>
                  <a:lnTo>
                    <a:pt x="117436" y="63500"/>
                  </a:lnTo>
                  <a:lnTo>
                    <a:pt x="117640" y="50800"/>
                  </a:lnTo>
                  <a:lnTo>
                    <a:pt x="2759202" y="50800"/>
                  </a:lnTo>
                  <a:lnTo>
                    <a:pt x="2759252" y="38100"/>
                  </a:lnTo>
                  <a:lnTo>
                    <a:pt x="2130876" y="38100"/>
                  </a:lnTo>
                  <a:lnTo>
                    <a:pt x="2121654" y="25400"/>
                  </a:lnTo>
                  <a:lnTo>
                    <a:pt x="2146287" y="25400"/>
                  </a:lnTo>
                  <a:lnTo>
                    <a:pt x="1346962" y="12700"/>
                  </a:lnTo>
                  <a:lnTo>
                    <a:pt x="546557" y="12700"/>
                  </a:lnTo>
                  <a:lnTo>
                    <a:pt x="511998" y="0"/>
                  </a:lnTo>
                  <a:close/>
                </a:path>
                <a:path w="2761615" h="2057400">
                  <a:moveTo>
                    <a:pt x="119722" y="50800"/>
                  </a:moveTo>
                  <a:lnTo>
                    <a:pt x="118948" y="63500"/>
                  </a:lnTo>
                  <a:lnTo>
                    <a:pt x="119341" y="63500"/>
                  </a:lnTo>
                  <a:lnTo>
                    <a:pt x="119722" y="50800"/>
                  </a:lnTo>
                  <a:close/>
                </a:path>
                <a:path w="2761615" h="2057400">
                  <a:moveTo>
                    <a:pt x="626705" y="0"/>
                  </a:moveTo>
                  <a:lnTo>
                    <a:pt x="605243" y="0"/>
                  </a:lnTo>
                  <a:lnTo>
                    <a:pt x="644386" y="12700"/>
                  </a:lnTo>
                  <a:lnTo>
                    <a:pt x="709681" y="12700"/>
                  </a:lnTo>
                  <a:lnTo>
                    <a:pt x="626705" y="0"/>
                  </a:lnTo>
                  <a:close/>
                </a:path>
              </a:pathLst>
            </a:custGeom>
            <a:solidFill>
              <a:srgbClr val="9673C9"/>
            </a:solidFill>
          </p:spPr>
          <p:txBody>
            <a:bodyPr wrap="square" lIns="0" tIns="0" rIns="0" bIns="0" rtlCol="0"/>
            <a:lstStyle/>
            <a:p>
              <a:endParaRPr sz="1632" dirty="0">
                <a:latin typeface="Lato" panose="020F0502020204030203" pitchFamily="34" charset="77"/>
              </a:endParaRPr>
            </a:p>
          </p:txBody>
        </p:sp>
        <p:sp>
          <p:nvSpPr>
            <p:cNvPr id="59" name="object 58">
              <a:extLst>
                <a:ext uri="{FF2B5EF4-FFF2-40B4-BE49-F238E27FC236}">
                  <a16:creationId xmlns:a16="http://schemas.microsoft.com/office/drawing/2014/main" id="{8263273A-0175-FE43-A531-3993F7BA588E}"/>
                </a:ext>
              </a:extLst>
            </p:cNvPr>
            <p:cNvSpPr/>
            <p:nvPr/>
          </p:nvSpPr>
          <p:spPr>
            <a:xfrm>
              <a:off x="3343110" y="6151549"/>
              <a:ext cx="3073400" cy="1409065"/>
            </a:xfrm>
            <a:custGeom>
              <a:avLst/>
              <a:gdLst/>
              <a:ahLst/>
              <a:cxnLst/>
              <a:rect l="l" t="t" r="r" b="b"/>
              <a:pathLst>
                <a:path w="3073400" h="1409065">
                  <a:moveTo>
                    <a:pt x="435914" y="213817"/>
                  </a:moveTo>
                  <a:lnTo>
                    <a:pt x="326377" y="188772"/>
                  </a:lnTo>
                  <a:lnTo>
                    <a:pt x="206946" y="185674"/>
                  </a:lnTo>
                  <a:lnTo>
                    <a:pt x="159232" y="212217"/>
                  </a:lnTo>
                  <a:lnTo>
                    <a:pt x="184391" y="156781"/>
                  </a:lnTo>
                  <a:lnTo>
                    <a:pt x="278460" y="115785"/>
                  </a:lnTo>
                  <a:lnTo>
                    <a:pt x="383057" y="84289"/>
                  </a:lnTo>
                  <a:lnTo>
                    <a:pt x="380657" y="38315"/>
                  </a:lnTo>
                  <a:lnTo>
                    <a:pt x="207886" y="69367"/>
                  </a:lnTo>
                  <a:lnTo>
                    <a:pt x="144970" y="92684"/>
                  </a:lnTo>
                  <a:lnTo>
                    <a:pt x="112560" y="124447"/>
                  </a:lnTo>
                  <a:lnTo>
                    <a:pt x="114884" y="92240"/>
                  </a:lnTo>
                  <a:lnTo>
                    <a:pt x="151104" y="56299"/>
                  </a:lnTo>
                  <a:lnTo>
                    <a:pt x="216535" y="42849"/>
                  </a:lnTo>
                  <a:lnTo>
                    <a:pt x="231013" y="0"/>
                  </a:lnTo>
                  <a:lnTo>
                    <a:pt x="142379" y="4622"/>
                  </a:lnTo>
                  <a:lnTo>
                    <a:pt x="19367" y="67170"/>
                  </a:lnTo>
                  <a:lnTo>
                    <a:pt x="28740" y="247078"/>
                  </a:lnTo>
                  <a:lnTo>
                    <a:pt x="0" y="310718"/>
                  </a:lnTo>
                  <a:lnTo>
                    <a:pt x="21551" y="339648"/>
                  </a:lnTo>
                  <a:lnTo>
                    <a:pt x="23012" y="367639"/>
                  </a:lnTo>
                  <a:lnTo>
                    <a:pt x="57277" y="409943"/>
                  </a:lnTo>
                  <a:lnTo>
                    <a:pt x="215544" y="562051"/>
                  </a:lnTo>
                  <a:lnTo>
                    <a:pt x="105879" y="1408455"/>
                  </a:lnTo>
                  <a:lnTo>
                    <a:pt x="366153" y="1408455"/>
                  </a:lnTo>
                  <a:lnTo>
                    <a:pt x="412788" y="467575"/>
                  </a:lnTo>
                  <a:lnTo>
                    <a:pt x="297180" y="397446"/>
                  </a:lnTo>
                  <a:lnTo>
                    <a:pt x="217004" y="359524"/>
                  </a:lnTo>
                  <a:lnTo>
                    <a:pt x="237223" y="324383"/>
                  </a:lnTo>
                  <a:lnTo>
                    <a:pt x="301942" y="315010"/>
                  </a:lnTo>
                  <a:lnTo>
                    <a:pt x="351599" y="312432"/>
                  </a:lnTo>
                  <a:lnTo>
                    <a:pt x="359613" y="267906"/>
                  </a:lnTo>
                  <a:lnTo>
                    <a:pt x="246735" y="269786"/>
                  </a:lnTo>
                  <a:lnTo>
                    <a:pt x="306184" y="256667"/>
                  </a:lnTo>
                  <a:lnTo>
                    <a:pt x="410425" y="263232"/>
                  </a:lnTo>
                  <a:lnTo>
                    <a:pt x="435914" y="213817"/>
                  </a:lnTo>
                  <a:close/>
                </a:path>
                <a:path w="3073400" h="1409065">
                  <a:moveTo>
                    <a:pt x="3073108" y="322376"/>
                  </a:moveTo>
                  <a:lnTo>
                    <a:pt x="3047263" y="259588"/>
                  </a:lnTo>
                  <a:lnTo>
                    <a:pt x="3062325" y="85013"/>
                  </a:lnTo>
                  <a:lnTo>
                    <a:pt x="2944825" y="20154"/>
                  </a:lnTo>
                  <a:lnTo>
                    <a:pt x="2858833" y="12738"/>
                  </a:lnTo>
                  <a:lnTo>
                    <a:pt x="2871482" y="54864"/>
                  </a:lnTo>
                  <a:lnTo>
                    <a:pt x="2934652" y="70078"/>
                  </a:lnTo>
                  <a:lnTo>
                    <a:pt x="2968675" y="106248"/>
                  </a:lnTo>
                  <a:lnTo>
                    <a:pt x="2969844" y="137617"/>
                  </a:lnTo>
                  <a:lnTo>
                    <a:pt x="2939402" y="105664"/>
                  </a:lnTo>
                  <a:lnTo>
                    <a:pt x="2879001" y="80911"/>
                  </a:lnTo>
                  <a:lnTo>
                    <a:pt x="2712085" y="45008"/>
                  </a:lnTo>
                  <a:lnTo>
                    <a:pt x="2708249" y="89611"/>
                  </a:lnTo>
                  <a:lnTo>
                    <a:pt x="2808871" y="123710"/>
                  </a:lnTo>
                  <a:lnTo>
                    <a:pt x="2898952" y="166662"/>
                  </a:lnTo>
                  <a:lnTo>
                    <a:pt x="2921584" y="221373"/>
                  </a:lnTo>
                  <a:lnTo>
                    <a:pt x="2876080" y="193992"/>
                  </a:lnTo>
                  <a:lnTo>
                    <a:pt x="2759875" y="193065"/>
                  </a:lnTo>
                  <a:lnTo>
                    <a:pt x="2652572" y="213791"/>
                  </a:lnTo>
                  <a:lnTo>
                    <a:pt x="2675712" y="262674"/>
                  </a:lnTo>
                  <a:lnTo>
                    <a:pt x="2760967" y="248539"/>
                  </a:lnTo>
                  <a:lnTo>
                    <a:pt x="2818320" y="263271"/>
                  </a:lnTo>
                  <a:lnTo>
                    <a:pt x="2679509" y="286448"/>
                  </a:lnTo>
                  <a:lnTo>
                    <a:pt x="2699778" y="323367"/>
                  </a:lnTo>
                  <a:lnTo>
                    <a:pt x="2781249" y="330415"/>
                  </a:lnTo>
                  <a:lnTo>
                    <a:pt x="2842044" y="327850"/>
                  </a:lnTo>
                  <a:lnTo>
                    <a:pt x="2860548" y="362661"/>
                  </a:lnTo>
                  <a:lnTo>
                    <a:pt x="2781363" y="396875"/>
                  </a:lnTo>
                  <a:lnTo>
                    <a:pt x="2664409" y="461010"/>
                  </a:lnTo>
                  <a:lnTo>
                    <a:pt x="2679814" y="1408455"/>
                  </a:lnTo>
                  <a:lnTo>
                    <a:pt x="2933623" y="1408455"/>
                  </a:lnTo>
                  <a:lnTo>
                    <a:pt x="2855264" y="559562"/>
                  </a:lnTo>
                  <a:lnTo>
                    <a:pt x="3014141" y="416966"/>
                  </a:lnTo>
                  <a:lnTo>
                    <a:pt x="3048838" y="376974"/>
                  </a:lnTo>
                  <a:lnTo>
                    <a:pt x="3051200" y="349808"/>
                  </a:lnTo>
                  <a:lnTo>
                    <a:pt x="3073108" y="322376"/>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60" name="object 59">
              <a:extLst>
                <a:ext uri="{FF2B5EF4-FFF2-40B4-BE49-F238E27FC236}">
                  <a16:creationId xmlns:a16="http://schemas.microsoft.com/office/drawing/2014/main" id="{D2753290-43E1-1B40-B804-CDC6F7668830}"/>
                </a:ext>
              </a:extLst>
            </p:cNvPr>
            <p:cNvSpPr/>
            <p:nvPr/>
          </p:nvSpPr>
          <p:spPr>
            <a:xfrm>
              <a:off x="7787543" y="6149890"/>
              <a:ext cx="325120" cy="1410335"/>
            </a:xfrm>
            <a:custGeom>
              <a:avLst/>
              <a:gdLst/>
              <a:ahLst/>
              <a:cxnLst/>
              <a:rect l="l" t="t" r="r" b="b"/>
              <a:pathLst>
                <a:path w="325120" h="1410334">
                  <a:moveTo>
                    <a:pt x="35864" y="0"/>
                  </a:moveTo>
                  <a:lnTo>
                    <a:pt x="29832" y="21228"/>
                  </a:lnTo>
                  <a:lnTo>
                    <a:pt x="16789" y="68275"/>
                  </a:lnTo>
                  <a:lnTo>
                    <a:pt x="4317" y="116178"/>
                  </a:lnTo>
                  <a:lnTo>
                    <a:pt x="0" y="139979"/>
                  </a:lnTo>
                  <a:lnTo>
                    <a:pt x="3299" y="145001"/>
                  </a:lnTo>
                  <a:lnTo>
                    <a:pt x="101434" y="296798"/>
                  </a:lnTo>
                  <a:lnTo>
                    <a:pt x="98674" y="486334"/>
                  </a:lnTo>
                  <a:lnTo>
                    <a:pt x="92944" y="903770"/>
                  </a:lnTo>
                  <a:lnTo>
                    <a:pt x="88072" y="1322348"/>
                  </a:lnTo>
                  <a:lnTo>
                    <a:pt x="87986" y="1410115"/>
                  </a:lnTo>
                  <a:lnTo>
                    <a:pt x="324895" y="1410115"/>
                  </a:lnTo>
                  <a:lnTo>
                    <a:pt x="288162" y="274612"/>
                  </a:lnTo>
                  <a:lnTo>
                    <a:pt x="105295" y="96875"/>
                  </a:lnTo>
                  <a:lnTo>
                    <a:pt x="202260" y="86194"/>
                  </a:lnTo>
                  <a:lnTo>
                    <a:pt x="229628" y="24739"/>
                  </a:lnTo>
                  <a:lnTo>
                    <a:pt x="35864"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pic>
          <p:nvPicPr>
            <p:cNvPr id="61" name="object 60">
              <a:extLst>
                <a:ext uri="{FF2B5EF4-FFF2-40B4-BE49-F238E27FC236}">
                  <a16:creationId xmlns:a16="http://schemas.microsoft.com/office/drawing/2014/main" id="{A4441C3D-6FA9-144C-BCF0-06673F785127}"/>
                </a:ext>
              </a:extLst>
            </p:cNvPr>
            <p:cNvPicPr/>
            <p:nvPr/>
          </p:nvPicPr>
          <p:blipFill>
            <a:blip r:embed="rId11" cstate="screen">
              <a:extLst>
                <a:ext uri="{28A0092B-C50C-407E-A947-70E740481C1C}">
                  <a14:useLocalDpi xmlns:a14="http://schemas.microsoft.com/office/drawing/2010/main"/>
                </a:ext>
              </a:extLst>
            </a:blip>
            <a:stretch>
              <a:fillRect/>
            </a:stretch>
          </p:blipFill>
          <p:spPr>
            <a:xfrm>
              <a:off x="7845991" y="5991617"/>
              <a:ext cx="352526" cy="213098"/>
            </a:xfrm>
            <a:prstGeom prst="rect">
              <a:avLst/>
            </a:prstGeom>
          </p:spPr>
        </p:pic>
        <p:sp>
          <p:nvSpPr>
            <p:cNvPr id="62" name="object 61">
              <a:extLst>
                <a:ext uri="{FF2B5EF4-FFF2-40B4-BE49-F238E27FC236}">
                  <a16:creationId xmlns:a16="http://schemas.microsoft.com/office/drawing/2014/main" id="{B1E454AE-C2D0-F943-96F2-C513E54D38D0}"/>
                </a:ext>
              </a:extLst>
            </p:cNvPr>
            <p:cNvSpPr/>
            <p:nvPr/>
          </p:nvSpPr>
          <p:spPr>
            <a:xfrm>
              <a:off x="7933990" y="6129436"/>
              <a:ext cx="264795" cy="295275"/>
            </a:xfrm>
            <a:custGeom>
              <a:avLst/>
              <a:gdLst/>
              <a:ahLst/>
              <a:cxnLst/>
              <a:rect l="l" t="t" r="r" b="b"/>
              <a:pathLst>
                <a:path w="264795" h="295275">
                  <a:moveTo>
                    <a:pt x="264528" y="0"/>
                  </a:moveTo>
                  <a:lnTo>
                    <a:pt x="230174" y="66624"/>
                  </a:lnTo>
                  <a:lnTo>
                    <a:pt x="180835" y="69634"/>
                  </a:lnTo>
                  <a:lnTo>
                    <a:pt x="164401" y="86728"/>
                  </a:lnTo>
                  <a:lnTo>
                    <a:pt x="81902" y="81114"/>
                  </a:lnTo>
                  <a:lnTo>
                    <a:pt x="62102" y="118719"/>
                  </a:lnTo>
                  <a:lnTo>
                    <a:pt x="0" y="126885"/>
                  </a:lnTo>
                  <a:lnTo>
                    <a:pt x="85521" y="263563"/>
                  </a:lnTo>
                  <a:lnTo>
                    <a:pt x="136118" y="295059"/>
                  </a:lnTo>
                  <a:lnTo>
                    <a:pt x="246049" y="154495"/>
                  </a:lnTo>
                  <a:lnTo>
                    <a:pt x="264528"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sp>
          <p:nvSpPr>
            <p:cNvPr id="63" name="object 62">
              <a:extLst>
                <a:ext uri="{FF2B5EF4-FFF2-40B4-BE49-F238E27FC236}">
                  <a16:creationId xmlns:a16="http://schemas.microsoft.com/office/drawing/2014/main" id="{B8D989F3-F3B2-0F47-BA7D-3FAA7C9B3012}"/>
                </a:ext>
              </a:extLst>
            </p:cNvPr>
            <p:cNvSpPr/>
            <p:nvPr/>
          </p:nvSpPr>
          <p:spPr>
            <a:xfrm>
              <a:off x="5147932" y="6551523"/>
              <a:ext cx="2788920" cy="1009015"/>
            </a:xfrm>
            <a:custGeom>
              <a:avLst/>
              <a:gdLst/>
              <a:ahLst/>
              <a:cxnLst/>
              <a:rect l="l" t="t" r="r" b="b"/>
              <a:pathLst>
                <a:path w="2788920" h="1009015">
                  <a:moveTo>
                    <a:pt x="343382" y="273431"/>
                  </a:moveTo>
                  <a:lnTo>
                    <a:pt x="337337" y="246100"/>
                  </a:lnTo>
                  <a:lnTo>
                    <a:pt x="301637" y="241084"/>
                  </a:lnTo>
                  <a:lnTo>
                    <a:pt x="253390" y="272262"/>
                  </a:lnTo>
                  <a:lnTo>
                    <a:pt x="249847" y="265620"/>
                  </a:lnTo>
                  <a:lnTo>
                    <a:pt x="262750" y="43662"/>
                  </a:lnTo>
                  <a:lnTo>
                    <a:pt x="233781" y="39001"/>
                  </a:lnTo>
                  <a:lnTo>
                    <a:pt x="197548" y="188963"/>
                  </a:lnTo>
                  <a:lnTo>
                    <a:pt x="187566" y="189306"/>
                  </a:lnTo>
                  <a:lnTo>
                    <a:pt x="170497" y="330"/>
                  </a:lnTo>
                  <a:lnTo>
                    <a:pt x="137858" y="0"/>
                  </a:lnTo>
                  <a:lnTo>
                    <a:pt x="129476" y="185140"/>
                  </a:lnTo>
                  <a:lnTo>
                    <a:pt x="119240" y="185420"/>
                  </a:lnTo>
                  <a:lnTo>
                    <a:pt x="96227" y="44462"/>
                  </a:lnTo>
                  <a:lnTo>
                    <a:pt x="67170" y="45745"/>
                  </a:lnTo>
                  <a:lnTo>
                    <a:pt x="73063" y="216852"/>
                  </a:lnTo>
                  <a:lnTo>
                    <a:pt x="63055" y="217716"/>
                  </a:lnTo>
                  <a:lnTo>
                    <a:pt x="27457" y="111074"/>
                  </a:lnTo>
                  <a:lnTo>
                    <a:pt x="0" y="120002"/>
                  </a:lnTo>
                  <a:lnTo>
                    <a:pt x="24206" y="254774"/>
                  </a:lnTo>
                  <a:lnTo>
                    <a:pt x="31229" y="330022"/>
                  </a:lnTo>
                  <a:lnTo>
                    <a:pt x="87668" y="451065"/>
                  </a:lnTo>
                  <a:lnTo>
                    <a:pt x="105816" y="1008481"/>
                  </a:lnTo>
                  <a:lnTo>
                    <a:pt x="243509" y="1008481"/>
                  </a:lnTo>
                  <a:lnTo>
                    <a:pt x="225209" y="439635"/>
                  </a:lnTo>
                  <a:lnTo>
                    <a:pt x="287350" y="337172"/>
                  </a:lnTo>
                  <a:lnTo>
                    <a:pt x="317449" y="291820"/>
                  </a:lnTo>
                  <a:lnTo>
                    <a:pt x="343382" y="273431"/>
                  </a:lnTo>
                  <a:close/>
                </a:path>
                <a:path w="2788920" h="1009015">
                  <a:moveTo>
                    <a:pt x="2788589" y="343789"/>
                  </a:moveTo>
                  <a:lnTo>
                    <a:pt x="2761145" y="334860"/>
                  </a:lnTo>
                  <a:lnTo>
                    <a:pt x="2725547" y="441502"/>
                  </a:lnTo>
                  <a:lnTo>
                    <a:pt x="2715539" y="440639"/>
                  </a:lnTo>
                  <a:lnTo>
                    <a:pt x="2721432" y="269532"/>
                  </a:lnTo>
                  <a:lnTo>
                    <a:pt x="2692349" y="268249"/>
                  </a:lnTo>
                  <a:lnTo>
                    <a:pt x="2669336" y="409206"/>
                  </a:lnTo>
                  <a:lnTo>
                    <a:pt x="2659126" y="408927"/>
                  </a:lnTo>
                  <a:lnTo>
                    <a:pt x="2650744" y="223786"/>
                  </a:lnTo>
                  <a:lnTo>
                    <a:pt x="2618105" y="224116"/>
                  </a:lnTo>
                  <a:lnTo>
                    <a:pt x="2601023" y="413092"/>
                  </a:lnTo>
                  <a:lnTo>
                    <a:pt x="2591041" y="412762"/>
                  </a:lnTo>
                  <a:lnTo>
                    <a:pt x="2554808" y="262801"/>
                  </a:lnTo>
                  <a:lnTo>
                    <a:pt x="2525852" y="267449"/>
                  </a:lnTo>
                  <a:lnTo>
                    <a:pt x="2538730" y="489407"/>
                  </a:lnTo>
                  <a:lnTo>
                    <a:pt x="2535199" y="496049"/>
                  </a:lnTo>
                  <a:lnTo>
                    <a:pt x="2486952" y="464870"/>
                  </a:lnTo>
                  <a:lnTo>
                    <a:pt x="2451252" y="469887"/>
                  </a:lnTo>
                  <a:lnTo>
                    <a:pt x="2445220" y="497230"/>
                  </a:lnTo>
                  <a:lnTo>
                    <a:pt x="2471140" y="515607"/>
                  </a:lnTo>
                  <a:lnTo>
                    <a:pt x="2501239" y="560959"/>
                  </a:lnTo>
                  <a:lnTo>
                    <a:pt x="2563393" y="663422"/>
                  </a:lnTo>
                  <a:lnTo>
                    <a:pt x="2552281" y="1008481"/>
                  </a:lnTo>
                  <a:lnTo>
                    <a:pt x="2690063" y="1008481"/>
                  </a:lnTo>
                  <a:lnTo>
                    <a:pt x="2700921" y="674865"/>
                  </a:lnTo>
                  <a:lnTo>
                    <a:pt x="2757360" y="553808"/>
                  </a:lnTo>
                  <a:lnTo>
                    <a:pt x="2764396" y="478561"/>
                  </a:lnTo>
                  <a:lnTo>
                    <a:pt x="2788589" y="343789"/>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64" name="object 63">
              <a:extLst>
                <a:ext uri="{FF2B5EF4-FFF2-40B4-BE49-F238E27FC236}">
                  <a16:creationId xmlns:a16="http://schemas.microsoft.com/office/drawing/2014/main" id="{1E28D72F-225F-0D46-B984-32EA74FDF92D}"/>
                </a:ext>
              </a:extLst>
            </p:cNvPr>
            <p:cNvSpPr/>
            <p:nvPr/>
          </p:nvSpPr>
          <p:spPr>
            <a:xfrm>
              <a:off x="8403063" y="6614755"/>
              <a:ext cx="309880" cy="945515"/>
            </a:xfrm>
            <a:custGeom>
              <a:avLst/>
              <a:gdLst/>
              <a:ahLst/>
              <a:cxnLst/>
              <a:rect l="l" t="t" r="r" b="b"/>
              <a:pathLst>
                <a:path w="309879" h="945515">
                  <a:moveTo>
                    <a:pt x="273992" y="0"/>
                  </a:moveTo>
                  <a:lnTo>
                    <a:pt x="80228" y="24726"/>
                  </a:lnTo>
                  <a:lnTo>
                    <a:pt x="107597" y="86182"/>
                  </a:lnTo>
                  <a:lnTo>
                    <a:pt x="204561" y="96862"/>
                  </a:lnTo>
                  <a:lnTo>
                    <a:pt x="21694" y="274612"/>
                  </a:lnTo>
                  <a:lnTo>
                    <a:pt x="0" y="945249"/>
                  </a:lnTo>
                  <a:lnTo>
                    <a:pt x="217395" y="945249"/>
                  </a:lnTo>
                  <a:lnTo>
                    <a:pt x="211183" y="486334"/>
                  </a:lnTo>
                  <a:lnTo>
                    <a:pt x="208422" y="296799"/>
                  </a:lnTo>
                  <a:lnTo>
                    <a:pt x="309844" y="139979"/>
                  </a:lnTo>
                  <a:lnTo>
                    <a:pt x="305528" y="116178"/>
                  </a:lnTo>
                  <a:lnTo>
                    <a:pt x="293061" y="68275"/>
                  </a:lnTo>
                  <a:lnTo>
                    <a:pt x="273992"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65" name="object 64">
              <a:extLst>
                <a:ext uri="{FF2B5EF4-FFF2-40B4-BE49-F238E27FC236}">
                  <a16:creationId xmlns:a16="http://schemas.microsoft.com/office/drawing/2014/main" id="{D3B8CCB7-D1FD-DE47-B252-62F3209BCC7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8301945" y="6456469"/>
              <a:ext cx="352527" cy="213098"/>
            </a:xfrm>
            <a:prstGeom prst="rect">
              <a:avLst/>
            </a:prstGeom>
          </p:spPr>
        </p:pic>
        <p:sp>
          <p:nvSpPr>
            <p:cNvPr id="66" name="object 65">
              <a:extLst>
                <a:ext uri="{FF2B5EF4-FFF2-40B4-BE49-F238E27FC236}">
                  <a16:creationId xmlns:a16="http://schemas.microsoft.com/office/drawing/2014/main" id="{F21309F8-ED9F-654C-900B-9778BABC5779}"/>
                </a:ext>
              </a:extLst>
            </p:cNvPr>
            <p:cNvSpPr/>
            <p:nvPr/>
          </p:nvSpPr>
          <p:spPr>
            <a:xfrm>
              <a:off x="8301945" y="6594300"/>
              <a:ext cx="264795" cy="295275"/>
            </a:xfrm>
            <a:custGeom>
              <a:avLst/>
              <a:gdLst/>
              <a:ahLst/>
              <a:cxnLst/>
              <a:rect l="l" t="t" r="r" b="b"/>
              <a:pathLst>
                <a:path w="264795" h="295275">
                  <a:moveTo>
                    <a:pt x="0" y="0"/>
                  </a:moveTo>
                  <a:lnTo>
                    <a:pt x="18465" y="154495"/>
                  </a:lnTo>
                  <a:lnTo>
                    <a:pt x="128409" y="295059"/>
                  </a:lnTo>
                  <a:lnTo>
                    <a:pt x="178993" y="263550"/>
                  </a:lnTo>
                  <a:lnTo>
                    <a:pt x="264528" y="126885"/>
                  </a:lnTo>
                  <a:lnTo>
                    <a:pt x="202412" y="118719"/>
                  </a:lnTo>
                  <a:lnTo>
                    <a:pt x="182613" y="81114"/>
                  </a:lnTo>
                  <a:lnTo>
                    <a:pt x="100114" y="86715"/>
                  </a:lnTo>
                  <a:lnTo>
                    <a:pt x="83680" y="69634"/>
                  </a:lnTo>
                  <a:lnTo>
                    <a:pt x="34353" y="66611"/>
                  </a:lnTo>
                  <a:lnTo>
                    <a:pt x="0"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grpSp>
    </p:spTree>
    <p:extLst>
      <p:ext uri="{BB962C8B-B14F-4D97-AF65-F5344CB8AC3E}">
        <p14:creationId xmlns:p14="http://schemas.microsoft.com/office/powerpoint/2010/main" val="3506565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8D2C76E-68C1-F040-AB24-F9EEDBD4B70B}"/>
              </a:ext>
            </a:extLst>
          </p:cNvPr>
          <p:cNvSpPr/>
          <p:nvPr userDrawn="1"/>
        </p:nvSpPr>
        <p:spPr>
          <a:xfrm>
            <a:off x="11286092" y="0"/>
            <a:ext cx="905908" cy="1117007"/>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632"/>
          </a:p>
        </p:txBody>
      </p:sp>
      <p:sp>
        <p:nvSpPr>
          <p:cNvPr id="2" name="Title 1">
            <a:extLst>
              <a:ext uri="{FF2B5EF4-FFF2-40B4-BE49-F238E27FC236}">
                <a16:creationId xmlns:a16="http://schemas.microsoft.com/office/drawing/2014/main" id="{8D3929B3-D9B3-5447-8356-41EB67F213F9}"/>
              </a:ext>
            </a:extLst>
          </p:cNvPr>
          <p:cNvSpPr>
            <a:spLocks noGrp="1"/>
          </p:cNvSpPr>
          <p:nvPr>
            <p:ph type="title"/>
          </p:nvPr>
        </p:nvSpPr>
        <p:spPr>
          <a:xfrm>
            <a:off x="837849" y="365645"/>
            <a:ext cx="6715534" cy="1324383"/>
          </a:xfrm>
        </p:spPr>
        <p:txBody>
          <a:bodyPr/>
          <a:lstStyle>
            <a:lvl1pPr>
              <a:defRPr>
                <a:solidFill>
                  <a:schemeClr val="bg1"/>
                </a:solidFill>
              </a:defRPr>
            </a:lvl1pPr>
          </a:lstStyle>
          <a:p>
            <a:r>
              <a:rPr lang="en-GB"/>
              <a:t>Click to edit Master title style</a:t>
            </a:r>
            <a:endParaRPr lang="en-GB" dirty="0"/>
          </a:p>
        </p:txBody>
      </p:sp>
      <p:sp>
        <p:nvSpPr>
          <p:cNvPr id="3" name="object 2">
            <a:extLst>
              <a:ext uri="{FF2B5EF4-FFF2-40B4-BE49-F238E27FC236}">
                <a16:creationId xmlns:a16="http://schemas.microsoft.com/office/drawing/2014/main" id="{92450B32-7C66-784E-8E9D-18B8EDDDEA6A}"/>
              </a:ext>
            </a:extLst>
          </p:cNvPr>
          <p:cNvSpPr/>
          <p:nvPr userDrawn="1"/>
        </p:nvSpPr>
        <p:spPr>
          <a:xfrm>
            <a:off x="10026370" y="5720563"/>
            <a:ext cx="1770135" cy="1134939"/>
          </a:xfrm>
          <a:custGeom>
            <a:avLst/>
            <a:gdLst/>
            <a:ahLst/>
            <a:cxnLst/>
            <a:rect l="l" t="t" r="r" b="b"/>
            <a:pathLst>
              <a:path w="1951990" h="1251584">
                <a:moveTo>
                  <a:pt x="342" y="953770"/>
                </a:moveTo>
                <a:lnTo>
                  <a:pt x="0" y="956310"/>
                </a:lnTo>
                <a:lnTo>
                  <a:pt x="342" y="953770"/>
                </a:lnTo>
                <a:close/>
              </a:path>
              <a:path w="1951990" h="1251584">
                <a:moveTo>
                  <a:pt x="77025" y="958443"/>
                </a:moveTo>
                <a:lnTo>
                  <a:pt x="65608" y="957757"/>
                </a:lnTo>
                <a:lnTo>
                  <a:pt x="62014" y="957580"/>
                </a:lnTo>
                <a:lnTo>
                  <a:pt x="63728" y="957643"/>
                </a:lnTo>
                <a:lnTo>
                  <a:pt x="62750" y="957580"/>
                </a:lnTo>
                <a:lnTo>
                  <a:pt x="342" y="953770"/>
                </a:lnTo>
                <a:lnTo>
                  <a:pt x="58915" y="957580"/>
                </a:lnTo>
                <a:lnTo>
                  <a:pt x="77025" y="958443"/>
                </a:lnTo>
                <a:close/>
              </a:path>
              <a:path w="1951990" h="1251584">
                <a:moveTo>
                  <a:pt x="85344" y="958850"/>
                </a:moveTo>
                <a:lnTo>
                  <a:pt x="77025" y="958443"/>
                </a:lnTo>
                <a:lnTo>
                  <a:pt x="83578" y="958850"/>
                </a:lnTo>
                <a:lnTo>
                  <a:pt x="85344" y="958850"/>
                </a:lnTo>
                <a:close/>
              </a:path>
              <a:path w="1951990" h="1251584">
                <a:moveTo>
                  <a:pt x="927455" y="1174584"/>
                </a:moveTo>
                <a:lnTo>
                  <a:pt x="927100" y="1176032"/>
                </a:lnTo>
                <a:lnTo>
                  <a:pt x="927011" y="1177404"/>
                </a:lnTo>
                <a:lnTo>
                  <a:pt x="926604" y="1176210"/>
                </a:lnTo>
                <a:lnTo>
                  <a:pt x="927023" y="1170978"/>
                </a:lnTo>
                <a:lnTo>
                  <a:pt x="870800" y="1170978"/>
                </a:lnTo>
                <a:lnTo>
                  <a:pt x="868756" y="1170978"/>
                </a:lnTo>
                <a:lnTo>
                  <a:pt x="868870" y="1177404"/>
                </a:lnTo>
                <a:lnTo>
                  <a:pt x="869213" y="1181760"/>
                </a:lnTo>
                <a:lnTo>
                  <a:pt x="869188" y="1187462"/>
                </a:lnTo>
                <a:lnTo>
                  <a:pt x="868032" y="1197025"/>
                </a:lnTo>
                <a:lnTo>
                  <a:pt x="867968" y="1194396"/>
                </a:lnTo>
                <a:lnTo>
                  <a:pt x="865339" y="1223429"/>
                </a:lnTo>
                <a:lnTo>
                  <a:pt x="863066" y="1251496"/>
                </a:lnTo>
                <a:lnTo>
                  <a:pt x="920915" y="1251496"/>
                </a:lnTo>
                <a:lnTo>
                  <a:pt x="921385" y="1246682"/>
                </a:lnTo>
                <a:lnTo>
                  <a:pt x="922667" y="1234414"/>
                </a:lnTo>
                <a:lnTo>
                  <a:pt x="923671" y="1226032"/>
                </a:lnTo>
                <a:lnTo>
                  <a:pt x="924242" y="1223429"/>
                </a:lnTo>
                <a:lnTo>
                  <a:pt x="923836" y="1222248"/>
                </a:lnTo>
                <a:lnTo>
                  <a:pt x="923188" y="1221117"/>
                </a:lnTo>
                <a:lnTo>
                  <a:pt x="922985" y="1217231"/>
                </a:lnTo>
                <a:lnTo>
                  <a:pt x="924191" y="1206868"/>
                </a:lnTo>
                <a:lnTo>
                  <a:pt x="925144" y="1197025"/>
                </a:lnTo>
                <a:lnTo>
                  <a:pt x="926249" y="1185722"/>
                </a:lnTo>
                <a:lnTo>
                  <a:pt x="927150" y="1177404"/>
                </a:lnTo>
                <a:lnTo>
                  <a:pt x="927455" y="1174584"/>
                </a:lnTo>
                <a:close/>
              </a:path>
              <a:path w="1951990" h="1251584">
                <a:moveTo>
                  <a:pt x="1161211" y="1029970"/>
                </a:moveTo>
                <a:lnTo>
                  <a:pt x="1149299" y="1029322"/>
                </a:lnTo>
                <a:lnTo>
                  <a:pt x="1153185" y="1029970"/>
                </a:lnTo>
                <a:lnTo>
                  <a:pt x="1161211" y="1029970"/>
                </a:lnTo>
                <a:close/>
              </a:path>
              <a:path w="1951990" h="1251584">
                <a:moveTo>
                  <a:pt x="1879117" y="842010"/>
                </a:moveTo>
                <a:lnTo>
                  <a:pt x="1878990" y="839470"/>
                </a:lnTo>
                <a:lnTo>
                  <a:pt x="1878647" y="842987"/>
                </a:lnTo>
                <a:lnTo>
                  <a:pt x="1879117" y="842010"/>
                </a:lnTo>
                <a:close/>
              </a:path>
              <a:path w="1951990" h="1251584">
                <a:moveTo>
                  <a:pt x="1951507" y="124460"/>
                </a:moveTo>
                <a:lnTo>
                  <a:pt x="1950720" y="124460"/>
                </a:lnTo>
                <a:lnTo>
                  <a:pt x="1894484" y="121920"/>
                </a:lnTo>
                <a:lnTo>
                  <a:pt x="1771942" y="113030"/>
                </a:lnTo>
                <a:lnTo>
                  <a:pt x="1749272" y="111760"/>
                </a:lnTo>
                <a:lnTo>
                  <a:pt x="1736356" y="109220"/>
                </a:lnTo>
                <a:lnTo>
                  <a:pt x="1703197" y="107950"/>
                </a:lnTo>
                <a:lnTo>
                  <a:pt x="1625358" y="102870"/>
                </a:lnTo>
                <a:lnTo>
                  <a:pt x="1601736" y="101600"/>
                </a:lnTo>
                <a:lnTo>
                  <a:pt x="1586115" y="100330"/>
                </a:lnTo>
                <a:lnTo>
                  <a:pt x="1544726" y="97790"/>
                </a:lnTo>
                <a:lnTo>
                  <a:pt x="1514805" y="95250"/>
                </a:lnTo>
                <a:lnTo>
                  <a:pt x="1535188" y="96520"/>
                </a:lnTo>
                <a:lnTo>
                  <a:pt x="1561884" y="97790"/>
                </a:lnTo>
                <a:lnTo>
                  <a:pt x="1588922" y="100330"/>
                </a:lnTo>
                <a:lnTo>
                  <a:pt x="1610360" y="101600"/>
                </a:lnTo>
                <a:lnTo>
                  <a:pt x="1583347" y="99060"/>
                </a:lnTo>
                <a:lnTo>
                  <a:pt x="1528254" y="95250"/>
                </a:lnTo>
                <a:lnTo>
                  <a:pt x="512013" y="27940"/>
                </a:lnTo>
                <a:lnTo>
                  <a:pt x="525716" y="29210"/>
                </a:lnTo>
                <a:lnTo>
                  <a:pt x="522452" y="29210"/>
                </a:lnTo>
                <a:lnTo>
                  <a:pt x="508101" y="27940"/>
                </a:lnTo>
                <a:lnTo>
                  <a:pt x="447027" y="24130"/>
                </a:lnTo>
                <a:lnTo>
                  <a:pt x="461429" y="24130"/>
                </a:lnTo>
                <a:lnTo>
                  <a:pt x="421182" y="21590"/>
                </a:lnTo>
                <a:lnTo>
                  <a:pt x="403923" y="20320"/>
                </a:lnTo>
                <a:lnTo>
                  <a:pt x="391299" y="19050"/>
                </a:lnTo>
                <a:lnTo>
                  <a:pt x="392607" y="20320"/>
                </a:lnTo>
                <a:lnTo>
                  <a:pt x="382689" y="19050"/>
                </a:lnTo>
                <a:lnTo>
                  <a:pt x="352094" y="17780"/>
                </a:lnTo>
                <a:lnTo>
                  <a:pt x="267081" y="11430"/>
                </a:lnTo>
                <a:lnTo>
                  <a:pt x="216077" y="8890"/>
                </a:lnTo>
                <a:lnTo>
                  <a:pt x="179006" y="5080"/>
                </a:lnTo>
                <a:lnTo>
                  <a:pt x="115290" y="1270"/>
                </a:lnTo>
                <a:lnTo>
                  <a:pt x="110197" y="1270"/>
                </a:lnTo>
                <a:lnTo>
                  <a:pt x="94894" y="0"/>
                </a:lnTo>
                <a:lnTo>
                  <a:pt x="94348" y="0"/>
                </a:lnTo>
                <a:lnTo>
                  <a:pt x="94297" y="1270"/>
                </a:lnTo>
                <a:lnTo>
                  <a:pt x="93840" y="5080"/>
                </a:lnTo>
                <a:lnTo>
                  <a:pt x="93408" y="7620"/>
                </a:lnTo>
                <a:lnTo>
                  <a:pt x="92875" y="11430"/>
                </a:lnTo>
                <a:lnTo>
                  <a:pt x="92456" y="16510"/>
                </a:lnTo>
                <a:lnTo>
                  <a:pt x="90360" y="35560"/>
                </a:lnTo>
                <a:lnTo>
                  <a:pt x="88303" y="38100"/>
                </a:lnTo>
                <a:lnTo>
                  <a:pt x="76276" y="151130"/>
                </a:lnTo>
                <a:lnTo>
                  <a:pt x="68224" y="224790"/>
                </a:lnTo>
                <a:lnTo>
                  <a:pt x="65608" y="248920"/>
                </a:lnTo>
                <a:lnTo>
                  <a:pt x="64617" y="255270"/>
                </a:lnTo>
                <a:lnTo>
                  <a:pt x="64630" y="257810"/>
                </a:lnTo>
                <a:lnTo>
                  <a:pt x="64744" y="262890"/>
                </a:lnTo>
                <a:lnTo>
                  <a:pt x="64084" y="273050"/>
                </a:lnTo>
                <a:lnTo>
                  <a:pt x="51346" y="391160"/>
                </a:lnTo>
                <a:lnTo>
                  <a:pt x="51879" y="387350"/>
                </a:lnTo>
                <a:lnTo>
                  <a:pt x="52247" y="383540"/>
                </a:lnTo>
                <a:lnTo>
                  <a:pt x="52222" y="387350"/>
                </a:lnTo>
                <a:lnTo>
                  <a:pt x="46939" y="439420"/>
                </a:lnTo>
                <a:lnTo>
                  <a:pt x="41808" y="492760"/>
                </a:lnTo>
                <a:lnTo>
                  <a:pt x="36830" y="543560"/>
                </a:lnTo>
                <a:lnTo>
                  <a:pt x="31965" y="595630"/>
                </a:lnTo>
                <a:lnTo>
                  <a:pt x="27178" y="647700"/>
                </a:lnTo>
                <a:lnTo>
                  <a:pt x="22479" y="699770"/>
                </a:lnTo>
                <a:lnTo>
                  <a:pt x="13157" y="803910"/>
                </a:lnTo>
                <a:lnTo>
                  <a:pt x="10998" y="831850"/>
                </a:lnTo>
                <a:lnTo>
                  <a:pt x="7023" y="875030"/>
                </a:lnTo>
                <a:lnTo>
                  <a:pt x="7251" y="871829"/>
                </a:lnTo>
                <a:lnTo>
                  <a:pt x="6972" y="875030"/>
                </a:lnTo>
                <a:lnTo>
                  <a:pt x="6007" y="886383"/>
                </a:lnTo>
                <a:lnTo>
                  <a:pt x="6527" y="881380"/>
                </a:lnTo>
                <a:lnTo>
                  <a:pt x="5651" y="891540"/>
                </a:lnTo>
                <a:lnTo>
                  <a:pt x="6591" y="881380"/>
                </a:lnTo>
                <a:lnTo>
                  <a:pt x="7950" y="866546"/>
                </a:lnTo>
                <a:lnTo>
                  <a:pt x="6908" y="878840"/>
                </a:lnTo>
                <a:lnTo>
                  <a:pt x="3987" y="910590"/>
                </a:lnTo>
                <a:lnTo>
                  <a:pt x="4203" y="909320"/>
                </a:lnTo>
                <a:lnTo>
                  <a:pt x="1905" y="937260"/>
                </a:lnTo>
                <a:lnTo>
                  <a:pt x="762" y="949833"/>
                </a:lnTo>
                <a:lnTo>
                  <a:pt x="279" y="953744"/>
                </a:lnTo>
                <a:lnTo>
                  <a:pt x="68961" y="957834"/>
                </a:lnTo>
                <a:lnTo>
                  <a:pt x="63728" y="957643"/>
                </a:lnTo>
                <a:lnTo>
                  <a:pt x="65608" y="957757"/>
                </a:lnTo>
                <a:lnTo>
                  <a:pt x="77520" y="958342"/>
                </a:lnTo>
                <a:lnTo>
                  <a:pt x="86220" y="958850"/>
                </a:lnTo>
                <a:lnTo>
                  <a:pt x="85344" y="958850"/>
                </a:lnTo>
                <a:lnTo>
                  <a:pt x="89420" y="959053"/>
                </a:lnTo>
                <a:lnTo>
                  <a:pt x="124853" y="961148"/>
                </a:lnTo>
                <a:lnTo>
                  <a:pt x="203885" y="967740"/>
                </a:lnTo>
                <a:lnTo>
                  <a:pt x="224688" y="969010"/>
                </a:lnTo>
                <a:lnTo>
                  <a:pt x="234264" y="969010"/>
                </a:lnTo>
                <a:lnTo>
                  <a:pt x="278104" y="972820"/>
                </a:lnTo>
                <a:lnTo>
                  <a:pt x="429653" y="981710"/>
                </a:lnTo>
                <a:lnTo>
                  <a:pt x="529132" y="989330"/>
                </a:lnTo>
                <a:lnTo>
                  <a:pt x="527913" y="988060"/>
                </a:lnTo>
                <a:lnTo>
                  <a:pt x="563359" y="990600"/>
                </a:lnTo>
                <a:lnTo>
                  <a:pt x="561682" y="990600"/>
                </a:lnTo>
                <a:lnTo>
                  <a:pt x="558368" y="990600"/>
                </a:lnTo>
                <a:lnTo>
                  <a:pt x="616915" y="994410"/>
                </a:lnTo>
                <a:lnTo>
                  <a:pt x="595376" y="992746"/>
                </a:lnTo>
                <a:lnTo>
                  <a:pt x="884669" y="1011237"/>
                </a:lnTo>
                <a:lnTo>
                  <a:pt x="884174" y="1016419"/>
                </a:lnTo>
                <a:lnTo>
                  <a:pt x="883183" y="1035773"/>
                </a:lnTo>
                <a:lnTo>
                  <a:pt x="882599" y="1054125"/>
                </a:lnTo>
                <a:lnTo>
                  <a:pt x="882002" y="1069975"/>
                </a:lnTo>
                <a:lnTo>
                  <a:pt x="880529" y="1089367"/>
                </a:lnTo>
                <a:lnTo>
                  <a:pt x="879398" y="1101267"/>
                </a:lnTo>
                <a:lnTo>
                  <a:pt x="878001" y="1111097"/>
                </a:lnTo>
                <a:lnTo>
                  <a:pt x="879259" y="1110665"/>
                </a:lnTo>
                <a:lnTo>
                  <a:pt x="877951" y="1121638"/>
                </a:lnTo>
                <a:lnTo>
                  <a:pt x="876236" y="1133017"/>
                </a:lnTo>
                <a:lnTo>
                  <a:pt x="874560" y="1143393"/>
                </a:lnTo>
                <a:lnTo>
                  <a:pt x="873379" y="1151305"/>
                </a:lnTo>
                <a:lnTo>
                  <a:pt x="873887" y="1151140"/>
                </a:lnTo>
                <a:lnTo>
                  <a:pt x="873264" y="1156627"/>
                </a:lnTo>
                <a:lnTo>
                  <a:pt x="871131" y="1169047"/>
                </a:lnTo>
                <a:lnTo>
                  <a:pt x="927176" y="1169047"/>
                </a:lnTo>
                <a:lnTo>
                  <a:pt x="928611" y="1151140"/>
                </a:lnTo>
                <a:lnTo>
                  <a:pt x="929627" y="1138542"/>
                </a:lnTo>
                <a:lnTo>
                  <a:pt x="931430" y="1110665"/>
                </a:lnTo>
                <a:lnTo>
                  <a:pt x="932053" y="1101051"/>
                </a:lnTo>
                <a:lnTo>
                  <a:pt x="934059" y="1064069"/>
                </a:lnTo>
                <a:lnTo>
                  <a:pt x="935939" y="1026604"/>
                </a:lnTo>
                <a:lnTo>
                  <a:pt x="935875" y="1022146"/>
                </a:lnTo>
                <a:lnTo>
                  <a:pt x="935253" y="1021003"/>
                </a:lnTo>
                <a:lnTo>
                  <a:pt x="934631" y="1020114"/>
                </a:lnTo>
                <a:lnTo>
                  <a:pt x="934516" y="1016241"/>
                </a:lnTo>
                <a:lnTo>
                  <a:pt x="934427" y="1014425"/>
                </a:lnTo>
                <a:lnTo>
                  <a:pt x="998956" y="1018540"/>
                </a:lnTo>
                <a:lnTo>
                  <a:pt x="1031925" y="1021080"/>
                </a:lnTo>
                <a:lnTo>
                  <a:pt x="1054061" y="1022350"/>
                </a:lnTo>
                <a:lnTo>
                  <a:pt x="1069098" y="1023620"/>
                </a:lnTo>
                <a:lnTo>
                  <a:pt x="1065745" y="1022350"/>
                </a:lnTo>
                <a:lnTo>
                  <a:pt x="1122794" y="1026160"/>
                </a:lnTo>
                <a:lnTo>
                  <a:pt x="1219212" y="1026160"/>
                </a:lnTo>
                <a:lnTo>
                  <a:pt x="1240599" y="1027430"/>
                </a:lnTo>
                <a:lnTo>
                  <a:pt x="1141818" y="1027430"/>
                </a:lnTo>
                <a:lnTo>
                  <a:pt x="1126121" y="1027430"/>
                </a:lnTo>
                <a:lnTo>
                  <a:pt x="1114602" y="1027430"/>
                </a:lnTo>
                <a:lnTo>
                  <a:pt x="1149299" y="1029322"/>
                </a:lnTo>
                <a:lnTo>
                  <a:pt x="1145578" y="1028700"/>
                </a:lnTo>
                <a:lnTo>
                  <a:pt x="1148842" y="1028700"/>
                </a:lnTo>
                <a:lnTo>
                  <a:pt x="1177925" y="1031240"/>
                </a:lnTo>
                <a:lnTo>
                  <a:pt x="1202982" y="1032510"/>
                </a:lnTo>
                <a:lnTo>
                  <a:pt x="1237919" y="1035050"/>
                </a:lnTo>
                <a:lnTo>
                  <a:pt x="1221105" y="1033780"/>
                </a:lnTo>
                <a:lnTo>
                  <a:pt x="1221917" y="1033780"/>
                </a:lnTo>
                <a:lnTo>
                  <a:pt x="1247648" y="1035050"/>
                </a:lnTo>
                <a:lnTo>
                  <a:pt x="1830412" y="1070610"/>
                </a:lnTo>
                <a:lnTo>
                  <a:pt x="1836750" y="1071880"/>
                </a:lnTo>
                <a:lnTo>
                  <a:pt x="1855978" y="1071880"/>
                </a:lnTo>
                <a:lnTo>
                  <a:pt x="1857870" y="1052830"/>
                </a:lnTo>
                <a:lnTo>
                  <a:pt x="1869503" y="935990"/>
                </a:lnTo>
                <a:lnTo>
                  <a:pt x="1876742" y="862330"/>
                </a:lnTo>
                <a:lnTo>
                  <a:pt x="1877237" y="857250"/>
                </a:lnTo>
                <a:lnTo>
                  <a:pt x="1878647" y="842987"/>
                </a:lnTo>
                <a:lnTo>
                  <a:pt x="1873859" y="852957"/>
                </a:lnTo>
                <a:lnTo>
                  <a:pt x="1877453" y="825500"/>
                </a:lnTo>
                <a:lnTo>
                  <a:pt x="1877174" y="843280"/>
                </a:lnTo>
                <a:lnTo>
                  <a:pt x="1879434" y="825500"/>
                </a:lnTo>
                <a:lnTo>
                  <a:pt x="1881212" y="811530"/>
                </a:lnTo>
                <a:lnTo>
                  <a:pt x="1886978" y="760730"/>
                </a:lnTo>
                <a:lnTo>
                  <a:pt x="1893608" y="699770"/>
                </a:lnTo>
                <a:lnTo>
                  <a:pt x="1900212" y="637540"/>
                </a:lnTo>
                <a:lnTo>
                  <a:pt x="1905927" y="586740"/>
                </a:lnTo>
                <a:lnTo>
                  <a:pt x="1909889" y="553720"/>
                </a:lnTo>
                <a:lnTo>
                  <a:pt x="1908898" y="565150"/>
                </a:lnTo>
                <a:lnTo>
                  <a:pt x="1910245" y="553720"/>
                </a:lnTo>
                <a:lnTo>
                  <a:pt x="1911591" y="542290"/>
                </a:lnTo>
                <a:lnTo>
                  <a:pt x="1914042" y="519430"/>
                </a:lnTo>
                <a:lnTo>
                  <a:pt x="1916391" y="495300"/>
                </a:lnTo>
                <a:lnTo>
                  <a:pt x="1918601" y="472440"/>
                </a:lnTo>
                <a:lnTo>
                  <a:pt x="1915845" y="495300"/>
                </a:lnTo>
                <a:lnTo>
                  <a:pt x="1915541" y="486410"/>
                </a:lnTo>
                <a:lnTo>
                  <a:pt x="1916112" y="474980"/>
                </a:lnTo>
                <a:lnTo>
                  <a:pt x="1917293" y="461010"/>
                </a:lnTo>
                <a:lnTo>
                  <a:pt x="1918843" y="444500"/>
                </a:lnTo>
                <a:lnTo>
                  <a:pt x="1918347" y="458470"/>
                </a:lnTo>
                <a:lnTo>
                  <a:pt x="1920151" y="444500"/>
                </a:lnTo>
                <a:lnTo>
                  <a:pt x="1920798" y="439420"/>
                </a:lnTo>
                <a:lnTo>
                  <a:pt x="1922526" y="421640"/>
                </a:lnTo>
                <a:lnTo>
                  <a:pt x="1924304" y="398780"/>
                </a:lnTo>
                <a:lnTo>
                  <a:pt x="1926475" y="373380"/>
                </a:lnTo>
                <a:lnTo>
                  <a:pt x="1925726" y="388620"/>
                </a:lnTo>
                <a:lnTo>
                  <a:pt x="1926526" y="382270"/>
                </a:lnTo>
                <a:lnTo>
                  <a:pt x="1927313" y="373380"/>
                </a:lnTo>
                <a:lnTo>
                  <a:pt x="1928037" y="364490"/>
                </a:lnTo>
                <a:lnTo>
                  <a:pt x="1928545" y="358140"/>
                </a:lnTo>
                <a:lnTo>
                  <a:pt x="1927402" y="364490"/>
                </a:lnTo>
                <a:lnTo>
                  <a:pt x="1927466" y="358140"/>
                </a:lnTo>
                <a:lnTo>
                  <a:pt x="1927948" y="346710"/>
                </a:lnTo>
                <a:lnTo>
                  <a:pt x="1928050" y="337820"/>
                </a:lnTo>
                <a:lnTo>
                  <a:pt x="1929079" y="339090"/>
                </a:lnTo>
                <a:lnTo>
                  <a:pt x="1929257" y="337820"/>
                </a:lnTo>
                <a:lnTo>
                  <a:pt x="1930552" y="328930"/>
                </a:lnTo>
                <a:lnTo>
                  <a:pt x="1932089" y="313690"/>
                </a:lnTo>
                <a:lnTo>
                  <a:pt x="1933295" y="300990"/>
                </a:lnTo>
                <a:lnTo>
                  <a:pt x="1933511" y="293370"/>
                </a:lnTo>
                <a:lnTo>
                  <a:pt x="1936140" y="269240"/>
                </a:lnTo>
                <a:lnTo>
                  <a:pt x="1936178" y="262890"/>
                </a:lnTo>
                <a:lnTo>
                  <a:pt x="1937042" y="257810"/>
                </a:lnTo>
                <a:lnTo>
                  <a:pt x="1937499" y="259080"/>
                </a:lnTo>
                <a:lnTo>
                  <a:pt x="1937562" y="262890"/>
                </a:lnTo>
                <a:lnTo>
                  <a:pt x="1937473" y="265430"/>
                </a:lnTo>
                <a:lnTo>
                  <a:pt x="1938083" y="257810"/>
                </a:lnTo>
                <a:lnTo>
                  <a:pt x="1939010" y="246380"/>
                </a:lnTo>
                <a:lnTo>
                  <a:pt x="1941334" y="226060"/>
                </a:lnTo>
                <a:lnTo>
                  <a:pt x="1944192" y="201930"/>
                </a:lnTo>
                <a:lnTo>
                  <a:pt x="1947329" y="171450"/>
                </a:lnTo>
                <a:lnTo>
                  <a:pt x="1949132" y="149860"/>
                </a:lnTo>
                <a:lnTo>
                  <a:pt x="1917179" y="149860"/>
                </a:lnTo>
                <a:lnTo>
                  <a:pt x="1917293" y="148590"/>
                </a:lnTo>
                <a:lnTo>
                  <a:pt x="1949234" y="148590"/>
                </a:lnTo>
                <a:lnTo>
                  <a:pt x="1951139" y="125730"/>
                </a:lnTo>
                <a:lnTo>
                  <a:pt x="1951507" y="124460"/>
                </a:lnTo>
                <a:close/>
              </a:path>
            </a:pathLst>
          </a:custGeom>
          <a:solidFill>
            <a:srgbClr val="9874CA">
              <a:alpha val="29998"/>
            </a:srgbClr>
          </a:solidFill>
        </p:spPr>
        <p:txBody>
          <a:bodyPr wrap="square" lIns="0" tIns="0" rIns="0" bIns="0" rtlCol="0"/>
          <a:lstStyle/>
          <a:p>
            <a:endParaRPr sz="1632" dirty="0">
              <a:latin typeface="Lato" panose="020F0502020204030203" pitchFamily="34" charset="77"/>
            </a:endParaRPr>
          </a:p>
        </p:txBody>
      </p:sp>
      <p:grpSp>
        <p:nvGrpSpPr>
          <p:cNvPr id="4" name="object 3">
            <a:extLst>
              <a:ext uri="{FF2B5EF4-FFF2-40B4-BE49-F238E27FC236}">
                <a16:creationId xmlns:a16="http://schemas.microsoft.com/office/drawing/2014/main" id="{055BAFDF-E861-7A4B-81D7-D7C1913F28B8}"/>
              </a:ext>
            </a:extLst>
          </p:cNvPr>
          <p:cNvGrpSpPr/>
          <p:nvPr userDrawn="1"/>
        </p:nvGrpSpPr>
        <p:grpSpPr>
          <a:xfrm>
            <a:off x="6980354" y="4829242"/>
            <a:ext cx="1790290" cy="2026306"/>
            <a:chOff x="3644127" y="5325579"/>
            <a:chExt cx="1974214" cy="2234565"/>
          </a:xfrm>
        </p:grpSpPr>
        <p:sp>
          <p:nvSpPr>
            <p:cNvPr id="5" name="object 4">
              <a:extLst>
                <a:ext uri="{FF2B5EF4-FFF2-40B4-BE49-F238E27FC236}">
                  <a16:creationId xmlns:a16="http://schemas.microsoft.com/office/drawing/2014/main" id="{82F1027C-1E66-094A-A148-97554FE1B7A1}"/>
                </a:ext>
              </a:extLst>
            </p:cNvPr>
            <p:cNvSpPr/>
            <p:nvPr/>
          </p:nvSpPr>
          <p:spPr>
            <a:xfrm>
              <a:off x="3644125" y="5325579"/>
              <a:ext cx="1974214" cy="2234565"/>
            </a:xfrm>
            <a:custGeom>
              <a:avLst/>
              <a:gdLst/>
              <a:ahLst/>
              <a:cxnLst/>
              <a:rect l="l" t="t" r="r" b="b"/>
              <a:pathLst>
                <a:path w="1974214" h="2234565">
                  <a:moveTo>
                    <a:pt x="45135" y="749300"/>
                  </a:moveTo>
                  <a:lnTo>
                    <a:pt x="44729" y="742048"/>
                  </a:lnTo>
                  <a:lnTo>
                    <a:pt x="44564" y="739902"/>
                  </a:lnTo>
                  <a:lnTo>
                    <a:pt x="44932" y="749300"/>
                  </a:lnTo>
                  <a:lnTo>
                    <a:pt x="45135" y="749300"/>
                  </a:lnTo>
                  <a:close/>
                </a:path>
                <a:path w="1974214" h="2234565">
                  <a:moveTo>
                    <a:pt x="112369" y="1524000"/>
                  </a:moveTo>
                  <a:lnTo>
                    <a:pt x="112217" y="1521371"/>
                  </a:lnTo>
                  <a:lnTo>
                    <a:pt x="111760" y="1516570"/>
                  </a:lnTo>
                  <a:lnTo>
                    <a:pt x="112369" y="1524000"/>
                  </a:lnTo>
                  <a:close/>
                </a:path>
                <a:path w="1974214" h="2234565">
                  <a:moveTo>
                    <a:pt x="112471" y="1524000"/>
                  </a:moveTo>
                  <a:lnTo>
                    <a:pt x="111696" y="1512112"/>
                  </a:lnTo>
                  <a:lnTo>
                    <a:pt x="112217" y="1521371"/>
                  </a:lnTo>
                  <a:lnTo>
                    <a:pt x="112471" y="1524000"/>
                  </a:lnTo>
                  <a:close/>
                </a:path>
                <a:path w="1974214" h="2234565">
                  <a:moveTo>
                    <a:pt x="120738" y="1612900"/>
                  </a:moveTo>
                  <a:lnTo>
                    <a:pt x="120548" y="1610372"/>
                  </a:lnTo>
                  <a:lnTo>
                    <a:pt x="120611" y="1612900"/>
                  </a:lnTo>
                  <a:lnTo>
                    <a:pt x="120738" y="1612900"/>
                  </a:lnTo>
                  <a:close/>
                </a:path>
                <a:path w="1974214" h="2234565">
                  <a:moveTo>
                    <a:pt x="205473" y="1608683"/>
                  </a:moveTo>
                  <a:lnTo>
                    <a:pt x="182486" y="1612900"/>
                  </a:lnTo>
                  <a:lnTo>
                    <a:pt x="204927" y="1610169"/>
                  </a:lnTo>
                  <a:lnTo>
                    <a:pt x="205473" y="1608683"/>
                  </a:lnTo>
                  <a:close/>
                </a:path>
                <a:path w="1974214" h="2234565">
                  <a:moveTo>
                    <a:pt x="213944" y="1609077"/>
                  </a:moveTo>
                  <a:lnTo>
                    <a:pt x="204927" y="1610169"/>
                  </a:lnTo>
                  <a:lnTo>
                    <a:pt x="203949" y="1612900"/>
                  </a:lnTo>
                  <a:lnTo>
                    <a:pt x="205752" y="1612900"/>
                  </a:lnTo>
                  <a:lnTo>
                    <a:pt x="213944" y="1609077"/>
                  </a:lnTo>
                  <a:close/>
                </a:path>
                <a:path w="1974214" h="2234565">
                  <a:moveTo>
                    <a:pt x="286867" y="1600200"/>
                  </a:moveTo>
                  <a:lnTo>
                    <a:pt x="251688" y="1600200"/>
                  </a:lnTo>
                  <a:lnTo>
                    <a:pt x="220802" y="1605876"/>
                  </a:lnTo>
                  <a:lnTo>
                    <a:pt x="213944" y="1609077"/>
                  </a:lnTo>
                  <a:lnTo>
                    <a:pt x="286867" y="1600200"/>
                  </a:lnTo>
                  <a:close/>
                </a:path>
                <a:path w="1974214" h="2234565">
                  <a:moveTo>
                    <a:pt x="1091857" y="2234425"/>
                  </a:moveTo>
                  <a:lnTo>
                    <a:pt x="1091768" y="2226830"/>
                  </a:lnTo>
                  <a:lnTo>
                    <a:pt x="1091425" y="2217813"/>
                  </a:lnTo>
                  <a:lnTo>
                    <a:pt x="1090980" y="2209330"/>
                  </a:lnTo>
                  <a:lnTo>
                    <a:pt x="1090866" y="2217813"/>
                  </a:lnTo>
                  <a:lnTo>
                    <a:pt x="1088669" y="2214689"/>
                  </a:lnTo>
                  <a:lnTo>
                    <a:pt x="1088415" y="2207793"/>
                  </a:lnTo>
                  <a:lnTo>
                    <a:pt x="1088059" y="2199563"/>
                  </a:lnTo>
                  <a:lnTo>
                    <a:pt x="1089164" y="2204605"/>
                  </a:lnTo>
                  <a:lnTo>
                    <a:pt x="1089494" y="2199563"/>
                  </a:lnTo>
                  <a:lnTo>
                    <a:pt x="1089596" y="2197976"/>
                  </a:lnTo>
                  <a:lnTo>
                    <a:pt x="1089240" y="2191220"/>
                  </a:lnTo>
                  <a:lnTo>
                    <a:pt x="1088542" y="2183587"/>
                  </a:lnTo>
                  <a:lnTo>
                    <a:pt x="1088047" y="2175802"/>
                  </a:lnTo>
                  <a:lnTo>
                    <a:pt x="1087945" y="2174316"/>
                  </a:lnTo>
                  <a:lnTo>
                    <a:pt x="1088821" y="2179523"/>
                  </a:lnTo>
                  <a:lnTo>
                    <a:pt x="1089088" y="2176564"/>
                  </a:lnTo>
                  <a:lnTo>
                    <a:pt x="1088783" y="2174316"/>
                  </a:lnTo>
                  <a:lnTo>
                    <a:pt x="1088555" y="2172627"/>
                  </a:lnTo>
                  <a:lnTo>
                    <a:pt x="1088263" y="2168550"/>
                  </a:lnTo>
                  <a:lnTo>
                    <a:pt x="1087805" y="2175802"/>
                  </a:lnTo>
                  <a:lnTo>
                    <a:pt x="1086688" y="2163737"/>
                  </a:lnTo>
                  <a:lnTo>
                    <a:pt x="1087831" y="2165959"/>
                  </a:lnTo>
                  <a:lnTo>
                    <a:pt x="1087513" y="2161489"/>
                  </a:lnTo>
                  <a:lnTo>
                    <a:pt x="1086840" y="2152408"/>
                  </a:lnTo>
                  <a:lnTo>
                    <a:pt x="1086777" y="2148217"/>
                  </a:lnTo>
                  <a:lnTo>
                    <a:pt x="1085164" y="2146223"/>
                  </a:lnTo>
                  <a:lnTo>
                    <a:pt x="1087094" y="2135428"/>
                  </a:lnTo>
                  <a:lnTo>
                    <a:pt x="1085570" y="2134781"/>
                  </a:lnTo>
                  <a:lnTo>
                    <a:pt x="1085735" y="2130501"/>
                  </a:lnTo>
                  <a:lnTo>
                    <a:pt x="1086993" y="2134044"/>
                  </a:lnTo>
                  <a:lnTo>
                    <a:pt x="1086713" y="2130501"/>
                  </a:lnTo>
                  <a:lnTo>
                    <a:pt x="1086840" y="2117712"/>
                  </a:lnTo>
                  <a:lnTo>
                    <a:pt x="1086853" y="2101748"/>
                  </a:lnTo>
                  <a:lnTo>
                    <a:pt x="1086650" y="2099449"/>
                  </a:lnTo>
                  <a:lnTo>
                    <a:pt x="1085748" y="2088756"/>
                  </a:lnTo>
                  <a:lnTo>
                    <a:pt x="1085303" y="2085314"/>
                  </a:lnTo>
                  <a:lnTo>
                    <a:pt x="1085189" y="2065959"/>
                  </a:lnTo>
                  <a:lnTo>
                    <a:pt x="1083957" y="2062378"/>
                  </a:lnTo>
                  <a:lnTo>
                    <a:pt x="1085507" y="2060181"/>
                  </a:lnTo>
                  <a:lnTo>
                    <a:pt x="1082167" y="2054834"/>
                  </a:lnTo>
                  <a:lnTo>
                    <a:pt x="1083640" y="2041436"/>
                  </a:lnTo>
                  <a:lnTo>
                    <a:pt x="1080490" y="2038807"/>
                  </a:lnTo>
                  <a:lnTo>
                    <a:pt x="1081481" y="2035505"/>
                  </a:lnTo>
                  <a:lnTo>
                    <a:pt x="1079766" y="2032139"/>
                  </a:lnTo>
                  <a:lnTo>
                    <a:pt x="1080452" y="2024761"/>
                  </a:lnTo>
                  <a:lnTo>
                    <a:pt x="1082636" y="2027885"/>
                  </a:lnTo>
                  <a:lnTo>
                    <a:pt x="1082294" y="2036483"/>
                  </a:lnTo>
                  <a:lnTo>
                    <a:pt x="1083779" y="2039962"/>
                  </a:lnTo>
                  <a:lnTo>
                    <a:pt x="1082967" y="2024761"/>
                  </a:lnTo>
                  <a:lnTo>
                    <a:pt x="1081874" y="2004288"/>
                  </a:lnTo>
                  <a:lnTo>
                    <a:pt x="1078204" y="1950910"/>
                  </a:lnTo>
                  <a:lnTo>
                    <a:pt x="1074216" y="1897913"/>
                  </a:lnTo>
                  <a:lnTo>
                    <a:pt x="1071740" y="1867585"/>
                  </a:lnTo>
                  <a:lnTo>
                    <a:pt x="1071397" y="1863407"/>
                  </a:lnTo>
                  <a:lnTo>
                    <a:pt x="1071486" y="1867585"/>
                  </a:lnTo>
                  <a:lnTo>
                    <a:pt x="1070432" y="1866709"/>
                  </a:lnTo>
                  <a:lnTo>
                    <a:pt x="1069759" y="1863407"/>
                  </a:lnTo>
                  <a:lnTo>
                    <a:pt x="1069632" y="1860194"/>
                  </a:lnTo>
                  <a:lnTo>
                    <a:pt x="1069594" y="1853044"/>
                  </a:lnTo>
                  <a:lnTo>
                    <a:pt x="1070190" y="1854174"/>
                  </a:lnTo>
                  <a:lnTo>
                    <a:pt x="1070394" y="1856867"/>
                  </a:lnTo>
                  <a:lnTo>
                    <a:pt x="1070775" y="1855279"/>
                  </a:lnTo>
                  <a:lnTo>
                    <a:pt x="1070838" y="1853044"/>
                  </a:lnTo>
                  <a:lnTo>
                    <a:pt x="1070902" y="1850961"/>
                  </a:lnTo>
                  <a:lnTo>
                    <a:pt x="1069263" y="1846122"/>
                  </a:lnTo>
                  <a:lnTo>
                    <a:pt x="1070483" y="1844421"/>
                  </a:lnTo>
                  <a:lnTo>
                    <a:pt x="1070825" y="1843925"/>
                  </a:lnTo>
                  <a:lnTo>
                    <a:pt x="1069873" y="1844421"/>
                  </a:lnTo>
                  <a:lnTo>
                    <a:pt x="1069327" y="1837753"/>
                  </a:lnTo>
                  <a:lnTo>
                    <a:pt x="1069314" y="1837626"/>
                  </a:lnTo>
                  <a:lnTo>
                    <a:pt x="1069086" y="1837753"/>
                  </a:lnTo>
                  <a:lnTo>
                    <a:pt x="1069162" y="1832102"/>
                  </a:lnTo>
                  <a:lnTo>
                    <a:pt x="1068260" y="1824037"/>
                  </a:lnTo>
                  <a:lnTo>
                    <a:pt x="1068070" y="1821510"/>
                  </a:lnTo>
                  <a:lnTo>
                    <a:pt x="1067625" y="1815846"/>
                  </a:lnTo>
                  <a:lnTo>
                    <a:pt x="1068501" y="1809788"/>
                  </a:lnTo>
                  <a:lnTo>
                    <a:pt x="1067968" y="1803184"/>
                  </a:lnTo>
                  <a:lnTo>
                    <a:pt x="1066139" y="1798866"/>
                  </a:lnTo>
                  <a:lnTo>
                    <a:pt x="1065276" y="1791652"/>
                  </a:lnTo>
                  <a:lnTo>
                    <a:pt x="1067396" y="1790534"/>
                  </a:lnTo>
                  <a:lnTo>
                    <a:pt x="1067308" y="1790230"/>
                  </a:lnTo>
                  <a:lnTo>
                    <a:pt x="1066914" y="1785048"/>
                  </a:lnTo>
                  <a:lnTo>
                    <a:pt x="1064450" y="1750187"/>
                  </a:lnTo>
                  <a:lnTo>
                    <a:pt x="1063510" y="1735848"/>
                  </a:lnTo>
                  <a:lnTo>
                    <a:pt x="1062799" y="1723529"/>
                  </a:lnTo>
                  <a:lnTo>
                    <a:pt x="1062431" y="1715109"/>
                  </a:lnTo>
                  <a:lnTo>
                    <a:pt x="1062570" y="1712455"/>
                  </a:lnTo>
                  <a:lnTo>
                    <a:pt x="1061986" y="1711350"/>
                  </a:lnTo>
                  <a:lnTo>
                    <a:pt x="1061161" y="1710347"/>
                  </a:lnTo>
                  <a:lnTo>
                    <a:pt x="1060323" y="1706524"/>
                  </a:lnTo>
                  <a:lnTo>
                    <a:pt x="1059802" y="1695462"/>
                  </a:lnTo>
                  <a:lnTo>
                    <a:pt x="1002842" y="1695462"/>
                  </a:lnTo>
                  <a:lnTo>
                    <a:pt x="1002538" y="1695462"/>
                  </a:lnTo>
                  <a:lnTo>
                    <a:pt x="1004201" y="1719059"/>
                  </a:lnTo>
                  <a:lnTo>
                    <a:pt x="1007478" y="1758988"/>
                  </a:lnTo>
                  <a:lnTo>
                    <a:pt x="1010653" y="1798866"/>
                  </a:lnTo>
                  <a:lnTo>
                    <a:pt x="1012151" y="1823110"/>
                  </a:lnTo>
                  <a:lnTo>
                    <a:pt x="1012520" y="1821510"/>
                  </a:lnTo>
                  <a:lnTo>
                    <a:pt x="1012837" y="1833854"/>
                  </a:lnTo>
                  <a:lnTo>
                    <a:pt x="1013675" y="1846986"/>
                  </a:lnTo>
                  <a:lnTo>
                    <a:pt x="1014349" y="1860194"/>
                  </a:lnTo>
                  <a:lnTo>
                    <a:pt x="1014222" y="1872754"/>
                  </a:lnTo>
                  <a:lnTo>
                    <a:pt x="1017511" y="1910130"/>
                  </a:lnTo>
                  <a:lnTo>
                    <a:pt x="1021715" y="1966214"/>
                  </a:lnTo>
                  <a:lnTo>
                    <a:pt x="1025448" y="2023033"/>
                  </a:lnTo>
                  <a:lnTo>
                    <a:pt x="1027290" y="2062378"/>
                  </a:lnTo>
                  <a:lnTo>
                    <a:pt x="1027582" y="2075649"/>
                  </a:lnTo>
                  <a:lnTo>
                    <a:pt x="1027214" y="2078215"/>
                  </a:lnTo>
                  <a:lnTo>
                    <a:pt x="1026960" y="2080717"/>
                  </a:lnTo>
                  <a:lnTo>
                    <a:pt x="1027633" y="2093531"/>
                  </a:lnTo>
                  <a:lnTo>
                    <a:pt x="1027938" y="2097608"/>
                  </a:lnTo>
                  <a:lnTo>
                    <a:pt x="1027074" y="2099449"/>
                  </a:lnTo>
                  <a:lnTo>
                    <a:pt x="1026210" y="2094268"/>
                  </a:lnTo>
                  <a:lnTo>
                    <a:pt x="1026845" y="2101837"/>
                  </a:lnTo>
                  <a:lnTo>
                    <a:pt x="1027468" y="2109774"/>
                  </a:lnTo>
                  <a:lnTo>
                    <a:pt x="1028268" y="2117712"/>
                  </a:lnTo>
                  <a:lnTo>
                    <a:pt x="1029423" y="2124951"/>
                  </a:lnTo>
                  <a:lnTo>
                    <a:pt x="1030909" y="2165959"/>
                  </a:lnTo>
                  <a:lnTo>
                    <a:pt x="1033221" y="2214842"/>
                  </a:lnTo>
                  <a:lnTo>
                    <a:pt x="1034249" y="2234425"/>
                  </a:lnTo>
                  <a:lnTo>
                    <a:pt x="1091857" y="2234425"/>
                  </a:lnTo>
                  <a:close/>
                </a:path>
                <a:path w="1974214" h="2234565">
                  <a:moveTo>
                    <a:pt x="1973668" y="1447800"/>
                  </a:moveTo>
                  <a:lnTo>
                    <a:pt x="1956422" y="1244600"/>
                  </a:lnTo>
                  <a:lnTo>
                    <a:pt x="1946160" y="1117600"/>
                  </a:lnTo>
                  <a:lnTo>
                    <a:pt x="1944116" y="1092200"/>
                  </a:lnTo>
                  <a:lnTo>
                    <a:pt x="1944166" y="1104900"/>
                  </a:lnTo>
                  <a:lnTo>
                    <a:pt x="1943506" y="1104900"/>
                  </a:lnTo>
                  <a:lnTo>
                    <a:pt x="1942782" y="1117600"/>
                  </a:lnTo>
                  <a:lnTo>
                    <a:pt x="1942655" y="1117600"/>
                  </a:lnTo>
                  <a:lnTo>
                    <a:pt x="1939544" y="1079500"/>
                  </a:lnTo>
                  <a:lnTo>
                    <a:pt x="1943150" y="1104900"/>
                  </a:lnTo>
                  <a:lnTo>
                    <a:pt x="1942007" y="1079500"/>
                  </a:lnTo>
                  <a:lnTo>
                    <a:pt x="1941449" y="1066800"/>
                  </a:lnTo>
                  <a:lnTo>
                    <a:pt x="1938375" y="1028700"/>
                  </a:lnTo>
                  <a:lnTo>
                    <a:pt x="1934298" y="977900"/>
                  </a:lnTo>
                  <a:lnTo>
                    <a:pt x="1929625" y="914400"/>
                  </a:lnTo>
                  <a:lnTo>
                    <a:pt x="1919973" y="787400"/>
                  </a:lnTo>
                  <a:lnTo>
                    <a:pt x="1915769" y="736600"/>
                  </a:lnTo>
                  <a:lnTo>
                    <a:pt x="1912493" y="685800"/>
                  </a:lnTo>
                  <a:lnTo>
                    <a:pt x="1910524" y="660400"/>
                  </a:lnTo>
                  <a:lnTo>
                    <a:pt x="1912073" y="673100"/>
                  </a:lnTo>
                  <a:lnTo>
                    <a:pt x="1911273" y="660400"/>
                  </a:lnTo>
                  <a:lnTo>
                    <a:pt x="1909686" y="635000"/>
                  </a:lnTo>
                  <a:lnTo>
                    <a:pt x="1907146" y="609600"/>
                  </a:lnTo>
                  <a:lnTo>
                    <a:pt x="1904276" y="571500"/>
                  </a:lnTo>
                  <a:lnTo>
                    <a:pt x="1900847" y="533400"/>
                  </a:lnTo>
                  <a:lnTo>
                    <a:pt x="1903412" y="571500"/>
                  </a:lnTo>
                  <a:lnTo>
                    <a:pt x="1901164" y="558800"/>
                  </a:lnTo>
                  <a:lnTo>
                    <a:pt x="1899069" y="533400"/>
                  </a:lnTo>
                  <a:lnTo>
                    <a:pt x="1896999" y="508000"/>
                  </a:lnTo>
                  <a:lnTo>
                    <a:pt x="1894852" y="495300"/>
                  </a:lnTo>
                  <a:lnTo>
                    <a:pt x="1897557" y="508000"/>
                  </a:lnTo>
                  <a:lnTo>
                    <a:pt x="1896706" y="495300"/>
                  </a:lnTo>
                  <a:lnTo>
                    <a:pt x="1895868" y="482600"/>
                  </a:lnTo>
                  <a:lnTo>
                    <a:pt x="1893341" y="457200"/>
                  </a:lnTo>
                  <a:lnTo>
                    <a:pt x="1890191" y="419100"/>
                  </a:lnTo>
                  <a:lnTo>
                    <a:pt x="1886623" y="381000"/>
                  </a:lnTo>
                  <a:lnTo>
                    <a:pt x="1889175" y="406400"/>
                  </a:lnTo>
                  <a:lnTo>
                    <a:pt x="1888477" y="393700"/>
                  </a:lnTo>
                  <a:lnTo>
                    <a:pt x="1887486" y="381000"/>
                  </a:lnTo>
                  <a:lnTo>
                    <a:pt x="1886292" y="368300"/>
                  </a:lnTo>
                  <a:lnTo>
                    <a:pt x="1885099" y="355600"/>
                  </a:lnTo>
                  <a:lnTo>
                    <a:pt x="1885378" y="368300"/>
                  </a:lnTo>
                  <a:lnTo>
                    <a:pt x="1884006" y="355600"/>
                  </a:lnTo>
                  <a:lnTo>
                    <a:pt x="1881936" y="342900"/>
                  </a:lnTo>
                  <a:lnTo>
                    <a:pt x="1880095" y="330200"/>
                  </a:lnTo>
                  <a:lnTo>
                    <a:pt x="1881403" y="330200"/>
                  </a:lnTo>
                  <a:lnTo>
                    <a:pt x="1880501" y="317500"/>
                  </a:lnTo>
                  <a:lnTo>
                    <a:pt x="1878647" y="292100"/>
                  </a:lnTo>
                  <a:lnTo>
                    <a:pt x="1877047" y="266700"/>
                  </a:lnTo>
                  <a:lnTo>
                    <a:pt x="1875447" y="254000"/>
                  </a:lnTo>
                  <a:lnTo>
                    <a:pt x="1872742" y="215900"/>
                  </a:lnTo>
                  <a:lnTo>
                    <a:pt x="1873199" y="215900"/>
                  </a:lnTo>
                  <a:lnTo>
                    <a:pt x="1872526" y="209677"/>
                  </a:lnTo>
                  <a:lnTo>
                    <a:pt x="1872526" y="215900"/>
                  </a:lnTo>
                  <a:lnTo>
                    <a:pt x="1871446" y="215900"/>
                  </a:lnTo>
                  <a:lnTo>
                    <a:pt x="1871129" y="203200"/>
                  </a:lnTo>
                  <a:lnTo>
                    <a:pt x="1871662" y="203200"/>
                  </a:lnTo>
                  <a:lnTo>
                    <a:pt x="1872526" y="215900"/>
                  </a:lnTo>
                  <a:lnTo>
                    <a:pt x="1872526" y="209677"/>
                  </a:lnTo>
                  <a:lnTo>
                    <a:pt x="1871827" y="203200"/>
                  </a:lnTo>
                  <a:lnTo>
                    <a:pt x="1870468" y="190500"/>
                  </a:lnTo>
                  <a:lnTo>
                    <a:pt x="1868246" y="152400"/>
                  </a:lnTo>
                  <a:lnTo>
                    <a:pt x="1865693" y="114300"/>
                  </a:lnTo>
                  <a:lnTo>
                    <a:pt x="1861959" y="76200"/>
                  </a:lnTo>
                  <a:lnTo>
                    <a:pt x="1859534" y="50800"/>
                  </a:lnTo>
                  <a:lnTo>
                    <a:pt x="1857121" y="25400"/>
                  </a:lnTo>
                  <a:lnTo>
                    <a:pt x="1855304" y="0"/>
                  </a:lnTo>
                  <a:lnTo>
                    <a:pt x="1798612" y="0"/>
                  </a:lnTo>
                  <a:lnTo>
                    <a:pt x="1676019" y="12700"/>
                  </a:lnTo>
                  <a:lnTo>
                    <a:pt x="1640382" y="12700"/>
                  </a:lnTo>
                  <a:lnTo>
                    <a:pt x="1607375" y="25400"/>
                  </a:lnTo>
                  <a:lnTo>
                    <a:pt x="1493139" y="25400"/>
                  </a:lnTo>
                  <a:lnTo>
                    <a:pt x="1490548" y="25400"/>
                  </a:lnTo>
                  <a:lnTo>
                    <a:pt x="1487500" y="25400"/>
                  </a:lnTo>
                  <a:lnTo>
                    <a:pt x="1474050" y="30467"/>
                  </a:lnTo>
                  <a:lnTo>
                    <a:pt x="1449209" y="38100"/>
                  </a:lnTo>
                  <a:lnTo>
                    <a:pt x="1319339" y="38100"/>
                  </a:lnTo>
                  <a:lnTo>
                    <a:pt x="1208659" y="50800"/>
                  </a:lnTo>
                  <a:lnTo>
                    <a:pt x="1121016" y="59804"/>
                  </a:lnTo>
                  <a:lnTo>
                    <a:pt x="1121016" y="1514119"/>
                  </a:lnTo>
                  <a:lnTo>
                    <a:pt x="1043127" y="1523657"/>
                  </a:lnTo>
                  <a:lnTo>
                    <a:pt x="1042898" y="1521548"/>
                  </a:lnTo>
                  <a:lnTo>
                    <a:pt x="1121016" y="1514119"/>
                  </a:lnTo>
                  <a:lnTo>
                    <a:pt x="1121016" y="59804"/>
                  </a:lnTo>
                  <a:lnTo>
                    <a:pt x="961174" y="76200"/>
                  </a:lnTo>
                  <a:lnTo>
                    <a:pt x="655840" y="97586"/>
                  </a:lnTo>
                  <a:lnTo>
                    <a:pt x="655840" y="1558391"/>
                  </a:lnTo>
                  <a:lnTo>
                    <a:pt x="641273" y="1562100"/>
                  </a:lnTo>
                  <a:lnTo>
                    <a:pt x="616775" y="1562100"/>
                  </a:lnTo>
                  <a:lnTo>
                    <a:pt x="655840" y="1558391"/>
                  </a:lnTo>
                  <a:lnTo>
                    <a:pt x="655840" y="97586"/>
                  </a:lnTo>
                  <a:lnTo>
                    <a:pt x="417131" y="114300"/>
                  </a:lnTo>
                  <a:lnTo>
                    <a:pt x="413385" y="114300"/>
                  </a:lnTo>
                  <a:lnTo>
                    <a:pt x="352323" y="127000"/>
                  </a:lnTo>
                  <a:lnTo>
                    <a:pt x="257606" y="127000"/>
                  </a:lnTo>
                  <a:lnTo>
                    <a:pt x="222694" y="139700"/>
                  </a:lnTo>
                  <a:lnTo>
                    <a:pt x="121526" y="139700"/>
                  </a:lnTo>
                  <a:lnTo>
                    <a:pt x="84404" y="152400"/>
                  </a:lnTo>
                  <a:lnTo>
                    <a:pt x="0" y="152400"/>
                  </a:lnTo>
                  <a:lnTo>
                    <a:pt x="584" y="165100"/>
                  </a:lnTo>
                  <a:lnTo>
                    <a:pt x="749" y="165100"/>
                  </a:lnTo>
                  <a:lnTo>
                    <a:pt x="1003" y="177800"/>
                  </a:lnTo>
                  <a:lnTo>
                    <a:pt x="1638" y="177800"/>
                  </a:lnTo>
                  <a:lnTo>
                    <a:pt x="2362" y="190500"/>
                  </a:lnTo>
                  <a:lnTo>
                    <a:pt x="2794" y="190500"/>
                  </a:lnTo>
                  <a:lnTo>
                    <a:pt x="3975" y="203200"/>
                  </a:lnTo>
                  <a:lnTo>
                    <a:pt x="2527" y="215900"/>
                  </a:lnTo>
                  <a:lnTo>
                    <a:pt x="15862" y="381000"/>
                  </a:lnTo>
                  <a:lnTo>
                    <a:pt x="24561" y="495300"/>
                  </a:lnTo>
                  <a:lnTo>
                    <a:pt x="27228" y="533400"/>
                  </a:lnTo>
                  <a:lnTo>
                    <a:pt x="27901" y="546100"/>
                  </a:lnTo>
                  <a:lnTo>
                    <a:pt x="28486" y="546100"/>
                  </a:lnTo>
                  <a:lnTo>
                    <a:pt x="29184" y="558800"/>
                  </a:lnTo>
                  <a:lnTo>
                    <a:pt x="30060" y="558800"/>
                  </a:lnTo>
                  <a:lnTo>
                    <a:pt x="31178" y="571500"/>
                  </a:lnTo>
                  <a:lnTo>
                    <a:pt x="44564" y="739902"/>
                  </a:lnTo>
                  <a:lnTo>
                    <a:pt x="44437" y="736600"/>
                  </a:lnTo>
                  <a:lnTo>
                    <a:pt x="44729" y="742048"/>
                  </a:lnTo>
                  <a:lnTo>
                    <a:pt x="45313" y="749300"/>
                  </a:lnTo>
                  <a:lnTo>
                    <a:pt x="45135" y="749300"/>
                  </a:lnTo>
                  <a:lnTo>
                    <a:pt x="49187" y="800100"/>
                  </a:lnTo>
                  <a:lnTo>
                    <a:pt x="53263" y="850900"/>
                  </a:lnTo>
                  <a:lnTo>
                    <a:pt x="57378" y="901700"/>
                  </a:lnTo>
                  <a:lnTo>
                    <a:pt x="61506" y="939800"/>
                  </a:lnTo>
                  <a:lnTo>
                    <a:pt x="65671" y="990600"/>
                  </a:lnTo>
                  <a:lnTo>
                    <a:pt x="69850" y="1041400"/>
                  </a:lnTo>
                  <a:lnTo>
                    <a:pt x="74066" y="1092200"/>
                  </a:lnTo>
                  <a:lnTo>
                    <a:pt x="78320" y="1143000"/>
                  </a:lnTo>
                  <a:lnTo>
                    <a:pt x="82588" y="1193800"/>
                  </a:lnTo>
                  <a:lnTo>
                    <a:pt x="91236" y="1282700"/>
                  </a:lnTo>
                  <a:lnTo>
                    <a:pt x="99999" y="1384300"/>
                  </a:lnTo>
                  <a:lnTo>
                    <a:pt x="104140" y="1422400"/>
                  </a:lnTo>
                  <a:lnTo>
                    <a:pt x="108800" y="1484388"/>
                  </a:lnTo>
                  <a:lnTo>
                    <a:pt x="108864" y="1485900"/>
                  </a:lnTo>
                  <a:lnTo>
                    <a:pt x="109093" y="1488401"/>
                  </a:lnTo>
                  <a:lnTo>
                    <a:pt x="109867" y="1498600"/>
                  </a:lnTo>
                  <a:lnTo>
                    <a:pt x="109499" y="1492694"/>
                  </a:lnTo>
                  <a:lnTo>
                    <a:pt x="111760" y="1516570"/>
                  </a:lnTo>
                  <a:lnTo>
                    <a:pt x="108508" y="1476375"/>
                  </a:lnTo>
                  <a:lnTo>
                    <a:pt x="108318" y="1473200"/>
                  </a:lnTo>
                  <a:lnTo>
                    <a:pt x="108381" y="1474876"/>
                  </a:lnTo>
                  <a:lnTo>
                    <a:pt x="108254" y="1473200"/>
                  </a:lnTo>
                  <a:lnTo>
                    <a:pt x="108458" y="1473200"/>
                  </a:lnTo>
                  <a:lnTo>
                    <a:pt x="110515" y="1498600"/>
                  </a:lnTo>
                  <a:lnTo>
                    <a:pt x="111696" y="1512112"/>
                  </a:lnTo>
                  <a:lnTo>
                    <a:pt x="110858" y="1498600"/>
                  </a:lnTo>
                  <a:lnTo>
                    <a:pt x="111658" y="1511300"/>
                  </a:lnTo>
                  <a:lnTo>
                    <a:pt x="111772" y="1512976"/>
                  </a:lnTo>
                  <a:lnTo>
                    <a:pt x="114985" y="1549400"/>
                  </a:lnTo>
                  <a:lnTo>
                    <a:pt x="118783" y="1587500"/>
                  </a:lnTo>
                  <a:lnTo>
                    <a:pt x="120548" y="1610372"/>
                  </a:lnTo>
                  <a:lnTo>
                    <a:pt x="120180" y="1596351"/>
                  </a:lnTo>
                  <a:lnTo>
                    <a:pt x="121043" y="1609267"/>
                  </a:lnTo>
                  <a:lnTo>
                    <a:pt x="208254" y="1600974"/>
                  </a:lnTo>
                  <a:lnTo>
                    <a:pt x="205473" y="1608683"/>
                  </a:lnTo>
                  <a:lnTo>
                    <a:pt x="220802" y="1605876"/>
                  </a:lnTo>
                  <a:lnTo>
                    <a:pt x="232930" y="1600200"/>
                  </a:lnTo>
                  <a:lnTo>
                    <a:pt x="216344" y="1600200"/>
                  </a:lnTo>
                  <a:lnTo>
                    <a:pt x="322262" y="1590128"/>
                  </a:lnTo>
                  <a:lnTo>
                    <a:pt x="286867" y="1600200"/>
                  </a:lnTo>
                  <a:lnTo>
                    <a:pt x="354711" y="1600200"/>
                  </a:lnTo>
                  <a:lnTo>
                    <a:pt x="398500" y="1587500"/>
                  </a:lnTo>
                  <a:lnTo>
                    <a:pt x="446824" y="1587500"/>
                  </a:lnTo>
                  <a:lnTo>
                    <a:pt x="549808" y="1574800"/>
                  </a:lnTo>
                  <a:lnTo>
                    <a:pt x="483298" y="1574800"/>
                  </a:lnTo>
                  <a:lnTo>
                    <a:pt x="586562" y="1564982"/>
                  </a:lnTo>
                  <a:lnTo>
                    <a:pt x="552678" y="1574800"/>
                  </a:lnTo>
                  <a:lnTo>
                    <a:pt x="647966" y="1574800"/>
                  </a:lnTo>
                  <a:lnTo>
                    <a:pt x="666292" y="1562100"/>
                  </a:lnTo>
                  <a:lnTo>
                    <a:pt x="681672" y="1562100"/>
                  </a:lnTo>
                  <a:lnTo>
                    <a:pt x="992771" y="1541792"/>
                  </a:lnTo>
                  <a:lnTo>
                    <a:pt x="994130" y="1552092"/>
                  </a:lnTo>
                  <a:lnTo>
                    <a:pt x="996099" y="1567840"/>
                  </a:lnTo>
                  <a:lnTo>
                    <a:pt x="997788" y="1587207"/>
                  </a:lnTo>
                  <a:lnTo>
                    <a:pt x="998601" y="1598904"/>
                  </a:lnTo>
                  <a:lnTo>
                    <a:pt x="998804" y="1609064"/>
                  </a:lnTo>
                  <a:lnTo>
                    <a:pt x="999959" y="1608429"/>
                  </a:lnTo>
                  <a:lnTo>
                    <a:pt x="1000455" y="1619465"/>
                  </a:lnTo>
                  <a:lnTo>
                    <a:pt x="1000556" y="1627809"/>
                  </a:lnTo>
                  <a:lnTo>
                    <a:pt x="1000633" y="1641475"/>
                  </a:lnTo>
                  <a:lnTo>
                    <a:pt x="1000734" y="1649488"/>
                  </a:lnTo>
                  <a:lnTo>
                    <a:pt x="1001204" y="1649234"/>
                  </a:lnTo>
                  <a:lnTo>
                    <a:pt x="1001483" y="1654771"/>
                  </a:lnTo>
                  <a:lnTo>
                    <a:pt x="1001369" y="1669313"/>
                  </a:lnTo>
                  <a:lnTo>
                    <a:pt x="999007" y="1667738"/>
                  </a:lnTo>
                  <a:lnTo>
                    <a:pt x="1000328" y="1675269"/>
                  </a:lnTo>
                  <a:lnTo>
                    <a:pt x="1001534" y="1680197"/>
                  </a:lnTo>
                  <a:lnTo>
                    <a:pt x="1002449" y="1685836"/>
                  </a:lnTo>
                  <a:lnTo>
                    <a:pt x="1002728" y="1692884"/>
                  </a:lnTo>
                  <a:lnTo>
                    <a:pt x="1059637" y="1692884"/>
                  </a:lnTo>
                  <a:lnTo>
                    <a:pt x="1058468" y="1674914"/>
                  </a:lnTo>
                  <a:lnTo>
                    <a:pt x="1058164" y="1669313"/>
                  </a:lnTo>
                  <a:lnTo>
                    <a:pt x="1058011" y="1666570"/>
                  </a:lnTo>
                  <a:lnTo>
                    <a:pt x="1057859" y="1663725"/>
                  </a:lnTo>
                  <a:lnTo>
                    <a:pt x="1057770" y="1665465"/>
                  </a:lnTo>
                  <a:lnTo>
                    <a:pt x="1057871" y="1666570"/>
                  </a:lnTo>
                  <a:lnTo>
                    <a:pt x="1057275" y="1665465"/>
                  </a:lnTo>
                  <a:lnTo>
                    <a:pt x="1052283" y="1608429"/>
                  </a:lnTo>
                  <a:lnTo>
                    <a:pt x="1046530" y="1553591"/>
                  </a:lnTo>
                  <a:lnTo>
                    <a:pt x="1044803" y="1538401"/>
                  </a:lnTo>
                  <a:lnTo>
                    <a:pt x="1070737" y="1536700"/>
                  </a:lnTo>
                  <a:lnTo>
                    <a:pt x="1118184" y="1524000"/>
                  </a:lnTo>
                  <a:lnTo>
                    <a:pt x="1184935" y="1524000"/>
                  </a:lnTo>
                  <a:lnTo>
                    <a:pt x="1250899" y="1512976"/>
                  </a:lnTo>
                  <a:lnTo>
                    <a:pt x="1245362" y="1524000"/>
                  </a:lnTo>
                  <a:lnTo>
                    <a:pt x="1245577" y="1524000"/>
                  </a:lnTo>
                  <a:lnTo>
                    <a:pt x="1261719" y="1511300"/>
                  </a:lnTo>
                  <a:lnTo>
                    <a:pt x="1366583" y="1511300"/>
                  </a:lnTo>
                  <a:lnTo>
                    <a:pt x="1929726" y="1460500"/>
                  </a:lnTo>
                  <a:lnTo>
                    <a:pt x="1954542" y="1447800"/>
                  </a:lnTo>
                  <a:lnTo>
                    <a:pt x="1973668" y="1447800"/>
                  </a:lnTo>
                  <a:close/>
                </a:path>
              </a:pathLst>
            </a:custGeom>
            <a:solidFill>
              <a:srgbClr val="9874CA">
                <a:alpha val="39999"/>
              </a:srgbClr>
            </a:solidFill>
          </p:spPr>
          <p:txBody>
            <a:bodyPr wrap="square" lIns="0" tIns="0" rIns="0" bIns="0" rtlCol="0"/>
            <a:lstStyle/>
            <a:p>
              <a:endParaRPr sz="1632" dirty="0">
                <a:latin typeface="Lato" panose="020F0502020204030203" pitchFamily="34" charset="77"/>
              </a:endParaRPr>
            </a:p>
          </p:txBody>
        </p:sp>
        <p:sp>
          <p:nvSpPr>
            <p:cNvPr id="6" name="object 5">
              <a:extLst>
                <a:ext uri="{FF2B5EF4-FFF2-40B4-BE49-F238E27FC236}">
                  <a16:creationId xmlns:a16="http://schemas.microsoft.com/office/drawing/2014/main" id="{C139F675-86E5-EB4B-83EE-2937F81513F5}"/>
                </a:ext>
              </a:extLst>
            </p:cNvPr>
            <p:cNvSpPr/>
            <p:nvPr/>
          </p:nvSpPr>
          <p:spPr>
            <a:xfrm>
              <a:off x="4955620" y="6820417"/>
              <a:ext cx="180975" cy="156210"/>
            </a:xfrm>
            <a:custGeom>
              <a:avLst/>
              <a:gdLst/>
              <a:ahLst/>
              <a:cxnLst/>
              <a:rect l="l" t="t" r="r" b="b"/>
              <a:pathLst>
                <a:path w="180975" h="156209">
                  <a:moveTo>
                    <a:pt x="151612" y="0"/>
                  </a:moveTo>
                  <a:lnTo>
                    <a:pt x="22758" y="6718"/>
                  </a:lnTo>
                  <a:lnTo>
                    <a:pt x="0" y="112395"/>
                  </a:lnTo>
                  <a:lnTo>
                    <a:pt x="173685" y="155765"/>
                  </a:lnTo>
                  <a:lnTo>
                    <a:pt x="180593" y="52362"/>
                  </a:lnTo>
                  <a:lnTo>
                    <a:pt x="151612"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grpSp>
      <p:grpSp>
        <p:nvGrpSpPr>
          <p:cNvPr id="7" name="object 6">
            <a:extLst>
              <a:ext uri="{FF2B5EF4-FFF2-40B4-BE49-F238E27FC236}">
                <a16:creationId xmlns:a16="http://schemas.microsoft.com/office/drawing/2014/main" id="{6CD7838C-4E2C-6149-A8FA-1AA633174183}"/>
              </a:ext>
            </a:extLst>
          </p:cNvPr>
          <p:cNvGrpSpPr/>
          <p:nvPr userDrawn="1"/>
        </p:nvGrpSpPr>
        <p:grpSpPr>
          <a:xfrm>
            <a:off x="8024174" y="4712268"/>
            <a:ext cx="2140978" cy="2143197"/>
            <a:chOff x="4795183" y="5196584"/>
            <a:chExt cx="2360930" cy="2363470"/>
          </a:xfrm>
        </p:grpSpPr>
        <p:sp>
          <p:nvSpPr>
            <p:cNvPr id="8" name="object 7">
              <a:extLst>
                <a:ext uri="{FF2B5EF4-FFF2-40B4-BE49-F238E27FC236}">
                  <a16:creationId xmlns:a16="http://schemas.microsoft.com/office/drawing/2014/main" id="{C224F120-E88D-124C-BE26-71F433BAE301}"/>
                </a:ext>
              </a:extLst>
            </p:cNvPr>
            <p:cNvSpPr/>
            <p:nvPr/>
          </p:nvSpPr>
          <p:spPr>
            <a:xfrm>
              <a:off x="4795177" y="5196585"/>
              <a:ext cx="2360930" cy="2363470"/>
            </a:xfrm>
            <a:custGeom>
              <a:avLst/>
              <a:gdLst/>
              <a:ahLst/>
              <a:cxnLst/>
              <a:rect l="l" t="t" r="r" b="b"/>
              <a:pathLst>
                <a:path w="2360929" h="2363470">
                  <a:moveTo>
                    <a:pt x="2360676" y="1583626"/>
                  </a:moveTo>
                  <a:lnTo>
                    <a:pt x="2339632" y="1532470"/>
                  </a:lnTo>
                  <a:lnTo>
                    <a:pt x="2340406" y="1523479"/>
                  </a:lnTo>
                  <a:lnTo>
                    <a:pt x="2342324" y="1501355"/>
                  </a:lnTo>
                  <a:lnTo>
                    <a:pt x="2348217" y="1433118"/>
                  </a:lnTo>
                  <a:lnTo>
                    <a:pt x="2351913" y="1390281"/>
                  </a:lnTo>
                  <a:lnTo>
                    <a:pt x="2276589" y="1348714"/>
                  </a:lnTo>
                  <a:lnTo>
                    <a:pt x="2276589" y="1433118"/>
                  </a:lnTo>
                  <a:lnTo>
                    <a:pt x="2251773" y="1407109"/>
                  </a:lnTo>
                  <a:lnTo>
                    <a:pt x="2237270" y="1401165"/>
                  </a:lnTo>
                  <a:lnTo>
                    <a:pt x="2237270" y="1501355"/>
                  </a:lnTo>
                  <a:lnTo>
                    <a:pt x="2220442" y="1491246"/>
                  </a:lnTo>
                  <a:lnTo>
                    <a:pt x="2220417" y="1485900"/>
                  </a:lnTo>
                  <a:lnTo>
                    <a:pt x="2220264" y="1473200"/>
                  </a:lnTo>
                  <a:lnTo>
                    <a:pt x="2220176" y="1466024"/>
                  </a:lnTo>
                  <a:lnTo>
                    <a:pt x="2220176" y="1491081"/>
                  </a:lnTo>
                  <a:lnTo>
                    <a:pt x="2219998" y="1473200"/>
                  </a:lnTo>
                  <a:lnTo>
                    <a:pt x="2220176" y="1491081"/>
                  </a:lnTo>
                  <a:lnTo>
                    <a:pt x="2220176" y="1466024"/>
                  </a:lnTo>
                  <a:lnTo>
                    <a:pt x="2220099" y="1459865"/>
                  </a:lnTo>
                  <a:lnTo>
                    <a:pt x="2237270" y="1501355"/>
                  </a:lnTo>
                  <a:lnTo>
                    <a:pt x="2237270" y="1401165"/>
                  </a:lnTo>
                  <a:lnTo>
                    <a:pt x="2219642" y="1393939"/>
                  </a:lnTo>
                  <a:lnTo>
                    <a:pt x="2219642" y="1371600"/>
                  </a:lnTo>
                  <a:lnTo>
                    <a:pt x="2219629" y="1371320"/>
                  </a:lnTo>
                  <a:lnTo>
                    <a:pt x="2247912" y="1378127"/>
                  </a:lnTo>
                  <a:lnTo>
                    <a:pt x="2275611" y="1407566"/>
                  </a:lnTo>
                  <a:lnTo>
                    <a:pt x="2276589" y="1433118"/>
                  </a:lnTo>
                  <a:lnTo>
                    <a:pt x="2276589" y="1348714"/>
                  </a:lnTo>
                  <a:lnTo>
                    <a:pt x="2256205" y="1337462"/>
                  </a:lnTo>
                  <a:lnTo>
                    <a:pt x="2219325" y="1334274"/>
                  </a:lnTo>
                  <a:lnTo>
                    <a:pt x="2217940" y="1168400"/>
                  </a:lnTo>
                  <a:lnTo>
                    <a:pt x="2216962" y="1066800"/>
                  </a:lnTo>
                  <a:lnTo>
                    <a:pt x="2216442" y="1016000"/>
                  </a:lnTo>
                  <a:lnTo>
                    <a:pt x="2215883" y="965200"/>
                  </a:lnTo>
                  <a:lnTo>
                    <a:pt x="2215286" y="914400"/>
                  </a:lnTo>
                  <a:lnTo>
                    <a:pt x="2214651" y="863600"/>
                  </a:lnTo>
                  <a:lnTo>
                    <a:pt x="2213991" y="812800"/>
                  </a:lnTo>
                  <a:lnTo>
                    <a:pt x="2213267" y="762000"/>
                  </a:lnTo>
                  <a:lnTo>
                    <a:pt x="2212505" y="711200"/>
                  </a:lnTo>
                  <a:lnTo>
                    <a:pt x="2211692" y="660400"/>
                  </a:lnTo>
                  <a:lnTo>
                    <a:pt x="2212035" y="660400"/>
                  </a:lnTo>
                  <a:lnTo>
                    <a:pt x="2209520" y="533400"/>
                  </a:lnTo>
                  <a:lnTo>
                    <a:pt x="2208263" y="469900"/>
                  </a:lnTo>
                  <a:lnTo>
                    <a:pt x="2208403" y="457200"/>
                  </a:lnTo>
                  <a:lnTo>
                    <a:pt x="2208619" y="444500"/>
                  </a:lnTo>
                  <a:lnTo>
                    <a:pt x="2208885" y="444500"/>
                  </a:lnTo>
                  <a:lnTo>
                    <a:pt x="2209114" y="431800"/>
                  </a:lnTo>
                  <a:lnTo>
                    <a:pt x="2208644" y="419100"/>
                  </a:lnTo>
                  <a:lnTo>
                    <a:pt x="2207730" y="381000"/>
                  </a:lnTo>
                  <a:lnTo>
                    <a:pt x="2205113" y="254000"/>
                  </a:lnTo>
                  <a:lnTo>
                    <a:pt x="2201316" y="63500"/>
                  </a:lnTo>
                  <a:lnTo>
                    <a:pt x="2199259" y="63500"/>
                  </a:lnTo>
                  <a:lnTo>
                    <a:pt x="2198827" y="38100"/>
                  </a:lnTo>
                  <a:lnTo>
                    <a:pt x="2198611" y="25400"/>
                  </a:lnTo>
                  <a:lnTo>
                    <a:pt x="2198243" y="12700"/>
                  </a:lnTo>
                  <a:lnTo>
                    <a:pt x="2197887" y="0"/>
                  </a:lnTo>
                  <a:lnTo>
                    <a:pt x="1812544" y="0"/>
                  </a:lnTo>
                  <a:lnTo>
                    <a:pt x="1789861" y="12700"/>
                  </a:lnTo>
                  <a:lnTo>
                    <a:pt x="1447088" y="12700"/>
                  </a:lnTo>
                  <a:lnTo>
                    <a:pt x="1447088" y="1625600"/>
                  </a:lnTo>
                  <a:lnTo>
                    <a:pt x="1423809" y="1625600"/>
                  </a:lnTo>
                  <a:lnTo>
                    <a:pt x="1377048" y="1622234"/>
                  </a:lnTo>
                  <a:lnTo>
                    <a:pt x="1445247" y="1622094"/>
                  </a:lnTo>
                  <a:lnTo>
                    <a:pt x="1447088" y="1625600"/>
                  </a:lnTo>
                  <a:lnTo>
                    <a:pt x="1447088" y="12700"/>
                  </a:lnTo>
                  <a:lnTo>
                    <a:pt x="874776" y="12700"/>
                  </a:lnTo>
                  <a:lnTo>
                    <a:pt x="759180" y="25400"/>
                  </a:lnTo>
                  <a:lnTo>
                    <a:pt x="133832" y="25400"/>
                  </a:lnTo>
                  <a:lnTo>
                    <a:pt x="133997" y="63500"/>
                  </a:lnTo>
                  <a:lnTo>
                    <a:pt x="134112" y="114300"/>
                  </a:lnTo>
                  <a:lnTo>
                    <a:pt x="135013" y="165100"/>
                  </a:lnTo>
                  <a:lnTo>
                    <a:pt x="136144" y="203200"/>
                  </a:lnTo>
                  <a:lnTo>
                    <a:pt x="137007" y="241300"/>
                  </a:lnTo>
                  <a:lnTo>
                    <a:pt x="137096" y="266700"/>
                  </a:lnTo>
                  <a:lnTo>
                    <a:pt x="137248" y="266700"/>
                  </a:lnTo>
                  <a:lnTo>
                    <a:pt x="137668" y="254000"/>
                  </a:lnTo>
                  <a:lnTo>
                    <a:pt x="138201" y="254000"/>
                  </a:lnTo>
                  <a:lnTo>
                    <a:pt x="138709" y="266700"/>
                  </a:lnTo>
                  <a:lnTo>
                    <a:pt x="138252" y="279400"/>
                  </a:lnTo>
                  <a:lnTo>
                    <a:pt x="139153" y="317500"/>
                  </a:lnTo>
                  <a:lnTo>
                    <a:pt x="138709" y="330200"/>
                  </a:lnTo>
                  <a:lnTo>
                    <a:pt x="138988" y="355600"/>
                  </a:lnTo>
                  <a:lnTo>
                    <a:pt x="139420" y="381000"/>
                  </a:lnTo>
                  <a:lnTo>
                    <a:pt x="140169" y="393700"/>
                  </a:lnTo>
                  <a:lnTo>
                    <a:pt x="141401" y="393700"/>
                  </a:lnTo>
                  <a:lnTo>
                    <a:pt x="140792" y="406400"/>
                  </a:lnTo>
                  <a:lnTo>
                    <a:pt x="140360" y="431800"/>
                  </a:lnTo>
                  <a:lnTo>
                    <a:pt x="139141" y="431800"/>
                  </a:lnTo>
                  <a:lnTo>
                    <a:pt x="139230" y="457200"/>
                  </a:lnTo>
                  <a:lnTo>
                    <a:pt x="139357" y="469900"/>
                  </a:lnTo>
                  <a:lnTo>
                    <a:pt x="139687" y="482600"/>
                  </a:lnTo>
                  <a:lnTo>
                    <a:pt x="140093" y="457200"/>
                  </a:lnTo>
                  <a:lnTo>
                    <a:pt x="140423" y="495300"/>
                  </a:lnTo>
                  <a:lnTo>
                    <a:pt x="140462" y="533400"/>
                  </a:lnTo>
                  <a:lnTo>
                    <a:pt x="140779" y="571500"/>
                  </a:lnTo>
                  <a:lnTo>
                    <a:pt x="141935" y="596900"/>
                  </a:lnTo>
                  <a:lnTo>
                    <a:pt x="142582" y="571500"/>
                  </a:lnTo>
                  <a:lnTo>
                    <a:pt x="142913" y="596900"/>
                  </a:lnTo>
                  <a:lnTo>
                    <a:pt x="143014" y="622300"/>
                  </a:lnTo>
                  <a:lnTo>
                    <a:pt x="142633" y="647700"/>
                  </a:lnTo>
                  <a:lnTo>
                    <a:pt x="141541" y="660400"/>
                  </a:lnTo>
                  <a:lnTo>
                    <a:pt x="140487" y="622300"/>
                  </a:lnTo>
                  <a:lnTo>
                    <a:pt x="140995" y="660400"/>
                  </a:lnTo>
                  <a:lnTo>
                    <a:pt x="141554" y="698500"/>
                  </a:lnTo>
                  <a:lnTo>
                    <a:pt x="142303" y="736600"/>
                  </a:lnTo>
                  <a:lnTo>
                    <a:pt x="143383" y="774700"/>
                  </a:lnTo>
                  <a:lnTo>
                    <a:pt x="143230" y="762000"/>
                  </a:lnTo>
                  <a:lnTo>
                    <a:pt x="144145" y="787400"/>
                  </a:lnTo>
                  <a:lnTo>
                    <a:pt x="145199" y="838200"/>
                  </a:lnTo>
                  <a:lnTo>
                    <a:pt x="146354" y="889000"/>
                  </a:lnTo>
                  <a:lnTo>
                    <a:pt x="150202" y="1066800"/>
                  </a:lnTo>
                  <a:lnTo>
                    <a:pt x="151485" y="1130300"/>
                  </a:lnTo>
                  <a:lnTo>
                    <a:pt x="152730" y="1181100"/>
                  </a:lnTo>
                  <a:lnTo>
                    <a:pt x="153885" y="1231900"/>
                  </a:lnTo>
                  <a:lnTo>
                    <a:pt x="154914" y="1257300"/>
                  </a:lnTo>
                  <a:lnTo>
                    <a:pt x="156083" y="1219200"/>
                  </a:lnTo>
                  <a:lnTo>
                    <a:pt x="157949" y="1282700"/>
                  </a:lnTo>
                  <a:lnTo>
                    <a:pt x="157391" y="1273975"/>
                  </a:lnTo>
                  <a:lnTo>
                    <a:pt x="157391" y="1540471"/>
                  </a:lnTo>
                  <a:lnTo>
                    <a:pt x="129692" y="1555877"/>
                  </a:lnTo>
                  <a:lnTo>
                    <a:pt x="150190" y="1510715"/>
                  </a:lnTo>
                  <a:lnTo>
                    <a:pt x="156921" y="1507782"/>
                  </a:lnTo>
                  <a:lnTo>
                    <a:pt x="157391" y="1540471"/>
                  </a:lnTo>
                  <a:lnTo>
                    <a:pt x="157391" y="1273975"/>
                  </a:lnTo>
                  <a:lnTo>
                    <a:pt x="157137" y="1270000"/>
                  </a:lnTo>
                  <a:lnTo>
                    <a:pt x="156019" y="1261732"/>
                  </a:lnTo>
                  <a:lnTo>
                    <a:pt x="156019" y="1444459"/>
                  </a:lnTo>
                  <a:lnTo>
                    <a:pt x="118084" y="1458518"/>
                  </a:lnTo>
                  <a:lnTo>
                    <a:pt x="91681" y="1484388"/>
                  </a:lnTo>
                  <a:lnTo>
                    <a:pt x="93573" y="1458150"/>
                  </a:lnTo>
                  <a:lnTo>
                    <a:pt x="123075" y="1428877"/>
                  </a:lnTo>
                  <a:lnTo>
                    <a:pt x="155702" y="1422171"/>
                  </a:lnTo>
                  <a:lnTo>
                    <a:pt x="156019" y="1444459"/>
                  </a:lnTo>
                  <a:lnTo>
                    <a:pt x="156019" y="1261732"/>
                  </a:lnTo>
                  <a:lnTo>
                    <a:pt x="155422" y="1257300"/>
                  </a:lnTo>
                  <a:lnTo>
                    <a:pt x="154914" y="1257300"/>
                  </a:lnTo>
                  <a:lnTo>
                    <a:pt x="153797" y="1257300"/>
                  </a:lnTo>
                  <a:lnTo>
                    <a:pt x="153225" y="1244600"/>
                  </a:lnTo>
                  <a:lnTo>
                    <a:pt x="155181" y="1384744"/>
                  </a:lnTo>
                  <a:lnTo>
                    <a:pt x="115976" y="1386789"/>
                  </a:lnTo>
                  <a:lnTo>
                    <a:pt x="15773" y="1437728"/>
                  </a:lnTo>
                  <a:lnTo>
                    <a:pt x="23418" y="1584261"/>
                  </a:lnTo>
                  <a:lnTo>
                    <a:pt x="0" y="1636102"/>
                  </a:lnTo>
                  <a:lnTo>
                    <a:pt x="17564" y="1659661"/>
                  </a:lnTo>
                  <a:lnTo>
                    <a:pt x="18745" y="1682457"/>
                  </a:lnTo>
                  <a:lnTo>
                    <a:pt x="46672" y="1716925"/>
                  </a:lnTo>
                  <a:lnTo>
                    <a:pt x="175564" y="1840814"/>
                  </a:lnTo>
                  <a:lnTo>
                    <a:pt x="107861" y="2363419"/>
                  </a:lnTo>
                  <a:lnTo>
                    <a:pt x="306501" y="2363419"/>
                  </a:lnTo>
                  <a:lnTo>
                    <a:pt x="336232" y="1763877"/>
                  </a:lnTo>
                  <a:lnTo>
                    <a:pt x="242049" y="1706753"/>
                  </a:lnTo>
                  <a:lnTo>
                    <a:pt x="176771" y="1675866"/>
                  </a:lnTo>
                  <a:lnTo>
                    <a:pt x="193230" y="1647240"/>
                  </a:lnTo>
                  <a:lnTo>
                    <a:pt x="245935" y="1639595"/>
                  </a:lnTo>
                  <a:lnTo>
                    <a:pt x="270789" y="1638300"/>
                  </a:lnTo>
                  <a:lnTo>
                    <a:pt x="1687144" y="1638300"/>
                  </a:lnTo>
                  <a:lnTo>
                    <a:pt x="1743951" y="1625600"/>
                  </a:lnTo>
                  <a:lnTo>
                    <a:pt x="1596224" y="1625600"/>
                  </a:lnTo>
                  <a:lnTo>
                    <a:pt x="1546783" y="1621878"/>
                  </a:lnTo>
                  <a:lnTo>
                    <a:pt x="2025015" y="1620837"/>
                  </a:lnTo>
                  <a:lnTo>
                    <a:pt x="2027923" y="1705279"/>
                  </a:lnTo>
                  <a:lnTo>
                    <a:pt x="2041817" y="2363419"/>
                  </a:lnTo>
                  <a:lnTo>
                    <a:pt x="2254847" y="2363419"/>
                  </a:lnTo>
                  <a:lnTo>
                    <a:pt x="2183244" y="1776818"/>
                  </a:lnTo>
                  <a:lnTo>
                    <a:pt x="2312644" y="1660664"/>
                  </a:lnTo>
                  <a:lnTo>
                    <a:pt x="2340927" y="1628076"/>
                  </a:lnTo>
                  <a:lnTo>
                    <a:pt x="2342832" y="1605965"/>
                  </a:lnTo>
                  <a:lnTo>
                    <a:pt x="2357120" y="1588071"/>
                  </a:lnTo>
                  <a:lnTo>
                    <a:pt x="2360676" y="1583626"/>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9" name="object 8">
              <a:extLst>
                <a:ext uri="{FF2B5EF4-FFF2-40B4-BE49-F238E27FC236}">
                  <a16:creationId xmlns:a16="http://schemas.microsoft.com/office/drawing/2014/main" id="{F6E1A283-72F2-D548-8D00-004BE307E652}"/>
                </a:ext>
              </a:extLst>
            </p:cNvPr>
            <p:cNvSpPr/>
            <p:nvPr/>
          </p:nvSpPr>
          <p:spPr>
            <a:xfrm>
              <a:off x="5827364" y="6473342"/>
              <a:ext cx="358140" cy="1087120"/>
            </a:xfrm>
            <a:custGeom>
              <a:avLst/>
              <a:gdLst/>
              <a:ahLst/>
              <a:cxnLst/>
              <a:rect l="l" t="t" r="r" b="b"/>
              <a:pathLst>
                <a:path w="358139" h="1087120">
                  <a:moveTo>
                    <a:pt x="31254" y="108064"/>
                  </a:moveTo>
                  <a:lnTo>
                    <a:pt x="0" y="114414"/>
                  </a:lnTo>
                  <a:lnTo>
                    <a:pt x="9626" y="265391"/>
                  </a:lnTo>
                  <a:lnTo>
                    <a:pt x="7899" y="348907"/>
                  </a:lnTo>
                  <a:lnTo>
                    <a:pt x="54610" y="488873"/>
                  </a:lnTo>
                  <a:lnTo>
                    <a:pt x="5288" y="1086662"/>
                  </a:lnTo>
                  <a:lnTo>
                    <a:pt x="157758" y="1086662"/>
                  </a:lnTo>
                  <a:lnTo>
                    <a:pt x="207048" y="493623"/>
                  </a:lnTo>
                  <a:lnTo>
                    <a:pt x="288150" y="388950"/>
                  </a:lnTo>
                  <a:lnTo>
                    <a:pt x="326898" y="342938"/>
                  </a:lnTo>
                  <a:lnTo>
                    <a:pt x="357674" y="326051"/>
                  </a:lnTo>
                  <a:lnTo>
                    <a:pt x="356377" y="313435"/>
                  </a:lnTo>
                  <a:lnTo>
                    <a:pt x="259029" y="313435"/>
                  </a:lnTo>
                  <a:lnTo>
                    <a:pt x="255993" y="305688"/>
                  </a:lnTo>
                  <a:lnTo>
                    <a:pt x="269160" y="229920"/>
                  </a:lnTo>
                  <a:lnTo>
                    <a:pt x="68033" y="229920"/>
                  </a:lnTo>
                  <a:lnTo>
                    <a:pt x="56934" y="229590"/>
                  </a:lnTo>
                  <a:lnTo>
                    <a:pt x="31254" y="108064"/>
                  </a:lnTo>
                  <a:close/>
                </a:path>
                <a:path w="358139" h="1087120">
                  <a:moveTo>
                    <a:pt x="315912" y="285267"/>
                  </a:moveTo>
                  <a:lnTo>
                    <a:pt x="259029" y="313435"/>
                  </a:lnTo>
                  <a:lnTo>
                    <a:pt x="356377" y="313435"/>
                  </a:lnTo>
                  <a:lnTo>
                    <a:pt x="354495" y="295249"/>
                  </a:lnTo>
                  <a:lnTo>
                    <a:pt x="315912" y="285267"/>
                  </a:lnTo>
                  <a:close/>
                </a:path>
                <a:path w="358139" h="1087120">
                  <a:moveTo>
                    <a:pt x="83083" y="41325"/>
                  </a:moveTo>
                  <a:lnTo>
                    <a:pt x="68033" y="229920"/>
                  </a:lnTo>
                  <a:lnTo>
                    <a:pt x="269160" y="229920"/>
                  </a:lnTo>
                  <a:lnTo>
                    <a:pt x="271758" y="214972"/>
                  </a:lnTo>
                  <a:lnTo>
                    <a:pt x="208216" y="214972"/>
                  </a:lnTo>
                  <a:lnTo>
                    <a:pt x="197205" y="214071"/>
                  </a:lnTo>
                  <a:lnTo>
                    <a:pt x="197489" y="202196"/>
                  </a:lnTo>
                  <a:lnTo>
                    <a:pt x="133946" y="202196"/>
                  </a:lnTo>
                  <a:lnTo>
                    <a:pt x="122707" y="201206"/>
                  </a:lnTo>
                  <a:lnTo>
                    <a:pt x="115150" y="43573"/>
                  </a:lnTo>
                  <a:lnTo>
                    <a:pt x="83083" y="41325"/>
                  </a:lnTo>
                  <a:close/>
                </a:path>
                <a:path w="358139" h="1087120">
                  <a:moveTo>
                    <a:pt x="266839" y="54902"/>
                  </a:moveTo>
                  <a:lnTo>
                    <a:pt x="208216" y="214972"/>
                  </a:lnTo>
                  <a:lnTo>
                    <a:pt x="271758" y="214972"/>
                  </a:lnTo>
                  <a:lnTo>
                    <a:pt x="298056" y="63639"/>
                  </a:lnTo>
                  <a:lnTo>
                    <a:pt x="266839" y="54902"/>
                  </a:lnTo>
                  <a:close/>
                </a:path>
                <a:path w="358139" h="1087120">
                  <a:moveTo>
                    <a:pt x="166433" y="0"/>
                  </a:moveTo>
                  <a:lnTo>
                    <a:pt x="133946" y="202196"/>
                  </a:lnTo>
                  <a:lnTo>
                    <a:pt x="197489" y="202196"/>
                  </a:lnTo>
                  <a:lnTo>
                    <a:pt x="202222" y="4470"/>
                  </a:lnTo>
                  <a:lnTo>
                    <a:pt x="166433"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pic>
          <p:nvPicPr>
            <p:cNvPr id="10" name="object 9">
              <a:extLst>
                <a:ext uri="{FF2B5EF4-FFF2-40B4-BE49-F238E27FC236}">
                  <a16:creationId xmlns:a16="http://schemas.microsoft.com/office/drawing/2014/main" id="{EF39766D-5314-364B-B787-DE3CACB0B6CB}"/>
                </a:ext>
              </a:extLst>
            </p:cNvPr>
            <p:cNvPicPr/>
            <p:nvPr/>
          </p:nvPicPr>
          <p:blipFill>
            <a:blip r:embed="rId2" cstate="screen">
              <a:extLst>
                <a:ext uri="{28A0092B-C50C-407E-A947-70E740481C1C}">
                  <a14:useLocalDpi xmlns:a14="http://schemas.microsoft.com/office/drawing/2010/main"/>
                </a:ext>
              </a:extLst>
            </a:blip>
            <a:stretch>
              <a:fillRect/>
            </a:stretch>
          </p:blipFill>
          <p:spPr>
            <a:xfrm>
              <a:off x="5329491" y="6968257"/>
              <a:ext cx="75819" cy="82080"/>
            </a:xfrm>
            <a:prstGeom prst="rect">
              <a:avLst/>
            </a:prstGeom>
          </p:spPr>
        </p:pic>
        <p:sp>
          <p:nvSpPr>
            <p:cNvPr id="11" name="object 10">
              <a:extLst>
                <a:ext uri="{FF2B5EF4-FFF2-40B4-BE49-F238E27FC236}">
                  <a16:creationId xmlns:a16="http://schemas.microsoft.com/office/drawing/2014/main" id="{9971EC5D-E8DA-EC44-B0D8-4FAE29DF4F98}"/>
                </a:ext>
              </a:extLst>
            </p:cNvPr>
            <p:cNvSpPr/>
            <p:nvPr/>
          </p:nvSpPr>
          <p:spPr>
            <a:xfrm>
              <a:off x="5092833" y="6998497"/>
              <a:ext cx="245110" cy="561975"/>
            </a:xfrm>
            <a:custGeom>
              <a:avLst/>
              <a:gdLst/>
              <a:ahLst/>
              <a:cxnLst/>
              <a:rect l="l" t="t" r="r" b="b"/>
              <a:pathLst>
                <a:path w="245110" h="561975">
                  <a:moveTo>
                    <a:pt x="244589" y="0"/>
                  </a:moveTo>
                  <a:lnTo>
                    <a:pt x="122458" y="55613"/>
                  </a:lnTo>
                  <a:lnTo>
                    <a:pt x="107106" y="63404"/>
                  </a:lnTo>
                  <a:lnTo>
                    <a:pt x="104750" y="66116"/>
                  </a:lnTo>
                  <a:lnTo>
                    <a:pt x="101609" y="84217"/>
                  </a:lnTo>
                  <a:lnTo>
                    <a:pt x="95010" y="121156"/>
                  </a:lnTo>
                  <a:lnTo>
                    <a:pt x="85509" y="173977"/>
                  </a:lnTo>
                  <a:lnTo>
                    <a:pt x="94971" y="217131"/>
                  </a:lnTo>
                  <a:lnTo>
                    <a:pt x="0" y="561507"/>
                  </a:lnTo>
                  <a:lnTo>
                    <a:pt x="116285" y="561507"/>
                  </a:lnTo>
                  <a:lnTo>
                    <a:pt x="178664" y="212763"/>
                  </a:lnTo>
                  <a:lnTo>
                    <a:pt x="224257" y="197459"/>
                  </a:lnTo>
                  <a:lnTo>
                    <a:pt x="244589" y="0"/>
                  </a:lnTo>
                  <a:close/>
                </a:path>
              </a:pathLst>
            </a:custGeom>
            <a:solidFill>
              <a:srgbClr val="9874CA">
                <a:alpha val="59999"/>
              </a:srgbClr>
            </a:solidFill>
          </p:spPr>
          <p:txBody>
            <a:bodyPr wrap="square" lIns="0" tIns="0" rIns="0" bIns="0" rtlCol="0"/>
            <a:lstStyle/>
            <a:p>
              <a:endParaRPr sz="1632" dirty="0">
                <a:latin typeface="Lato" panose="020F0502020204030203" pitchFamily="34" charset="77"/>
              </a:endParaRPr>
            </a:p>
          </p:txBody>
        </p:sp>
        <p:sp>
          <p:nvSpPr>
            <p:cNvPr id="12" name="object 11">
              <a:extLst>
                <a:ext uri="{FF2B5EF4-FFF2-40B4-BE49-F238E27FC236}">
                  <a16:creationId xmlns:a16="http://schemas.microsoft.com/office/drawing/2014/main" id="{79DB785E-8925-604C-9FF8-DDC867FA8601}"/>
                </a:ext>
              </a:extLst>
            </p:cNvPr>
            <p:cNvSpPr/>
            <p:nvPr/>
          </p:nvSpPr>
          <p:spPr>
            <a:xfrm>
              <a:off x="5181080" y="6835819"/>
              <a:ext cx="174625" cy="633095"/>
            </a:xfrm>
            <a:custGeom>
              <a:avLst/>
              <a:gdLst/>
              <a:ahLst/>
              <a:cxnLst/>
              <a:rect l="l" t="t" r="r" b="b"/>
              <a:pathLst>
                <a:path w="174625" h="633095">
                  <a:moveTo>
                    <a:pt x="120403" y="561708"/>
                  </a:moveTo>
                  <a:lnTo>
                    <a:pt x="2565" y="561708"/>
                  </a:lnTo>
                  <a:lnTo>
                    <a:pt x="4149" y="572876"/>
                  </a:lnTo>
                  <a:lnTo>
                    <a:pt x="3100" y="584598"/>
                  </a:lnTo>
                  <a:lnTo>
                    <a:pt x="1692" y="596003"/>
                  </a:lnTo>
                  <a:lnTo>
                    <a:pt x="2197" y="606221"/>
                  </a:lnTo>
                  <a:lnTo>
                    <a:pt x="46193" y="618593"/>
                  </a:lnTo>
                  <a:lnTo>
                    <a:pt x="78449" y="627197"/>
                  </a:lnTo>
                  <a:lnTo>
                    <a:pt x="102476" y="632421"/>
                  </a:lnTo>
                  <a:lnTo>
                    <a:pt x="111010" y="632637"/>
                  </a:lnTo>
                  <a:lnTo>
                    <a:pt x="112306" y="626960"/>
                  </a:lnTo>
                  <a:lnTo>
                    <a:pt x="114325" y="621665"/>
                  </a:lnTo>
                  <a:lnTo>
                    <a:pt x="111645" y="619239"/>
                  </a:lnTo>
                  <a:lnTo>
                    <a:pt x="113690" y="613117"/>
                  </a:lnTo>
                  <a:lnTo>
                    <a:pt x="117406" y="613117"/>
                  </a:lnTo>
                  <a:lnTo>
                    <a:pt x="117436" y="610353"/>
                  </a:lnTo>
                  <a:lnTo>
                    <a:pt x="117284" y="607326"/>
                  </a:lnTo>
                  <a:lnTo>
                    <a:pt x="115112" y="600303"/>
                  </a:lnTo>
                  <a:lnTo>
                    <a:pt x="117678" y="594271"/>
                  </a:lnTo>
                  <a:lnTo>
                    <a:pt x="118222" y="594271"/>
                  </a:lnTo>
                  <a:lnTo>
                    <a:pt x="120079" y="584446"/>
                  </a:lnTo>
                  <a:lnTo>
                    <a:pt x="119708" y="575862"/>
                  </a:lnTo>
                  <a:lnTo>
                    <a:pt x="119297" y="567516"/>
                  </a:lnTo>
                  <a:lnTo>
                    <a:pt x="120403" y="561708"/>
                  </a:lnTo>
                  <a:close/>
                </a:path>
                <a:path w="174625" h="633095">
                  <a:moveTo>
                    <a:pt x="117406" y="613117"/>
                  </a:moveTo>
                  <a:lnTo>
                    <a:pt x="113690" y="613117"/>
                  </a:lnTo>
                  <a:lnTo>
                    <a:pt x="115328" y="620026"/>
                  </a:lnTo>
                  <a:lnTo>
                    <a:pt x="117406" y="613117"/>
                  </a:lnTo>
                  <a:close/>
                </a:path>
                <a:path w="174625" h="633095">
                  <a:moveTo>
                    <a:pt x="118222" y="594271"/>
                  </a:moveTo>
                  <a:lnTo>
                    <a:pt x="117678" y="594271"/>
                  </a:lnTo>
                  <a:lnTo>
                    <a:pt x="118198" y="594398"/>
                  </a:lnTo>
                  <a:close/>
                </a:path>
                <a:path w="174625" h="633095">
                  <a:moveTo>
                    <a:pt x="2758" y="555967"/>
                  </a:moveTo>
                  <a:lnTo>
                    <a:pt x="927" y="565277"/>
                  </a:lnTo>
                  <a:lnTo>
                    <a:pt x="2565" y="561708"/>
                  </a:lnTo>
                  <a:lnTo>
                    <a:pt x="120403" y="561708"/>
                  </a:lnTo>
                  <a:lnTo>
                    <a:pt x="121056" y="558279"/>
                  </a:lnTo>
                  <a:lnTo>
                    <a:pt x="122656" y="558279"/>
                  </a:lnTo>
                  <a:lnTo>
                    <a:pt x="123374" y="556844"/>
                  </a:lnTo>
                  <a:lnTo>
                    <a:pt x="4394" y="556844"/>
                  </a:lnTo>
                  <a:lnTo>
                    <a:pt x="2819" y="556501"/>
                  </a:lnTo>
                  <a:lnTo>
                    <a:pt x="2758" y="555967"/>
                  </a:lnTo>
                  <a:close/>
                </a:path>
                <a:path w="174625" h="633095">
                  <a:moveTo>
                    <a:pt x="122656" y="558279"/>
                  </a:moveTo>
                  <a:lnTo>
                    <a:pt x="121056" y="558279"/>
                  </a:lnTo>
                  <a:lnTo>
                    <a:pt x="121907" y="559777"/>
                  </a:lnTo>
                  <a:lnTo>
                    <a:pt x="122656" y="558279"/>
                  </a:lnTo>
                  <a:close/>
                </a:path>
                <a:path w="174625" h="633095">
                  <a:moveTo>
                    <a:pt x="1905" y="548436"/>
                  </a:moveTo>
                  <a:lnTo>
                    <a:pt x="1511" y="550989"/>
                  </a:lnTo>
                  <a:lnTo>
                    <a:pt x="1464" y="553867"/>
                  </a:lnTo>
                  <a:lnTo>
                    <a:pt x="1352" y="555053"/>
                  </a:lnTo>
                  <a:lnTo>
                    <a:pt x="0" y="557225"/>
                  </a:lnTo>
                  <a:lnTo>
                    <a:pt x="2520" y="553867"/>
                  </a:lnTo>
                  <a:lnTo>
                    <a:pt x="1905" y="548436"/>
                  </a:lnTo>
                  <a:close/>
                </a:path>
                <a:path w="174625" h="633095">
                  <a:moveTo>
                    <a:pt x="130008" y="469468"/>
                  </a:moveTo>
                  <a:lnTo>
                    <a:pt x="12992" y="469468"/>
                  </a:lnTo>
                  <a:lnTo>
                    <a:pt x="11226" y="480923"/>
                  </a:lnTo>
                  <a:lnTo>
                    <a:pt x="8520" y="480923"/>
                  </a:lnTo>
                  <a:lnTo>
                    <a:pt x="8216" y="482892"/>
                  </a:lnTo>
                  <a:lnTo>
                    <a:pt x="15163" y="486994"/>
                  </a:lnTo>
                  <a:lnTo>
                    <a:pt x="12357" y="498208"/>
                  </a:lnTo>
                  <a:lnTo>
                    <a:pt x="10064" y="512677"/>
                  </a:lnTo>
                  <a:lnTo>
                    <a:pt x="8180" y="527478"/>
                  </a:lnTo>
                  <a:lnTo>
                    <a:pt x="6393" y="542303"/>
                  </a:lnTo>
                  <a:lnTo>
                    <a:pt x="4394" y="556844"/>
                  </a:lnTo>
                  <a:lnTo>
                    <a:pt x="123374" y="556844"/>
                  </a:lnTo>
                  <a:lnTo>
                    <a:pt x="124269" y="555053"/>
                  </a:lnTo>
                  <a:lnTo>
                    <a:pt x="123012" y="545592"/>
                  </a:lnTo>
                  <a:lnTo>
                    <a:pt x="124404" y="541553"/>
                  </a:lnTo>
                  <a:lnTo>
                    <a:pt x="122555" y="541553"/>
                  </a:lnTo>
                  <a:lnTo>
                    <a:pt x="122809" y="536384"/>
                  </a:lnTo>
                  <a:lnTo>
                    <a:pt x="125945" y="526529"/>
                  </a:lnTo>
                  <a:lnTo>
                    <a:pt x="124828" y="519734"/>
                  </a:lnTo>
                  <a:lnTo>
                    <a:pt x="128092" y="512572"/>
                  </a:lnTo>
                  <a:lnTo>
                    <a:pt x="125920" y="505548"/>
                  </a:lnTo>
                  <a:lnTo>
                    <a:pt x="128710" y="480923"/>
                  </a:lnTo>
                  <a:lnTo>
                    <a:pt x="11226" y="480923"/>
                  </a:lnTo>
                  <a:lnTo>
                    <a:pt x="8610" y="480339"/>
                  </a:lnTo>
                  <a:lnTo>
                    <a:pt x="128777" y="480339"/>
                  </a:lnTo>
                  <a:lnTo>
                    <a:pt x="130008" y="469468"/>
                  </a:lnTo>
                  <a:close/>
                </a:path>
                <a:path w="174625" h="633095">
                  <a:moveTo>
                    <a:pt x="3403" y="552691"/>
                  </a:moveTo>
                  <a:lnTo>
                    <a:pt x="2520" y="553867"/>
                  </a:lnTo>
                  <a:lnTo>
                    <a:pt x="2758" y="555967"/>
                  </a:lnTo>
                  <a:lnTo>
                    <a:pt x="3403" y="552691"/>
                  </a:lnTo>
                  <a:close/>
                </a:path>
                <a:path w="174625" h="633095">
                  <a:moveTo>
                    <a:pt x="125958" y="537044"/>
                  </a:moveTo>
                  <a:lnTo>
                    <a:pt x="125044" y="539483"/>
                  </a:lnTo>
                  <a:lnTo>
                    <a:pt x="122555" y="541553"/>
                  </a:lnTo>
                  <a:lnTo>
                    <a:pt x="124404" y="541553"/>
                  </a:lnTo>
                  <a:lnTo>
                    <a:pt x="125958" y="537044"/>
                  </a:lnTo>
                  <a:close/>
                </a:path>
                <a:path w="174625" h="633095">
                  <a:moveTo>
                    <a:pt x="4254" y="466305"/>
                  </a:moveTo>
                  <a:lnTo>
                    <a:pt x="4191" y="470217"/>
                  </a:lnTo>
                  <a:lnTo>
                    <a:pt x="2565" y="473798"/>
                  </a:lnTo>
                  <a:lnTo>
                    <a:pt x="4127" y="474141"/>
                  </a:lnTo>
                  <a:lnTo>
                    <a:pt x="5783" y="469791"/>
                  </a:lnTo>
                  <a:lnTo>
                    <a:pt x="4584" y="467690"/>
                  </a:lnTo>
                  <a:lnTo>
                    <a:pt x="4254" y="466305"/>
                  </a:lnTo>
                  <a:close/>
                </a:path>
                <a:path w="174625" h="633095">
                  <a:moveTo>
                    <a:pt x="5499" y="454748"/>
                  </a:moveTo>
                  <a:lnTo>
                    <a:pt x="5965" y="460039"/>
                  </a:lnTo>
                  <a:lnTo>
                    <a:pt x="6875" y="462105"/>
                  </a:lnTo>
                  <a:lnTo>
                    <a:pt x="7526" y="463871"/>
                  </a:lnTo>
                  <a:lnTo>
                    <a:pt x="7213" y="468261"/>
                  </a:lnTo>
                  <a:lnTo>
                    <a:pt x="6668" y="469680"/>
                  </a:lnTo>
                  <a:lnTo>
                    <a:pt x="9969" y="471462"/>
                  </a:lnTo>
                  <a:lnTo>
                    <a:pt x="12992" y="469468"/>
                  </a:lnTo>
                  <a:lnTo>
                    <a:pt x="130008" y="469468"/>
                  </a:lnTo>
                  <a:lnTo>
                    <a:pt x="130646" y="463842"/>
                  </a:lnTo>
                  <a:lnTo>
                    <a:pt x="130827" y="462013"/>
                  </a:lnTo>
                  <a:lnTo>
                    <a:pt x="8712" y="462013"/>
                  </a:lnTo>
                  <a:lnTo>
                    <a:pt x="6032" y="454863"/>
                  </a:lnTo>
                  <a:lnTo>
                    <a:pt x="5499" y="454748"/>
                  </a:lnTo>
                  <a:close/>
                </a:path>
                <a:path w="174625" h="633095">
                  <a:moveTo>
                    <a:pt x="5969" y="469303"/>
                  </a:moveTo>
                  <a:lnTo>
                    <a:pt x="5783" y="469791"/>
                  </a:lnTo>
                  <a:lnTo>
                    <a:pt x="6286" y="470674"/>
                  </a:lnTo>
                  <a:lnTo>
                    <a:pt x="6668" y="469680"/>
                  </a:lnTo>
                  <a:lnTo>
                    <a:pt x="5969" y="469303"/>
                  </a:lnTo>
                  <a:close/>
                </a:path>
                <a:path w="174625" h="633095">
                  <a:moveTo>
                    <a:pt x="30810" y="290439"/>
                  </a:moveTo>
                  <a:lnTo>
                    <a:pt x="22220" y="371906"/>
                  </a:lnTo>
                  <a:lnTo>
                    <a:pt x="16394" y="422042"/>
                  </a:lnTo>
                  <a:lnTo>
                    <a:pt x="8712" y="462013"/>
                  </a:lnTo>
                  <a:lnTo>
                    <a:pt x="130827" y="462013"/>
                  </a:lnTo>
                  <a:lnTo>
                    <a:pt x="136666" y="403050"/>
                  </a:lnTo>
                  <a:lnTo>
                    <a:pt x="142488" y="342224"/>
                  </a:lnTo>
                  <a:lnTo>
                    <a:pt x="146621" y="300418"/>
                  </a:lnTo>
                  <a:lnTo>
                    <a:pt x="147091" y="300418"/>
                  </a:lnTo>
                  <a:lnTo>
                    <a:pt x="147595" y="295503"/>
                  </a:lnTo>
                  <a:lnTo>
                    <a:pt x="40220" y="295503"/>
                  </a:lnTo>
                  <a:lnTo>
                    <a:pt x="40010" y="294062"/>
                  </a:lnTo>
                  <a:lnTo>
                    <a:pt x="30810" y="290439"/>
                  </a:lnTo>
                  <a:close/>
                </a:path>
                <a:path w="174625" h="633095">
                  <a:moveTo>
                    <a:pt x="147091" y="300418"/>
                  </a:moveTo>
                  <a:lnTo>
                    <a:pt x="146621" y="300418"/>
                  </a:lnTo>
                  <a:lnTo>
                    <a:pt x="146951" y="301777"/>
                  </a:lnTo>
                  <a:lnTo>
                    <a:pt x="147091" y="300418"/>
                  </a:lnTo>
                  <a:close/>
                </a:path>
                <a:path w="174625" h="633095">
                  <a:moveTo>
                    <a:pt x="40010" y="294062"/>
                  </a:moveTo>
                  <a:lnTo>
                    <a:pt x="40220" y="295503"/>
                  </a:lnTo>
                  <a:lnTo>
                    <a:pt x="40411" y="294220"/>
                  </a:lnTo>
                  <a:lnTo>
                    <a:pt x="40010" y="294062"/>
                  </a:lnTo>
                  <a:close/>
                </a:path>
                <a:path w="174625" h="633095">
                  <a:moveTo>
                    <a:pt x="148707" y="284657"/>
                  </a:moveTo>
                  <a:lnTo>
                    <a:pt x="38633" y="284657"/>
                  </a:lnTo>
                  <a:lnTo>
                    <a:pt x="40010" y="294062"/>
                  </a:lnTo>
                  <a:lnTo>
                    <a:pt x="40411" y="294220"/>
                  </a:lnTo>
                  <a:lnTo>
                    <a:pt x="40220" y="295503"/>
                  </a:lnTo>
                  <a:lnTo>
                    <a:pt x="147595" y="295503"/>
                  </a:lnTo>
                  <a:lnTo>
                    <a:pt x="148707" y="284657"/>
                  </a:lnTo>
                  <a:close/>
                </a:path>
                <a:path w="174625" h="633095">
                  <a:moveTo>
                    <a:pt x="30962" y="288975"/>
                  </a:moveTo>
                  <a:lnTo>
                    <a:pt x="29705" y="290004"/>
                  </a:lnTo>
                  <a:lnTo>
                    <a:pt x="30810" y="290439"/>
                  </a:lnTo>
                  <a:lnTo>
                    <a:pt x="30962" y="288975"/>
                  </a:lnTo>
                  <a:close/>
                </a:path>
                <a:path w="174625" h="633095">
                  <a:moveTo>
                    <a:pt x="158408" y="192747"/>
                  </a:moveTo>
                  <a:lnTo>
                    <a:pt x="32715" y="192747"/>
                  </a:lnTo>
                  <a:lnTo>
                    <a:pt x="33595" y="211996"/>
                  </a:lnTo>
                  <a:lnTo>
                    <a:pt x="33143" y="241931"/>
                  </a:lnTo>
                  <a:lnTo>
                    <a:pt x="32925" y="271672"/>
                  </a:lnTo>
                  <a:lnTo>
                    <a:pt x="34505" y="290334"/>
                  </a:lnTo>
                  <a:lnTo>
                    <a:pt x="38633" y="284657"/>
                  </a:lnTo>
                  <a:lnTo>
                    <a:pt x="148707" y="284657"/>
                  </a:lnTo>
                  <a:lnTo>
                    <a:pt x="151899" y="253535"/>
                  </a:lnTo>
                  <a:lnTo>
                    <a:pt x="158213" y="194721"/>
                  </a:lnTo>
                  <a:lnTo>
                    <a:pt x="158408" y="192747"/>
                  </a:lnTo>
                  <a:close/>
                </a:path>
                <a:path w="174625" h="633095">
                  <a:moveTo>
                    <a:pt x="33159" y="165290"/>
                  </a:moveTo>
                  <a:lnTo>
                    <a:pt x="32238" y="174065"/>
                  </a:lnTo>
                  <a:lnTo>
                    <a:pt x="31702" y="181695"/>
                  </a:lnTo>
                  <a:lnTo>
                    <a:pt x="31638" y="188939"/>
                  </a:lnTo>
                  <a:lnTo>
                    <a:pt x="32131" y="196557"/>
                  </a:lnTo>
                  <a:lnTo>
                    <a:pt x="32715" y="192747"/>
                  </a:lnTo>
                  <a:lnTo>
                    <a:pt x="158408" y="192747"/>
                  </a:lnTo>
                  <a:lnTo>
                    <a:pt x="160341" y="173240"/>
                  </a:lnTo>
                  <a:lnTo>
                    <a:pt x="33553" y="173240"/>
                  </a:lnTo>
                  <a:lnTo>
                    <a:pt x="33159" y="165290"/>
                  </a:lnTo>
                  <a:close/>
                </a:path>
                <a:path w="174625" h="633095">
                  <a:moveTo>
                    <a:pt x="162036" y="156133"/>
                  </a:moveTo>
                  <a:lnTo>
                    <a:pt x="39446" y="156133"/>
                  </a:lnTo>
                  <a:lnTo>
                    <a:pt x="38798" y="163868"/>
                  </a:lnTo>
                  <a:lnTo>
                    <a:pt x="38354" y="170332"/>
                  </a:lnTo>
                  <a:lnTo>
                    <a:pt x="33553" y="173240"/>
                  </a:lnTo>
                  <a:lnTo>
                    <a:pt x="160341" y="173240"/>
                  </a:lnTo>
                  <a:lnTo>
                    <a:pt x="162036" y="156133"/>
                  </a:lnTo>
                  <a:close/>
                </a:path>
                <a:path w="174625" h="633095">
                  <a:moveTo>
                    <a:pt x="39398" y="132473"/>
                  </a:moveTo>
                  <a:lnTo>
                    <a:pt x="38144" y="141173"/>
                  </a:lnTo>
                  <a:lnTo>
                    <a:pt x="36718" y="148332"/>
                  </a:lnTo>
                  <a:lnTo>
                    <a:pt x="36031" y="154658"/>
                  </a:lnTo>
                  <a:lnTo>
                    <a:pt x="37084" y="160858"/>
                  </a:lnTo>
                  <a:lnTo>
                    <a:pt x="39446" y="156133"/>
                  </a:lnTo>
                  <a:lnTo>
                    <a:pt x="162036" y="156133"/>
                  </a:lnTo>
                  <a:lnTo>
                    <a:pt x="164075" y="135561"/>
                  </a:lnTo>
                  <a:lnTo>
                    <a:pt x="164199" y="133858"/>
                  </a:lnTo>
                  <a:lnTo>
                    <a:pt x="39624" y="133858"/>
                  </a:lnTo>
                  <a:lnTo>
                    <a:pt x="39398" y="132473"/>
                  </a:lnTo>
                  <a:close/>
                </a:path>
                <a:path w="174625" h="633095">
                  <a:moveTo>
                    <a:pt x="38519" y="127063"/>
                  </a:moveTo>
                  <a:lnTo>
                    <a:pt x="37922" y="130886"/>
                  </a:lnTo>
                  <a:lnTo>
                    <a:pt x="36804" y="134569"/>
                  </a:lnTo>
                  <a:lnTo>
                    <a:pt x="37465" y="137350"/>
                  </a:lnTo>
                  <a:lnTo>
                    <a:pt x="39306" y="132473"/>
                  </a:lnTo>
                  <a:lnTo>
                    <a:pt x="38519" y="127063"/>
                  </a:lnTo>
                  <a:close/>
                </a:path>
                <a:path w="174625" h="633095">
                  <a:moveTo>
                    <a:pt x="165175" y="120459"/>
                  </a:moveTo>
                  <a:lnTo>
                    <a:pt x="44399" y="120459"/>
                  </a:lnTo>
                  <a:lnTo>
                    <a:pt x="41910" y="122555"/>
                  </a:lnTo>
                  <a:lnTo>
                    <a:pt x="39624" y="133858"/>
                  </a:lnTo>
                  <a:lnTo>
                    <a:pt x="164199" y="133858"/>
                  </a:lnTo>
                  <a:lnTo>
                    <a:pt x="165175" y="120459"/>
                  </a:lnTo>
                  <a:close/>
                </a:path>
                <a:path w="174625" h="633095">
                  <a:moveTo>
                    <a:pt x="167291" y="91414"/>
                  </a:moveTo>
                  <a:lnTo>
                    <a:pt x="43459" y="91414"/>
                  </a:lnTo>
                  <a:lnTo>
                    <a:pt x="43929" y="95427"/>
                  </a:lnTo>
                  <a:lnTo>
                    <a:pt x="40576" y="96037"/>
                  </a:lnTo>
                  <a:lnTo>
                    <a:pt x="44970" y="106146"/>
                  </a:lnTo>
                  <a:lnTo>
                    <a:pt x="41440" y="108013"/>
                  </a:lnTo>
                  <a:lnTo>
                    <a:pt x="41376" y="111950"/>
                  </a:lnTo>
                  <a:lnTo>
                    <a:pt x="39420" y="124637"/>
                  </a:lnTo>
                  <a:lnTo>
                    <a:pt x="44399" y="120459"/>
                  </a:lnTo>
                  <a:lnTo>
                    <a:pt x="165175" y="120459"/>
                  </a:lnTo>
                  <a:lnTo>
                    <a:pt x="167291" y="91414"/>
                  </a:lnTo>
                  <a:close/>
                </a:path>
                <a:path w="174625" h="633095">
                  <a:moveTo>
                    <a:pt x="40795" y="94719"/>
                  </a:moveTo>
                  <a:lnTo>
                    <a:pt x="40576" y="96037"/>
                  </a:lnTo>
                  <a:lnTo>
                    <a:pt x="40795" y="94719"/>
                  </a:lnTo>
                  <a:close/>
                </a:path>
                <a:path w="174625" h="633095">
                  <a:moveTo>
                    <a:pt x="53086" y="4216"/>
                  </a:moveTo>
                  <a:lnTo>
                    <a:pt x="53213" y="5092"/>
                  </a:lnTo>
                  <a:lnTo>
                    <a:pt x="53505" y="5499"/>
                  </a:lnTo>
                  <a:lnTo>
                    <a:pt x="49951" y="8964"/>
                  </a:lnTo>
                  <a:lnTo>
                    <a:pt x="48310" y="14560"/>
                  </a:lnTo>
                  <a:lnTo>
                    <a:pt x="46593" y="20633"/>
                  </a:lnTo>
                  <a:lnTo>
                    <a:pt x="42811" y="25527"/>
                  </a:lnTo>
                  <a:lnTo>
                    <a:pt x="46304" y="27584"/>
                  </a:lnTo>
                  <a:lnTo>
                    <a:pt x="43611" y="30937"/>
                  </a:lnTo>
                  <a:lnTo>
                    <a:pt x="43716" y="49063"/>
                  </a:lnTo>
                  <a:lnTo>
                    <a:pt x="42808" y="52282"/>
                  </a:lnTo>
                  <a:lnTo>
                    <a:pt x="40563" y="64541"/>
                  </a:lnTo>
                  <a:lnTo>
                    <a:pt x="40422" y="74784"/>
                  </a:lnTo>
                  <a:lnTo>
                    <a:pt x="41179" y="82880"/>
                  </a:lnTo>
                  <a:lnTo>
                    <a:pt x="41631" y="89680"/>
                  </a:lnTo>
                  <a:lnTo>
                    <a:pt x="40795" y="94719"/>
                  </a:lnTo>
                  <a:lnTo>
                    <a:pt x="43459" y="91414"/>
                  </a:lnTo>
                  <a:lnTo>
                    <a:pt x="167291" y="91414"/>
                  </a:lnTo>
                  <a:lnTo>
                    <a:pt x="167665" y="86283"/>
                  </a:lnTo>
                  <a:lnTo>
                    <a:pt x="170111" y="79505"/>
                  </a:lnTo>
                  <a:lnTo>
                    <a:pt x="171746" y="72070"/>
                  </a:lnTo>
                  <a:lnTo>
                    <a:pt x="172992" y="64541"/>
                  </a:lnTo>
                  <a:lnTo>
                    <a:pt x="173380" y="62395"/>
                  </a:lnTo>
                  <a:lnTo>
                    <a:pt x="172427" y="62395"/>
                  </a:lnTo>
                  <a:lnTo>
                    <a:pt x="170535" y="60667"/>
                  </a:lnTo>
                  <a:lnTo>
                    <a:pt x="171107" y="56857"/>
                  </a:lnTo>
                  <a:lnTo>
                    <a:pt x="172367" y="44850"/>
                  </a:lnTo>
                  <a:lnTo>
                    <a:pt x="171788" y="42500"/>
                  </a:lnTo>
                  <a:lnTo>
                    <a:pt x="170916" y="40084"/>
                  </a:lnTo>
                  <a:lnTo>
                    <a:pt x="171312" y="27584"/>
                  </a:lnTo>
                  <a:lnTo>
                    <a:pt x="171576" y="22558"/>
                  </a:lnTo>
                  <a:lnTo>
                    <a:pt x="172086" y="16028"/>
                  </a:lnTo>
                  <a:lnTo>
                    <a:pt x="172799" y="8454"/>
                  </a:lnTo>
                  <a:lnTo>
                    <a:pt x="173200" y="4627"/>
                  </a:lnTo>
                  <a:lnTo>
                    <a:pt x="82945" y="4627"/>
                  </a:lnTo>
                  <a:lnTo>
                    <a:pt x="53086" y="4216"/>
                  </a:lnTo>
                  <a:close/>
                </a:path>
                <a:path w="174625" h="633095">
                  <a:moveTo>
                    <a:pt x="174256" y="57543"/>
                  </a:moveTo>
                  <a:lnTo>
                    <a:pt x="172427" y="62395"/>
                  </a:lnTo>
                  <a:lnTo>
                    <a:pt x="173380" y="62395"/>
                  </a:lnTo>
                  <a:lnTo>
                    <a:pt x="174256" y="57543"/>
                  </a:lnTo>
                  <a:close/>
                </a:path>
                <a:path w="174625" h="633095">
                  <a:moveTo>
                    <a:pt x="173685" y="0"/>
                  </a:moveTo>
                  <a:lnTo>
                    <a:pt x="143554" y="2910"/>
                  </a:lnTo>
                  <a:lnTo>
                    <a:pt x="113204" y="4322"/>
                  </a:lnTo>
                  <a:lnTo>
                    <a:pt x="82945" y="4627"/>
                  </a:lnTo>
                  <a:lnTo>
                    <a:pt x="173200" y="4627"/>
                  </a:lnTo>
                  <a:lnTo>
                    <a:pt x="173685"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pic>
          <p:nvPicPr>
            <p:cNvPr id="13" name="object 12">
              <a:extLst>
                <a:ext uri="{FF2B5EF4-FFF2-40B4-BE49-F238E27FC236}">
                  <a16:creationId xmlns:a16="http://schemas.microsoft.com/office/drawing/2014/main" id="{9E84FB05-8D1C-8043-A9B3-9CA951B54044}"/>
                </a:ext>
              </a:extLst>
            </p:cNvPr>
            <p:cNvPicPr/>
            <p:nvPr/>
          </p:nvPicPr>
          <p:blipFill>
            <a:blip r:embed="rId3" cstate="screen">
              <a:extLst>
                <a:ext uri="{28A0092B-C50C-407E-A947-70E740481C1C}">
                  <a14:useLocalDpi xmlns:a14="http://schemas.microsoft.com/office/drawing/2010/main"/>
                </a:ext>
              </a:extLst>
            </a:blip>
            <a:stretch>
              <a:fillRect/>
            </a:stretch>
          </p:blipFill>
          <p:spPr>
            <a:xfrm>
              <a:off x="5166416" y="7018491"/>
              <a:ext cx="73331" cy="183997"/>
            </a:xfrm>
            <a:prstGeom prst="rect">
              <a:avLst/>
            </a:prstGeom>
          </p:spPr>
        </p:pic>
        <p:pic>
          <p:nvPicPr>
            <p:cNvPr id="14" name="object 13">
              <a:extLst>
                <a:ext uri="{FF2B5EF4-FFF2-40B4-BE49-F238E27FC236}">
                  <a16:creationId xmlns:a16="http://schemas.microsoft.com/office/drawing/2014/main" id="{001A81B8-FC85-0F40-B975-5969BA59106D}"/>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82421" y="7036180"/>
              <a:ext cx="91165" cy="140869"/>
            </a:xfrm>
            <a:prstGeom prst="rect">
              <a:avLst/>
            </a:prstGeom>
          </p:spPr>
        </p:pic>
      </p:grpSp>
      <p:grpSp>
        <p:nvGrpSpPr>
          <p:cNvPr id="15" name="object 14">
            <a:extLst>
              <a:ext uri="{FF2B5EF4-FFF2-40B4-BE49-F238E27FC236}">
                <a16:creationId xmlns:a16="http://schemas.microsoft.com/office/drawing/2014/main" id="{437AE3C0-392C-6941-8F7D-CA0972E5AE28}"/>
              </a:ext>
            </a:extLst>
          </p:cNvPr>
          <p:cNvGrpSpPr/>
          <p:nvPr userDrawn="1"/>
        </p:nvGrpSpPr>
        <p:grpSpPr>
          <a:xfrm>
            <a:off x="8977981" y="3899269"/>
            <a:ext cx="2382831" cy="2956253"/>
            <a:chOff x="5846979" y="4300027"/>
            <a:chExt cx="2627630" cy="3260090"/>
          </a:xfrm>
        </p:grpSpPr>
        <p:sp>
          <p:nvSpPr>
            <p:cNvPr id="16" name="object 15">
              <a:extLst>
                <a:ext uri="{FF2B5EF4-FFF2-40B4-BE49-F238E27FC236}">
                  <a16:creationId xmlns:a16="http://schemas.microsoft.com/office/drawing/2014/main" id="{392EB8D4-0878-D746-A614-3BCDA5EDD5D2}"/>
                </a:ext>
              </a:extLst>
            </p:cNvPr>
            <p:cNvSpPr/>
            <p:nvPr/>
          </p:nvSpPr>
          <p:spPr>
            <a:xfrm>
              <a:off x="7225398" y="6261036"/>
              <a:ext cx="206375" cy="1299210"/>
            </a:xfrm>
            <a:custGeom>
              <a:avLst/>
              <a:gdLst/>
              <a:ahLst/>
              <a:cxnLst/>
              <a:rect l="l" t="t" r="r" b="b"/>
              <a:pathLst>
                <a:path w="206375" h="1299209">
                  <a:moveTo>
                    <a:pt x="73088" y="38277"/>
                  </a:moveTo>
                  <a:lnTo>
                    <a:pt x="71640" y="29972"/>
                  </a:lnTo>
                  <a:lnTo>
                    <a:pt x="70243" y="21170"/>
                  </a:lnTo>
                  <a:lnTo>
                    <a:pt x="67805" y="16306"/>
                  </a:lnTo>
                  <a:lnTo>
                    <a:pt x="68859" y="25361"/>
                  </a:lnTo>
                  <a:lnTo>
                    <a:pt x="70523" y="32080"/>
                  </a:lnTo>
                  <a:lnTo>
                    <a:pt x="73088" y="38277"/>
                  </a:lnTo>
                  <a:close/>
                </a:path>
                <a:path w="206375" h="1299209">
                  <a:moveTo>
                    <a:pt x="73139" y="38442"/>
                  </a:moveTo>
                  <a:lnTo>
                    <a:pt x="73088" y="38277"/>
                  </a:lnTo>
                  <a:lnTo>
                    <a:pt x="73113" y="38455"/>
                  </a:lnTo>
                  <a:close/>
                </a:path>
                <a:path w="206375" h="1299209">
                  <a:moveTo>
                    <a:pt x="194170" y="1172540"/>
                  </a:moveTo>
                  <a:lnTo>
                    <a:pt x="193357" y="1171117"/>
                  </a:lnTo>
                  <a:lnTo>
                    <a:pt x="193548" y="1173162"/>
                  </a:lnTo>
                  <a:lnTo>
                    <a:pt x="194170" y="1172540"/>
                  </a:lnTo>
                  <a:close/>
                </a:path>
                <a:path w="206375" h="1299209">
                  <a:moveTo>
                    <a:pt x="206070" y="1298968"/>
                  </a:moveTo>
                  <a:lnTo>
                    <a:pt x="201891" y="1258100"/>
                  </a:lnTo>
                  <a:lnTo>
                    <a:pt x="196621" y="1204836"/>
                  </a:lnTo>
                  <a:lnTo>
                    <a:pt x="195211" y="1190307"/>
                  </a:lnTo>
                  <a:lnTo>
                    <a:pt x="194271" y="1180566"/>
                  </a:lnTo>
                  <a:lnTo>
                    <a:pt x="193548" y="1173162"/>
                  </a:lnTo>
                  <a:lnTo>
                    <a:pt x="188277" y="1178534"/>
                  </a:lnTo>
                  <a:lnTo>
                    <a:pt x="188404" y="1165212"/>
                  </a:lnTo>
                  <a:lnTo>
                    <a:pt x="191325" y="1173124"/>
                  </a:lnTo>
                  <a:lnTo>
                    <a:pt x="191185" y="1165212"/>
                  </a:lnTo>
                  <a:lnTo>
                    <a:pt x="190881" y="1146721"/>
                  </a:lnTo>
                  <a:lnTo>
                    <a:pt x="188620" y="1104734"/>
                  </a:lnTo>
                  <a:lnTo>
                    <a:pt x="186220" y="1062469"/>
                  </a:lnTo>
                  <a:lnTo>
                    <a:pt x="185394" y="1035265"/>
                  </a:lnTo>
                  <a:lnTo>
                    <a:pt x="186016" y="1040612"/>
                  </a:lnTo>
                  <a:lnTo>
                    <a:pt x="185889" y="1035265"/>
                  </a:lnTo>
                  <a:lnTo>
                    <a:pt x="185775" y="1029855"/>
                  </a:lnTo>
                  <a:lnTo>
                    <a:pt x="185229" y="1019619"/>
                  </a:lnTo>
                  <a:lnTo>
                    <a:pt x="184378" y="1008849"/>
                  </a:lnTo>
                  <a:lnTo>
                    <a:pt x="184277" y="1007732"/>
                  </a:lnTo>
                  <a:lnTo>
                    <a:pt x="183222" y="996467"/>
                  </a:lnTo>
                  <a:lnTo>
                    <a:pt x="183527" y="1007732"/>
                  </a:lnTo>
                  <a:lnTo>
                    <a:pt x="180454" y="1003719"/>
                  </a:lnTo>
                  <a:lnTo>
                    <a:pt x="179743" y="994587"/>
                  </a:lnTo>
                  <a:lnTo>
                    <a:pt x="178803" y="983703"/>
                  </a:lnTo>
                  <a:lnTo>
                    <a:pt x="180543" y="990307"/>
                  </a:lnTo>
                  <a:lnTo>
                    <a:pt x="180695" y="983703"/>
                  </a:lnTo>
                  <a:lnTo>
                    <a:pt x="180746" y="981506"/>
                  </a:lnTo>
                  <a:lnTo>
                    <a:pt x="179895" y="972591"/>
                  </a:lnTo>
                  <a:lnTo>
                    <a:pt x="178536" y="962507"/>
                  </a:lnTo>
                  <a:lnTo>
                    <a:pt x="177241" y="950252"/>
                  </a:lnTo>
                  <a:lnTo>
                    <a:pt x="178701" y="957097"/>
                  </a:lnTo>
                  <a:lnTo>
                    <a:pt x="178892" y="953173"/>
                  </a:lnTo>
                  <a:lnTo>
                    <a:pt x="178358" y="950252"/>
                  </a:lnTo>
                  <a:lnTo>
                    <a:pt x="177965" y="947978"/>
                  </a:lnTo>
                  <a:lnTo>
                    <a:pt x="177685" y="945629"/>
                  </a:lnTo>
                  <a:lnTo>
                    <a:pt x="177342" y="942606"/>
                  </a:lnTo>
                  <a:lnTo>
                    <a:pt x="176860" y="945629"/>
                  </a:lnTo>
                  <a:lnTo>
                    <a:pt x="175856" y="942606"/>
                  </a:lnTo>
                  <a:lnTo>
                    <a:pt x="174625" y="937412"/>
                  </a:lnTo>
                  <a:lnTo>
                    <a:pt x="173342" y="933399"/>
                  </a:lnTo>
                  <a:lnTo>
                    <a:pt x="174904" y="933856"/>
                  </a:lnTo>
                  <a:lnTo>
                    <a:pt x="174929" y="933399"/>
                  </a:lnTo>
                  <a:lnTo>
                    <a:pt x="175145" y="928827"/>
                  </a:lnTo>
                  <a:lnTo>
                    <a:pt x="174701" y="921651"/>
                  </a:lnTo>
                  <a:lnTo>
                    <a:pt x="174256" y="915733"/>
                  </a:lnTo>
                  <a:lnTo>
                    <a:pt x="172008" y="913193"/>
                  </a:lnTo>
                  <a:lnTo>
                    <a:pt x="173964" y="898779"/>
                  </a:lnTo>
                  <a:lnTo>
                    <a:pt x="171894" y="898017"/>
                  </a:lnTo>
                  <a:lnTo>
                    <a:pt x="171894" y="892327"/>
                  </a:lnTo>
                  <a:lnTo>
                    <a:pt x="173736" y="896988"/>
                  </a:lnTo>
                  <a:lnTo>
                    <a:pt x="173177" y="892327"/>
                  </a:lnTo>
                  <a:lnTo>
                    <a:pt x="172872" y="889825"/>
                  </a:lnTo>
                  <a:lnTo>
                    <a:pt x="172669" y="880198"/>
                  </a:lnTo>
                  <a:lnTo>
                    <a:pt x="172567" y="868743"/>
                  </a:lnTo>
                  <a:lnTo>
                    <a:pt x="171792" y="854430"/>
                  </a:lnTo>
                  <a:lnTo>
                    <a:pt x="169583" y="837006"/>
                  </a:lnTo>
                  <a:lnTo>
                    <a:pt x="168808" y="832472"/>
                  </a:lnTo>
                  <a:lnTo>
                    <a:pt x="168440" y="826312"/>
                  </a:lnTo>
                  <a:lnTo>
                    <a:pt x="167589" y="806831"/>
                  </a:lnTo>
                  <a:lnTo>
                    <a:pt x="165735" y="802170"/>
                  </a:lnTo>
                  <a:lnTo>
                    <a:pt x="167678" y="799172"/>
                  </a:lnTo>
                  <a:lnTo>
                    <a:pt x="165061" y="792340"/>
                  </a:lnTo>
                  <a:lnTo>
                    <a:pt x="163601" y="783793"/>
                  </a:lnTo>
                  <a:lnTo>
                    <a:pt x="162217" y="775919"/>
                  </a:lnTo>
                  <a:lnTo>
                    <a:pt x="159854" y="771118"/>
                  </a:lnTo>
                  <a:lnTo>
                    <a:pt x="160985" y="766699"/>
                  </a:lnTo>
                  <a:lnTo>
                    <a:pt x="158521" y="762330"/>
                  </a:lnTo>
                  <a:lnTo>
                    <a:pt x="159016" y="752525"/>
                  </a:lnTo>
                  <a:lnTo>
                    <a:pt x="162090" y="756539"/>
                  </a:lnTo>
                  <a:lnTo>
                    <a:pt x="162102" y="767943"/>
                  </a:lnTo>
                  <a:lnTo>
                    <a:pt x="164261" y="772464"/>
                  </a:lnTo>
                  <a:lnTo>
                    <a:pt x="162420" y="752525"/>
                  </a:lnTo>
                  <a:lnTo>
                    <a:pt x="161023" y="737374"/>
                  </a:lnTo>
                  <a:lnTo>
                    <a:pt x="155270" y="684276"/>
                  </a:lnTo>
                  <a:lnTo>
                    <a:pt x="148526" y="625386"/>
                  </a:lnTo>
                  <a:lnTo>
                    <a:pt x="142278" y="572960"/>
                  </a:lnTo>
                  <a:lnTo>
                    <a:pt x="138747" y="544766"/>
                  </a:lnTo>
                  <a:lnTo>
                    <a:pt x="138061" y="539229"/>
                  </a:lnTo>
                  <a:lnTo>
                    <a:pt x="138417" y="544766"/>
                  </a:lnTo>
                  <a:lnTo>
                    <a:pt x="136956" y="543661"/>
                  </a:lnTo>
                  <a:lnTo>
                    <a:pt x="135712" y="538657"/>
                  </a:lnTo>
                  <a:lnTo>
                    <a:pt x="135102" y="525589"/>
                  </a:lnTo>
                  <a:lnTo>
                    <a:pt x="135940" y="527050"/>
                  </a:lnTo>
                  <a:lnTo>
                    <a:pt x="136372" y="530606"/>
                  </a:lnTo>
                  <a:lnTo>
                    <a:pt x="136779" y="528485"/>
                  </a:lnTo>
                  <a:lnTo>
                    <a:pt x="136740" y="525589"/>
                  </a:lnTo>
                  <a:lnTo>
                    <a:pt x="136715" y="522757"/>
                  </a:lnTo>
                  <a:lnTo>
                    <a:pt x="134277" y="516445"/>
                  </a:lnTo>
                  <a:lnTo>
                    <a:pt x="135750" y="514159"/>
                  </a:lnTo>
                  <a:lnTo>
                    <a:pt x="136207" y="513461"/>
                  </a:lnTo>
                  <a:lnTo>
                    <a:pt x="134988" y="514159"/>
                  </a:lnTo>
                  <a:lnTo>
                    <a:pt x="133883" y="505371"/>
                  </a:lnTo>
                  <a:lnTo>
                    <a:pt x="133870" y="505180"/>
                  </a:lnTo>
                  <a:lnTo>
                    <a:pt x="133565" y="505371"/>
                  </a:lnTo>
                  <a:lnTo>
                    <a:pt x="133350" y="497878"/>
                  </a:lnTo>
                  <a:lnTo>
                    <a:pt x="131673" y="487006"/>
                  </a:lnTo>
                  <a:lnTo>
                    <a:pt x="130403" y="476415"/>
                  </a:lnTo>
                  <a:lnTo>
                    <a:pt x="131229" y="468337"/>
                  </a:lnTo>
                  <a:lnTo>
                    <a:pt x="130149" y="459625"/>
                  </a:lnTo>
                  <a:lnTo>
                    <a:pt x="128905" y="456933"/>
                  </a:lnTo>
                  <a:lnTo>
                    <a:pt x="127508" y="453986"/>
                  </a:lnTo>
                  <a:lnTo>
                    <a:pt x="125958" y="444487"/>
                  </a:lnTo>
                  <a:lnTo>
                    <a:pt x="128714" y="442887"/>
                  </a:lnTo>
                  <a:lnTo>
                    <a:pt x="128587" y="442480"/>
                  </a:lnTo>
                  <a:lnTo>
                    <a:pt x="127774" y="435648"/>
                  </a:lnTo>
                  <a:lnTo>
                    <a:pt x="122567" y="389610"/>
                  </a:lnTo>
                  <a:lnTo>
                    <a:pt x="120523" y="370662"/>
                  </a:lnTo>
                  <a:lnTo>
                    <a:pt x="118884" y="354380"/>
                  </a:lnTo>
                  <a:lnTo>
                    <a:pt x="117932" y="343242"/>
                  </a:lnTo>
                  <a:lnTo>
                    <a:pt x="117983" y="339699"/>
                  </a:lnTo>
                  <a:lnTo>
                    <a:pt x="117144" y="338264"/>
                  </a:lnTo>
                  <a:lnTo>
                    <a:pt x="116001" y="336994"/>
                  </a:lnTo>
                  <a:lnTo>
                    <a:pt x="114693" y="331978"/>
                  </a:lnTo>
                  <a:lnTo>
                    <a:pt x="113665" y="320497"/>
                  </a:lnTo>
                  <a:lnTo>
                    <a:pt x="113461" y="318198"/>
                  </a:lnTo>
                  <a:lnTo>
                    <a:pt x="111988" y="304355"/>
                  </a:lnTo>
                  <a:lnTo>
                    <a:pt x="110439" y="290182"/>
                  </a:lnTo>
                  <a:lnTo>
                    <a:pt x="109385" y="279171"/>
                  </a:lnTo>
                  <a:lnTo>
                    <a:pt x="109029" y="275399"/>
                  </a:lnTo>
                  <a:lnTo>
                    <a:pt x="108991" y="277736"/>
                  </a:lnTo>
                  <a:lnTo>
                    <a:pt x="109207" y="279171"/>
                  </a:lnTo>
                  <a:lnTo>
                    <a:pt x="108356" y="277736"/>
                  </a:lnTo>
                  <a:lnTo>
                    <a:pt x="106057" y="259359"/>
                  </a:lnTo>
                  <a:lnTo>
                    <a:pt x="102146" y="228015"/>
                  </a:lnTo>
                  <a:lnTo>
                    <a:pt x="98971" y="205346"/>
                  </a:lnTo>
                  <a:lnTo>
                    <a:pt x="87896" y="130098"/>
                  </a:lnTo>
                  <a:lnTo>
                    <a:pt x="80276" y="80949"/>
                  </a:lnTo>
                  <a:lnTo>
                    <a:pt x="76809" y="72885"/>
                  </a:lnTo>
                  <a:lnTo>
                    <a:pt x="75679" y="68110"/>
                  </a:lnTo>
                  <a:lnTo>
                    <a:pt x="73990" y="61353"/>
                  </a:lnTo>
                  <a:lnTo>
                    <a:pt x="74333" y="54927"/>
                  </a:lnTo>
                  <a:lnTo>
                    <a:pt x="74295" y="50139"/>
                  </a:lnTo>
                  <a:lnTo>
                    <a:pt x="74206" y="47561"/>
                  </a:lnTo>
                  <a:lnTo>
                    <a:pt x="74777" y="49149"/>
                  </a:lnTo>
                  <a:lnTo>
                    <a:pt x="75311" y="52717"/>
                  </a:lnTo>
                  <a:lnTo>
                    <a:pt x="75615" y="50660"/>
                  </a:lnTo>
                  <a:lnTo>
                    <a:pt x="75514" y="50139"/>
                  </a:lnTo>
                  <a:lnTo>
                    <a:pt x="74790" y="47561"/>
                  </a:lnTo>
                  <a:lnTo>
                    <a:pt x="74676" y="47155"/>
                  </a:lnTo>
                  <a:lnTo>
                    <a:pt x="73850" y="42697"/>
                  </a:lnTo>
                  <a:lnTo>
                    <a:pt x="73202" y="38950"/>
                  </a:lnTo>
                  <a:lnTo>
                    <a:pt x="73202" y="54000"/>
                  </a:lnTo>
                  <a:lnTo>
                    <a:pt x="71716" y="54927"/>
                  </a:lnTo>
                  <a:lnTo>
                    <a:pt x="72694" y="50660"/>
                  </a:lnTo>
                  <a:lnTo>
                    <a:pt x="73202" y="54000"/>
                  </a:lnTo>
                  <a:lnTo>
                    <a:pt x="73202" y="38950"/>
                  </a:lnTo>
                  <a:lnTo>
                    <a:pt x="73139" y="38569"/>
                  </a:lnTo>
                  <a:lnTo>
                    <a:pt x="72796" y="42697"/>
                  </a:lnTo>
                  <a:lnTo>
                    <a:pt x="72948" y="50139"/>
                  </a:lnTo>
                  <a:lnTo>
                    <a:pt x="72885" y="49847"/>
                  </a:lnTo>
                  <a:lnTo>
                    <a:pt x="71043" y="39725"/>
                  </a:lnTo>
                  <a:lnTo>
                    <a:pt x="71818" y="44881"/>
                  </a:lnTo>
                  <a:lnTo>
                    <a:pt x="70675" y="39509"/>
                  </a:lnTo>
                  <a:lnTo>
                    <a:pt x="69773" y="31711"/>
                  </a:lnTo>
                  <a:lnTo>
                    <a:pt x="69672" y="30784"/>
                  </a:lnTo>
                  <a:lnTo>
                    <a:pt x="68160" y="31711"/>
                  </a:lnTo>
                  <a:lnTo>
                    <a:pt x="57086" y="7912"/>
                  </a:lnTo>
                  <a:lnTo>
                    <a:pt x="46291" y="0"/>
                  </a:lnTo>
                  <a:lnTo>
                    <a:pt x="29400" y="7962"/>
                  </a:lnTo>
                  <a:lnTo>
                    <a:pt x="25" y="31838"/>
                  </a:lnTo>
                  <a:lnTo>
                    <a:pt x="0" y="35039"/>
                  </a:lnTo>
                  <a:lnTo>
                    <a:pt x="7518" y="55803"/>
                  </a:lnTo>
                  <a:lnTo>
                    <a:pt x="10261" y="81407"/>
                  </a:lnTo>
                  <a:lnTo>
                    <a:pt x="14198" y="107035"/>
                  </a:lnTo>
                  <a:lnTo>
                    <a:pt x="18389" y="131038"/>
                  </a:lnTo>
                  <a:lnTo>
                    <a:pt x="21882" y="151777"/>
                  </a:lnTo>
                  <a:lnTo>
                    <a:pt x="25184" y="177355"/>
                  </a:lnTo>
                  <a:lnTo>
                    <a:pt x="26898" y="192811"/>
                  </a:lnTo>
                  <a:lnTo>
                    <a:pt x="27749" y="206260"/>
                  </a:lnTo>
                  <a:lnTo>
                    <a:pt x="29248" y="205346"/>
                  </a:lnTo>
                  <a:lnTo>
                    <a:pt x="30492" y="219938"/>
                  </a:lnTo>
                  <a:lnTo>
                    <a:pt x="31343" y="235191"/>
                  </a:lnTo>
                  <a:lnTo>
                    <a:pt x="31965" y="249110"/>
                  </a:lnTo>
                  <a:lnTo>
                    <a:pt x="32562" y="259702"/>
                  </a:lnTo>
                  <a:lnTo>
                    <a:pt x="33172" y="259359"/>
                  </a:lnTo>
                  <a:lnTo>
                    <a:pt x="33591" y="266560"/>
                  </a:lnTo>
                  <a:lnTo>
                    <a:pt x="33642" y="275399"/>
                  </a:lnTo>
                  <a:lnTo>
                    <a:pt x="33020" y="281990"/>
                  </a:lnTo>
                  <a:lnTo>
                    <a:pt x="31280" y="283984"/>
                  </a:lnTo>
                  <a:lnTo>
                    <a:pt x="33426" y="293890"/>
                  </a:lnTo>
                  <a:lnTo>
                    <a:pt x="35306" y="300367"/>
                  </a:lnTo>
                  <a:lnTo>
                    <a:pt x="36817" y="307771"/>
                  </a:lnTo>
                  <a:lnTo>
                    <a:pt x="37896" y="320497"/>
                  </a:lnTo>
                  <a:lnTo>
                    <a:pt x="37096" y="317119"/>
                  </a:lnTo>
                  <a:lnTo>
                    <a:pt x="41008" y="351688"/>
                  </a:lnTo>
                  <a:lnTo>
                    <a:pt x="47548" y="404418"/>
                  </a:lnTo>
                  <a:lnTo>
                    <a:pt x="53975" y="456933"/>
                  </a:lnTo>
                  <a:lnTo>
                    <a:pt x="57327" y="489140"/>
                  </a:lnTo>
                  <a:lnTo>
                    <a:pt x="57708" y="487006"/>
                  </a:lnTo>
                  <a:lnTo>
                    <a:pt x="58813" y="503339"/>
                  </a:lnTo>
                  <a:lnTo>
                    <a:pt x="60642" y="520687"/>
                  </a:lnTo>
                  <a:lnTo>
                    <a:pt x="62280" y="538149"/>
                  </a:lnTo>
                  <a:lnTo>
                    <a:pt x="62826" y="554799"/>
                  </a:lnTo>
                  <a:lnTo>
                    <a:pt x="67691" y="591527"/>
                  </a:lnTo>
                  <a:lnTo>
                    <a:pt x="74358" y="647128"/>
                  </a:lnTo>
                  <a:lnTo>
                    <a:pt x="81394" y="709434"/>
                  </a:lnTo>
                  <a:lnTo>
                    <a:pt x="87350" y="766699"/>
                  </a:lnTo>
                  <a:lnTo>
                    <a:pt x="90703" y="805649"/>
                  </a:lnTo>
                  <a:lnTo>
                    <a:pt x="91770" y="822871"/>
                  </a:lnTo>
                  <a:lnTo>
                    <a:pt x="91414" y="826312"/>
                  </a:lnTo>
                  <a:lnTo>
                    <a:pt x="91236" y="829640"/>
                  </a:lnTo>
                  <a:lnTo>
                    <a:pt x="92849" y="846582"/>
                  </a:lnTo>
                  <a:lnTo>
                    <a:pt x="93472" y="851954"/>
                  </a:lnTo>
                  <a:lnTo>
                    <a:pt x="92443" y="854430"/>
                  </a:lnTo>
                  <a:lnTo>
                    <a:pt x="90995" y="847623"/>
                  </a:lnTo>
                  <a:lnTo>
                    <a:pt x="92240" y="857504"/>
                  </a:lnTo>
                  <a:lnTo>
                    <a:pt x="93522" y="868095"/>
                  </a:lnTo>
                  <a:lnTo>
                    <a:pt x="95021" y="878573"/>
                  </a:lnTo>
                  <a:lnTo>
                    <a:pt x="96964" y="888098"/>
                  </a:lnTo>
                  <a:lnTo>
                    <a:pt x="100495" y="933856"/>
                  </a:lnTo>
                  <a:lnTo>
                    <a:pt x="104927" y="984643"/>
                  </a:lnTo>
                  <a:lnTo>
                    <a:pt x="110172" y="1041133"/>
                  </a:lnTo>
                  <a:lnTo>
                    <a:pt x="115557" y="1097419"/>
                  </a:lnTo>
                  <a:lnTo>
                    <a:pt x="120561" y="1149210"/>
                  </a:lnTo>
                  <a:lnTo>
                    <a:pt x="124663" y="1192250"/>
                  </a:lnTo>
                  <a:lnTo>
                    <a:pt x="124752" y="1190307"/>
                  </a:lnTo>
                  <a:lnTo>
                    <a:pt x="128041" y="1225346"/>
                  </a:lnTo>
                  <a:lnTo>
                    <a:pt x="132943" y="1276311"/>
                  </a:lnTo>
                  <a:lnTo>
                    <a:pt x="135153" y="1298968"/>
                  </a:lnTo>
                  <a:lnTo>
                    <a:pt x="206070" y="1298968"/>
                  </a:lnTo>
                  <a:close/>
                </a:path>
              </a:pathLst>
            </a:custGeom>
            <a:solidFill>
              <a:srgbClr val="430C22">
                <a:alpha val="39999"/>
              </a:srgbClr>
            </a:solidFill>
          </p:spPr>
          <p:txBody>
            <a:bodyPr wrap="square" lIns="0" tIns="0" rIns="0" bIns="0" rtlCol="0"/>
            <a:lstStyle/>
            <a:p>
              <a:endParaRPr sz="1632" dirty="0">
                <a:latin typeface="Lato" panose="020F0502020204030203" pitchFamily="34" charset="77"/>
              </a:endParaRPr>
            </a:p>
          </p:txBody>
        </p:sp>
        <p:sp>
          <p:nvSpPr>
            <p:cNvPr id="17" name="object 16">
              <a:extLst>
                <a:ext uri="{FF2B5EF4-FFF2-40B4-BE49-F238E27FC236}">
                  <a16:creationId xmlns:a16="http://schemas.microsoft.com/office/drawing/2014/main" id="{3BAE6121-A5F1-CF43-8F99-98A869EE15B3}"/>
                </a:ext>
              </a:extLst>
            </p:cNvPr>
            <p:cNvSpPr/>
            <p:nvPr/>
          </p:nvSpPr>
          <p:spPr>
            <a:xfrm>
              <a:off x="5846979" y="4300027"/>
              <a:ext cx="2627630" cy="2202815"/>
            </a:xfrm>
            <a:custGeom>
              <a:avLst/>
              <a:gdLst/>
              <a:ahLst/>
              <a:cxnLst/>
              <a:rect l="l" t="t" r="r" b="b"/>
              <a:pathLst>
                <a:path w="2627629" h="2202815">
                  <a:moveTo>
                    <a:pt x="2377071" y="0"/>
                  </a:moveTo>
                  <a:lnTo>
                    <a:pt x="0" y="292138"/>
                  </a:lnTo>
                  <a:lnTo>
                    <a:pt x="206883" y="2202510"/>
                  </a:lnTo>
                  <a:lnTo>
                    <a:pt x="2627122" y="1869465"/>
                  </a:lnTo>
                  <a:lnTo>
                    <a:pt x="2377071" y="0"/>
                  </a:lnTo>
                  <a:close/>
                </a:path>
              </a:pathLst>
            </a:custGeom>
            <a:solidFill>
              <a:srgbClr val="642EB0">
                <a:alpha val="39999"/>
              </a:srgbClr>
            </a:solidFill>
          </p:spPr>
          <p:txBody>
            <a:bodyPr wrap="square" lIns="0" tIns="0" rIns="0" bIns="0" rtlCol="0"/>
            <a:lstStyle/>
            <a:p>
              <a:endParaRPr sz="1632" dirty="0">
                <a:latin typeface="Lato" panose="020F0502020204030203" pitchFamily="34" charset="77"/>
              </a:endParaRPr>
            </a:p>
          </p:txBody>
        </p:sp>
      </p:grpSp>
      <p:sp>
        <p:nvSpPr>
          <p:cNvPr id="18" name="object 17">
            <a:extLst>
              <a:ext uri="{FF2B5EF4-FFF2-40B4-BE49-F238E27FC236}">
                <a16:creationId xmlns:a16="http://schemas.microsoft.com/office/drawing/2014/main" id="{20AF7A9A-4835-8043-8C36-C34C3AA78290}"/>
              </a:ext>
            </a:extLst>
          </p:cNvPr>
          <p:cNvSpPr/>
          <p:nvPr userDrawn="1"/>
        </p:nvSpPr>
        <p:spPr>
          <a:xfrm>
            <a:off x="11734638" y="6117917"/>
            <a:ext cx="373145" cy="737624"/>
          </a:xfrm>
          <a:custGeom>
            <a:avLst/>
            <a:gdLst/>
            <a:ahLst/>
            <a:cxnLst/>
            <a:rect l="l" t="t" r="r" b="b"/>
            <a:pathLst>
              <a:path w="411479" h="813434">
                <a:moveTo>
                  <a:pt x="135735" y="80136"/>
                </a:moveTo>
                <a:lnTo>
                  <a:pt x="105128" y="81025"/>
                </a:lnTo>
                <a:lnTo>
                  <a:pt x="89558" y="225424"/>
                </a:lnTo>
                <a:lnTo>
                  <a:pt x="74267" y="304126"/>
                </a:lnTo>
                <a:lnTo>
                  <a:pt x="95591" y="444195"/>
                </a:lnTo>
                <a:lnTo>
                  <a:pt x="0" y="813302"/>
                </a:lnTo>
                <a:lnTo>
                  <a:pt x="150816" y="813302"/>
                </a:lnTo>
                <a:lnTo>
                  <a:pt x="239012" y="473595"/>
                </a:lnTo>
                <a:lnTo>
                  <a:pt x="332839" y="387819"/>
                </a:lnTo>
                <a:lnTo>
                  <a:pt x="377010" y="350621"/>
                </a:lnTo>
                <a:lnTo>
                  <a:pt x="408887" y="339674"/>
                </a:lnTo>
                <a:lnTo>
                  <a:pt x="410798" y="311619"/>
                </a:lnTo>
                <a:lnTo>
                  <a:pt x="317625" y="311619"/>
                </a:lnTo>
                <a:lnTo>
                  <a:pt x="316012" y="303809"/>
                </a:lnTo>
                <a:lnTo>
                  <a:pt x="349467" y="210184"/>
                </a:lnTo>
                <a:lnTo>
                  <a:pt x="285659" y="210184"/>
                </a:lnTo>
                <a:lnTo>
                  <a:pt x="275385" y="207543"/>
                </a:lnTo>
                <a:lnTo>
                  <a:pt x="276596" y="201409"/>
                </a:lnTo>
                <a:lnTo>
                  <a:pt x="150607" y="201409"/>
                </a:lnTo>
                <a:lnTo>
                  <a:pt x="140168" y="199288"/>
                </a:lnTo>
                <a:lnTo>
                  <a:pt x="135735" y="80136"/>
                </a:lnTo>
                <a:close/>
              </a:path>
              <a:path w="411479" h="813434">
                <a:moveTo>
                  <a:pt x="376032" y="294284"/>
                </a:moveTo>
                <a:lnTo>
                  <a:pt x="317625" y="311619"/>
                </a:lnTo>
                <a:lnTo>
                  <a:pt x="410798" y="311619"/>
                </a:lnTo>
                <a:lnTo>
                  <a:pt x="410906" y="310032"/>
                </a:lnTo>
                <a:lnTo>
                  <a:pt x="376032" y="294284"/>
                </a:lnTo>
                <a:close/>
              </a:path>
              <a:path w="411479" h="813434">
                <a:moveTo>
                  <a:pt x="367269" y="68351"/>
                </a:moveTo>
                <a:lnTo>
                  <a:pt x="285659" y="210184"/>
                </a:lnTo>
                <a:lnTo>
                  <a:pt x="349467" y="210184"/>
                </a:lnTo>
                <a:lnTo>
                  <a:pt x="395374" y="81711"/>
                </a:lnTo>
                <a:lnTo>
                  <a:pt x="367269" y="68351"/>
                </a:lnTo>
                <a:close/>
              </a:path>
              <a:path w="411479" h="813434">
                <a:moveTo>
                  <a:pt x="195667" y="25463"/>
                </a:moveTo>
                <a:lnTo>
                  <a:pt x="150607" y="201409"/>
                </a:lnTo>
                <a:lnTo>
                  <a:pt x="276596" y="201409"/>
                </a:lnTo>
                <a:lnTo>
                  <a:pt x="279649" y="185953"/>
                </a:lnTo>
                <a:lnTo>
                  <a:pt x="217498" y="185953"/>
                </a:lnTo>
                <a:lnTo>
                  <a:pt x="207008" y="183184"/>
                </a:lnTo>
                <a:lnTo>
                  <a:pt x="225626" y="32842"/>
                </a:lnTo>
                <a:lnTo>
                  <a:pt x="195667" y="25463"/>
                </a:lnTo>
                <a:close/>
              </a:path>
              <a:path w="411479" h="813434">
                <a:moveTo>
                  <a:pt x="281265" y="0"/>
                </a:moveTo>
                <a:lnTo>
                  <a:pt x="217498" y="185953"/>
                </a:lnTo>
                <a:lnTo>
                  <a:pt x="279649" y="185953"/>
                </a:lnTo>
                <a:lnTo>
                  <a:pt x="314386" y="10071"/>
                </a:lnTo>
                <a:lnTo>
                  <a:pt x="281265"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19" name="object 18">
            <a:extLst>
              <a:ext uri="{FF2B5EF4-FFF2-40B4-BE49-F238E27FC236}">
                <a16:creationId xmlns:a16="http://schemas.microsoft.com/office/drawing/2014/main" id="{F2687B45-E9A5-E14A-AFD0-974E4779339E}"/>
              </a:ext>
            </a:extLst>
          </p:cNvPr>
          <p:cNvSpPr/>
          <p:nvPr userDrawn="1"/>
        </p:nvSpPr>
        <p:spPr>
          <a:xfrm>
            <a:off x="10608435" y="6591371"/>
            <a:ext cx="213061" cy="264301"/>
          </a:xfrm>
          <a:custGeom>
            <a:avLst/>
            <a:gdLst/>
            <a:ahLst/>
            <a:cxnLst/>
            <a:rect l="l" t="t" r="r" b="b"/>
            <a:pathLst>
              <a:path w="234950" h="291465">
                <a:moveTo>
                  <a:pt x="42887" y="55892"/>
                </a:moveTo>
                <a:lnTo>
                  <a:pt x="21526" y="56527"/>
                </a:lnTo>
                <a:lnTo>
                  <a:pt x="10667" y="157276"/>
                </a:lnTo>
                <a:lnTo>
                  <a:pt x="0" y="212178"/>
                </a:lnTo>
                <a:lnTo>
                  <a:pt x="12025" y="291189"/>
                </a:lnTo>
                <a:lnTo>
                  <a:pt x="157849" y="291189"/>
                </a:lnTo>
                <a:lnTo>
                  <a:pt x="180403" y="270573"/>
                </a:lnTo>
                <a:lnTo>
                  <a:pt x="211226" y="244627"/>
                </a:lnTo>
                <a:lnTo>
                  <a:pt x="233464" y="236982"/>
                </a:lnTo>
                <a:lnTo>
                  <a:pt x="234785" y="217411"/>
                </a:lnTo>
                <a:lnTo>
                  <a:pt x="169786" y="217411"/>
                </a:lnTo>
                <a:lnTo>
                  <a:pt x="168668" y="211950"/>
                </a:lnTo>
                <a:lnTo>
                  <a:pt x="192009" y="146634"/>
                </a:lnTo>
                <a:lnTo>
                  <a:pt x="147485" y="146634"/>
                </a:lnTo>
                <a:lnTo>
                  <a:pt x="140322" y="144780"/>
                </a:lnTo>
                <a:lnTo>
                  <a:pt x="141165" y="140512"/>
                </a:lnTo>
                <a:lnTo>
                  <a:pt x="53263" y="140512"/>
                </a:lnTo>
                <a:lnTo>
                  <a:pt x="45973" y="139039"/>
                </a:lnTo>
                <a:lnTo>
                  <a:pt x="42887" y="55892"/>
                </a:lnTo>
                <a:close/>
              </a:path>
              <a:path w="234950" h="291465">
                <a:moveTo>
                  <a:pt x="210540" y="205308"/>
                </a:moveTo>
                <a:lnTo>
                  <a:pt x="169786" y="217411"/>
                </a:lnTo>
                <a:lnTo>
                  <a:pt x="234785" y="217411"/>
                </a:lnTo>
                <a:lnTo>
                  <a:pt x="234861" y="216293"/>
                </a:lnTo>
                <a:lnTo>
                  <a:pt x="210540" y="205308"/>
                </a:lnTo>
                <a:close/>
              </a:path>
              <a:path w="234950" h="291465">
                <a:moveTo>
                  <a:pt x="204431" y="47675"/>
                </a:moveTo>
                <a:lnTo>
                  <a:pt x="147485" y="146634"/>
                </a:lnTo>
                <a:lnTo>
                  <a:pt x="192009" y="146634"/>
                </a:lnTo>
                <a:lnTo>
                  <a:pt x="224040" y="56997"/>
                </a:lnTo>
                <a:lnTo>
                  <a:pt x="204431" y="47675"/>
                </a:lnTo>
                <a:close/>
              </a:path>
              <a:path w="234950" h="291465">
                <a:moveTo>
                  <a:pt x="84696" y="17754"/>
                </a:moveTo>
                <a:lnTo>
                  <a:pt x="53263" y="140512"/>
                </a:lnTo>
                <a:lnTo>
                  <a:pt x="141165" y="140512"/>
                </a:lnTo>
                <a:lnTo>
                  <a:pt x="143294" y="129730"/>
                </a:lnTo>
                <a:lnTo>
                  <a:pt x="99923" y="129730"/>
                </a:lnTo>
                <a:lnTo>
                  <a:pt x="92621" y="127800"/>
                </a:lnTo>
                <a:lnTo>
                  <a:pt x="105600" y="22910"/>
                </a:lnTo>
                <a:lnTo>
                  <a:pt x="84696" y="17754"/>
                </a:lnTo>
                <a:close/>
              </a:path>
              <a:path w="234950" h="291465">
                <a:moveTo>
                  <a:pt x="144424" y="0"/>
                </a:moveTo>
                <a:lnTo>
                  <a:pt x="99923" y="129730"/>
                </a:lnTo>
                <a:lnTo>
                  <a:pt x="143294" y="129730"/>
                </a:lnTo>
                <a:lnTo>
                  <a:pt x="167525" y="7035"/>
                </a:lnTo>
                <a:lnTo>
                  <a:pt x="144424"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0" name="object 19">
            <a:extLst>
              <a:ext uri="{FF2B5EF4-FFF2-40B4-BE49-F238E27FC236}">
                <a16:creationId xmlns:a16="http://schemas.microsoft.com/office/drawing/2014/main" id="{F27948E5-015D-1849-8E33-170F3642A2E0}"/>
              </a:ext>
            </a:extLst>
          </p:cNvPr>
          <p:cNvSpPr/>
          <p:nvPr userDrawn="1"/>
        </p:nvSpPr>
        <p:spPr>
          <a:xfrm>
            <a:off x="6664975" y="5990979"/>
            <a:ext cx="356446" cy="864879"/>
          </a:xfrm>
          <a:custGeom>
            <a:avLst/>
            <a:gdLst/>
            <a:ahLst/>
            <a:cxnLst/>
            <a:rect l="l" t="t" r="r" b="b"/>
            <a:pathLst>
              <a:path w="393064" h="953770">
                <a:moveTo>
                  <a:pt x="29133" y="136652"/>
                </a:moveTo>
                <a:lnTo>
                  <a:pt x="0" y="149364"/>
                </a:lnTo>
                <a:lnTo>
                  <a:pt x="40919" y="294462"/>
                </a:lnTo>
                <a:lnTo>
                  <a:pt x="56667" y="376199"/>
                </a:lnTo>
                <a:lnTo>
                  <a:pt x="131419" y="502843"/>
                </a:lnTo>
                <a:lnTo>
                  <a:pt x="189764" y="953287"/>
                </a:lnTo>
                <a:lnTo>
                  <a:pt x="342522" y="953287"/>
                </a:lnTo>
                <a:lnTo>
                  <a:pt x="280936" y="475627"/>
                </a:lnTo>
                <a:lnTo>
                  <a:pt x="338112" y="356692"/>
                </a:lnTo>
                <a:lnTo>
                  <a:pt x="366255" y="303771"/>
                </a:lnTo>
                <a:lnTo>
                  <a:pt x="383108" y="289191"/>
                </a:lnTo>
                <a:lnTo>
                  <a:pt x="293966" y="289191"/>
                </a:lnTo>
                <a:lnTo>
                  <a:pt x="289369" y="282282"/>
                </a:lnTo>
                <a:lnTo>
                  <a:pt x="288099" y="249707"/>
                </a:lnTo>
                <a:lnTo>
                  <a:pt x="79540" y="249707"/>
                </a:lnTo>
                <a:lnTo>
                  <a:pt x="29133" y="136652"/>
                </a:lnTo>
                <a:close/>
              </a:path>
              <a:path w="393064" h="953770">
                <a:moveTo>
                  <a:pt x="343496" y="249872"/>
                </a:moveTo>
                <a:lnTo>
                  <a:pt x="293966" y="289191"/>
                </a:lnTo>
                <a:lnTo>
                  <a:pt x="383108" y="289191"/>
                </a:lnTo>
                <a:lnTo>
                  <a:pt x="392709" y="280885"/>
                </a:lnTo>
                <a:lnTo>
                  <a:pt x="383184" y="251548"/>
                </a:lnTo>
                <a:lnTo>
                  <a:pt x="343496" y="249872"/>
                </a:lnTo>
                <a:close/>
              </a:path>
              <a:path w="393064" h="953770">
                <a:moveTo>
                  <a:pt x="97409" y="56299"/>
                </a:moveTo>
                <a:lnTo>
                  <a:pt x="65684" y="60794"/>
                </a:lnTo>
                <a:lnTo>
                  <a:pt x="90411" y="247700"/>
                </a:lnTo>
                <a:lnTo>
                  <a:pt x="79540" y="249707"/>
                </a:lnTo>
                <a:lnTo>
                  <a:pt x="288099" y="249707"/>
                </a:lnTo>
                <a:lnTo>
                  <a:pt x="286485" y="208305"/>
                </a:lnTo>
                <a:lnTo>
                  <a:pt x="137693" y="208305"/>
                </a:lnTo>
                <a:lnTo>
                  <a:pt x="97409" y="56299"/>
                </a:lnTo>
                <a:close/>
              </a:path>
              <a:path w="393064" h="953770">
                <a:moveTo>
                  <a:pt x="174091" y="0"/>
                </a:moveTo>
                <a:lnTo>
                  <a:pt x="138290" y="3124"/>
                </a:lnTo>
                <a:lnTo>
                  <a:pt x="148856" y="206921"/>
                </a:lnTo>
                <a:lnTo>
                  <a:pt x="137693" y="208305"/>
                </a:lnTo>
                <a:lnTo>
                  <a:pt x="286485" y="208305"/>
                </a:lnTo>
                <a:lnTo>
                  <a:pt x="286368" y="205295"/>
                </a:lnTo>
                <a:lnTo>
                  <a:pt x="212966" y="205295"/>
                </a:lnTo>
                <a:lnTo>
                  <a:pt x="174091" y="0"/>
                </a:lnTo>
                <a:close/>
              </a:path>
              <a:path w="393064" h="953770">
                <a:moveTo>
                  <a:pt x="247586" y="35661"/>
                </a:moveTo>
                <a:lnTo>
                  <a:pt x="223888" y="203860"/>
                </a:lnTo>
                <a:lnTo>
                  <a:pt x="212966" y="205295"/>
                </a:lnTo>
                <a:lnTo>
                  <a:pt x="286368" y="205295"/>
                </a:lnTo>
                <a:lnTo>
                  <a:pt x="279831" y="37642"/>
                </a:lnTo>
                <a:lnTo>
                  <a:pt x="247586" y="35661"/>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21" name="object 20">
            <a:extLst>
              <a:ext uri="{FF2B5EF4-FFF2-40B4-BE49-F238E27FC236}">
                <a16:creationId xmlns:a16="http://schemas.microsoft.com/office/drawing/2014/main" id="{C34233FC-EA59-2548-AF55-3D5A2AE10FE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8946608" y="3613537"/>
            <a:ext cx="2626003" cy="3241883"/>
          </a:xfrm>
          <a:prstGeom prst="rect">
            <a:avLst/>
          </a:prstGeom>
        </p:spPr>
      </p:pic>
      <p:grpSp>
        <p:nvGrpSpPr>
          <p:cNvPr id="22" name="object 21">
            <a:extLst>
              <a:ext uri="{FF2B5EF4-FFF2-40B4-BE49-F238E27FC236}">
                <a16:creationId xmlns:a16="http://schemas.microsoft.com/office/drawing/2014/main" id="{543BC075-E44E-964E-A076-D34623024790}"/>
              </a:ext>
            </a:extLst>
          </p:cNvPr>
          <p:cNvGrpSpPr/>
          <p:nvPr userDrawn="1"/>
        </p:nvGrpSpPr>
        <p:grpSpPr>
          <a:xfrm>
            <a:off x="7120213" y="5930183"/>
            <a:ext cx="333988" cy="925340"/>
            <a:chOff x="3798354" y="6539674"/>
            <a:chExt cx="368300" cy="1020444"/>
          </a:xfrm>
        </p:grpSpPr>
        <p:sp>
          <p:nvSpPr>
            <p:cNvPr id="23" name="object 22">
              <a:extLst>
                <a:ext uri="{FF2B5EF4-FFF2-40B4-BE49-F238E27FC236}">
                  <a16:creationId xmlns:a16="http://schemas.microsoft.com/office/drawing/2014/main" id="{CDBE6920-4101-834C-BA70-7D180C1CDEBE}"/>
                </a:ext>
              </a:extLst>
            </p:cNvPr>
            <p:cNvSpPr/>
            <p:nvPr/>
          </p:nvSpPr>
          <p:spPr>
            <a:xfrm>
              <a:off x="3798354" y="6673129"/>
              <a:ext cx="248920" cy="887094"/>
            </a:xfrm>
            <a:custGeom>
              <a:avLst/>
              <a:gdLst/>
              <a:ahLst/>
              <a:cxnLst/>
              <a:rect l="l" t="t" r="r" b="b"/>
              <a:pathLst>
                <a:path w="248920" h="887095">
                  <a:moveTo>
                    <a:pt x="36487" y="0"/>
                  </a:moveTo>
                  <a:lnTo>
                    <a:pt x="30430" y="18459"/>
                  </a:lnTo>
                  <a:lnTo>
                    <a:pt x="17295" y="59382"/>
                  </a:lnTo>
                  <a:lnTo>
                    <a:pt x="4634" y="101080"/>
                  </a:lnTo>
                  <a:lnTo>
                    <a:pt x="0" y="121869"/>
                  </a:lnTo>
                  <a:lnTo>
                    <a:pt x="2729" y="126401"/>
                  </a:lnTo>
                  <a:lnTo>
                    <a:pt x="83692" y="263359"/>
                  </a:lnTo>
                  <a:lnTo>
                    <a:pt x="74584" y="429967"/>
                  </a:lnTo>
                  <a:lnTo>
                    <a:pt x="54832" y="796917"/>
                  </a:lnTo>
                  <a:lnTo>
                    <a:pt x="50178" y="886875"/>
                  </a:lnTo>
                  <a:lnTo>
                    <a:pt x="243799" y="886875"/>
                  </a:lnTo>
                  <a:lnTo>
                    <a:pt x="248704" y="250431"/>
                  </a:lnTo>
                  <a:lnTo>
                    <a:pt x="94132" y="87642"/>
                  </a:lnTo>
                  <a:lnTo>
                    <a:pt x="179793" y="81673"/>
                  </a:lnTo>
                  <a:lnTo>
                    <a:pt x="206019" y="28587"/>
                  </a:lnTo>
                  <a:lnTo>
                    <a:pt x="36487"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pic>
          <p:nvPicPr>
            <p:cNvPr id="24" name="object 23">
              <a:extLst>
                <a:ext uri="{FF2B5EF4-FFF2-40B4-BE49-F238E27FC236}">
                  <a16:creationId xmlns:a16="http://schemas.microsoft.com/office/drawing/2014/main" id="{DC49A5D3-2190-B648-BF00-60CCA7A552AE}"/>
                </a:ext>
              </a:extLst>
            </p:cNvPr>
            <p:cNvPicPr/>
            <p:nvPr/>
          </p:nvPicPr>
          <p:blipFill>
            <a:blip r:embed="rId6" cstate="screen">
              <a:extLst>
                <a:ext uri="{28A0092B-C50C-407E-A947-70E740481C1C}">
                  <a14:useLocalDpi xmlns:a14="http://schemas.microsoft.com/office/drawing/2010/main"/>
                </a:ext>
              </a:extLst>
            </a:blip>
            <a:stretch>
              <a:fillRect/>
            </a:stretch>
          </p:blipFill>
          <p:spPr>
            <a:xfrm>
              <a:off x="3858556" y="6539674"/>
              <a:ext cx="307842" cy="191279"/>
            </a:xfrm>
            <a:prstGeom prst="rect">
              <a:avLst/>
            </a:prstGeom>
          </p:spPr>
        </p:pic>
        <p:sp>
          <p:nvSpPr>
            <p:cNvPr id="25" name="object 24">
              <a:extLst>
                <a:ext uri="{FF2B5EF4-FFF2-40B4-BE49-F238E27FC236}">
                  <a16:creationId xmlns:a16="http://schemas.microsoft.com/office/drawing/2014/main" id="{BB2877C4-8B82-6046-B8DC-54CA133A75B7}"/>
                </a:ext>
              </a:extLst>
            </p:cNvPr>
            <p:cNvSpPr/>
            <p:nvPr/>
          </p:nvSpPr>
          <p:spPr>
            <a:xfrm>
              <a:off x="3928337" y="6668353"/>
              <a:ext cx="237490" cy="255270"/>
            </a:xfrm>
            <a:custGeom>
              <a:avLst/>
              <a:gdLst/>
              <a:ahLst/>
              <a:cxnLst/>
              <a:rect l="l" t="t" r="r" b="b"/>
              <a:pathLst>
                <a:path w="237489" h="255270">
                  <a:moveTo>
                    <a:pt x="237147" y="0"/>
                  </a:moveTo>
                  <a:lnTo>
                    <a:pt x="204571" y="57391"/>
                  </a:lnTo>
                  <a:lnTo>
                    <a:pt x="161086" y="58305"/>
                  </a:lnTo>
                  <a:lnTo>
                    <a:pt x="146024" y="72758"/>
                  </a:lnTo>
                  <a:lnTo>
                    <a:pt x="73660" y="64935"/>
                  </a:lnTo>
                  <a:lnTo>
                    <a:pt x="54914" y="97294"/>
                  </a:lnTo>
                  <a:lnTo>
                    <a:pt x="0" y="102285"/>
                  </a:lnTo>
                  <a:lnTo>
                    <a:pt x="70421" y="225513"/>
                  </a:lnTo>
                  <a:lnTo>
                    <a:pt x="113804" y="255003"/>
                  </a:lnTo>
                  <a:lnTo>
                    <a:pt x="215455" y="135242"/>
                  </a:lnTo>
                  <a:lnTo>
                    <a:pt x="237147"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grpSp>
      <p:sp>
        <p:nvSpPr>
          <p:cNvPr id="26" name="object 26">
            <a:extLst>
              <a:ext uri="{FF2B5EF4-FFF2-40B4-BE49-F238E27FC236}">
                <a16:creationId xmlns:a16="http://schemas.microsoft.com/office/drawing/2014/main" id="{AB75B0CA-A1BB-364C-B62F-63E860BA2D7F}"/>
              </a:ext>
            </a:extLst>
          </p:cNvPr>
          <p:cNvSpPr/>
          <p:nvPr userDrawn="1"/>
        </p:nvSpPr>
        <p:spPr>
          <a:xfrm>
            <a:off x="7553384" y="4817033"/>
            <a:ext cx="380630" cy="2038398"/>
          </a:xfrm>
          <a:custGeom>
            <a:avLst/>
            <a:gdLst/>
            <a:ahLst/>
            <a:cxnLst/>
            <a:rect l="l" t="t" r="r" b="b"/>
            <a:pathLst>
              <a:path w="419735" h="2247900">
                <a:moveTo>
                  <a:pt x="204216" y="1244600"/>
                </a:moveTo>
                <a:lnTo>
                  <a:pt x="203200" y="1244600"/>
                </a:lnTo>
                <a:lnTo>
                  <a:pt x="202958" y="1257300"/>
                </a:lnTo>
                <a:lnTo>
                  <a:pt x="204216" y="1244600"/>
                </a:lnTo>
                <a:close/>
              </a:path>
              <a:path w="419735" h="2247900">
                <a:moveTo>
                  <a:pt x="308102" y="65366"/>
                </a:moveTo>
                <a:lnTo>
                  <a:pt x="307314" y="76200"/>
                </a:lnTo>
                <a:lnTo>
                  <a:pt x="307682" y="76200"/>
                </a:lnTo>
                <a:lnTo>
                  <a:pt x="308102" y="65366"/>
                </a:lnTo>
                <a:close/>
              </a:path>
              <a:path w="419735" h="2247900">
                <a:moveTo>
                  <a:pt x="308229" y="63500"/>
                </a:moveTo>
                <a:lnTo>
                  <a:pt x="308102" y="65366"/>
                </a:lnTo>
                <a:lnTo>
                  <a:pt x="308229" y="63500"/>
                </a:lnTo>
                <a:close/>
              </a:path>
              <a:path w="419735" h="2247900">
                <a:moveTo>
                  <a:pt x="346354" y="431800"/>
                </a:moveTo>
                <a:lnTo>
                  <a:pt x="345795" y="439178"/>
                </a:lnTo>
                <a:lnTo>
                  <a:pt x="345567" y="444500"/>
                </a:lnTo>
                <a:lnTo>
                  <a:pt x="346354" y="431800"/>
                </a:lnTo>
                <a:close/>
              </a:path>
              <a:path w="419735" h="2247900">
                <a:moveTo>
                  <a:pt x="419328" y="1471777"/>
                </a:moveTo>
                <a:lnTo>
                  <a:pt x="403987" y="1434439"/>
                </a:lnTo>
                <a:lnTo>
                  <a:pt x="412978" y="1387614"/>
                </a:lnTo>
                <a:lnTo>
                  <a:pt x="397256" y="1361224"/>
                </a:lnTo>
                <a:lnTo>
                  <a:pt x="392163" y="1326349"/>
                </a:lnTo>
                <a:lnTo>
                  <a:pt x="357162" y="1289900"/>
                </a:lnTo>
                <a:lnTo>
                  <a:pt x="278803" y="1319898"/>
                </a:lnTo>
                <a:lnTo>
                  <a:pt x="272415" y="1322451"/>
                </a:lnTo>
                <a:lnTo>
                  <a:pt x="275488" y="1282700"/>
                </a:lnTo>
                <a:lnTo>
                  <a:pt x="278561" y="1231900"/>
                </a:lnTo>
                <a:lnTo>
                  <a:pt x="280682" y="1219200"/>
                </a:lnTo>
                <a:lnTo>
                  <a:pt x="282384" y="1206500"/>
                </a:lnTo>
                <a:lnTo>
                  <a:pt x="283857" y="1193800"/>
                </a:lnTo>
                <a:lnTo>
                  <a:pt x="285305" y="1181100"/>
                </a:lnTo>
                <a:lnTo>
                  <a:pt x="283514" y="1181100"/>
                </a:lnTo>
                <a:lnTo>
                  <a:pt x="285457" y="1155700"/>
                </a:lnTo>
                <a:lnTo>
                  <a:pt x="285343" y="1143000"/>
                </a:lnTo>
                <a:lnTo>
                  <a:pt x="285076" y="1143000"/>
                </a:lnTo>
                <a:lnTo>
                  <a:pt x="286512" y="1117600"/>
                </a:lnTo>
                <a:lnTo>
                  <a:pt x="289140" y="1079500"/>
                </a:lnTo>
                <a:lnTo>
                  <a:pt x="291274" y="1054100"/>
                </a:lnTo>
                <a:lnTo>
                  <a:pt x="293420" y="1028700"/>
                </a:lnTo>
                <a:lnTo>
                  <a:pt x="298767" y="977900"/>
                </a:lnTo>
                <a:lnTo>
                  <a:pt x="304558" y="914400"/>
                </a:lnTo>
                <a:lnTo>
                  <a:pt x="310210" y="850900"/>
                </a:lnTo>
                <a:lnTo>
                  <a:pt x="315112" y="800100"/>
                </a:lnTo>
                <a:lnTo>
                  <a:pt x="318643" y="774700"/>
                </a:lnTo>
                <a:lnTo>
                  <a:pt x="319049" y="762000"/>
                </a:lnTo>
                <a:lnTo>
                  <a:pt x="319443" y="749300"/>
                </a:lnTo>
                <a:lnTo>
                  <a:pt x="321284" y="723900"/>
                </a:lnTo>
                <a:lnTo>
                  <a:pt x="323303" y="698500"/>
                </a:lnTo>
                <a:lnTo>
                  <a:pt x="324599" y="673100"/>
                </a:lnTo>
                <a:lnTo>
                  <a:pt x="324954" y="673100"/>
                </a:lnTo>
                <a:lnTo>
                  <a:pt x="327621" y="647700"/>
                </a:lnTo>
                <a:lnTo>
                  <a:pt x="332587" y="584200"/>
                </a:lnTo>
                <a:lnTo>
                  <a:pt x="338366" y="533400"/>
                </a:lnTo>
                <a:lnTo>
                  <a:pt x="343446" y="469900"/>
                </a:lnTo>
                <a:lnTo>
                  <a:pt x="345795" y="439178"/>
                </a:lnTo>
                <a:lnTo>
                  <a:pt x="346646" y="419100"/>
                </a:lnTo>
                <a:lnTo>
                  <a:pt x="348132" y="419100"/>
                </a:lnTo>
                <a:lnTo>
                  <a:pt x="349986" y="406400"/>
                </a:lnTo>
                <a:lnTo>
                  <a:pt x="352120" y="393700"/>
                </a:lnTo>
                <a:lnTo>
                  <a:pt x="350418" y="393700"/>
                </a:lnTo>
                <a:lnTo>
                  <a:pt x="349796" y="381000"/>
                </a:lnTo>
                <a:lnTo>
                  <a:pt x="349885" y="368300"/>
                </a:lnTo>
                <a:lnTo>
                  <a:pt x="350329" y="355600"/>
                </a:lnTo>
                <a:lnTo>
                  <a:pt x="350926" y="355600"/>
                </a:lnTo>
                <a:lnTo>
                  <a:pt x="351523" y="342900"/>
                </a:lnTo>
                <a:lnTo>
                  <a:pt x="352158" y="317500"/>
                </a:lnTo>
                <a:lnTo>
                  <a:pt x="352971" y="304800"/>
                </a:lnTo>
                <a:lnTo>
                  <a:pt x="354114" y="279400"/>
                </a:lnTo>
                <a:lnTo>
                  <a:pt x="355600" y="279400"/>
                </a:lnTo>
                <a:lnTo>
                  <a:pt x="356362" y="266700"/>
                </a:lnTo>
                <a:lnTo>
                  <a:pt x="357962" y="241300"/>
                </a:lnTo>
                <a:lnTo>
                  <a:pt x="361073" y="203200"/>
                </a:lnTo>
                <a:lnTo>
                  <a:pt x="368223" y="139700"/>
                </a:lnTo>
                <a:lnTo>
                  <a:pt x="374091" y="76200"/>
                </a:lnTo>
                <a:lnTo>
                  <a:pt x="381190" y="38100"/>
                </a:lnTo>
                <a:lnTo>
                  <a:pt x="352018" y="12700"/>
                </a:lnTo>
                <a:lnTo>
                  <a:pt x="335356" y="0"/>
                </a:lnTo>
                <a:lnTo>
                  <a:pt x="324904" y="12700"/>
                </a:lnTo>
                <a:lnTo>
                  <a:pt x="314375" y="38100"/>
                </a:lnTo>
                <a:lnTo>
                  <a:pt x="312902" y="38100"/>
                </a:lnTo>
                <a:lnTo>
                  <a:pt x="312039" y="50800"/>
                </a:lnTo>
                <a:lnTo>
                  <a:pt x="309994" y="76200"/>
                </a:lnTo>
                <a:lnTo>
                  <a:pt x="309765" y="76200"/>
                </a:lnTo>
                <a:lnTo>
                  <a:pt x="310730" y="63500"/>
                </a:lnTo>
                <a:lnTo>
                  <a:pt x="311683" y="50800"/>
                </a:lnTo>
                <a:lnTo>
                  <a:pt x="310692" y="63500"/>
                </a:lnTo>
                <a:lnTo>
                  <a:pt x="309867" y="63500"/>
                </a:lnTo>
                <a:lnTo>
                  <a:pt x="309613" y="50800"/>
                </a:lnTo>
                <a:lnTo>
                  <a:pt x="308927" y="63500"/>
                </a:lnTo>
                <a:lnTo>
                  <a:pt x="308698" y="63500"/>
                </a:lnTo>
                <a:lnTo>
                  <a:pt x="308648" y="76200"/>
                </a:lnTo>
                <a:lnTo>
                  <a:pt x="308356" y="88900"/>
                </a:lnTo>
                <a:lnTo>
                  <a:pt x="307530" y="101600"/>
                </a:lnTo>
                <a:lnTo>
                  <a:pt x="304406" y="101600"/>
                </a:lnTo>
                <a:lnTo>
                  <a:pt x="303212" y="114300"/>
                </a:lnTo>
                <a:lnTo>
                  <a:pt x="292125" y="228600"/>
                </a:lnTo>
                <a:lnTo>
                  <a:pt x="286702" y="279400"/>
                </a:lnTo>
                <a:lnTo>
                  <a:pt x="281520" y="330200"/>
                </a:lnTo>
                <a:lnTo>
                  <a:pt x="276669" y="393700"/>
                </a:lnTo>
                <a:lnTo>
                  <a:pt x="276072" y="393700"/>
                </a:lnTo>
                <a:lnTo>
                  <a:pt x="276009" y="381000"/>
                </a:lnTo>
                <a:lnTo>
                  <a:pt x="270319" y="469900"/>
                </a:lnTo>
                <a:lnTo>
                  <a:pt x="267017" y="469900"/>
                </a:lnTo>
                <a:lnTo>
                  <a:pt x="267042" y="482600"/>
                </a:lnTo>
                <a:lnTo>
                  <a:pt x="266026" y="495300"/>
                </a:lnTo>
                <a:lnTo>
                  <a:pt x="264299" y="520700"/>
                </a:lnTo>
                <a:lnTo>
                  <a:pt x="257886" y="596900"/>
                </a:lnTo>
                <a:lnTo>
                  <a:pt x="256654" y="609600"/>
                </a:lnTo>
                <a:lnTo>
                  <a:pt x="255778" y="622300"/>
                </a:lnTo>
                <a:lnTo>
                  <a:pt x="258318" y="622300"/>
                </a:lnTo>
                <a:lnTo>
                  <a:pt x="256679" y="635000"/>
                </a:lnTo>
                <a:lnTo>
                  <a:pt x="255270" y="635000"/>
                </a:lnTo>
                <a:lnTo>
                  <a:pt x="254012" y="647700"/>
                </a:lnTo>
                <a:lnTo>
                  <a:pt x="252857" y="647700"/>
                </a:lnTo>
                <a:lnTo>
                  <a:pt x="253568" y="660400"/>
                </a:lnTo>
                <a:lnTo>
                  <a:pt x="252158" y="685800"/>
                </a:lnTo>
                <a:lnTo>
                  <a:pt x="250418" y="698500"/>
                </a:lnTo>
                <a:lnTo>
                  <a:pt x="250113" y="711200"/>
                </a:lnTo>
                <a:lnTo>
                  <a:pt x="249809" y="698500"/>
                </a:lnTo>
                <a:lnTo>
                  <a:pt x="248602" y="711200"/>
                </a:lnTo>
                <a:lnTo>
                  <a:pt x="247421" y="711200"/>
                </a:lnTo>
                <a:lnTo>
                  <a:pt x="249262" y="723900"/>
                </a:lnTo>
                <a:lnTo>
                  <a:pt x="246811" y="723900"/>
                </a:lnTo>
                <a:lnTo>
                  <a:pt x="246672" y="736600"/>
                </a:lnTo>
                <a:lnTo>
                  <a:pt x="248348" y="736600"/>
                </a:lnTo>
                <a:lnTo>
                  <a:pt x="247548" y="749300"/>
                </a:lnTo>
                <a:lnTo>
                  <a:pt x="246240" y="762000"/>
                </a:lnTo>
                <a:lnTo>
                  <a:pt x="244792" y="762000"/>
                </a:lnTo>
                <a:lnTo>
                  <a:pt x="245237" y="749300"/>
                </a:lnTo>
                <a:lnTo>
                  <a:pt x="241554" y="787400"/>
                </a:lnTo>
                <a:lnTo>
                  <a:pt x="236016" y="850900"/>
                </a:lnTo>
                <a:lnTo>
                  <a:pt x="229641" y="914400"/>
                </a:lnTo>
                <a:lnTo>
                  <a:pt x="223393" y="977900"/>
                </a:lnTo>
                <a:lnTo>
                  <a:pt x="218249" y="1041400"/>
                </a:lnTo>
                <a:lnTo>
                  <a:pt x="215201" y="1079500"/>
                </a:lnTo>
                <a:lnTo>
                  <a:pt x="216573" y="1066800"/>
                </a:lnTo>
                <a:lnTo>
                  <a:pt x="217665" y="1066800"/>
                </a:lnTo>
                <a:lnTo>
                  <a:pt x="218909" y="1054100"/>
                </a:lnTo>
                <a:lnTo>
                  <a:pt x="220560" y="1054100"/>
                </a:lnTo>
                <a:lnTo>
                  <a:pt x="219367" y="1066800"/>
                </a:lnTo>
                <a:lnTo>
                  <a:pt x="219557" y="1079500"/>
                </a:lnTo>
                <a:lnTo>
                  <a:pt x="217131" y="1079500"/>
                </a:lnTo>
                <a:lnTo>
                  <a:pt x="215607" y="1092200"/>
                </a:lnTo>
                <a:lnTo>
                  <a:pt x="213995" y="1104900"/>
                </a:lnTo>
                <a:lnTo>
                  <a:pt x="211289" y="1117600"/>
                </a:lnTo>
                <a:lnTo>
                  <a:pt x="213131" y="1117600"/>
                </a:lnTo>
                <a:lnTo>
                  <a:pt x="211213" y="1130300"/>
                </a:lnTo>
                <a:lnTo>
                  <a:pt x="209905" y="1155700"/>
                </a:lnTo>
                <a:lnTo>
                  <a:pt x="209473" y="1155700"/>
                </a:lnTo>
                <a:lnTo>
                  <a:pt x="208622" y="1168400"/>
                </a:lnTo>
                <a:lnTo>
                  <a:pt x="206082" y="1193800"/>
                </a:lnTo>
                <a:lnTo>
                  <a:pt x="204990" y="1206500"/>
                </a:lnTo>
                <a:lnTo>
                  <a:pt x="204622" y="1231900"/>
                </a:lnTo>
                <a:lnTo>
                  <a:pt x="204216" y="1244600"/>
                </a:lnTo>
                <a:lnTo>
                  <a:pt x="205105" y="1244600"/>
                </a:lnTo>
                <a:lnTo>
                  <a:pt x="204990" y="1257300"/>
                </a:lnTo>
                <a:lnTo>
                  <a:pt x="203720" y="1257300"/>
                </a:lnTo>
                <a:lnTo>
                  <a:pt x="203377" y="1270000"/>
                </a:lnTo>
                <a:lnTo>
                  <a:pt x="202272" y="1270000"/>
                </a:lnTo>
                <a:lnTo>
                  <a:pt x="201117" y="1295400"/>
                </a:lnTo>
                <a:lnTo>
                  <a:pt x="202780" y="1295400"/>
                </a:lnTo>
                <a:lnTo>
                  <a:pt x="201434" y="1308100"/>
                </a:lnTo>
                <a:lnTo>
                  <a:pt x="200088" y="1308100"/>
                </a:lnTo>
                <a:lnTo>
                  <a:pt x="199059" y="1320800"/>
                </a:lnTo>
                <a:lnTo>
                  <a:pt x="198666" y="1308100"/>
                </a:lnTo>
                <a:lnTo>
                  <a:pt x="197929" y="1320800"/>
                </a:lnTo>
                <a:lnTo>
                  <a:pt x="196900" y="1333500"/>
                </a:lnTo>
                <a:lnTo>
                  <a:pt x="198589" y="1320800"/>
                </a:lnTo>
                <a:lnTo>
                  <a:pt x="197358" y="1340980"/>
                </a:lnTo>
                <a:lnTo>
                  <a:pt x="113753" y="1331099"/>
                </a:lnTo>
                <a:lnTo>
                  <a:pt x="100457" y="1410055"/>
                </a:lnTo>
                <a:lnTo>
                  <a:pt x="102793" y="1484007"/>
                </a:lnTo>
                <a:lnTo>
                  <a:pt x="104495" y="1535899"/>
                </a:lnTo>
                <a:lnTo>
                  <a:pt x="124117" y="1582445"/>
                </a:lnTo>
                <a:lnTo>
                  <a:pt x="136817" y="1594904"/>
                </a:lnTo>
                <a:lnTo>
                  <a:pt x="142887" y="1601736"/>
                </a:lnTo>
                <a:lnTo>
                  <a:pt x="0" y="2247887"/>
                </a:lnTo>
                <a:lnTo>
                  <a:pt x="129692" y="2247887"/>
                </a:lnTo>
                <a:lnTo>
                  <a:pt x="177076" y="2247887"/>
                </a:lnTo>
                <a:lnTo>
                  <a:pt x="197078" y="2247887"/>
                </a:lnTo>
                <a:lnTo>
                  <a:pt x="197535" y="2235200"/>
                </a:lnTo>
                <a:lnTo>
                  <a:pt x="198958" y="2235200"/>
                </a:lnTo>
                <a:lnTo>
                  <a:pt x="201053" y="2209800"/>
                </a:lnTo>
                <a:lnTo>
                  <a:pt x="201688" y="2197100"/>
                </a:lnTo>
                <a:lnTo>
                  <a:pt x="202272" y="2184400"/>
                </a:lnTo>
                <a:lnTo>
                  <a:pt x="204228" y="2159000"/>
                </a:lnTo>
                <a:lnTo>
                  <a:pt x="205727" y="2159000"/>
                </a:lnTo>
                <a:lnTo>
                  <a:pt x="207683" y="2133600"/>
                </a:lnTo>
                <a:lnTo>
                  <a:pt x="209232" y="2120900"/>
                </a:lnTo>
                <a:lnTo>
                  <a:pt x="208445" y="2120900"/>
                </a:lnTo>
                <a:lnTo>
                  <a:pt x="206768" y="2133600"/>
                </a:lnTo>
                <a:lnTo>
                  <a:pt x="207441" y="2120900"/>
                </a:lnTo>
                <a:lnTo>
                  <a:pt x="209130" y="2108200"/>
                </a:lnTo>
                <a:lnTo>
                  <a:pt x="210261" y="2095500"/>
                </a:lnTo>
                <a:lnTo>
                  <a:pt x="211353" y="2082800"/>
                </a:lnTo>
                <a:lnTo>
                  <a:pt x="212928" y="2070100"/>
                </a:lnTo>
                <a:lnTo>
                  <a:pt x="215303" y="2019300"/>
                </a:lnTo>
                <a:lnTo>
                  <a:pt x="276948" y="1629079"/>
                </a:lnTo>
                <a:lnTo>
                  <a:pt x="370928" y="1583169"/>
                </a:lnTo>
                <a:lnTo>
                  <a:pt x="370598" y="1575777"/>
                </a:lnTo>
                <a:lnTo>
                  <a:pt x="403148" y="1564170"/>
                </a:lnTo>
                <a:lnTo>
                  <a:pt x="400481" y="1505204"/>
                </a:lnTo>
                <a:lnTo>
                  <a:pt x="419328" y="1471777"/>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pic>
        <p:nvPicPr>
          <p:cNvPr id="27" name="object 27">
            <a:extLst>
              <a:ext uri="{FF2B5EF4-FFF2-40B4-BE49-F238E27FC236}">
                <a16:creationId xmlns:a16="http://schemas.microsoft.com/office/drawing/2014/main" id="{9C542932-14AB-B543-97E3-C1366E14A3A1}"/>
              </a:ext>
            </a:extLst>
          </p:cNvPr>
          <p:cNvPicPr/>
          <p:nvPr userDrawn="1"/>
        </p:nvPicPr>
        <p:blipFill>
          <a:blip r:embed="rId7" cstate="screen">
            <a:extLst>
              <a:ext uri="{28A0092B-C50C-407E-A947-70E740481C1C}">
                <a14:useLocalDpi xmlns:a14="http://schemas.microsoft.com/office/drawing/2010/main"/>
              </a:ext>
            </a:extLst>
          </a:blip>
          <a:stretch>
            <a:fillRect/>
          </a:stretch>
        </p:blipFill>
        <p:spPr>
          <a:xfrm>
            <a:off x="7656010" y="5957127"/>
            <a:ext cx="114223" cy="115302"/>
          </a:xfrm>
          <a:prstGeom prst="rect">
            <a:avLst/>
          </a:prstGeom>
        </p:spPr>
      </p:pic>
      <p:sp>
        <p:nvSpPr>
          <p:cNvPr id="28" name="object 28">
            <a:extLst>
              <a:ext uri="{FF2B5EF4-FFF2-40B4-BE49-F238E27FC236}">
                <a16:creationId xmlns:a16="http://schemas.microsoft.com/office/drawing/2014/main" id="{743DF9FB-A2B0-5541-A95B-6521A4D381FD}"/>
              </a:ext>
            </a:extLst>
          </p:cNvPr>
          <p:cNvSpPr/>
          <p:nvPr userDrawn="1"/>
        </p:nvSpPr>
        <p:spPr>
          <a:xfrm>
            <a:off x="7434115" y="3769342"/>
            <a:ext cx="998509" cy="1255285"/>
          </a:xfrm>
          <a:custGeom>
            <a:avLst/>
            <a:gdLst/>
            <a:ahLst/>
            <a:cxnLst/>
            <a:rect l="l" t="t" r="r" b="b"/>
            <a:pathLst>
              <a:path w="1101089" h="1384300">
                <a:moveTo>
                  <a:pt x="114401" y="190500"/>
                </a:moveTo>
                <a:lnTo>
                  <a:pt x="114071" y="190500"/>
                </a:lnTo>
                <a:lnTo>
                  <a:pt x="113512" y="201790"/>
                </a:lnTo>
                <a:lnTo>
                  <a:pt x="113766" y="199021"/>
                </a:lnTo>
                <a:lnTo>
                  <a:pt x="114401" y="190500"/>
                </a:lnTo>
                <a:close/>
              </a:path>
              <a:path w="1101089" h="1384300">
                <a:moveTo>
                  <a:pt x="967079" y="1380134"/>
                </a:moveTo>
                <a:lnTo>
                  <a:pt x="966724" y="1384300"/>
                </a:lnTo>
                <a:lnTo>
                  <a:pt x="966927" y="1384300"/>
                </a:lnTo>
                <a:lnTo>
                  <a:pt x="967079" y="1380134"/>
                </a:lnTo>
                <a:close/>
              </a:path>
              <a:path w="1101089" h="1384300">
                <a:moveTo>
                  <a:pt x="967790" y="1371600"/>
                </a:moveTo>
                <a:lnTo>
                  <a:pt x="967384" y="1371600"/>
                </a:lnTo>
                <a:lnTo>
                  <a:pt x="967079" y="1380134"/>
                </a:lnTo>
                <a:lnTo>
                  <a:pt x="967790" y="1371600"/>
                </a:lnTo>
                <a:close/>
              </a:path>
              <a:path w="1101089" h="1384300">
                <a:moveTo>
                  <a:pt x="968260" y="1366024"/>
                </a:moveTo>
                <a:lnTo>
                  <a:pt x="967790" y="1371600"/>
                </a:lnTo>
                <a:lnTo>
                  <a:pt x="968032" y="1371600"/>
                </a:lnTo>
                <a:lnTo>
                  <a:pt x="968260" y="1366024"/>
                </a:lnTo>
                <a:close/>
              </a:path>
              <a:path w="1101089" h="1384300">
                <a:moveTo>
                  <a:pt x="1100937" y="63500"/>
                </a:moveTo>
                <a:lnTo>
                  <a:pt x="1083335" y="63500"/>
                </a:lnTo>
                <a:lnTo>
                  <a:pt x="1057681" y="50800"/>
                </a:lnTo>
                <a:lnTo>
                  <a:pt x="971524" y="50800"/>
                </a:lnTo>
                <a:lnTo>
                  <a:pt x="971524" y="1325156"/>
                </a:lnTo>
                <a:lnTo>
                  <a:pt x="969810" y="1346200"/>
                </a:lnTo>
                <a:lnTo>
                  <a:pt x="969581" y="1346200"/>
                </a:lnTo>
                <a:lnTo>
                  <a:pt x="971524" y="1325156"/>
                </a:lnTo>
                <a:lnTo>
                  <a:pt x="971524" y="50800"/>
                </a:lnTo>
                <a:lnTo>
                  <a:pt x="884021" y="50800"/>
                </a:lnTo>
                <a:lnTo>
                  <a:pt x="742073" y="38100"/>
                </a:lnTo>
                <a:lnTo>
                  <a:pt x="694918" y="33883"/>
                </a:lnTo>
                <a:lnTo>
                  <a:pt x="694918" y="1358900"/>
                </a:lnTo>
                <a:lnTo>
                  <a:pt x="674585" y="1358900"/>
                </a:lnTo>
                <a:lnTo>
                  <a:pt x="653986" y="1355572"/>
                </a:lnTo>
                <a:lnTo>
                  <a:pt x="694918" y="1358900"/>
                </a:lnTo>
                <a:lnTo>
                  <a:pt x="694918" y="33883"/>
                </a:lnTo>
                <a:lnTo>
                  <a:pt x="600138" y="25400"/>
                </a:lnTo>
                <a:lnTo>
                  <a:pt x="538899" y="25400"/>
                </a:lnTo>
                <a:lnTo>
                  <a:pt x="538899" y="1346200"/>
                </a:lnTo>
                <a:lnTo>
                  <a:pt x="511670" y="1346200"/>
                </a:lnTo>
                <a:lnTo>
                  <a:pt x="506717" y="1343583"/>
                </a:lnTo>
                <a:lnTo>
                  <a:pt x="538899" y="1346200"/>
                </a:lnTo>
                <a:lnTo>
                  <a:pt x="538899" y="25400"/>
                </a:lnTo>
                <a:lnTo>
                  <a:pt x="481215" y="25400"/>
                </a:lnTo>
                <a:lnTo>
                  <a:pt x="426986" y="12700"/>
                </a:lnTo>
                <a:lnTo>
                  <a:pt x="382892" y="12700"/>
                </a:lnTo>
                <a:lnTo>
                  <a:pt x="382892" y="1333500"/>
                </a:lnTo>
                <a:lnTo>
                  <a:pt x="369862" y="1333500"/>
                </a:lnTo>
                <a:lnTo>
                  <a:pt x="363029" y="1331887"/>
                </a:lnTo>
                <a:lnTo>
                  <a:pt x="382892" y="1333500"/>
                </a:lnTo>
                <a:lnTo>
                  <a:pt x="382892" y="12700"/>
                </a:lnTo>
                <a:lnTo>
                  <a:pt x="238760" y="12700"/>
                </a:lnTo>
                <a:lnTo>
                  <a:pt x="227012" y="0"/>
                </a:lnTo>
                <a:lnTo>
                  <a:pt x="133375" y="0"/>
                </a:lnTo>
                <a:lnTo>
                  <a:pt x="126377" y="63500"/>
                </a:lnTo>
                <a:lnTo>
                  <a:pt x="122135" y="114300"/>
                </a:lnTo>
                <a:lnTo>
                  <a:pt x="118999" y="139700"/>
                </a:lnTo>
                <a:lnTo>
                  <a:pt x="116306" y="165100"/>
                </a:lnTo>
                <a:lnTo>
                  <a:pt x="114401" y="190500"/>
                </a:lnTo>
                <a:lnTo>
                  <a:pt x="113766" y="199021"/>
                </a:lnTo>
                <a:lnTo>
                  <a:pt x="113449" y="203200"/>
                </a:lnTo>
                <a:lnTo>
                  <a:pt x="113512" y="201790"/>
                </a:lnTo>
                <a:lnTo>
                  <a:pt x="113398" y="203200"/>
                </a:lnTo>
                <a:lnTo>
                  <a:pt x="110185" y="241300"/>
                </a:lnTo>
                <a:lnTo>
                  <a:pt x="108750" y="241300"/>
                </a:lnTo>
                <a:lnTo>
                  <a:pt x="106972" y="266700"/>
                </a:lnTo>
                <a:lnTo>
                  <a:pt x="104863" y="279400"/>
                </a:lnTo>
                <a:lnTo>
                  <a:pt x="104140" y="294093"/>
                </a:lnTo>
                <a:lnTo>
                  <a:pt x="104267" y="294093"/>
                </a:lnTo>
                <a:lnTo>
                  <a:pt x="118110" y="294093"/>
                </a:lnTo>
                <a:lnTo>
                  <a:pt x="116967" y="304800"/>
                </a:lnTo>
                <a:lnTo>
                  <a:pt x="103606" y="304800"/>
                </a:lnTo>
                <a:lnTo>
                  <a:pt x="102768" y="304800"/>
                </a:lnTo>
                <a:lnTo>
                  <a:pt x="100838" y="330200"/>
                </a:lnTo>
                <a:lnTo>
                  <a:pt x="100253" y="330200"/>
                </a:lnTo>
                <a:lnTo>
                  <a:pt x="97764" y="342900"/>
                </a:lnTo>
                <a:lnTo>
                  <a:pt x="96672" y="355600"/>
                </a:lnTo>
                <a:lnTo>
                  <a:pt x="96062" y="364655"/>
                </a:lnTo>
                <a:lnTo>
                  <a:pt x="95694" y="368300"/>
                </a:lnTo>
                <a:lnTo>
                  <a:pt x="94424" y="381000"/>
                </a:lnTo>
                <a:lnTo>
                  <a:pt x="91160" y="419100"/>
                </a:lnTo>
                <a:lnTo>
                  <a:pt x="88430" y="444500"/>
                </a:lnTo>
                <a:lnTo>
                  <a:pt x="86156" y="469900"/>
                </a:lnTo>
                <a:lnTo>
                  <a:pt x="88633" y="444500"/>
                </a:lnTo>
                <a:lnTo>
                  <a:pt x="86271" y="469900"/>
                </a:lnTo>
                <a:lnTo>
                  <a:pt x="84099" y="482600"/>
                </a:lnTo>
                <a:lnTo>
                  <a:pt x="82118" y="508000"/>
                </a:lnTo>
                <a:lnTo>
                  <a:pt x="80289" y="520700"/>
                </a:lnTo>
                <a:lnTo>
                  <a:pt x="83426" y="482600"/>
                </a:lnTo>
                <a:lnTo>
                  <a:pt x="79654" y="520700"/>
                </a:lnTo>
                <a:lnTo>
                  <a:pt x="76441" y="546100"/>
                </a:lnTo>
                <a:lnTo>
                  <a:pt x="73482" y="584200"/>
                </a:lnTo>
                <a:lnTo>
                  <a:pt x="70535" y="609600"/>
                </a:lnTo>
                <a:lnTo>
                  <a:pt x="72212" y="596900"/>
                </a:lnTo>
                <a:lnTo>
                  <a:pt x="69291" y="622300"/>
                </a:lnTo>
                <a:lnTo>
                  <a:pt x="64643" y="673100"/>
                </a:lnTo>
                <a:lnTo>
                  <a:pt x="46139" y="863600"/>
                </a:lnTo>
                <a:lnTo>
                  <a:pt x="40436" y="927100"/>
                </a:lnTo>
                <a:lnTo>
                  <a:pt x="35941" y="965200"/>
                </a:lnTo>
                <a:lnTo>
                  <a:pt x="33261" y="1003300"/>
                </a:lnTo>
                <a:lnTo>
                  <a:pt x="36436" y="977900"/>
                </a:lnTo>
                <a:lnTo>
                  <a:pt x="32664" y="1013472"/>
                </a:lnTo>
                <a:lnTo>
                  <a:pt x="32740" y="1003300"/>
                </a:lnTo>
                <a:lnTo>
                  <a:pt x="33058" y="990600"/>
                </a:lnTo>
                <a:lnTo>
                  <a:pt x="0" y="1320800"/>
                </a:lnTo>
                <a:lnTo>
                  <a:pt x="22898" y="1320800"/>
                </a:lnTo>
                <a:lnTo>
                  <a:pt x="316598" y="1346200"/>
                </a:lnTo>
                <a:lnTo>
                  <a:pt x="446201" y="1346200"/>
                </a:lnTo>
                <a:lnTo>
                  <a:pt x="470954" y="1358900"/>
                </a:lnTo>
                <a:lnTo>
                  <a:pt x="673887" y="1371600"/>
                </a:lnTo>
                <a:lnTo>
                  <a:pt x="759663" y="1371600"/>
                </a:lnTo>
                <a:lnTo>
                  <a:pt x="705383" y="1359763"/>
                </a:lnTo>
                <a:lnTo>
                  <a:pt x="850925" y="1371600"/>
                </a:lnTo>
                <a:lnTo>
                  <a:pt x="809244" y="1371600"/>
                </a:lnTo>
                <a:lnTo>
                  <a:pt x="844461" y="1384300"/>
                </a:lnTo>
                <a:lnTo>
                  <a:pt x="880046" y="1384300"/>
                </a:lnTo>
                <a:lnTo>
                  <a:pt x="857846" y="1372171"/>
                </a:lnTo>
                <a:lnTo>
                  <a:pt x="966381" y="1380998"/>
                </a:lnTo>
                <a:lnTo>
                  <a:pt x="968679" y="1356080"/>
                </a:lnTo>
                <a:lnTo>
                  <a:pt x="968260" y="1366024"/>
                </a:lnTo>
                <a:lnTo>
                  <a:pt x="968857" y="1358900"/>
                </a:lnTo>
                <a:lnTo>
                  <a:pt x="972985" y="1320800"/>
                </a:lnTo>
                <a:lnTo>
                  <a:pt x="972807" y="1320800"/>
                </a:lnTo>
                <a:lnTo>
                  <a:pt x="975626" y="1295400"/>
                </a:lnTo>
                <a:lnTo>
                  <a:pt x="975931" y="1292631"/>
                </a:lnTo>
                <a:lnTo>
                  <a:pt x="975601" y="1295400"/>
                </a:lnTo>
                <a:lnTo>
                  <a:pt x="976122" y="1290916"/>
                </a:lnTo>
                <a:lnTo>
                  <a:pt x="979855" y="1257300"/>
                </a:lnTo>
                <a:lnTo>
                  <a:pt x="980046" y="1257300"/>
                </a:lnTo>
                <a:lnTo>
                  <a:pt x="979716" y="1260119"/>
                </a:lnTo>
                <a:lnTo>
                  <a:pt x="979855" y="1257300"/>
                </a:lnTo>
                <a:lnTo>
                  <a:pt x="979271" y="1263942"/>
                </a:lnTo>
                <a:lnTo>
                  <a:pt x="976122" y="1290916"/>
                </a:lnTo>
                <a:lnTo>
                  <a:pt x="975931" y="1292631"/>
                </a:lnTo>
                <a:lnTo>
                  <a:pt x="977125" y="1282700"/>
                </a:lnTo>
                <a:lnTo>
                  <a:pt x="975423" y="1308100"/>
                </a:lnTo>
                <a:lnTo>
                  <a:pt x="977963" y="1282700"/>
                </a:lnTo>
                <a:lnTo>
                  <a:pt x="978382" y="1278547"/>
                </a:lnTo>
                <a:lnTo>
                  <a:pt x="978204" y="1282700"/>
                </a:lnTo>
                <a:lnTo>
                  <a:pt x="980706" y="1257300"/>
                </a:lnTo>
                <a:lnTo>
                  <a:pt x="984465" y="1219200"/>
                </a:lnTo>
                <a:lnTo>
                  <a:pt x="988733" y="1181100"/>
                </a:lnTo>
                <a:lnTo>
                  <a:pt x="999871" y="1066800"/>
                </a:lnTo>
                <a:lnTo>
                  <a:pt x="1010881" y="965200"/>
                </a:lnTo>
                <a:lnTo>
                  <a:pt x="1021791" y="863600"/>
                </a:lnTo>
                <a:lnTo>
                  <a:pt x="1038047" y="711200"/>
                </a:lnTo>
                <a:lnTo>
                  <a:pt x="1043457" y="647700"/>
                </a:lnTo>
                <a:lnTo>
                  <a:pt x="1048867" y="596900"/>
                </a:lnTo>
                <a:lnTo>
                  <a:pt x="1048423" y="609600"/>
                </a:lnTo>
                <a:lnTo>
                  <a:pt x="1049680" y="596900"/>
                </a:lnTo>
                <a:lnTo>
                  <a:pt x="1064806" y="444500"/>
                </a:lnTo>
                <a:lnTo>
                  <a:pt x="1066495" y="419100"/>
                </a:lnTo>
                <a:lnTo>
                  <a:pt x="1067790" y="419100"/>
                </a:lnTo>
                <a:lnTo>
                  <a:pt x="1068692" y="406400"/>
                </a:lnTo>
                <a:lnTo>
                  <a:pt x="1071854" y="368300"/>
                </a:lnTo>
                <a:lnTo>
                  <a:pt x="1082014" y="266700"/>
                </a:lnTo>
                <a:lnTo>
                  <a:pt x="1097483" y="114300"/>
                </a:lnTo>
                <a:lnTo>
                  <a:pt x="1096937" y="114300"/>
                </a:lnTo>
                <a:lnTo>
                  <a:pt x="1098296" y="101600"/>
                </a:lnTo>
                <a:lnTo>
                  <a:pt x="1098791" y="88900"/>
                </a:lnTo>
                <a:lnTo>
                  <a:pt x="1099642" y="76200"/>
                </a:lnTo>
                <a:lnTo>
                  <a:pt x="1100328" y="76200"/>
                </a:lnTo>
                <a:lnTo>
                  <a:pt x="1100937" y="6350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29" name="object 29">
            <a:extLst>
              <a:ext uri="{FF2B5EF4-FFF2-40B4-BE49-F238E27FC236}">
                <a16:creationId xmlns:a16="http://schemas.microsoft.com/office/drawing/2014/main" id="{B5759516-D63D-2141-B148-7E4C0B801A9A}"/>
              </a:ext>
            </a:extLst>
          </p:cNvPr>
          <p:cNvSpPr/>
          <p:nvPr userDrawn="1"/>
        </p:nvSpPr>
        <p:spPr>
          <a:xfrm>
            <a:off x="7933652" y="267980"/>
            <a:ext cx="3768881" cy="4697528"/>
          </a:xfrm>
          <a:custGeom>
            <a:avLst/>
            <a:gdLst/>
            <a:ahLst/>
            <a:cxnLst/>
            <a:rect l="l" t="t" r="r" b="b"/>
            <a:pathLst>
              <a:path w="4156075" h="5180330">
                <a:moveTo>
                  <a:pt x="264020" y="0"/>
                </a:moveTo>
                <a:lnTo>
                  <a:pt x="0" y="5103228"/>
                </a:lnTo>
                <a:lnTo>
                  <a:pt x="3821099" y="5179758"/>
                </a:lnTo>
                <a:lnTo>
                  <a:pt x="4155795" y="171894"/>
                </a:lnTo>
                <a:lnTo>
                  <a:pt x="264020" y="0"/>
                </a:lnTo>
                <a:close/>
              </a:path>
            </a:pathLst>
          </a:custGeom>
          <a:solidFill>
            <a:srgbClr val="EDE8F7"/>
          </a:solidFill>
        </p:spPr>
        <p:txBody>
          <a:bodyPr wrap="square" lIns="0" tIns="0" rIns="0" bIns="0" rtlCol="0"/>
          <a:lstStyle/>
          <a:p>
            <a:endParaRPr sz="1632" dirty="0">
              <a:latin typeface="Lato" panose="020F0502020204030203" pitchFamily="34" charset="77"/>
            </a:endParaRPr>
          </a:p>
        </p:txBody>
      </p:sp>
      <p:sp>
        <p:nvSpPr>
          <p:cNvPr id="30" name="object 31">
            <a:extLst>
              <a:ext uri="{FF2B5EF4-FFF2-40B4-BE49-F238E27FC236}">
                <a16:creationId xmlns:a16="http://schemas.microsoft.com/office/drawing/2014/main" id="{C45F813B-0275-204B-ACBD-492F03721D43}"/>
              </a:ext>
            </a:extLst>
          </p:cNvPr>
          <p:cNvSpPr/>
          <p:nvPr userDrawn="1"/>
        </p:nvSpPr>
        <p:spPr>
          <a:xfrm>
            <a:off x="7259500" y="5184202"/>
            <a:ext cx="453763" cy="1671602"/>
          </a:xfrm>
          <a:custGeom>
            <a:avLst/>
            <a:gdLst/>
            <a:ahLst/>
            <a:cxnLst/>
            <a:rect l="l" t="t" r="r" b="b"/>
            <a:pathLst>
              <a:path w="500379" h="1843404">
                <a:moveTo>
                  <a:pt x="60185" y="363410"/>
                </a:moveTo>
                <a:lnTo>
                  <a:pt x="7670" y="372414"/>
                </a:lnTo>
                <a:lnTo>
                  <a:pt x="0" y="413080"/>
                </a:lnTo>
                <a:lnTo>
                  <a:pt x="39116" y="439013"/>
                </a:lnTo>
                <a:lnTo>
                  <a:pt x="85610" y="504621"/>
                </a:lnTo>
                <a:lnTo>
                  <a:pt x="182016" y="653122"/>
                </a:lnTo>
                <a:lnTo>
                  <a:pt x="180301" y="1842983"/>
                </a:lnTo>
                <a:lnTo>
                  <a:pt x="383473" y="1842983"/>
                </a:lnTo>
                <a:lnTo>
                  <a:pt x="385622" y="663752"/>
                </a:lnTo>
                <a:lnTo>
                  <a:pt x="463435" y="482460"/>
                </a:lnTo>
                <a:lnTo>
                  <a:pt x="468148" y="407263"/>
                </a:lnTo>
                <a:lnTo>
                  <a:pt x="132829" y="407263"/>
                </a:lnTo>
                <a:lnTo>
                  <a:pt x="60185" y="363410"/>
                </a:lnTo>
                <a:close/>
              </a:path>
              <a:path w="500379" h="1843404">
                <a:moveTo>
                  <a:pt x="151180" y="61975"/>
                </a:moveTo>
                <a:lnTo>
                  <a:pt x="108623" y="70129"/>
                </a:lnTo>
                <a:lnTo>
                  <a:pt x="137744" y="397281"/>
                </a:lnTo>
                <a:lnTo>
                  <a:pt x="132829" y="407263"/>
                </a:lnTo>
                <a:lnTo>
                  <a:pt x="468148" y="407263"/>
                </a:lnTo>
                <a:lnTo>
                  <a:pt x="470420" y="371017"/>
                </a:lnTo>
                <a:lnTo>
                  <a:pt x="478266" y="318058"/>
                </a:lnTo>
                <a:lnTo>
                  <a:pt x="411378" y="318058"/>
                </a:lnTo>
                <a:lnTo>
                  <a:pt x="396570" y="317246"/>
                </a:lnTo>
                <a:lnTo>
                  <a:pt x="396702" y="281774"/>
                </a:lnTo>
                <a:lnTo>
                  <a:pt x="226237" y="281774"/>
                </a:lnTo>
                <a:lnTo>
                  <a:pt x="211467" y="281749"/>
                </a:lnTo>
                <a:lnTo>
                  <a:pt x="151180" y="61975"/>
                </a:lnTo>
                <a:close/>
              </a:path>
              <a:path w="500379" h="1843404">
                <a:moveTo>
                  <a:pt x="459105" y="159016"/>
                </a:moveTo>
                <a:lnTo>
                  <a:pt x="411378" y="318058"/>
                </a:lnTo>
                <a:lnTo>
                  <a:pt x="478266" y="318058"/>
                </a:lnTo>
                <a:lnTo>
                  <a:pt x="500062" y="170942"/>
                </a:lnTo>
                <a:lnTo>
                  <a:pt x="459105" y="159016"/>
                </a:lnTo>
                <a:close/>
              </a:path>
              <a:path w="500379" h="1843404">
                <a:moveTo>
                  <a:pt x="291058" y="0"/>
                </a:moveTo>
                <a:lnTo>
                  <a:pt x="242874" y="1968"/>
                </a:lnTo>
                <a:lnTo>
                  <a:pt x="226237" y="281774"/>
                </a:lnTo>
                <a:lnTo>
                  <a:pt x="396702" y="281774"/>
                </a:lnTo>
                <a:lnTo>
                  <a:pt x="396734" y="272986"/>
                </a:lnTo>
                <a:lnTo>
                  <a:pt x="311835" y="272986"/>
                </a:lnTo>
                <a:lnTo>
                  <a:pt x="291058" y="0"/>
                </a:lnTo>
                <a:close/>
              </a:path>
              <a:path w="500379" h="1843404">
                <a:moveTo>
                  <a:pt x="354533" y="63766"/>
                </a:moveTo>
                <a:lnTo>
                  <a:pt x="326923" y="272923"/>
                </a:lnTo>
                <a:lnTo>
                  <a:pt x="311835" y="272986"/>
                </a:lnTo>
                <a:lnTo>
                  <a:pt x="396734" y="272986"/>
                </a:lnTo>
                <a:lnTo>
                  <a:pt x="397510" y="64325"/>
                </a:lnTo>
                <a:lnTo>
                  <a:pt x="354533" y="63766"/>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Tree>
    <p:extLst>
      <p:ext uri="{BB962C8B-B14F-4D97-AF65-F5344CB8AC3E}">
        <p14:creationId xmlns:p14="http://schemas.microsoft.com/office/powerpoint/2010/main" val="3207926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tx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8D2C76E-68C1-F040-AB24-F9EEDBD4B70B}"/>
              </a:ext>
            </a:extLst>
          </p:cNvPr>
          <p:cNvSpPr/>
          <p:nvPr userDrawn="1"/>
        </p:nvSpPr>
        <p:spPr>
          <a:xfrm>
            <a:off x="11286092" y="0"/>
            <a:ext cx="905908" cy="1117007"/>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632"/>
          </a:p>
        </p:txBody>
      </p:sp>
      <p:sp>
        <p:nvSpPr>
          <p:cNvPr id="2" name="Title 1">
            <a:extLst>
              <a:ext uri="{FF2B5EF4-FFF2-40B4-BE49-F238E27FC236}">
                <a16:creationId xmlns:a16="http://schemas.microsoft.com/office/drawing/2014/main" id="{8D3929B3-D9B3-5447-8356-41EB67F213F9}"/>
              </a:ext>
            </a:extLst>
          </p:cNvPr>
          <p:cNvSpPr>
            <a:spLocks noGrp="1"/>
          </p:cNvSpPr>
          <p:nvPr>
            <p:ph type="title"/>
          </p:nvPr>
        </p:nvSpPr>
        <p:spPr>
          <a:xfrm>
            <a:off x="837849" y="365645"/>
            <a:ext cx="6932384" cy="1324383"/>
          </a:xfrm>
        </p:spPr>
        <p:txBody>
          <a:bodyPr/>
          <a:lstStyle>
            <a:lvl1pPr>
              <a:defRPr>
                <a:solidFill>
                  <a:schemeClr val="bg1"/>
                </a:solidFill>
              </a:defRPr>
            </a:lvl1pPr>
          </a:lstStyle>
          <a:p>
            <a:r>
              <a:rPr lang="en-GB"/>
              <a:t>Click to edit Master title style</a:t>
            </a:r>
            <a:endParaRPr lang="en-GB" dirty="0"/>
          </a:p>
        </p:txBody>
      </p:sp>
      <p:sp>
        <p:nvSpPr>
          <p:cNvPr id="3" name="object 2">
            <a:extLst>
              <a:ext uri="{FF2B5EF4-FFF2-40B4-BE49-F238E27FC236}">
                <a16:creationId xmlns:a16="http://schemas.microsoft.com/office/drawing/2014/main" id="{92450B32-7C66-784E-8E9D-18B8EDDDEA6A}"/>
              </a:ext>
            </a:extLst>
          </p:cNvPr>
          <p:cNvSpPr/>
          <p:nvPr userDrawn="1"/>
        </p:nvSpPr>
        <p:spPr>
          <a:xfrm>
            <a:off x="10026370" y="5720563"/>
            <a:ext cx="1770135" cy="1134939"/>
          </a:xfrm>
          <a:custGeom>
            <a:avLst/>
            <a:gdLst/>
            <a:ahLst/>
            <a:cxnLst/>
            <a:rect l="l" t="t" r="r" b="b"/>
            <a:pathLst>
              <a:path w="1951990" h="1251584">
                <a:moveTo>
                  <a:pt x="342" y="953770"/>
                </a:moveTo>
                <a:lnTo>
                  <a:pt x="0" y="956310"/>
                </a:lnTo>
                <a:lnTo>
                  <a:pt x="342" y="953770"/>
                </a:lnTo>
                <a:close/>
              </a:path>
              <a:path w="1951990" h="1251584">
                <a:moveTo>
                  <a:pt x="77025" y="958443"/>
                </a:moveTo>
                <a:lnTo>
                  <a:pt x="65608" y="957757"/>
                </a:lnTo>
                <a:lnTo>
                  <a:pt x="62014" y="957580"/>
                </a:lnTo>
                <a:lnTo>
                  <a:pt x="63728" y="957643"/>
                </a:lnTo>
                <a:lnTo>
                  <a:pt x="62750" y="957580"/>
                </a:lnTo>
                <a:lnTo>
                  <a:pt x="342" y="953770"/>
                </a:lnTo>
                <a:lnTo>
                  <a:pt x="58915" y="957580"/>
                </a:lnTo>
                <a:lnTo>
                  <a:pt x="77025" y="958443"/>
                </a:lnTo>
                <a:close/>
              </a:path>
              <a:path w="1951990" h="1251584">
                <a:moveTo>
                  <a:pt x="85344" y="958850"/>
                </a:moveTo>
                <a:lnTo>
                  <a:pt x="77025" y="958443"/>
                </a:lnTo>
                <a:lnTo>
                  <a:pt x="83578" y="958850"/>
                </a:lnTo>
                <a:lnTo>
                  <a:pt x="85344" y="958850"/>
                </a:lnTo>
                <a:close/>
              </a:path>
              <a:path w="1951990" h="1251584">
                <a:moveTo>
                  <a:pt x="927455" y="1174584"/>
                </a:moveTo>
                <a:lnTo>
                  <a:pt x="927100" y="1176032"/>
                </a:lnTo>
                <a:lnTo>
                  <a:pt x="927011" y="1177404"/>
                </a:lnTo>
                <a:lnTo>
                  <a:pt x="926604" y="1176210"/>
                </a:lnTo>
                <a:lnTo>
                  <a:pt x="927023" y="1170978"/>
                </a:lnTo>
                <a:lnTo>
                  <a:pt x="870800" y="1170978"/>
                </a:lnTo>
                <a:lnTo>
                  <a:pt x="868756" y="1170978"/>
                </a:lnTo>
                <a:lnTo>
                  <a:pt x="868870" y="1177404"/>
                </a:lnTo>
                <a:lnTo>
                  <a:pt x="869213" y="1181760"/>
                </a:lnTo>
                <a:lnTo>
                  <a:pt x="869188" y="1187462"/>
                </a:lnTo>
                <a:lnTo>
                  <a:pt x="868032" y="1197025"/>
                </a:lnTo>
                <a:lnTo>
                  <a:pt x="867968" y="1194396"/>
                </a:lnTo>
                <a:lnTo>
                  <a:pt x="865339" y="1223429"/>
                </a:lnTo>
                <a:lnTo>
                  <a:pt x="863066" y="1251496"/>
                </a:lnTo>
                <a:lnTo>
                  <a:pt x="920915" y="1251496"/>
                </a:lnTo>
                <a:lnTo>
                  <a:pt x="921385" y="1246682"/>
                </a:lnTo>
                <a:lnTo>
                  <a:pt x="922667" y="1234414"/>
                </a:lnTo>
                <a:lnTo>
                  <a:pt x="923671" y="1226032"/>
                </a:lnTo>
                <a:lnTo>
                  <a:pt x="924242" y="1223429"/>
                </a:lnTo>
                <a:lnTo>
                  <a:pt x="923836" y="1222248"/>
                </a:lnTo>
                <a:lnTo>
                  <a:pt x="923188" y="1221117"/>
                </a:lnTo>
                <a:lnTo>
                  <a:pt x="922985" y="1217231"/>
                </a:lnTo>
                <a:lnTo>
                  <a:pt x="924191" y="1206868"/>
                </a:lnTo>
                <a:lnTo>
                  <a:pt x="925144" y="1197025"/>
                </a:lnTo>
                <a:lnTo>
                  <a:pt x="926249" y="1185722"/>
                </a:lnTo>
                <a:lnTo>
                  <a:pt x="927150" y="1177404"/>
                </a:lnTo>
                <a:lnTo>
                  <a:pt x="927455" y="1174584"/>
                </a:lnTo>
                <a:close/>
              </a:path>
              <a:path w="1951990" h="1251584">
                <a:moveTo>
                  <a:pt x="1161211" y="1029970"/>
                </a:moveTo>
                <a:lnTo>
                  <a:pt x="1149299" y="1029322"/>
                </a:lnTo>
                <a:lnTo>
                  <a:pt x="1153185" y="1029970"/>
                </a:lnTo>
                <a:lnTo>
                  <a:pt x="1161211" y="1029970"/>
                </a:lnTo>
                <a:close/>
              </a:path>
              <a:path w="1951990" h="1251584">
                <a:moveTo>
                  <a:pt x="1879117" y="842010"/>
                </a:moveTo>
                <a:lnTo>
                  <a:pt x="1878990" y="839470"/>
                </a:lnTo>
                <a:lnTo>
                  <a:pt x="1878647" y="842987"/>
                </a:lnTo>
                <a:lnTo>
                  <a:pt x="1879117" y="842010"/>
                </a:lnTo>
                <a:close/>
              </a:path>
              <a:path w="1951990" h="1251584">
                <a:moveTo>
                  <a:pt x="1951507" y="124460"/>
                </a:moveTo>
                <a:lnTo>
                  <a:pt x="1950720" y="124460"/>
                </a:lnTo>
                <a:lnTo>
                  <a:pt x="1894484" y="121920"/>
                </a:lnTo>
                <a:lnTo>
                  <a:pt x="1771942" y="113030"/>
                </a:lnTo>
                <a:lnTo>
                  <a:pt x="1749272" y="111760"/>
                </a:lnTo>
                <a:lnTo>
                  <a:pt x="1736356" y="109220"/>
                </a:lnTo>
                <a:lnTo>
                  <a:pt x="1703197" y="107950"/>
                </a:lnTo>
                <a:lnTo>
                  <a:pt x="1625358" y="102870"/>
                </a:lnTo>
                <a:lnTo>
                  <a:pt x="1601736" y="101600"/>
                </a:lnTo>
                <a:lnTo>
                  <a:pt x="1586115" y="100330"/>
                </a:lnTo>
                <a:lnTo>
                  <a:pt x="1544726" y="97790"/>
                </a:lnTo>
                <a:lnTo>
                  <a:pt x="1514805" y="95250"/>
                </a:lnTo>
                <a:lnTo>
                  <a:pt x="1535188" y="96520"/>
                </a:lnTo>
                <a:lnTo>
                  <a:pt x="1561884" y="97790"/>
                </a:lnTo>
                <a:lnTo>
                  <a:pt x="1588922" y="100330"/>
                </a:lnTo>
                <a:lnTo>
                  <a:pt x="1610360" y="101600"/>
                </a:lnTo>
                <a:lnTo>
                  <a:pt x="1583347" y="99060"/>
                </a:lnTo>
                <a:lnTo>
                  <a:pt x="1528254" y="95250"/>
                </a:lnTo>
                <a:lnTo>
                  <a:pt x="512013" y="27940"/>
                </a:lnTo>
                <a:lnTo>
                  <a:pt x="525716" y="29210"/>
                </a:lnTo>
                <a:lnTo>
                  <a:pt x="522452" y="29210"/>
                </a:lnTo>
                <a:lnTo>
                  <a:pt x="508101" y="27940"/>
                </a:lnTo>
                <a:lnTo>
                  <a:pt x="447027" y="24130"/>
                </a:lnTo>
                <a:lnTo>
                  <a:pt x="461429" y="24130"/>
                </a:lnTo>
                <a:lnTo>
                  <a:pt x="421182" y="21590"/>
                </a:lnTo>
                <a:lnTo>
                  <a:pt x="403923" y="20320"/>
                </a:lnTo>
                <a:lnTo>
                  <a:pt x="391299" y="19050"/>
                </a:lnTo>
                <a:lnTo>
                  <a:pt x="392607" y="20320"/>
                </a:lnTo>
                <a:lnTo>
                  <a:pt x="382689" y="19050"/>
                </a:lnTo>
                <a:lnTo>
                  <a:pt x="352094" y="17780"/>
                </a:lnTo>
                <a:lnTo>
                  <a:pt x="267081" y="11430"/>
                </a:lnTo>
                <a:lnTo>
                  <a:pt x="216077" y="8890"/>
                </a:lnTo>
                <a:lnTo>
                  <a:pt x="179006" y="5080"/>
                </a:lnTo>
                <a:lnTo>
                  <a:pt x="115290" y="1270"/>
                </a:lnTo>
                <a:lnTo>
                  <a:pt x="110197" y="1270"/>
                </a:lnTo>
                <a:lnTo>
                  <a:pt x="94894" y="0"/>
                </a:lnTo>
                <a:lnTo>
                  <a:pt x="94348" y="0"/>
                </a:lnTo>
                <a:lnTo>
                  <a:pt x="94297" y="1270"/>
                </a:lnTo>
                <a:lnTo>
                  <a:pt x="93840" y="5080"/>
                </a:lnTo>
                <a:lnTo>
                  <a:pt x="93408" y="7620"/>
                </a:lnTo>
                <a:lnTo>
                  <a:pt x="92875" y="11430"/>
                </a:lnTo>
                <a:lnTo>
                  <a:pt x="92456" y="16510"/>
                </a:lnTo>
                <a:lnTo>
                  <a:pt x="90360" y="35560"/>
                </a:lnTo>
                <a:lnTo>
                  <a:pt x="88303" y="38100"/>
                </a:lnTo>
                <a:lnTo>
                  <a:pt x="76276" y="151130"/>
                </a:lnTo>
                <a:lnTo>
                  <a:pt x="68224" y="224790"/>
                </a:lnTo>
                <a:lnTo>
                  <a:pt x="65608" y="248920"/>
                </a:lnTo>
                <a:lnTo>
                  <a:pt x="64617" y="255270"/>
                </a:lnTo>
                <a:lnTo>
                  <a:pt x="64630" y="257810"/>
                </a:lnTo>
                <a:lnTo>
                  <a:pt x="64744" y="262890"/>
                </a:lnTo>
                <a:lnTo>
                  <a:pt x="64084" y="273050"/>
                </a:lnTo>
                <a:lnTo>
                  <a:pt x="51346" y="391160"/>
                </a:lnTo>
                <a:lnTo>
                  <a:pt x="51879" y="387350"/>
                </a:lnTo>
                <a:lnTo>
                  <a:pt x="52247" y="383540"/>
                </a:lnTo>
                <a:lnTo>
                  <a:pt x="52222" y="387350"/>
                </a:lnTo>
                <a:lnTo>
                  <a:pt x="46939" y="439420"/>
                </a:lnTo>
                <a:lnTo>
                  <a:pt x="41808" y="492760"/>
                </a:lnTo>
                <a:lnTo>
                  <a:pt x="36830" y="543560"/>
                </a:lnTo>
                <a:lnTo>
                  <a:pt x="31965" y="595630"/>
                </a:lnTo>
                <a:lnTo>
                  <a:pt x="27178" y="647700"/>
                </a:lnTo>
                <a:lnTo>
                  <a:pt x="22479" y="699770"/>
                </a:lnTo>
                <a:lnTo>
                  <a:pt x="13157" y="803910"/>
                </a:lnTo>
                <a:lnTo>
                  <a:pt x="10998" y="831850"/>
                </a:lnTo>
                <a:lnTo>
                  <a:pt x="7023" y="875030"/>
                </a:lnTo>
                <a:lnTo>
                  <a:pt x="7251" y="871829"/>
                </a:lnTo>
                <a:lnTo>
                  <a:pt x="6972" y="875030"/>
                </a:lnTo>
                <a:lnTo>
                  <a:pt x="6007" y="886383"/>
                </a:lnTo>
                <a:lnTo>
                  <a:pt x="6527" y="881380"/>
                </a:lnTo>
                <a:lnTo>
                  <a:pt x="5651" y="891540"/>
                </a:lnTo>
                <a:lnTo>
                  <a:pt x="6591" y="881380"/>
                </a:lnTo>
                <a:lnTo>
                  <a:pt x="7950" y="866546"/>
                </a:lnTo>
                <a:lnTo>
                  <a:pt x="6908" y="878840"/>
                </a:lnTo>
                <a:lnTo>
                  <a:pt x="3987" y="910590"/>
                </a:lnTo>
                <a:lnTo>
                  <a:pt x="4203" y="909320"/>
                </a:lnTo>
                <a:lnTo>
                  <a:pt x="1905" y="937260"/>
                </a:lnTo>
                <a:lnTo>
                  <a:pt x="762" y="949833"/>
                </a:lnTo>
                <a:lnTo>
                  <a:pt x="279" y="953744"/>
                </a:lnTo>
                <a:lnTo>
                  <a:pt x="68961" y="957834"/>
                </a:lnTo>
                <a:lnTo>
                  <a:pt x="63728" y="957643"/>
                </a:lnTo>
                <a:lnTo>
                  <a:pt x="65608" y="957757"/>
                </a:lnTo>
                <a:lnTo>
                  <a:pt x="77520" y="958342"/>
                </a:lnTo>
                <a:lnTo>
                  <a:pt x="86220" y="958850"/>
                </a:lnTo>
                <a:lnTo>
                  <a:pt x="85344" y="958850"/>
                </a:lnTo>
                <a:lnTo>
                  <a:pt x="89420" y="959053"/>
                </a:lnTo>
                <a:lnTo>
                  <a:pt x="124853" y="961148"/>
                </a:lnTo>
                <a:lnTo>
                  <a:pt x="203885" y="967740"/>
                </a:lnTo>
                <a:lnTo>
                  <a:pt x="224688" y="969010"/>
                </a:lnTo>
                <a:lnTo>
                  <a:pt x="234264" y="969010"/>
                </a:lnTo>
                <a:lnTo>
                  <a:pt x="278104" y="972820"/>
                </a:lnTo>
                <a:lnTo>
                  <a:pt x="429653" y="981710"/>
                </a:lnTo>
                <a:lnTo>
                  <a:pt x="529132" y="989330"/>
                </a:lnTo>
                <a:lnTo>
                  <a:pt x="527913" y="988060"/>
                </a:lnTo>
                <a:lnTo>
                  <a:pt x="563359" y="990600"/>
                </a:lnTo>
                <a:lnTo>
                  <a:pt x="561682" y="990600"/>
                </a:lnTo>
                <a:lnTo>
                  <a:pt x="558368" y="990600"/>
                </a:lnTo>
                <a:lnTo>
                  <a:pt x="616915" y="994410"/>
                </a:lnTo>
                <a:lnTo>
                  <a:pt x="595376" y="992746"/>
                </a:lnTo>
                <a:lnTo>
                  <a:pt x="884669" y="1011237"/>
                </a:lnTo>
                <a:lnTo>
                  <a:pt x="884174" y="1016419"/>
                </a:lnTo>
                <a:lnTo>
                  <a:pt x="883183" y="1035773"/>
                </a:lnTo>
                <a:lnTo>
                  <a:pt x="882599" y="1054125"/>
                </a:lnTo>
                <a:lnTo>
                  <a:pt x="882002" y="1069975"/>
                </a:lnTo>
                <a:lnTo>
                  <a:pt x="880529" y="1089367"/>
                </a:lnTo>
                <a:lnTo>
                  <a:pt x="879398" y="1101267"/>
                </a:lnTo>
                <a:lnTo>
                  <a:pt x="878001" y="1111097"/>
                </a:lnTo>
                <a:lnTo>
                  <a:pt x="879259" y="1110665"/>
                </a:lnTo>
                <a:lnTo>
                  <a:pt x="877951" y="1121638"/>
                </a:lnTo>
                <a:lnTo>
                  <a:pt x="876236" y="1133017"/>
                </a:lnTo>
                <a:lnTo>
                  <a:pt x="874560" y="1143393"/>
                </a:lnTo>
                <a:lnTo>
                  <a:pt x="873379" y="1151305"/>
                </a:lnTo>
                <a:lnTo>
                  <a:pt x="873887" y="1151140"/>
                </a:lnTo>
                <a:lnTo>
                  <a:pt x="873264" y="1156627"/>
                </a:lnTo>
                <a:lnTo>
                  <a:pt x="871131" y="1169047"/>
                </a:lnTo>
                <a:lnTo>
                  <a:pt x="927176" y="1169047"/>
                </a:lnTo>
                <a:lnTo>
                  <a:pt x="928611" y="1151140"/>
                </a:lnTo>
                <a:lnTo>
                  <a:pt x="929627" y="1138542"/>
                </a:lnTo>
                <a:lnTo>
                  <a:pt x="931430" y="1110665"/>
                </a:lnTo>
                <a:lnTo>
                  <a:pt x="932053" y="1101051"/>
                </a:lnTo>
                <a:lnTo>
                  <a:pt x="934059" y="1064069"/>
                </a:lnTo>
                <a:lnTo>
                  <a:pt x="935939" y="1026604"/>
                </a:lnTo>
                <a:lnTo>
                  <a:pt x="935875" y="1022146"/>
                </a:lnTo>
                <a:lnTo>
                  <a:pt x="935253" y="1021003"/>
                </a:lnTo>
                <a:lnTo>
                  <a:pt x="934631" y="1020114"/>
                </a:lnTo>
                <a:lnTo>
                  <a:pt x="934516" y="1016241"/>
                </a:lnTo>
                <a:lnTo>
                  <a:pt x="934427" y="1014425"/>
                </a:lnTo>
                <a:lnTo>
                  <a:pt x="998956" y="1018540"/>
                </a:lnTo>
                <a:lnTo>
                  <a:pt x="1031925" y="1021080"/>
                </a:lnTo>
                <a:lnTo>
                  <a:pt x="1054061" y="1022350"/>
                </a:lnTo>
                <a:lnTo>
                  <a:pt x="1069098" y="1023620"/>
                </a:lnTo>
                <a:lnTo>
                  <a:pt x="1065745" y="1022350"/>
                </a:lnTo>
                <a:lnTo>
                  <a:pt x="1122794" y="1026160"/>
                </a:lnTo>
                <a:lnTo>
                  <a:pt x="1219212" y="1026160"/>
                </a:lnTo>
                <a:lnTo>
                  <a:pt x="1240599" y="1027430"/>
                </a:lnTo>
                <a:lnTo>
                  <a:pt x="1141818" y="1027430"/>
                </a:lnTo>
                <a:lnTo>
                  <a:pt x="1126121" y="1027430"/>
                </a:lnTo>
                <a:lnTo>
                  <a:pt x="1114602" y="1027430"/>
                </a:lnTo>
                <a:lnTo>
                  <a:pt x="1149299" y="1029322"/>
                </a:lnTo>
                <a:lnTo>
                  <a:pt x="1145578" y="1028700"/>
                </a:lnTo>
                <a:lnTo>
                  <a:pt x="1148842" y="1028700"/>
                </a:lnTo>
                <a:lnTo>
                  <a:pt x="1177925" y="1031240"/>
                </a:lnTo>
                <a:lnTo>
                  <a:pt x="1202982" y="1032510"/>
                </a:lnTo>
                <a:lnTo>
                  <a:pt x="1237919" y="1035050"/>
                </a:lnTo>
                <a:lnTo>
                  <a:pt x="1221105" y="1033780"/>
                </a:lnTo>
                <a:lnTo>
                  <a:pt x="1221917" y="1033780"/>
                </a:lnTo>
                <a:lnTo>
                  <a:pt x="1247648" y="1035050"/>
                </a:lnTo>
                <a:lnTo>
                  <a:pt x="1830412" y="1070610"/>
                </a:lnTo>
                <a:lnTo>
                  <a:pt x="1836750" y="1071880"/>
                </a:lnTo>
                <a:lnTo>
                  <a:pt x="1855978" y="1071880"/>
                </a:lnTo>
                <a:lnTo>
                  <a:pt x="1857870" y="1052830"/>
                </a:lnTo>
                <a:lnTo>
                  <a:pt x="1869503" y="935990"/>
                </a:lnTo>
                <a:lnTo>
                  <a:pt x="1876742" y="862330"/>
                </a:lnTo>
                <a:lnTo>
                  <a:pt x="1877237" y="857250"/>
                </a:lnTo>
                <a:lnTo>
                  <a:pt x="1878647" y="842987"/>
                </a:lnTo>
                <a:lnTo>
                  <a:pt x="1873859" y="852957"/>
                </a:lnTo>
                <a:lnTo>
                  <a:pt x="1877453" y="825500"/>
                </a:lnTo>
                <a:lnTo>
                  <a:pt x="1877174" y="843280"/>
                </a:lnTo>
                <a:lnTo>
                  <a:pt x="1879434" y="825500"/>
                </a:lnTo>
                <a:lnTo>
                  <a:pt x="1881212" y="811530"/>
                </a:lnTo>
                <a:lnTo>
                  <a:pt x="1886978" y="760730"/>
                </a:lnTo>
                <a:lnTo>
                  <a:pt x="1893608" y="699770"/>
                </a:lnTo>
                <a:lnTo>
                  <a:pt x="1900212" y="637540"/>
                </a:lnTo>
                <a:lnTo>
                  <a:pt x="1905927" y="586740"/>
                </a:lnTo>
                <a:lnTo>
                  <a:pt x="1909889" y="553720"/>
                </a:lnTo>
                <a:lnTo>
                  <a:pt x="1908898" y="565150"/>
                </a:lnTo>
                <a:lnTo>
                  <a:pt x="1910245" y="553720"/>
                </a:lnTo>
                <a:lnTo>
                  <a:pt x="1911591" y="542290"/>
                </a:lnTo>
                <a:lnTo>
                  <a:pt x="1914042" y="519430"/>
                </a:lnTo>
                <a:lnTo>
                  <a:pt x="1916391" y="495300"/>
                </a:lnTo>
                <a:lnTo>
                  <a:pt x="1918601" y="472440"/>
                </a:lnTo>
                <a:lnTo>
                  <a:pt x="1915845" y="495300"/>
                </a:lnTo>
                <a:lnTo>
                  <a:pt x="1915541" y="486410"/>
                </a:lnTo>
                <a:lnTo>
                  <a:pt x="1916112" y="474980"/>
                </a:lnTo>
                <a:lnTo>
                  <a:pt x="1917293" y="461010"/>
                </a:lnTo>
                <a:lnTo>
                  <a:pt x="1918843" y="444500"/>
                </a:lnTo>
                <a:lnTo>
                  <a:pt x="1918347" y="458470"/>
                </a:lnTo>
                <a:lnTo>
                  <a:pt x="1920151" y="444500"/>
                </a:lnTo>
                <a:lnTo>
                  <a:pt x="1920798" y="439420"/>
                </a:lnTo>
                <a:lnTo>
                  <a:pt x="1922526" y="421640"/>
                </a:lnTo>
                <a:lnTo>
                  <a:pt x="1924304" y="398780"/>
                </a:lnTo>
                <a:lnTo>
                  <a:pt x="1926475" y="373380"/>
                </a:lnTo>
                <a:lnTo>
                  <a:pt x="1925726" y="388620"/>
                </a:lnTo>
                <a:lnTo>
                  <a:pt x="1926526" y="382270"/>
                </a:lnTo>
                <a:lnTo>
                  <a:pt x="1927313" y="373380"/>
                </a:lnTo>
                <a:lnTo>
                  <a:pt x="1928037" y="364490"/>
                </a:lnTo>
                <a:lnTo>
                  <a:pt x="1928545" y="358140"/>
                </a:lnTo>
                <a:lnTo>
                  <a:pt x="1927402" y="364490"/>
                </a:lnTo>
                <a:lnTo>
                  <a:pt x="1927466" y="358140"/>
                </a:lnTo>
                <a:lnTo>
                  <a:pt x="1927948" y="346710"/>
                </a:lnTo>
                <a:lnTo>
                  <a:pt x="1928050" y="337820"/>
                </a:lnTo>
                <a:lnTo>
                  <a:pt x="1929079" y="339090"/>
                </a:lnTo>
                <a:lnTo>
                  <a:pt x="1929257" y="337820"/>
                </a:lnTo>
                <a:lnTo>
                  <a:pt x="1930552" y="328930"/>
                </a:lnTo>
                <a:lnTo>
                  <a:pt x="1932089" y="313690"/>
                </a:lnTo>
                <a:lnTo>
                  <a:pt x="1933295" y="300990"/>
                </a:lnTo>
                <a:lnTo>
                  <a:pt x="1933511" y="293370"/>
                </a:lnTo>
                <a:lnTo>
                  <a:pt x="1936140" y="269240"/>
                </a:lnTo>
                <a:lnTo>
                  <a:pt x="1936178" y="262890"/>
                </a:lnTo>
                <a:lnTo>
                  <a:pt x="1937042" y="257810"/>
                </a:lnTo>
                <a:lnTo>
                  <a:pt x="1937499" y="259080"/>
                </a:lnTo>
                <a:lnTo>
                  <a:pt x="1937562" y="262890"/>
                </a:lnTo>
                <a:lnTo>
                  <a:pt x="1937473" y="265430"/>
                </a:lnTo>
                <a:lnTo>
                  <a:pt x="1938083" y="257810"/>
                </a:lnTo>
                <a:lnTo>
                  <a:pt x="1939010" y="246380"/>
                </a:lnTo>
                <a:lnTo>
                  <a:pt x="1941334" y="226060"/>
                </a:lnTo>
                <a:lnTo>
                  <a:pt x="1944192" y="201930"/>
                </a:lnTo>
                <a:lnTo>
                  <a:pt x="1947329" y="171450"/>
                </a:lnTo>
                <a:lnTo>
                  <a:pt x="1949132" y="149860"/>
                </a:lnTo>
                <a:lnTo>
                  <a:pt x="1917179" y="149860"/>
                </a:lnTo>
                <a:lnTo>
                  <a:pt x="1917293" y="148590"/>
                </a:lnTo>
                <a:lnTo>
                  <a:pt x="1949234" y="148590"/>
                </a:lnTo>
                <a:lnTo>
                  <a:pt x="1951139" y="125730"/>
                </a:lnTo>
                <a:lnTo>
                  <a:pt x="1951507" y="124460"/>
                </a:lnTo>
                <a:close/>
              </a:path>
            </a:pathLst>
          </a:custGeom>
          <a:solidFill>
            <a:srgbClr val="9874CA">
              <a:alpha val="29998"/>
            </a:srgbClr>
          </a:solidFill>
        </p:spPr>
        <p:txBody>
          <a:bodyPr wrap="square" lIns="0" tIns="0" rIns="0" bIns="0" rtlCol="0"/>
          <a:lstStyle/>
          <a:p>
            <a:endParaRPr sz="1632" dirty="0">
              <a:latin typeface="Lato" panose="020F0502020204030203" pitchFamily="34" charset="77"/>
            </a:endParaRPr>
          </a:p>
        </p:txBody>
      </p:sp>
      <p:grpSp>
        <p:nvGrpSpPr>
          <p:cNvPr id="4" name="object 3">
            <a:extLst>
              <a:ext uri="{FF2B5EF4-FFF2-40B4-BE49-F238E27FC236}">
                <a16:creationId xmlns:a16="http://schemas.microsoft.com/office/drawing/2014/main" id="{055BAFDF-E861-7A4B-81D7-D7C1913F28B8}"/>
              </a:ext>
            </a:extLst>
          </p:cNvPr>
          <p:cNvGrpSpPr/>
          <p:nvPr userDrawn="1"/>
        </p:nvGrpSpPr>
        <p:grpSpPr>
          <a:xfrm>
            <a:off x="6980354" y="4829242"/>
            <a:ext cx="1790290" cy="2026306"/>
            <a:chOff x="3644127" y="5325579"/>
            <a:chExt cx="1974214" cy="2234565"/>
          </a:xfrm>
        </p:grpSpPr>
        <p:sp>
          <p:nvSpPr>
            <p:cNvPr id="5" name="object 4">
              <a:extLst>
                <a:ext uri="{FF2B5EF4-FFF2-40B4-BE49-F238E27FC236}">
                  <a16:creationId xmlns:a16="http://schemas.microsoft.com/office/drawing/2014/main" id="{82F1027C-1E66-094A-A148-97554FE1B7A1}"/>
                </a:ext>
              </a:extLst>
            </p:cNvPr>
            <p:cNvSpPr/>
            <p:nvPr/>
          </p:nvSpPr>
          <p:spPr>
            <a:xfrm>
              <a:off x="3644125" y="5325579"/>
              <a:ext cx="1974214" cy="2234565"/>
            </a:xfrm>
            <a:custGeom>
              <a:avLst/>
              <a:gdLst/>
              <a:ahLst/>
              <a:cxnLst/>
              <a:rect l="l" t="t" r="r" b="b"/>
              <a:pathLst>
                <a:path w="1974214" h="2234565">
                  <a:moveTo>
                    <a:pt x="45135" y="749300"/>
                  </a:moveTo>
                  <a:lnTo>
                    <a:pt x="44729" y="742048"/>
                  </a:lnTo>
                  <a:lnTo>
                    <a:pt x="44564" y="739902"/>
                  </a:lnTo>
                  <a:lnTo>
                    <a:pt x="44932" y="749300"/>
                  </a:lnTo>
                  <a:lnTo>
                    <a:pt x="45135" y="749300"/>
                  </a:lnTo>
                  <a:close/>
                </a:path>
                <a:path w="1974214" h="2234565">
                  <a:moveTo>
                    <a:pt x="112369" y="1524000"/>
                  </a:moveTo>
                  <a:lnTo>
                    <a:pt x="112217" y="1521371"/>
                  </a:lnTo>
                  <a:lnTo>
                    <a:pt x="111760" y="1516570"/>
                  </a:lnTo>
                  <a:lnTo>
                    <a:pt x="112369" y="1524000"/>
                  </a:lnTo>
                  <a:close/>
                </a:path>
                <a:path w="1974214" h="2234565">
                  <a:moveTo>
                    <a:pt x="112471" y="1524000"/>
                  </a:moveTo>
                  <a:lnTo>
                    <a:pt x="111696" y="1512112"/>
                  </a:lnTo>
                  <a:lnTo>
                    <a:pt x="112217" y="1521371"/>
                  </a:lnTo>
                  <a:lnTo>
                    <a:pt x="112471" y="1524000"/>
                  </a:lnTo>
                  <a:close/>
                </a:path>
                <a:path w="1974214" h="2234565">
                  <a:moveTo>
                    <a:pt x="120738" y="1612900"/>
                  </a:moveTo>
                  <a:lnTo>
                    <a:pt x="120548" y="1610372"/>
                  </a:lnTo>
                  <a:lnTo>
                    <a:pt x="120611" y="1612900"/>
                  </a:lnTo>
                  <a:lnTo>
                    <a:pt x="120738" y="1612900"/>
                  </a:lnTo>
                  <a:close/>
                </a:path>
                <a:path w="1974214" h="2234565">
                  <a:moveTo>
                    <a:pt x="205473" y="1608683"/>
                  </a:moveTo>
                  <a:lnTo>
                    <a:pt x="182486" y="1612900"/>
                  </a:lnTo>
                  <a:lnTo>
                    <a:pt x="204927" y="1610169"/>
                  </a:lnTo>
                  <a:lnTo>
                    <a:pt x="205473" y="1608683"/>
                  </a:lnTo>
                  <a:close/>
                </a:path>
                <a:path w="1974214" h="2234565">
                  <a:moveTo>
                    <a:pt x="213944" y="1609077"/>
                  </a:moveTo>
                  <a:lnTo>
                    <a:pt x="204927" y="1610169"/>
                  </a:lnTo>
                  <a:lnTo>
                    <a:pt x="203949" y="1612900"/>
                  </a:lnTo>
                  <a:lnTo>
                    <a:pt x="205752" y="1612900"/>
                  </a:lnTo>
                  <a:lnTo>
                    <a:pt x="213944" y="1609077"/>
                  </a:lnTo>
                  <a:close/>
                </a:path>
                <a:path w="1974214" h="2234565">
                  <a:moveTo>
                    <a:pt x="286867" y="1600200"/>
                  </a:moveTo>
                  <a:lnTo>
                    <a:pt x="251688" y="1600200"/>
                  </a:lnTo>
                  <a:lnTo>
                    <a:pt x="220802" y="1605876"/>
                  </a:lnTo>
                  <a:lnTo>
                    <a:pt x="213944" y="1609077"/>
                  </a:lnTo>
                  <a:lnTo>
                    <a:pt x="286867" y="1600200"/>
                  </a:lnTo>
                  <a:close/>
                </a:path>
                <a:path w="1974214" h="2234565">
                  <a:moveTo>
                    <a:pt x="1091857" y="2234425"/>
                  </a:moveTo>
                  <a:lnTo>
                    <a:pt x="1091768" y="2226830"/>
                  </a:lnTo>
                  <a:lnTo>
                    <a:pt x="1091425" y="2217813"/>
                  </a:lnTo>
                  <a:lnTo>
                    <a:pt x="1090980" y="2209330"/>
                  </a:lnTo>
                  <a:lnTo>
                    <a:pt x="1090866" y="2217813"/>
                  </a:lnTo>
                  <a:lnTo>
                    <a:pt x="1088669" y="2214689"/>
                  </a:lnTo>
                  <a:lnTo>
                    <a:pt x="1088415" y="2207793"/>
                  </a:lnTo>
                  <a:lnTo>
                    <a:pt x="1088059" y="2199563"/>
                  </a:lnTo>
                  <a:lnTo>
                    <a:pt x="1089164" y="2204605"/>
                  </a:lnTo>
                  <a:lnTo>
                    <a:pt x="1089494" y="2199563"/>
                  </a:lnTo>
                  <a:lnTo>
                    <a:pt x="1089596" y="2197976"/>
                  </a:lnTo>
                  <a:lnTo>
                    <a:pt x="1089240" y="2191220"/>
                  </a:lnTo>
                  <a:lnTo>
                    <a:pt x="1088542" y="2183587"/>
                  </a:lnTo>
                  <a:lnTo>
                    <a:pt x="1088047" y="2175802"/>
                  </a:lnTo>
                  <a:lnTo>
                    <a:pt x="1087945" y="2174316"/>
                  </a:lnTo>
                  <a:lnTo>
                    <a:pt x="1088821" y="2179523"/>
                  </a:lnTo>
                  <a:lnTo>
                    <a:pt x="1089088" y="2176564"/>
                  </a:lnTo>
                  <a:lnTo>
                    <a:pt x="1088783" y="2174316"/>
                  </a:lnTo>
                  <a:lnTo>
                    <a:pt x="1088555" y="2172627"/>
                  </a:lnTo>
                  <a:lnTo>
                    <a:pt x="1088263" y="2168550"/>
                  </a:lnTo>
                  <a:lnTo>
                    <a:pt x="1087805" y="2175802"/>
                  </a:lnTo>
                  <a:lnTo>
                    <a:pt x="1086688" y="2163737"/>
                  </a:lnTo>
                  <a:lnTo>
                    <a:pt x="1087831" y="2165959"/>
                  </a:lnTo>
                  <a:lnTo>
                    <a:pt x="1087513" y="2161489"/>
                  </a:lnTo>
                  <a:lnTo>
                    <a:pt x="1086840" y="2152408"/>
                  </a:lnTo>
                  <a:lnTo>
                    <a:pt x="1086777" y="2148217"/>
                  </a:lnTo>
                  <a:lnTo>
                    <a:pt x="1085164" y="2146223"/>
                  </a:lnTo>
                  <a:lnTo>
                    <a:pt x="1087094" y="2135428"/>
                  </a:lnTo>
                  <a:lnTo>
                    <a:pt x="1085570" y="2134781"/>
                  </a:lnTo>
                  <a:lnTo>
                    <a:pt x="1085735" y="2130501"/>
                  </a:lnTo>
                  <a:lnTo>
                    <a:pt x="1086993" y="2134044"/>
                  </a:lnTo>
                  <a:lnTo>
                    <a:pt x="1086713" y="2130501"/>
                  </a:lnTo>
                  <a:lnTo>
                    <a:pt x="1086840" y="2117712"/>
                  </a:lnTo>
                  <a:lnTo>
                    <a:pt x="1086853" y="2101748"/>
                  </a:lnTo>
                  <a:lnTo>
                    <a:pt x="1086650" y="2099449"/>
                  </a:lnTo>
                  <a:lnTo>
                    <a:pt x="1085748" y="2088756"/>
                  </a:lnTo>
                  <a:lnTo>
                    <a:pt x="1085303" y="2085314"/>
                  </a:lnTo>
                  <a:lnTo>
                    <a:pt x="1085189" y="2065959"/>
                  </a:lnTo>
                  <a:lnTo>
                    <a:pt x="1083957" y="2062378"/>
                  </a:lnTo>
                  <a:lnTo>
                    <a:pt x="1085507" y="2060181"/>
                  </a:lnTo>
                  <a:lnTo>
                    <a:pt x="1082167" y="2054834"/>
                  </a:lnTo>
                  <a:lnTo>
                    <a:pt x="1083640" y="2041436"/>
                  </a:lnTo>
                  <a:lnTo>
                    <a:pt x="1080490" y="2038807"/>
                  </a:lnTo>
                  <a:lnTo>
                    <a:pt x="1081481" y="2035505"/>
                  </a:lnTo>
                  <a:lnTo>
                    <a:pt x="1079766" y="2032139"/>
                  </a:lnTo>
                  <a:lnTo>
                    <a:pt x="1080452" y="2024761"/>
                  </a:lnTo>
                  <a:lnTo>
                    <a:pt x="1082636" y="2027885"/>
                  </a:lnTo>
                  <a:lnTo>
                    <a:pt x="1082294" y="2036483"/>
                  </a:lnTo>
                  <a:lnTo>
                    <a:pt x="1083779" y="2039962"/>
                  </a:lnTo>
                  <a:lnTo>
                    <a:pt x="1082967" y="2024761"/>
                  </a:lnTo>
                  <a:lnTo>
                    <a:pt x="1081874" y="2004288"/>
                  </a:lnTo>
                  <a:lnTo>
                    <a:pt x="1078204" y="1950910"/>
                  </a:lnTo>
                  <a:lnTo>
                    <a:pt x="1074216" y="1897913"/>
                  </a:lnTo>
                  <a:lnTo>
                    <a:pt x="1071740" y="1867585"/>
                  </a:lnTo>
                  <a:lnTo>
                    <a:pt x="1071397" y="1863407"/>
                  </a:lnTo>
                  <a:lnTo>
                    <a:pt x="1071486" y="1867585"/>
                  </a:lnTo>
                  <a:lnTo>
                    <a:pt x="1070432" y="1866709"/>
                  </a:lnTo>
                  <a:lnTo>
                    <a:pt x="1069759" y="1863407"/>
                  </a:lnTo>
                  <a:lnTo>
                    <a:pt x="1069632" y="1860194"/>
                  </a:lnTo>
                  <a:lnTo>
                    <a:pt x="1069594" y="1853044"/>
                  </a:lnTo>
                  <a:lnTo>
                    <a:pt x="1070190" y="1854174"/>
                  </a:lnTo>
                  <a:lnTo>
                    <a:pt x="1070394" y="1856867"/>
                  </a:lnTo>
                  <a:lnTo>
                    <a:pt x="1070775" y="1855279"/>
                  </a:lnTo>
                  <a:lnTo>
                    <a:pt x="1070838" y="1853044"/>
                  </a:lnTo>
                  <a:lnTo>
                    <a:pt x="1070902" y="1850961"/>
                  </a:lnTo>
                  <a:lnTo>
                    <a:pt x="1069263" y="1846122"/>
                  </a:lnTo>
                  <a:lnTo>
                    <a:pt x="1070483" y="1844421"/>
                  </a:lnTo>
                  <a:lnTo>
                    <a:pt x="1070825" y="1843925"/>
                  </a:lnTo>
                  <a:lnTo>
                    <a:pt x="1069873" y="1844421"/>
                  </a:lnTo>
                  <a:lnTo>
                    <a:pt x="1069327" y="1837753"/>
                  </a:lnTo>
                  <a:lnTo>
                    <a:pt x="1069314" y="1837626"/>
                  </a:lnTo>
                  <a:lnTo>
                    <a:pt x="1069086" y="1837753"/>
                  </a:lnTo>
                  <a:lnTo>
                    <a:pt x="1069162" y="1832102"/>
                  </a:lnTo>
                  <a:lnTo>
                    <a:pt x="1068260" y="1824037"/>
                  </a:lnTo>
                  <a:lnTo>
                    <a:pt x="1068070" y="1821510"/>
                  </a:lnTo>
                  <a:lnTo>
                    <a:pt x="1067625" y="1815846"/>
                  </a:lnTo>
                  <a:lnTo>
                    <a:pt x="1068501" y="1809788"/>
                  </a:lnTo>
                  <a:lnTo>
                    <a:pt x="1067968" y="1803184"/>
                  </a:lnTo>
                  <a:lnTo>
                    <a:pt x="1066139" y="1798866"/>
                  </a:lnTo>
                  <a:lnTo>
                    <a:pt x="1065276" y="1791652"/>
                  </a:lnTo>
                  <a:lnTo>
                    <a:pt x="1067396" y="1790534"/>
                  </a:lnTo>
                  <a:lnTo>
                    <a:pt x="1067308" y="1790230"/>
                  </a:lnTo>
                  <a:lnTo>
                    <a:pt x="1066914" y="1785048"/>
                  </a:lnTo>
                  <a:lnTo>
                    <a:pt x="1064450" y="1750187"/>
                  </a:lnTo>
                  <a:lnTo>
                    <a:pt x="1063510" y="1735848"/>
                  </a:lnTo>
                  <a:lnTo>
                    <a:pt x="1062799" y="1723529"/>
                  </a:lnTo>
                  <a:lnTo>
                    <a:pt x="1062431" y="1715109"/>
                  </a:lnTo>
                  <a:lnTo>
                    <a:pt x="1062570" y="1712455"/>
                  </a:lnTo>
                  <a:lnTo>
                    <a:pt x="1061986" y="1711350"/>
                  </a:lnTo>
                  <a:lnTo>
                    <a:pt x="1061161" y="1710347"/>
                  </a:lnTo>
                  <a:lnTo>
                    <a:pt x="1060323" y="1706524"/>
                  </a:lnTo>
                  <a:lnTo>
                    <a:pt x="1059802" y="1695462"/>
                  </a:lnTo>
                  <a:lnTo>
                    <a:pt x="1002842" y="1695462"/>
                  </a:lnTo>
                  <a:lnTo>
                    <a:pt x="1002538" y="1695462"/>
                  </a:lnTo>
                  <a:lnTo>
                    <a:pt x="1004201" y="1719059"/>
                  </a:lnTo>
                  <a:lnTo>
                    <a:pt x="1007478" y="1758988"/>
                  </a:lnTo>
                  <a:lnTo>
                    <a:pt x="1010653" y="1798866"/>
                  </a:lnTo>
                  <a:lnTo>
                    <a:pt x="1012151" y="1823110"/>
                  </a:lnTo>
                  <a:lnTo>
                    <a:pt x="1012520" y="1821510"/>
                  </a:lnTo>
                  <a:lnTo>
                    <a:pt x="1012837" y="1833854"/>
                  </a:lnTo>
                  <a:lnTo>
                    <a:pt x="1013675" y="1846986"/>
                  </a:lnTo>
                  <a:lnTo>
                    <a:pt x="1014349" y="1860194"/>
                  </a:lnTo>
                  <a:lnTo>
                    <a:pt x="1014222" y="1872754"/>
                  </a:lnTo>
                  <a:lnTo>
                    <a:pt x="1017511" y="1910130"/>
                  </a:lnTo>
                  <a:lnTo>
                    <a:pt x="1021715" y="1966214"/>
                  </a:lnTo>
                  <a:lnTo>
                    <a:pt x="1025448" y="2023033"/>
                  </a:lnTo>
                  <a:lnTo>
                    <a:pt x="1027290" y="2062378"/>
                  </a:lnTo>
                  <a:lnTo>
                    <a:pt x="1027582" y="2075649"/>
                  </a:lnTo>
                  <a:lnTo>
                    <a:pt x="1027214" y="2078215"/>
                  </a:lnTo>
                  <a:lnTo>
                    <a:pt x="1026960" y="2080717"/>
                  </a:lnTo>
                  <a:lnTo>
                    <a:pt x="1027633" y="2093531"/>
                  </a:lnTo>
                  <a:lnTo>
                    <a:pt x="1027938" y="2097608"/>
                  </a:lnTo>
                  <a:lnTo>
                    <a:pt x="1027074" y="2099449"/>
                  </a:lnTo>
                  <a:lnTo>
                    <a:pt x="1026210" y="2094268"/>
                  </a:lnTo>
                  <a:lnTo>
                    <a:pt x="1026845" y="2101837"/>
                  </a:lnTo>
                  <a:lnTo>
                    <a:pt x="1027468" y="2109774"/>
                  </a:lnTo>
                  <a:lnTo>
                    <a:pt x="1028268" y="2117712"/>
                  </a:lnTo>
                  <a:lnTo>
                    <a:pt x="1029423" y="2124951"/>
                  </a:lnTo>
                  <a:lnTo>
                    <a:pt x="1030909" y="2165959"/>
                  </a:lnTo>
                  <a:lnTo>
                    <a:pt x="1033221" y="2214842"/>
                  </a:lnTo>
                  <a:lnTo>
                    <a:pt x="1034249" y="2234425"/>
                  </a:lnTo>
                  <a:lnTo>
                    <a:pt x="1091857" y="2234425"/>
                  </a:lnTo>
                  <a:close/>
                </a:path>
                <a:path w="1974214" h="2234565">
                  <a:moveTo>
                    <a:pt x="1973668" y="1447800"/>
                  </a:moveTo>
                  <a:lnTo>
                    <a:pt x="1956422" y="1244600"/>
                  </a:lnTo>
                  <a:lnTo>
                    <a:pt x="1946160" y="1117600"/>
                  </a:lnTo>
                  <a:lnTo>
                    <a:pt x="1944116" y="1092200"/>
                  </a:lnTo>
                  <a:lnTo>
                    <a:pt x="1944166" y="1104900"/>
                  </a:lnTo>
                  <a:lnTo>
                    <a:pt x="1943506" y="1104900"/>
                  </a:lnTo>
                  <a:lnTo>
                    <a:pt x="1942782" y="1117600"/>
                  </a:lnTo>
                  <a:lnTo>
                    <a:pt x="1942655" y="1117600"/>
                  </a:lnTo>
                  <a:lnTo>
                    <a:pt x="1939544" y="1079500"/>
                  </a:lnTo>
                  <a:lnTo>
                    <a:pt x="1943150" y="1104900"/>
                  </a:lnTo>
                  <a:lnTo>
                    <a:pt x="1942007" y="1079500"/>
                  </a:lnTo>
                  <a:lnTo>
                    <a:pt x="1941449" y="1066800"/>
                  </a:lnTo>
                  <a:lnTo>
                    <a:pt x="1938375" y="1028700"/>
                  </a:lnTo>
                  <a:lnTo>
                    <a:pt x="1934298" y="977900"/>
                  </a:lnTo>
                  <a:lnTo>
                    <a:pt x="1929625" y="914400"/>
                  </a:lnTo>
                  <a:lnTo>
                    <a:pt x="1919973" y="787400"/>
                  </a:lnTo>
                  <a:lnTo>
                    <a:pt x="1915769" y="736600"/>
                  </a:lnTo>
                  <a:lnTo>
                    <a:pt x="1912493" y="685800"/>
                  </a:lnTo>
                  <a:lnTo>
                    <a:pt x="1910524" y="660400"/>
                  </a:lnTo>
                  <a:lnTo>
                    <a:pt x="1912073" y="673100"/>
                  </a:lnTo>
                  <a:lnTo>
                    <a:pt x="1911273" y="660400"/>
                  </a:lnTo>
                  <a:lnTo>
                    <a:pt x="1909686" y="635000"/>
                  </a:lnTo>
                  <a:lnTo>
                    <a:pt x="1907146" y="609600"/>
                  </a:lnTo>
                  <a:lnTo>
                    <a:pt x="1904276" y="571500"/>
                  </a:lnTo>
                  <a:lnTo>
                    <a:pt x="1900847" y="533400"/>
                  </a:lnTo>
                  <a:lnTo>
                    <a:pt x="1903412" y="571500"/>
                  </a:lnTo>
                  <a:lnTo>
                    <a:pt x="1901164" y="558800"/>
                  </a:lnTo>
                  <a:lnTo>
                    <a:pt x="1899069" y="533400"/>
                  </a:lnTo>
                  <a:lnTo>
                    <a:pt x="1896999" y="508000"/>
                  </a:lnTo>
                  <a:lnTo>
                    <a:pt x="1894852" y="495300"/>
                  </a:lnTo>
                  <a:lnTo>
                    <a:pt x="1897557" y="508000"/>
                  </a:lnTo>
                  <a:lnTo>
                    <a:pt x="1896706" y="495300"/>
                  </a:lnTo>
                  <a:lnTo>
                    <a:pt x="1895868" y="482600"/>
                  </a:lnTo>
                  <a:lnTo>
                    <a:pt x="1893341" y="457200"/>
                  </a:lnTo>
                  <a:lnTo>
                    <a:pt x="1890191" y="419100"/>
                  </a:lnTo>
                  <a:lnTo>
                    <a:pt x="1886623" y="381000"/>
                  </a:lnTo>
                  <a:lnTo>
                    <a:pt x="1889175" y="406400"/>
                  </a:lnTo>
                  <a:lnTo>
                    <a:pt x="1888477" y="393700"/>
                  </a:lnTo>
                  <a:lnTo>
                    <a:pt x="1887486" y="381000"/>
                  </a:lnTo>
                  <a:lnTo>
                    <a:pt x="1886292" y="368300"/>
                  </a:lnTo>
                  <a:lnTo>
                    <a:pt x="1885099" y="355600"/>
                  </a:lnTo>
                  <a:lnTo>
                    <a:pt x="1885378" y="368300"/>
                  </a:lnTo>
                  <a:lnTo>
                    <a:pt x="1884006" y="355600"/>
                  </a:lnTo>
                  <a:lnTo>
                    <a:pt x="1881936" y="342900"/>
                  </a:lnTo>
                  <a:lnTo>
                    <a:pt x="1880095" y="330200"/>
                  </a:lnTo>
                  <a:lnTo>
                    <a:pt x="1881403" y="330200"/>
                  </a:lnTo>
                  <a:lnTo>
                    <a:pt x="1880501" y="317500"/>
                  </a:lnTo>
                  <a:lnTo>
                    <a:pt x="1878647" y="292100"/>
                  </a:lnTo>
                  <a:lnTo>
                    <a:pt x="1877047" y="266700"/>
                  </a:lnTo>
                  <a:lnTo>
                    <a:pt x="1875447" y="254000"/>
                  </a:lnTo>
                  <a:lnTo>
                    <a:pt x="1872742" y="215900"/>
                  </a:lnTo>
                  <a:lnTo>
                    <a:pt x="1873199" y="215900"/>
                  </a:lnTo>
                  <a:lnTo>
                    <a:pt x="1872526" y="209677"/>
                  </a:lnTo>
                  <a:lnTo>
                    <a:pt x="1872526" y="215900"/>
                  </a:lnTo>
                  <a:lnTo>
                    <a:pt x="1871446" y="215900"/>
                  </a:lnTo>
                  <a:lnTo>
                    <a:pt x="1871129" y="203200"/>
                  </a:lnTo>
                  <a:lnTo>
                    <a:pt x="1871662" y="203200"/>
                  </a:lnTo>
                  <a:lnTo>
                    <a:pt x="1872526" y="215900"/>
                  </a:lnTo>
                  <a:lnTo>
                    <a:pt x="1872526" y="209677"/>
                  </a:lnTo>
                  <a:lnTo>
                    <a:pt x="1871827" y="203200"/>
                  </a:lnTo>
                  <a:lnTo>
                    <a:pt x="1870468" y="190500"/>
                  </a:lnTo>
                  <a:lnTo>
                    <a:pt x="1868246" y="152400"/>
                  </a:lnTo>
                  <a:lnTo>
                    <a:pt x="1865693" y="114300"/>
                  </a:lnTo>
                  <a:lnTo>
                    <a:pt x="1861959" y="76200"/>
                  </a:lnTo>
                  <a:lnTo>
                    <a:pt x="1859534" y="50800"/>
                  </a:lnTo>
                  <a:lnTo>
                    <a:pt x="1857121" y="25400"/>
                  </a:lnTo>
                  <a:lnTo>
                    <a:pt x="1855304" y="0"/>
                  </a:lnTo>
                  <a:lnTo>
                    <a:pt x="1798612" y="0"/>
                  </a:lnTo>
                  <a:lnTo>
                    <a:pt x="1676019" y="12700"/>
                  </a:lnTo>
                  <a:lnTo>
                    <a:pt x="1640382" y="12700"/>
                  </a:lnTo>
                  <a:lnTo>
                    <a:pt x="1607375" y="25400"/>
                  </a:lnTo>
                  <a:lnTo>
                    <a:pt x="1493139" y="25400"/>
                  </a:lnTo>
                  <a:lnTo>
                    <a:pt x="1490548" y="25400"/>
                  </a:lnTo>
                  <a:lnTo>
                    <a:pt x="1487500" y="25400"/>
                  </a:lnTo>
                  <a:lnTo>
                    <a:pt x="1474050" y="30467"/>
                  </a:lnTo>
                  <a:lnTo>
                    <a:pt x="1449209" y="38100"/>
                  </a:lnTo>
                  <a:lnTo>
                    <a:pt x="1319339" y="38100"/>
                  </a:lnTo>
                  <a:lnTo>
                    <a:pt x="1208659" y="50800"/>
                  </a:lnTo>
                  <a:lnTo>
                    <a:pt x="1121016" y="59804"/>
                  </a:lnTo>
                  <a:lnTo>
                    <a:pt x="1121016" y="1514119"/>
                  </a:lnTo>
                  <a:lnTo>
                    <a:pt x="1043127" y="1523657"/>
                  </a:lnTo>
                  <a:lnTo>
                    <a:pt x="1042898" y="1521548"/>
                  </a:lnTo>
                  <a:lnTo>
                    <a:pt x="1121016" y="1514119"/>
                  </a:lnTo>
                  <a:lnTo>
                    <a:pt x="1121016" y="59804"/>
                  </a:lnTo>
                  <a:lnTo>
                    <a:pt x="961174" y="76200"/>
                  </a:lnTo>
                  <a:lnTo>
                    <a:pt x="655840" y="97586"/>
                  </a:lnTo>
                  <a:lnTo>
                    <a:pt x="655840" y="1558391"/>
                  </a:lnTo>
                  <a:lnTo>
                    <a:pt x="641273" y="1562100"/>
                  </a:lnTo>
                  <a:lnTo>
                    <a:pt x="616775" y="1562100"/>
                  </a:lnTo>
                  <a:lnTo>
                    <a:pt x="655840" y="1558391"/>
                  </a:lnTo>
                  <a:lnTo>
                    <a:pt x="655840" y="97586"/>
                  </a:lnTo>
                  <a:lnTo>
                    <a:pt x="417131" y="114300"/>
                  </a:lnTo>
                  <a:lnTo>
                    <a:pt x="413385" y="114300"/>
                  </a:lnTo>
                  <a:lnTo>
                    <a:pt x="352323" y="127000"/>
                  </a:lnTo>
                  <a:lnTo>
                    <a:pt x="257606" y="127000"/>
                  </a:lnTo>
                  <a:lnTo>
                    <a:pt x="222694" y="139700"/>
                  </a:lnTo>
                  <a:lnTo>
                    <a:pt x="121526" y="139700"/>
                  </a:lnTo>
                  <a:lnTo>
                    <a:pt x="84404" y="152400"/>
                  </a:lnTo>
                  <a:lnTo>
                    <a:pt x="0" y="152400"/>
                  </a:lnTo>
                  <a:lnTo>
                    <a:pt x="584" y="165100"/>
                  </a:lnTo>
                  <a:lnTo>
                    <a:pt x="749" y="165100"/>
                  </a:lnTo>
                  <a:lnTo>
                    <a:pt x="1003" y="177800"/>
                  </a:lnTo>
                  <a:lnTo>
                    <a:pt x="1638" y="177800"/>
                  </a:lnTo>
                  <a:lnTo>
                    <a:pt x="2362" y="190500"/>
                  </a:lnTo>
                  <a:lnTo>
                    <a:pt x="2794" y="190500"/>
                  </a:lnTo>
                  <a:lnTo>
                    <a:pt x="3975" y="203200"/>
                  </a:lnTo>
                  <a:lnTo>
                    <a:pt x="2527" y="215900"/>
                  </a:lnTo>
                  <a:lnTo>
                    <a:pt x="15862" y="381000"/>
                  </a:lnTo>
                  <a:lnTo>
                    <a:pt x="24561" y="495300"/>
                  </a:lnTo>
                  <a:lnTo>
                    <a:pt x="27228" y="533400"/>
                  </a:lnTo>
                  <a:lnTo>
                    <a:pt x="27901" y="546100"/>
                  </a:lnTo>
                  <a:lnTo>
                    <a:pt x="28486" y="546100"/>
                  </a:lnTo>
                  <a:lnTo>
                    <a:pt x="29184" y="558800"/>
                  </a:lnTo>
                  <a:lnTo>
                    <a:pt x="30060" y="558800"/>
                  </a:lnTo>
                  <a:lnTo>
                    <a:pt x="31178" y="571500"/>
                  </a:lnTo>
                  <a:lnTo>
                    <a:pt x="44564" y="739902"/>
                  </a:lnTo>
                  <a:lnTo>
                    <a:pt x="44437" y="736600"/>
                  </a:lnTo>
                  <a:lnTo>
                    <a:pt x="44729" y="742048"/>
                  </a:lnTo>
                  <a:lnTo>
                    <a:pt x="45313" y="749300"/>
                  </a:lnTo>
                  <a:lnTo>
                    <a:pt x="45135" y="749300"/>
                  </a:lnTo>
                  <a:lnTo>
                    <a:pt x="49187" y="800100"/>
                  </a:lnTo>
                  <a:lnTo>
                    <a:pt x="53263" y="850900"/>
                  </a:lnTo>
                  <a:lnTo>
                    <a:pt x="57378" y="901700"/>
                  </a:lnTo>
                  <a:lnTo>
                    <a:pt x="61506" y="939800"/>
                  </a:lnTo>
                  <a:lnTo>
                    <a:pt x="65671" y="990600"/>
                  </a:lnTo>
                  <a:lnTo>
                    <a:pt x="69850" y="1041400"/>
                  </a:lnTo>
                  <a:lnTo>
                    <a:pt x="74066" y="1092200"/>
                  </a:lnTo>
                  <a:lnTo>
                    <a:pt x="78320" y="1143000"/>
                  </a:lnTo>
                  <a:lnTo>
                    <a:pt x="82588" y="1193800"/>
                  </a:lnTo>
                  <a:lnTo>
                    <a:pt x="91236" y="1282700"/>
                  </a:lnTo>
                  <a:lnTo>
                    <a:pt x="99999" y="1384300"/>
                  </a:lnTo>
                  <a:lnTo>
                    <a:pt x="104140" y="1422400"/>
                  </a:lnTo>
                  <a:lnTo>
                    <a:pt x="108800" y="1484388"/>
                  </a:lnTo>
                  <a:lnTo>
                    <a:pt x="108864" y="1485900"/>
                  </a:lnTo>
                  <a:lnTo>
                    <a:pt x="109093" y="1488401"/>
                  </a:lnTo>
                  <a:lnTo>
                    <a:pt x="109867" y="1498600"/>
                  </a:lnTo>
                  <a:lnTo>
                    <a:pt x="109499" y="1492694"/>
                  </a:lnTo>
                  <a:lnTo>
                    <a:pt x="111760" y="1516570"/>
                  </a:lnTo>
                  <a:lnTo>
                    <a:pt x="108508" y="1476375"/>
                  </a:lnTo>
                  <a:lnTo>
                    <a:pt x="108318" y="1473200"/>
                  </a:lnTo>
                  <a:lnTo>
                    <a:pt x="108381" y="1474876"/>
                  </a:lnTo>
                  <a:lnTo>
                    <a:pt x="108254" y="1473200"/>
                  </a:lnTo>
                  <a:lnTo>
                    <a:pt x="108458" y="1473200"/>
                  </a:lnTo>
                  <a:lnTo>
                    <a:pt x="110515" y="1498600"/>
                  </a:lnTo>
                  <a:lnTo>
                    <a:pt x="111696" y="1512112"/>
                  </a:lnTo>
                  <a:lnTo>
                    <a:pt x="110858" y="1498600"/>
                  </a:lnTo>
                  <a:lnTo>
                    <a:pt x="111658" y="1511300"/>
                  </a:lnTo>
                  <a:lnTo>
                    <a:pt x="111772" y="1512976"/>
                  </a:lnTo>
                  <a:lnTo>
                    <a:pt x="114985" y="1549400"/>
                  </a:lnTo>
                  <a:lnTo>
                    <a:pt x="118783" y="1587500"/>
                  </a:lnTo>
                  <a:lnTo>
                    <a:pt x="120548" y="1610372"/>
                  </a:lnTo>
                  <a:lnTo>
                    <a:pt x="120180" y="1596351"/>
                  </a:lnTo>
                  <a:lnTo>
                    <a:pt x="121043" y="1609267"/>
                  </a:lnTo>
                  <a:lnTo>
                    <a:pt x="208254" y="1600974"/>
                  </a:lnTo>
                  <a:lnTo>
                    <a:pt x="205473" y="1608683"/>
                  </a:lnTo>
                  <a:lnTo>
                    <a:pt x="220802" y="1605876"/>
                  </a:lnTo>
                  <a:lnTo>
                    <a:pt x="232930" y="1600200"/>
                  </a:lnTo>
                  <a:lnTo>
                    <a:pt x="216344" y="1600200"/>
                  </a:lnTo>
                  <a:lnTo>
                    <a:pt x="322262" y="1590128"/>
                  </a:lnTo>
                  <a:lnTo>
                    <a:pt x="286867" y="1600200"/>
                  </a:lnTo>
                  <a:lnTo>
                    <a:pt x="354711" y="1600200"/>
                  </a:lnTo>
                  <a:lnTo>
                    <a:pt x="398500" y="1587500"/>
                  </a:lnTo>
                  <a:lnTo>
                    <a:pt x="446824" y="1587500"/>
                  </a:lnTo>
                  <a:lnTo>
                    <a:pt x="549808" y="1574800"/>
                  </a:lnTo>
                  <a:lnTo>
                    <a:pt x="483298" y="1574800"/>
                  </a:lnTo>
                  <a:lnTo>
                    <a:pt x="586562" y="1564982"/>
                  </a:lnTo>
                  <a:lnTo>
                    <a:pt x="552678" y="1574800"/>
                  </a:lnTo>
                  <a:lnTo>
                    <a:pt x="647966" y="1574800"/>
                  </a:lnTo>
                  <a:lnTo>
                    <a:pt x="666292" y="1562100"/>
                  </a:lnTo>
                  <a:lnTo>
                    <a:pt x="681672" y="1562100"/>
                  </a:lnTo>
                  <a:lnTo>
                    <a:pt x="992771" y="1541792"/>
                  </a:lnTo>
                  <a:lnTo>
                    <a:pt x="994130" y="1552092"/>
                  </a:lnTo>
                  <a:lnTo>
                    <a:pt x="996099" y="1567840"/>
                  </a:lnTo>
                  <a:lnTo>
                    <a:pt x="997788" y="1587207"/>
                  </a:lnTo>
                  <a:lnTo>
                    <a:pt x="998601" y="1598904"/>
                  </a:lnTo>
                  <a:lnTo>
                    <a:pt x="998804" y="1609064"/>
                  </a:lnTo>
                  <a:lnTo>
                    <a:pt x="999959" y="1608429"/>
                  </a:lnTo>
                  <a:lnTo>
                    <a:pt x="1000455" y="1619465"/>
                  </a:lnTo>
                  <a:lnTo>
                    <a:pt x="1000556" y="1627809"/>
                  </a:lnTo>
                  <a:lnTo>
                    <a:pt x="1000633" y="1641475"/>
                  </a:lnTo>
                  <a:lnTo>
                    <a:pt x="1000734" y="1649488"/>
                  </a:lnTo>
                  <a:lnTo>
                    <a:pt x="1001204" y="1649234"/>
                  </a:lnTo>
                  <a:lnTo>
                    <a:pt x="1001483" y="1654771"/>
                  </a:lnTo>
                  <a:lnTo>
                    <a:pt x="1001369" y="1669313"/>
                  </a:lnTo>
                  <a:lnTo>
                    <a:pt x="999007" y="1667738"/>
                  </a:lnTo>
                  <a:lnTo>
                    <a:pt x="1000328" y="1675269"/>
                  </a:lnTo>
                  <a:lnTo>
                    <a:pt x="1001534" y="1680197"/>
                  </a:lnTo>
                  <a:lnTo>
                    <a:pt x="1002449" y="1685836"/>
                  </a:lnTo>
                  <a:lnTo>
                    <a:pt x="1002728" y="1692884"/>
                  </a:lnTo>
                  <a:lnTo>
                    <a:pt x="1059637" y="1692884"/>
                  </a:lnTo>
                  <a:lnTo>
                    <a:pt x="1058468" y="1674914"/>
                  </a:lnTo>
                  <a:lnTo>
                    <a:pt x="1058164" y="1669313"/>
                  </a:lnTo>
                  <a:lnTo>
                    <a:pt x="1058011" y="1666570"/>
                  </a:lnTo>
                  <a:lnTo>
                    <a:pt x="1057859" y="1663725"/>
                  </a:lnTo>
                  <a:lnTo>
                    <a:pt x="1057770" y="1665465"/>
                  </a:lnTo>
                  <a:lnTo>
                    <a:pt x="1057871" y="1666570"/>
                  </a:lnTo>
                  <a:lnTo>
                    <a:pt x="1057275" y="1665465"/>
                  </a:lnTo>
                  <a:lnTo>
                    <a:pt x="1052283" y="1608429"/>
                  </a:lnTo>
                  <a:lnTo>
                    <a:pt x="1046530" y="1553591"/>
                  </a:lnTo>
                  <a:lnTo>
                    <a:pt x="1044803" y="1538401"/>
                  </a:lnTo>
                  <a:lnTo>
                    <a:pt x="1070737" y="1536700"/>
                  </a:lnTo>
                  <a:lnTo>
                    <a:pt x="1118184" y="1524000"/>
                  </a:lnTo>
                  <a:lnTo>
                    <a:pt x="1184935" y="1524000"/>
                  </a:lnTo>
                  <a:lnTo>
                    <a:pt x="1250899" y="1512976"/>
                  </a:lnTo>
                  <a:lnTo>
                    <a:pt x="1245362" y="1524000"/>
                  </a:lnTo>
                  <a:lnTo>
                    <a:pt x="1245577" y="1524000"/>
                  </a:lnTo>
                  <a:lnTo>
                    <a:pt x="1261719" y="1511300"/>
                  </a:lnTo>
                  <a:lnTo>
                    <a:pt x="1366583" y="1511300"/>
                  </a:lnTo>
                  <a:lnTo>
                    <a:pt x="1929726" y="1460500"/>
                  </a:lnTo>
                  <a:lnTo>
                    <a:pt x="1954542" y="1447800"/>
                  </a:lnTo>
                  <a:lnTo>
                    <a:pt x="1973668" y="1447800"/>
                  </a:lnTo>
                  <a:close/>
                </a:path>
              </a:pathLst>
            </a:custGeom>
            <a:solidFill>
              <a:srgbClr val="9874CA">
                <a:alpha val="39999"/>
              </a:srgbClr>
            </a:solidFill>
          </p:spPr>
          <p:txBody>
            <a:bodyPr wrap="square" lIns="0" tIns="0" rIns="0" bIns="0" rtlCol="0"/>
            <a:lstStyle/>
            <a:p>
              <a:endParaRPr sz="1632" dirty="0">
                <a:latin typeface="Lato" panose="020F0502020204030203" pitchFamily="34" charset="77"/>
              </a:endParaRPr>
            </a:p>
          </p:txBody>
        </p:sp>
        <p:sp>
          <p:nvSpPr>
            <p:cNvPr id="6" name="object 5">
              <a:extLst>
                <a:ext uri="{FF2B5EF4-FFF2-40B4-BE49-F238E27FC236}">
                  <a16:creationId xmlns:a16="http://schemas.microsoft.com/office/drawing/2014/main" id="{C139F675-86E5-EB4B-83EE-2937F81513F5}"/>
                </a:ext>
              </a:extLst>
            </p:cNvPr>
            <p:cNvSpPr/>
            <p:nvPr/>
          </p:nvSpPr>
          <p:spPr>
            <a:xfrm>
              <a:off x="4955620" y="6820417"/>
              <a:ext cx="180975" cy="156210"/>
            </a:xfrm>
            <a:custGeom>
              <a:avLst/>
              <a:gdLst/>
              <a:ahLst/>
              <a:cxnLst/>
              <a:rect l="l" t="t" r="r" b="b"/>
              <a:pathLst>
                <a:path w="180975" h="156209">
                  <a:moveTo>
                    <a:pt x="151612" y="0"/>
                  </a:moveTo>
                  <a:lnTo>
                    <a:pt x="22758" y="6718"/>
                  </a:lnTo>
                  <a:lnTo>
                    <a:pt x="0" y="112395"/>
                  </a:lnTo>
                  <a:lnTo>
                    <a:pt x="173685" y="155765"/>
                  </a:lnTo>
                  <a:lnTo>
                    <a:pt x="180593" y="52362"/>
                  </a:lnTo>
                  <a:lnTo>
                    <a:pt x="151612"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grpSp>
      <p:grpSp>
        <p:nvGrpSpPr>
          <p:cNvPr id="7" name="object 6">
            <a:extLst>
              <a:ext uri="{FF2B5EF4-FFF2-40B4-BE49-F238E27FC236}">
                <a16:creationId xmlns:a16="http://schemas.microsoft.com/office/drawing/2014/main" id="{6CD7838C-4E2C-6149-A8FA-1AA633174183}"/>
              </a:ext>
            </a:extLst>
          </p:cNvPr>
          <p:cNvGrpSpPr/>
          <p:nvPr userDrawn="1"/>
        </p:nvGrpSpPr>
        <p:grpSpPr>
          <a:xfrm>
            <a:off x="8024174" y="4712268"/>
            <a:ext cx="2140978" cy="2143197"/>
            <a:chOff x="4795183" y="5196584"/>
            <a:chExt cx="2360930" cy="2363470"/>
          </a:xfrm>
        </p:grpSpPr>
        <p:sp>
          <p:nvSpPr>
            <p:cNvPr id="8" name="object 7">
              <a:extLst>
                <a:ext uri="{FF2B5EF4-FFF2-40B4-BE49-F238E27FC236}">
                  <a16:creationId xmlns:a16="http://schemas.microsoft.com/office/drawing/2014/main" id="{C224F120-E88D-124C-BE26-71F433BAE301}"/>
                </a:ext>
              </a:extLst>
            </p:cNvPr>
            <p:cNvSpPr/>
            <p:nvPr/>
          </p:nvSpPr>
          <p:spPr>
            <a:xfrm>
              <a:off x="4795177" y="5196585"/>
              <a:ext cx="2360930" cy="2363470"/>
            </a:xfrm>
            <a:custGeom>
              <a:avLst/>
              <a:gdLst/>
              <a:ahLst/>
              <a:cxnLst/>
              <a:rect l="l" t="t" r="r" b="b"/>
              <a:pathLst>
                <a:path w="2360929" h="2363470">
                  <a:moveTo>
                    <a:pt x="2360676" y="1583626"/>
                  </a:moveTo>
                  <a:lnTo>
                    <a:pt x="2339632" y="1532470"/>
                  </a:lnTo>
                  <a:lnTo>
                    <a:pt x="2340406" y="1523479"/>
                  </a:lnTo>
                  <a:lnTo>
                    <a:pt x="2342324" y="1501355"/>
                  </a:lnTo>
                  <a:lnTo>
                    <a:pt x="2348217" y="1433118"/>
                  </a:lnTo>
                  <a:lnTo>
                    <a:pt x="2351913" y="1390281"/>
                  </a:lnTo>
                  <a:lnTo>
                    <a:pt x="2276589" y="1348714"/>
                  </a:lnTo>
                  <a:lnTo>
                    <a:pt x="2276589" y="1433118"/>
                  </a:lnTo>
                  <a:lnTo>
                    <a:pt x="2251773" y="1407109"/>
                  </a:lnTo>
                  <a:lnTo>
                    <a:pt x="2237270" y="1401165"/>
                  </a:lnTo>
                  <a:lnTo>
                    <a:pt x="2237270" y="1501355"/>
                  </a:lnTo>
                  <a:lnTo>
                    <a:pt x="2220442" y="1491246"/>
                  </a:lnTo>
                  <a:lnTo>
                    <a:pt x="2220417" y="1485900"/>
                  </a:lnTo>
                  <a:lnTo>
                    <a:pt x="2220264" y="1473200"/>
                  </a:lnTo>
                  <a:lnTo>
                    <a:pt x="2220176" y="1466024"/>
                  </a:lnTo>
                  <a:lnTo>
                    <a:pt x="2220176" y="1491081"/>
                  </a:lnTo>
                  <a:lnTo>
                    <a:pt x="2219998" y="1473200"/>
                  </a:lnTo>
                  <a:lnTo>
                    <a:pt x="2220176" y="1491081"/>
                  </a:lnTo>
                  <a:lnTo>
                    <a:pt x="2220176" y="1466024"/>
                  </a:lnTo>
                  <a:lnTo>
                    <a:pt x="2220099" y="1459865"/>
                  </a:lnTo>
                  <a:lnTo>
                    <a:pt x="2237270" y="1501355"/>
                  </a:lnTo>
                  <a:lnTo>
                    <a:pt x="2237270" y="1401165"/>
                  </a:lnTo>
                  <a:lnTo>
                    <a:pt x="2219642" y="1393939"/>
                  </a:lnTo>
                  <a:lnTo>
                    <a:pt x="2219642" y="1371600"/>
                  </a:lnTo>
                  <a:lnTo>
                    <a:pt x="2219629" y="1371320"/>
                  </a:lnTo>
                  <a:lnTo>
                    <a:pt x="2247912" y="1378127"/>
                  </a:lnTo>
                  <a:lnTo>
                    <a:pt x="2275611" y="1407566"/>
                  </a:lnTo>
                  <a:lnTo>
                    <a:pt x="2276589" y="1433118"/>
                  </a:lnTo>
                  <a:lnTo>
                    <a:pt x="2276589" y="1348714"/>
                  </a:lnTo>
                  <a:lnTo>
                    <a:pt x="2256205" y="1337462"/>
                  </a:lnTo>
                  <a:lnTo>
                    <a:pt x="2219325" y="1334274"/>
                  </a:lnTo>
                  <a:lnTo>
                    <a:pt x="2217940" y="1168400"/>
                  </a:lnTo>
                  <a:lnTo>
                    <a:pt x="2216962" y="1066800"/>
                  </a:lnTo>
                  <a:lnTo>
                    <a:pt x="2216442" y="1016000"/>
                  </a:lnTo>
                  <a:lnTo>
                    <a:pt x="2215883" y="965200"/>
                  </a:lnTo>
                  <a:lnTo>
                    <a:pt x="2215286" y="914400"/>
                  </a:lnTo>
                  <a:lnTo>
                    <a:pt x="2214651" y="863600"/>
                  </a:lnTo>
                  <a:lnTo>
                    <a:pt x="2213991" y="812800"/>
                  </a:lnTo>
                  <a:lnTo>
                    <a:pt x="2213267" y="762000"/>
                  </a:lnTo>
                  <a:lnTo>
                    <a:pt x="2212505" y="711200"/>
                  </a:lnTo>
                  <a:lnTo>
                    <a:pt x="2211692" y="660400"/>
                  </a:lnTo>
                  <a:lnTo>
                    <a:pt x="2212035" y="660400"/>
                  </a:lnTo>
                  <a:lnTo>
                    <a:pt x="2209520" y="533400"/>
                  </a:lnTo>
                  <a:lnTo>
                    <a:pt x="2208263" y="469900"/>
                  </a:lnTo>
                  <a:lnTo>
                    <a:pt x="2208403" y="457200"/>
                  </a:lnTo>
                  <a:lnTo>
                    <a:pt x="2208619" y="444500"/>
                  </a:lnTo>
                  <a:lnTo>
                    <a:pt x="2208885" y="444500"/>
                  </a:lnTo>
                  <a:lnTo>
                    <a:pt x="2209114" y="431800"/>
                  </a:lnTo>
                  <a:lnTo>
                    <a:pt x="2208644" y="419100"/>
                  </a:lnTo>
                  <a:lnTo>
                    <a:pt x="2207730" y="381000"/>
                  </a:lnTo>
                  <a:lnTo>
                    <a:pt x="2205113" y="254000"/>
                  </a:lnTo>
                  <a:lnTo>
                    <a:pt x="2201316" y="63500"/>
                  </a:lnTo>
                  <a:lnTo>
                    <a:pt x="2199259" y="63500"/>
                  </a:lnTo>
                  <a:lnTo>
                    <a:pt x="2198827" y="38100"/>
                  </a:lnTo>
                  <a:lnTo>
                    <a:pt x="2198611" y="25400"/>
                  </a:lnTo>
                  <a:lnTo>
                    <a:pt x="2198243" y="12700"/>
                  </a:lnTo>
                  <a:lnTo>
                    <a:pt x="2197887" y="0"/>
                  </a:lnTo>
                  <a:lnTo>
                    <a:pt x="1812544" y="0"/>
                  </a:lnTo>
                  <a:lnTo>
                    <a:pt x="1789861" y="12700"/>
                  </a:lnTo>
                  <a:lnTo>
                    <a:pt x="1447088" y="12700"/>
                  </a:lnTo>
                  <a:lnTo>
                    <a:pt x="1447088" y="1625600"/>
                  </a:lnTo>
                  <a:lnTo>
                    <a:pt x="1423809" y="1625600"/>
                  </a:lnTo>
                  <a:lnTo>
                    <a:pt x="1377048" y="1622234"/>
                  </a:lnTo>
                  <a:lnTo>
                    <a:pt x="1445247" y="1622094"/>
                  </a:lnTo>
                  <a:lnTo>
                    <a:pt x="1447088" y="1625600"/>
                  </a:lnTo>
                  <a:lnTo>
                    <a:pt x="1447088" y="12700"/>
                  </a:lnTo>
                  <a:lnTo>
                    <a:pt x="874776" y="12700"/>
                  </a:lnTo>
                  <a:lnTo>
                    <a:pt x="759180" y="25400"/>
                  </a:lnTo>
                  <a:lnTo>
                    <a:pt x="133832" y="25400"/>
                  </a:lnTo>
                  <a:lnTo>
                    <a:pt x="133997" y="63500"/>
                  </a:lnTo>
                  <a:lnTo>
                    <a:pt x="134112" y="114300"/>
                  </a:lnTo>
                  <a:lnTo>
                    <a:pt x="135013" y="165100"/>
                  </a:lnTo>
                  <a:lnTo>
                    <a:pt x="136144" y="203200"/>
                  </a:lnTo>
                  <a:lnTo>
                    <a:pt x="137007" y="241300"/>
                  </a:lnTo>
                  <a:lnTo>
                    <a:pt x="137096" y="266700"/>
                  </a:lnTo>
                  <a:lnTo>
                    <a:pt x="137248" y="266700"/>
                  </a:lnTo>
                  <a:lnTo>
                    <a:pt x="137668" y="254000"/>
                  </a:lnTo>
                  <a:lnTo>
                    <a:pt x="138201" y="254000"/>
                  </a:lnTo>
                  <a:lnTo>
                    <a:pt x="138709" y="266700"/>
                  </a:lnTo>
                  <a:lnTo>
                    <a:pt x="138252" y="279400"/>
                  </a:lnTo>
                  <a:lnTo>
                    <a:pt x="139153" y="317500"/>
                  </a:lnTo>
                  <a:lnTo>
                    <a:pt x="138709" y="330200"/>
                  </a:lnTo>
                  <a:lnTo>
                    <a:pt x="138988" y="355600"/>
                  </a:lnTo>
                  <a:lnTo>
                    <a:pt x="139420" y="381000"/>
                  </a:lnTo>
                  <a:lnTo>
                    <a:pt x="140169" y="393700"/>
                  </a:lnTo>
                  <a:lnTo>
                    <a:pt x="141401" y="393700"/>
                  </a:lnTo>
                  <a:lnTo>
                    <a:pt x="140792" y="406400"/>
                  </a:lnTo>
                  <a:lnTo>
                    <a:pt x="140360" y="431800"/>
                  </a:lnTo>
                  <a:lnTo>
                    <a:pt x="139141" y="431800"/>
                  </a:lnTo>
                  <a:lnTo>
                    <a:pt x="139230" y="457200"/>
                  </a:lnTo>
                  <a:lnTo>
                    <a:pt x="139357" y="469900"/>
                  </a:lnTo>
                  <a:lnTo>
                    <a:pt x="139687" y="482600"/>
                  </a:lnTo>
                  <a:lnTo>
                    <a:pt x="140093" y="457200"/>
                  </a:lnTo>
                  <a:lnTo>
                    <a:pt x="140423" y="495300"/>
                  </a:lnTo>
                  <a:lnTo>
                    <a:pt x="140462" y="533400"/>
                  </a:lnTo>
                  <a:lnTo>
                    <a:pt x="140779" y="571500"/>
                  </a:lnTo>
                  <a:lnTo>
                    <a:pt x="141935" y="596900"/>
                  </a:lnTo>
                  <a:lnTo>
                    <a:pt x="142582" y="571500"/>
                  </a:lnTo>
                  <a:lnTo>
                    <a:pt x="142913" y="596900"/>
                  </a:lnTo>
                  <a:lnTo>
                    <a:pt x="143014" y="622300"/>
                  </a:lnTo>
                  <a:lnTo>
                    <a:pt x="142633" y="647700"/>
                  </a:lnTo>
                  <a:lnTo>
                    <a:pt x="141541" y="660400"/>
                  </a:lnTo>
                  <a:lnTo>
                    <a:pt x="140487" y="622300"/>
                  </a:lnTo>
                  <a:lnTo>
                    <a:pt x="140995" y="660400"/>
                  </a:lnTo>
                  <a:lnTo>
                    <a:pt x="141554" y="698500"/>
                  </a:lnTo>
                  <a:lnTo>
                    <a:pt x="142303" y="736600"/>
                  </a:lnTo>
                  <a:lnTo>
                    <a:pt x="143383" y="774700"/>
                  </a:lnTo>
                  <a:lnTo>
                    <a:pt x="143230" y="762000"/>
                  </a:lnTo>
                  <a:lnTo>
                    <a:pt x="144145" y="787400"/>
                  </a:lnTo>
                  <a:lnTo>
                    <a:pt x="145199" y="838200"/>
                  </a:lnTo>
                  <a:lnTo>
                    <a:pt x="146354" y="889000"/>
                  </a:lnTo>
                  <a:lnTo>
                    <a:pt x="150202" y="1066800"/>
                  </a:lnTo>
                  <a:lnTo>
                    <a:pt x="151485" y="1130300"/>
                  </a:lnTo>
                  <a:lnTo>
                    <a:pt x="152730" y="1181100"/>
                  </a:lnTo>
                  <a:lnTo>
                    <a:pt x="153885" y="1231900"/>
                  </a:lnTo>
                  <a:lnTo>
                    <a:pt x="154914" y="1257300"/>
                  </a:lnTo>
                  <a:lnTo>
                    <a:pt x="156083" y="1219200"/>
                  </a:lnTo>
                  <a:lnTo>
                    <a:pt x="157949" y="1282700"/>
                  </a:lnTo>
                  <a:lnTo>
                    <a:pt x="157391" y="1273975"/>
                  </a:lnTo>
                  <a:lnTo>
                    <a:pt x="157391" y="1540471"/>
                  </a:lnTo>
                  <a:lnTo>
                    <a:pt x="129692" y="1555877"/>
                  </a:lnTo>
                  <a:lnTo>
                    <a:pt x="150190" y="1510715"/>
                  </a:lnTo>
                  <a:lnTo>
                    <a:pt x="156921" y="1507782"/>
                  </a:lnTo>
                  <a:lnTo>
                    <a:pt x="157391" y="1540471"/>
                  </a:lnTo>
                  <a:lnTo>
                    <a:pt x="157391" y="1273975"/>
                  </a:lnTo>
                  <a:lnTo>
                    <a:pt x="157137" y="1270000"/>
                  </a:lnTo>
                  <a:lnTo>
                    <a:pt x="156019" y="1261732"/>
                  </a:lnTo>
                  <a:lnTo>
                    <a:pt x="156019" y="1444459"/>
                  </a:lnTo>
                  <a:lnTo>
                    <a:pt x="118084" y="1458518"/>
                  </a:lnTo>
                  <a:lnTo>
                    <a:pt x="91681" y="1484388"/>
                  </a:lnTo>
                  <a:lnTo>
                    <a:pt x="93573" y="1458150"/>
                  </a:lnTo>
                  <a:lnTo>
                    <a:pt x="123075" y="1428877"/>
                  </a:lnTo>
                  <a:lnTo>
                    <a:pt x="155702" y="1422171"/>
                  </a:lnTo>
                  <a:lnTo>
                    <a:pt x="156019" y="1444459"/>
                  </a:lnTo>
                  <a:lnTo>
                    <a:pt x="156019" y="1261732"/>
                  </a:lnTo>
                  <a:lnTo>
                    <a:pt x="155422" y="1257300"/>
                  </a:lnTo>
                  <a:lnTo>
                    <a:pt x="154914" y="1257300"/>
                  </a:lnTo>
                  <a:lnTo>
                    <a:pt x="153797" y="1257300"/>
                  </a:lnTo>
                  <a:lnTo>
                    <a:pt x="153225" y="1244600"/>
                  </a:lnTo>
                  <a:lnTo>
                    <a:pt x="155181" y="1384744"/>
                  </a:lnTo>
                  <a:lnTo>
                    <a:pt x="115976" y="1386789"/>
                  </a:lnTo>
                  <a:lnTo>
                    <a:pt x="15773" y="1437728"/>
                  </a:lnTo>
                  <a:lnTo>
                    <a:pt x="23418" y="1584261"/>
                  </a:lnTo>
                  <a:lnTo>
                    <a:pt x="0" y="1636102"/>
                  </a:lnTo>
                  <a:lnTo>
                    <a:pt x="17564" y="1659661"/>
                  </a:lnTo>
                  <a:lnTo>
                    <a:pt x="18745" y="1682457"/>
                  </a:lnTo>
                  <a:lnTo>
                    <a:pt x="46672" y="1716925"/>
                  </a:lnTo>
                  <a:lnTo>
                    <a:pt x="175564" y="1840814"/>
                  </a:lnTo>
                  <a:lnTo>
                    <a:pt x="107861" y="2363419"/>
                  </a:lnTo>
                  <a:lnTo>
                    <a:pt x="306501" y="2363419"/>
                  </a:lnTo>
                  <a:lnTo>
                    <a:pt x="336232" y="1763877"/>
                  </a:lnTo>
                  <a:lnTo>
                    <a:pt x="242049" y="1706753"/>
                  </a:lnTo>
                  <a:lnTo>
                    <a:pt x="176771" y="1675866"/>
                  </a:lnTo>
                  <a:lnTo>
                    <a:pt x="193230" y="1647240"/>
                  </a:lnTo>
                  <a:lnTo>
                    <a:pt x="245935" y="1639595"/>
                  </a:lnTo>
                  <a:lnTo>
                    <a:pt x="270789" y="1638300"/>
                  </a:lnTo>
                  <a:lnTo>
                    <a:pt x="1687144" y="1638300"/>
                  </a:lnTo>
                  <a:lnTo>
                    <a:pt x="1743951" y="1625600"/>
                  </a:lnTo>
                  <a:lnTo>
                    <a:pt x="1596224" y="1625600"/>
                  </a:lnTo>
                  <a:lnTo>
                    <a:pt x="1546783" y="1621878"/>
                  </a:lnTo>
                  <a:lnTo>
                    <a:pt x="2025015" y="1620837"/>
                  </a:lnTo>
                  <a:lnTo>
                    <a:pt x="2027923" y="1705279"/>
                  </a:lnTo>
                  <a:lnTo>
                    <a:pt x="2041817" y="2363419"/>
                  </a:lnTo>
                  <a:lnTo>
                    <a:pt x="2254847" y="2363419"/>
                  </a:lnTo>
                  <a:lnTo>
                    <a:pt x="2183244" y="1776818"/>
                  </a:lnTo>
                  <a:lnTo>
                    <a:pt x="2312644" y="1660664"/>
                  </a:lnTo>
                  <a:lnTo>
                    <a:pt x="2340927" y="1628076"/>
                  </a:lnTo>
                  <a:lnTo>
                    <a:pt x="2342832" y="1605965"/>
                  </a:lnTo>
                  <a:lnTo>
                    <a:pt x="2357120" y="1588071"/>
                  </a:lnTo>
                  <a:lnTo>
                    <a:pt x="2360676" y="1583626"/>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9" name="object 8">
              <a:extLst>
                <a:ext uri="{FF2B5EF4-FFF2-40B4-BE49-F238E27FC236}">
                  <a16:creationId xmlns:a16="http://schemas.microsoft.com/office/drawing/2014/main" id="{F6E1A283-72F2-D548-8D00-004BE307E652}"/>
                </a:ext>
              </a:extLst>
            </p:cNvPr>
            <p:cNvSpPr/>
            <p:nvPr/>
          </p:nvSpPr>
          <p:spPr>
            <a:xfrm>
              <a:off x="5827364" y="6473342"/>
              <a:ext cx="358140" cy="1087120"/>
            </a:xfrm>
            <a:custGeom>
              <a:avLst/>
              <a:gdLst/>
              <a:ahLst/>
              <a:cxnLst/>
              <a:rect l="l" t="t" r="r" b="b"/>
              <a:pathLst>
                <a:path w="358139" h="1087120">
                  <a:moveTo>
                    <a:pt x="31254" y="108064"/>
                  </a:moveTo>
                  <a:lnTo>
                    <a:pt x="0" y="114414"/>
                  </a:lnTo>
                  <a:lnTo>
                    <a:pt x="9626" y="265391"/>
                  </a:lnTo>
                  <a:lnTo>
                    <a:pt x="7899" y="348907"/>
                  </a:lnTo>
                  <a:lnTo>
                    <a:pt x="54610" y="488873"/>
                  </a:lnTo>
                  <a:lnTo>
                    <a:pt x="5288" y="1086662"/>
                  </a:lnTo>
                  <a:lnTo>
                    <a:pt x="157758" y="1086662"/>
                  </a:lnTo>
                  <a:lnTo>
                    <a:pt x="207048" y="493623"/>
                  </a:lnTo>
                  <a:lnTo>
                    <a:pt x="288150" y="388950"/>
                  </a:lnTo>
                  <a:lnTo>
                    <a:pt x="326898" y="342938"/>
                  </a:lnTo>
                  <a:lnTo>
                    <a:pt x="357674" y="326051"/>
                  </a:lnTo>
                  <a:lnTo>
                    <a:pt x="356377" y="313435"/>
                  </a:lnTo>
                  <a:lnTo>
                    <a:pt x="259029" y="313435"/>
                  </a:lnTo>
                  <a:lnTo>
                    <a:pt x="255993" y="305688"/>
                  </a:lnTo>
                  <a:lnTo>
                    <a:pt x="269160" y="229920"/>
                  </a:lnTo>
                  <a:lnTo>
                    <a:pt x="68033" y="229920"/>
                  </a:lnTo>
                  <a:lnTo>
                    <a:pt x="56934" y="229590"/>
                  </a:lnTo>
                  <a:lnTo>
                    <a:pt x="31254" y="108064"/>
                  </a:lnTo>
                  <a:close/>
                </a:path>
                <a:path w="358139" h="1087120">
                  <a:moveTo>
                    <a:pt x="315912" y="285267"/>
                  </a:moveTo>
                  <a:lnTo>
                    <a:pt x="259029" y="313435"/>
                  </a:lnTo>
                  <a:lnTo>
                    <a:pt x="356377" y="313435"/>
                  </a:lnTo>
                  <a:lnTo>
                    <a:pt x="354495" y="295249"/>
                  </a:lnTo>
                  <a:lnTo>
                    <a:pt x="315912" y="285267"/>
                  </a:lnTo>
                  <a:close/>
                </a:path>
                <a:path w="358139" h="1087120">
                  <a:moveTo>
                    <a:pt x="83083" y="41325"/>
                  </a:moveTo>
                  <a:lnTo>
                    <a:pt x="68033" y="229920"/>
                  </a:lnTo>
                  <a:lnTo>
                    <a:pt x="269160" y="229920"/>
                  </a:lnTo>
                  <a:lnTo>
                    <a:pt x="271758" y="214972"/>
                  </a:lnTo>
                  <a:lnTo>
                    <a:pt x="208216" y="214972"/>
                  </a:lnTo>
                  <a:lnTo>
                    <a:pt x="197205" y="214071"/>
                  </a:lnTo>
                  <a:lnTo>
                    <a:pt x="197489" y="202196"/>
                  </a:lnTo>
                  <a:lnTo>
                    <a:pt x="133946" y="202196"/>
                  </a:lnTo>
                  <a:lnTo>
                    <a:pt x="122707" y="201206"/>
                  </a:lnTo>
                  <a:lnTo>
                    <a:pt x="115150" y="43573"/>
                  </a:lnTo>
                  <a:lnTo>
                    <a:pt x="83083" y="41325"/>
                  </a:lnTo>
                  <a:close/>
                </a:path>
                <a:path w="358139" h="1087120">
                  <a:moveTo>
                    <a:pt x="266839" y="54902"/>
                  </a:moveTo>
                  <a:lnTo>
                    <a:pt x="208216" y="214972"/>
                  </a:lnTo>
                  <a:lnTo>
                    <a:pt x="271758" y="214972"/>
                  </a:lnTo>
                  <a:lnTo>
                    <a:pt x="298056" y="63639"/>
                  </a:lnTo>
                  <a:lnTo>
                    <a:pt x="266839" y="54902"/>
                  </a:lnTo>
                  <a:close/>
                </a:path>
                <a:path w="358139" h="1087120">
                  <a:moveTo>
                    <a:pt x="166433" y="0"/>
                  </a:moveTo>
                  <a:lnTo>
                    <a:pt x="133946" y="202196"/>
                  </a:lnTo>
                  <a:lnTo>
                    <a:pt x="197489" y="202196"/>
                  </a:lnTo>
                  <a:lnTo>
                    <a:pt x="202222" y="4470"/>
                  </a:lnTo>
                  <a:lnTo>
                    <a:pt x="166433"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pic>
          <p:nvPicPr>
            <p:cNvPr id="10" name="object 9">
              <a:extLst>
                <a:ext uri="{FF2B5EF4-FFF2-40B4-BE49-F238E27FC236}">
                  <a16:creationId xmlns:a16="http://schemas.microsoft.com/office/drawing/2014/main" id="{EF39766D-5314-364B-B787-DE3CACB0B6CB}"/>
                </a:ext>
              </a:extLst>
            </p:cNvPr>
            <p:cNvPicPr/>
            <p:nvPr/>
          </p:nvPicPr>
          <p:blipFill>
            <a:blip r:embed="rId2" cstate="screen">
              <a:extLst>
                <a:ext uri="{28A0092B-C50C-407E-A947-70E740481C1C}">
                  <a14:useLocalDpi xmlns:a14="http://schemas.microsoft.com/office/drawing/2010/main"/>
                </a:ext>
              </a:extLst>
            </a:blip>
            <a:stretch>
              <a:fillRect/>
            </a:stretch>
          </p:blipFill>
          <p:spPr>
            <a:xfrm>
              <a:off x="5329491" y="6968257"/>
              <a:ext cx="75819" cy="82080"/>
            </a:xfrm>
            <a:prstGeom prst="rect">
              <a:avLst/>
            </a:prstGeom>
          </p:spPr>
        </p:pic>
        <p:sp>
          <p:nvSpPr>
            <p:cNvPr id="11" name="object 10">
              <a:extLst>
                <a:ext uri="{FF2B5EF4-FFF2-40B4-BE49-F238E27FC236}">
                  <a16:creationId xmlns:a16="http://schemas.microsoft.com/office/drawing/2014/main" id="{9971EC5D-E8DA-EC44-B0D8-4FAE29DF4F98}"/>
                </a:ext>
              </a:extLst>
            </p:cNvPr>
            <p:cNvSpPr/>
            <p:nvPr/>
          </p:nvSpPr>
          <p:spPr>
            <a:xfrm>
              <a:off x="5092833" y="6998497"/>
              <a:ext cx="245110" cy="561975"/>
            </a:xfrm>
            <a:custGeom>
              <a:avLst/>
              <a:gdLst/>
              <a:ahLst/>
              <a:cxnLst/>
              <a:rect l="l" t="t" r="r" b="b"/>
              <a:pathLst>
                <a:path w="245110" h="561975">
                  <a:moveTo>
                    <a:pt x="244589" y="0"/>
                  </a:moveTo>
                  <a:lnTo>
                    <a:pt x="122458" y="55613"/>
                  </a:lnTo>
                  <a:lnTo>
                    <a:pt x="107106" y="63404"/>
                  </a:lnTo>
                  <a:lnTo>
                    <a:pt x="104750" y="66116"/>
                  </a:lnTo>
                  <a:lnTo>
                    <a:pt x="101609" y="84217"/>
                  </a:lnTo>
                  <a:lnTo>
                    <a:pt x="95010" y="121156"/>
                  </a:lnTo>
                  <a:lnTo>
                    <a:pt x="85509" y="173977"/>
                  </a:lnTo>
                  <a:lnTo>
                    <a:pt x="94971" y="217131"/>
                  </a:lnTo>
                  <a:lnTo>
                    <a:pt x="0" y="561507"/>
                  </a:lnTo>
                  <a:lnTo>
                    <a:pt x="116285" y="561507"/>
                  </a:lnTo>
                  <a:lnTo>
                    <a:pt x="178664" y="212763"/>
                  </a:lnTo>
                  <a:lnTo>
                    <a:pt x="224257" y="197459"/>
                  </a:lnTo>
                  <a:lnTo>
                    <a:pt x="244589" y="0"/>
                  </a:lnTo>
                  <a:close/>
                </a:path>
              </a:pathLst>
            </a:custGeom>
            <a:solidFill>
              <a:srgbClr val="9874CA">
                <a:alpha val="59999"/>
              </a:srgbClr>
            </a:solidFill>
          </p:spPr>
          <p:txBody>
            <a:bodyPr wrap="square" lIns="0" tIns="0" rIns="0" bIns="0" rtlCol="0"/>
            <a:lstStyle/>
            <a:p>
              <a:endParaRPr sz="1632" dirty="0">
                <a:latin typeface="Lato" panose="020F0502020204030203" pitchFamily="34" charset="77"/>
              </a:endParaRPr>
            </a:p>
          </p:txBody>
        </p:sp>
        <p:sp>
          <p:nvSpPr>
            <p:cNvPr id="12" name="object 11">
              <a:extLst>
                <a:ext uri="{FF2B5EF4-FFF2-40B4-BE49-F238E27FC236}">
                  <a16:creationId xmlns:a16="http://schemas.microsoft.com/office/drawing/2014/main" id="{79DB785E-8925-604C-9FF8-DDC867FA8601}"/>
                </a:ext>
              </a:extLst>
            </p:cNvPr>
            <p:cNvSpPr/>
            <p:nvPr/>
          </p:nvSpPr>
          <p:spPr>
            <a:xfrm>
              <a:off x="5181080" y="6835819"/>
              <a:ext cx="174625" cy="633095"/>
            </a:xfrm>
            <a:custGeom>
              <a:avLst/>
              <a:gdLst/>
              <a:ahLst/>
              <a:cxnLst/>
              <a:rect l="l" t="t" r="r" b="b"/>
              <a:pathLst>
                <a:path w="174625" h="633095">
                  <a:moveTo>
                    <a:pt x="120403" y="561708"/>
                  </a:moveTo>
                  <a:lnTo>
                    <a:pt x="2565" y="561708"/>
                  </a:lnTo>
                  <a:lnTo>
                    <a:pt x="4149" y="572876"/>
                  </a:lnTo>
                  <a:lnTo>
                    <a:pt x="3100" y="584598"/>
                  </a:lnTo>
                  <a:lnTo>
                    <a:pt x="1692" y="596003"/>
                  </a:lnTo>
                  <a:lnTo>
                    <a:pt x="2197" y="606221"/>
                  </a:lnTo>
                  <a:lnTo>
                    <a:pt x="46193" y="618593"/>
                  </a:lnTo>
                  <a:lnTo>
                    <a:pt x="78449" y="627197"/>
                  </a:lnTo>
                  <a:lnTo>
                    <a:pt x="102476" y="632421"/>
                  </a:lnTo>
                  <a:lnTo>
                    <a:pt x="111010" y="632637"/>
                  </a:lnTo>
                  <a:lnTo>
                    <a:pt x="112306" y="626960"/>
                  </a:lnTo>
                  <a:lnTo>
                    <a:pt x="114325" y="621665"/>
                  </a:lnTo>
                  <a:lnTo>
                    <a:pt x="111645" y="619239"/>
                  </a:lnTo>
                  <a:lnTo>
                    <a:pt x="113690" y="613117"/>
                  </a:lnTo>
                  <a:lnTo>
                    <a:pt x="117406" y="613117"/>
                  </a:lnTo>
                  <a:lnTo>
                    <a:pt x="117436" y="610353"/>
                  </a:lnTo>
                  <a:lnTo>
                    <a:pt x="117284" y="607326"/>
                  </a:lnTo>
                  <a:lnTo>
                    <a:pt x="115112" y="600303"/>
                  </a:lnTo>
                  <a:lnTo>
                    <a:pt x="117678" y="594271"/>
                  </a:lnTo>
                  <a:lnTo>
                    <a:pt x="118222" y="594271"/>
                  </a:lnTo>
                  <a:lnTo>
                    <a:pt x="120079" y="584446"/>
                  </a:lnTo>
                  <a:lnTo>
                    <a:pt x="119708" y="575862"/>
                  </a:lnTo>
                  <a:lnTo>
                    <a:pt x="119297" y="567516"/>
                  </a:lnTo>
                  <a:lnTo>
                    <a:pt x="120403" y="561708"/>
                  </a:lnTo>
                  <a:close/>
                </a:path>
                <a:path w="174625" h="633095">
                  <a:moveTo>
                    <a:pt x="117406" y="613117"/>
                  </a:moveTo>
                  <a:lnTo>
                    <a:pt x="113690" y="613117"/>
                  </a:lnTo>
                  <a:lnTo>
                    <a:pt x="115328" y="620026"/>
                  </a:lnTo>
                  <a:lnTo>
                    <a:pt x="117406" y="613117"/>
                  </a:lnTo>
                  <a:close/>
                </a:path>
                <a:path w="174625" h="633095">
                  <a:moveTo>
                    <a:pt x="118222" y="594271"/>
                  </a:moveTo>
                  <a:lnTo>
                    <a:pt x="117678" y="594271"/>
                  </a:lnTo>
                  <a:lnTo>
                    <a:pt x="118198" y="594398"/>
                  </a:lnTo>
                  <a:close/>
                </a:path>
                <a:path w="174625" h="633095">
                  <a:moveTo>
                    <a:pt x="2758" y="555967"/>
                  </a:moveTo>
                  <a:lnTo>
                    <a:pt x="927" y="565277"/>
                  </a:lnTo>
                  <a:lnTo>
                    <a:pt x="2565" y="561708"/>
                  </a:lnTo>
                  <a:lnTo>
                    <a:pt x="120403" y="561708"/>
                  </a:lnTo>
                  <a:lnTo>
                    <a:pt x="121056" y="558279"/>
                  </a:lnTo>
                  <a:lnTo>
                    <a:pt x="122656" y="558279"/>
                  </a:lnTo>
                  <a:lnTo>
                    <a:pt x="123374" y="556844"/>
                  </a:lnTo>
                  <a:lnTo>
                    <a:pt x="4394" y="556844"/>
                  </a:lnTo>
                  <a:lnTo>
                    <a:pt x="2819" y="556501"/>
                  </a:lnTo>
                  <a:lnTo>
                    <a:pt x="2758" y="555967"/>
                  </a:lnTo>
                  <a:close/>
                </a:path>
                <a:path w="174625" h="633095">
                  <a:moveTo>
                    <a:pt x="122656" y="558279"/>
                  </a:moveTo>
                  <a:lnTo>
                    <a:pt x="121056" y="558279"/>
                  </a:lnTo>
                  <a:lnTo>
                    <a:pt x="121907" y="559777"/>
                  </a:lnTo>
                  <a:lnTo>
                    <a:pt x="122656" y="558279"/>
                  </a:lnTo>
                  <a:close/>
                </a:path>
                <a:path w="174625" h="633095">
                  <a:moveTo>
                    <a:pt x="1905" y="548436"/>
                  </a:moveTo>
                  <a:lnTo>
                    <a:pt x="1511" y="550989"/>
                  </a:lnTo>
                  <a:lnTo>
                    <a:pt x="1464" y="553867"/>
                  </a:lnTo>
                  <a:lnTo>
                    <a:pt x="1352" y="555053"/>
                  </a:lnTo>
                  <a:lnTo>
                    <a:pt x="0" y="557225"/>
                  </a:lnTo>
                  <a:lnTo>
                    <a:pt x="2520" y="553867"/>
                  </a:lnTo>
                  <a:lnTo>
                    <a:pt x="1905" y="548436"/>
                  </a:lnTo>
                  <a:close/>
                </a:path>
                <a:path w="174625" h="633095">
                  <a:moveTo>
                    <a:pt x="130008" y="469468"/>
                  </a:moveTo>
                  <a:lnTo>
                    <a:pt x="12992" y="469468"/>
                  </a:lnTo>
                  <a:lnTo>
                    <a:pt x="11226" y="480923"/>
                  </a:lnTo>
                  <a:lnTo>
                    <a:pt x="8520" y="480923"/>
                  </a:lnTo>
                  <a:lnTo>
                    <a:pt x="8216" y="482892"/>
                  </a:lnTo>
                  <a:lnTo>
                    <a:pt x="15163" y="486994"/>
                  </a:lnTo>
                  <a:lnTo>
                    <a:pt x="12357" y="498208"/>
                  </a:lnTo>
                  <a:lnTo>
                    <a:pt x="10064" y="512677"/>
                  </a:lnTo>
                  <a:lnTo>
                    <a:pt x="8180" y="527478"/>
                  </a:lnTo>
                  <a:lnTo>
                    <a:pt x="6393" y="542303"/>
                  </a:lnTo>
                  <a:lnTo>
                    <a:pt x="4394" y="556844"/>
                  </a:lnTo>
                  <a:lnTo>
                    <a:pt x="123374" y="556844"/>
                  </a:lnTo>
                  <a:lnTo>
                    <a:pt x="124269" y="555053"/>
                  </a:lnTo>
                  <a:lnTo>
                    <a:pt x="123012" y="545592"/>
                  </a:lnTo>
                  <a:lnTo>
                    <a:pt x="124404" y="541553"/>
                  </a:lnTo>
                  <a:lnTo>
                    <a:pt x="122555" y="541553"/>
                  </a:lnTo>
                  <a:lnTo>
                    <a:pt x="122809" y="536384"/>
                  </a:lnTo>
                  <a:lnTo>
                    <a:pt x="125945" y="526529"/>
                  </a:lnTo>
                  <a:lnTo>
                    <a:pt x="124828" y="519734"/>
                  </a:lnTo>
                  <a:lnTo>
                    <a:pt x="128092" y="512572"/>
                  </a:lnTo>
                  <a:lnTo>
                    <a:pt x="125920" y="505548"/>
                  </a:lnTo>
                  <a:lnTo>
                    <a:pt x="128710" y="480923"/>
                  </a:lnTo>
                  <a:lnTo>
                    <a:pt x="11226" y="480923"/>
                  </a:lnTo>
                  <a:lnTo>
                    <a:pt x="8610" y="480339"/>
                  </a:lnTo>
                  <a:lnTo>
                    <a:pt x="128777" y="480339"/>
                  </a:lnTo>
                  <a:lnTo>
                    <a:pt x="130008" y="469468"/>
                  </a:lnTo>
                  <a:close/>
                </a:path>
                <a:path w="174625" h="633095">
                  <a:moveTo>
                    <a:pt x="3403" y="552691"/>
                  </a:moveTo>
                  <a:lnTo>
                    <a:pt x="2520" y="553867"/>
                  </a:lnTo>
                  <a:lnTo>
                    <a:pt x="2758" y="555967"/>
                  </a:lnTo>
                  <a:lnTo>
                    <a:pt x="3403" y="552691"/>
                  </a:lnTo>
                  <a:close/>
                </a:path>
                <a:path w="174625" h="633095">
                  <a:moveTo>
                    <a:pt x="125958" y="537044"/>
                  </a:moveTo>
                  <a:lnTo>
                    <a:pt x="125044" y="539483"/>
                  </a:lnTo>
                  <a:lnTo>
                    <a:pt x="122555" y="541553"/>
                  </a:lnTo>
                  <a:lnTo>
                    <a:pt x="124404" y="541553"/>
                  </a:lnTo>
                  <a:lnTo>
                    <a:pt x="125958" y="537044"/>
                  </a:lnTo>
                  <a:close/>
                </a:path>
                <a:path w="174625" h="633095">
                  <a:moveTo>
                    <a:pt x="4254" y="466305"/>
                  </a:moveTo>
                  <a:lnTo>
                    <a:pt x="4191" y="470217"/>
                  </a:lnTo>
                  <a:lnTo>
                    <a:pt x="2565" y="473798"/>
                  </a:lnTo>
                  <a:lnTo>
                    <a:pt x="4127" y="474141"/>
                  </a:lnTo>
                  <a:lnTo>
                    <a:pt x="5783" y="469791"/>
                  </a:lnTo>
                  <a:lnTo>
                    <a:pt x="4584" y="467690"/>
                  </a:lnTo>
                  <a:lnTo>
                    <a:pt x="4254" y="466305"/>
                  </a:lnTo>
                  <a:close/>
                </a:path>
                <a:path w="174625" h="633095">
                  <a:moveTo>
                    <a:pt x="5499" y="454748"/>
                  </a:moveTo>
                  <a:lnTo>
                    <a:pt x="5965" y="460039"/>
                  </a:lnTo>
                  <a:lnTo>
                    <a:pt x="6875" y="462105"/>
                  </a:lnTo>
                  <a:lnTo>
                    <a:pt x="7526" y="463871"/>
                  </a:lnTo>
                  <a:lnTo>
                    <a:pt x="7213" y="468261"/>
                  </a:lnTo>
                  <a:lnTo>
                    <a:pt x="6668" y="469680"/>
                  </a:lnTo>
                  <a:lnTo>
                    <a:pt x="9969" y="471462"/>
                  </a:lnTo>
                  <a:lnTo>
                    <a:pt x="12992" y="469468"/>
                  </a:lnTo>
                  <a:lnTo>
                    <a:pt x="130008" y="469468"/>
                  </a:lnTo>
                  <a:lnTo>
                    <a:pt x="130646" y="463842"/>
                  </a:lnTo>
                  <a:lnTo>
                    <a:pt x="130827" y="462013"/>
                  </a:lnTo>
                  <a:lnTo>
                    <a:pt x="8712" y="462013"/>
                  </a:lnTo>
                  <a:lnTo>
                    <a:pt x="6032" y="454863"/>
                  </a:lnTo>
                  <a:lnTo>
                    <a:pt x="5499" y="454748"/>
                  </a:lnTo>
                  <a:close/>
                </a:path>
                <a:path w="174625" h="633095">
                  <a:moveTo>
                    <a:pt x="5969" y="469303"/>
                  </a:moveTo>
                  <a:lnTo>
                    <a:pt x="5783" y="469791"/>
                  </a:lnTo>
                  <a:lnTo>
                    <a:pt x="6286" y="470674"/>
                  </a:lnTo>
                  <a:lnTo>
                    <a:pt x="6668" y="469680"/>
                  </a:lnTo>
                  <a:lnTo>
                    <a:pt x="5969" y="469303"/>
                  </a:lnTo>
                  <a:close/>
                </a:path>
                <a:path w="174625" h="633095">
                  <a:moveTo>
                    <a:pt x="30810" y="290439"/>
                  </a:moveTo>
                  <a:lnTo>
                    <a:pt x="22220" y="371906"/>
                  </a:lnTo>
                  <a:lnTo>
                    <a:pt x="16394" y="422042"/>
                  </a:lnTo>
                  <a:lnTo>
                    <a:pt x="8712" y="462013"/>
                  </a:lnTo>
                  <a:lnTo>
                    <a:pt x="130827" y="462013"/>
                  </a:lnTo>
                  <a:lnTo>
                    <a:pt x="136666" y="403050"/>
                  </a:lnTo>
                  <a:lnTo>
                    <a:pt x="142488" y="342224"/>
                  </a:lnTo>
                  <a:lnTo>
                    <a:pt x="146621" y="300418"/>
                  </a:lnTo>
                  <a:lnTo>
                    <a:pt x="147091" y="300418"/>
                  </a:lnTo>
                  <a:lnTo>
                    <a:pt x="147595" y="295503"/>
                  </a:lnTo>
                  <a:lnTo>
                    <a:pt x="40220" y="295503"/>
                  </a:lnTo>
                  <a:lnTo>
                    <a:pt x="40010" y="294062"/>
                  </a:lnTo>
                  <a:lnTo>
                    <a:pt x="30810" y="290439"/>
                  </a:lnTo>
                  <a:close/>
                </a:path>
                <a:path w="174625" h="633095">
                  <a:moveTo>
                    <a:pt x="147091" y="300418"/>
                  </a:moveTo>
                  <a:lnTo>
                    <a:pt x="146621" y="300418"/>
                  </a:lnTo>
                  <a:lnTo>
                    <a:pt x="146951" y="301777"/>
                  </a:lnTo>
                  <a:lnTo>
                    <a:pt x="147091" y="300418"/>
                  </a:lnTo>
                  <a:close/>
                </a:path>
                <a:path w="174625" h="633095">
                  <a:moveTo>
                    <a:pt x="40010" y="294062"/>
                  </a:moveTo>
                  <a:lnTo>
                    <a:pt x="40220" y="295503"/>
                  </a:lnTo>
                  <a:lnTo>
                    <a:pt x="40411" y="294220"/>
                  </a:lnTo>
                  <a:lnTo>
                    <a:pt x="40010" y="294062"/>
                  </a:lnTo>
                  <a:close/>
                </a:path>
                <a:path w="174625" h="633095">
                  <a:moveTo>
                    <a:pt x="148707" y="284657"/>
                  </a:moveTo>
                  <a:lnTo>
                    <a:pt x="38633" y="284657"/>
                  </a:lnTo>
                  <a:lnTo>
                    <a:pt x="40010" y="294062"/>
                  </a:lnTo>
                  <a:lnTo>
                    <a:pt x="40411" y="294220"/>
                  </a:lnTo>
                  <a:lnTo>
                    <a:pt x="40220" y="295503"/>
                  </a:lnTo>
                  <a:lnTo>
                    <a:pt x="147595" y="295503"/>
                  </a:lnTo>
                  <a:lnTo>
                    <a:pt x="148707" y="284657"/>
                  </a:lnTo>
                  <a:close/>
                </a:path>
                <a:path w="174625" h="633095">
                  <a:moveTo>
                    <a:pt x="30962" y="288975"/>
                  </a:moveTo>
                  <a:lnTo>
                    <a:pt x="29705" y="290004"/>
                  </a:lnTo>
                  <a:lnTo>
                    <a:pt x="30810" y="290439"/>
                  </a:lnTo>
                  <a:lnTo>
                    <a:pt x="30962" y="288975"/>
                  </a:lnTo>
                  <a:close/>
                </a:path>
                <a:path w="174625" h="633095">
                  <a:moveTo>
                    <a:pt x="158408" y="192747"/>
                  </a:moveTo>
                  <a:lnTo>
                    <a:pt x="32715" y="192747"/>
                  </a:lnTo>
                  <a:lnTo>
                    <a:pt x="33595" y="211996"/>
                  </a:lnTo>
                  <a:lnTo>
                    <a:pt x="33143" y="241931"/>
                  </a:lnTo>
                  <a:lnTo>
                    <a:pt x="32925" y="271672"/>
                  </a:lnTo>
                  <a:lnTo>
                    <a:pt x="34505" y="290334"/>
                  </a:lnTo>
                  <a:lnTo>
                    <a:pt x="38633" y="284657"/>
                  </a:lnTo>
                  <a:lnTo>
                    <a:pt x="148707" y="284657"/>
                  </a:lnTo>
                  <a:lnTo>
                    <a:pt x="151899" y="253535"/>
                  </a:lnTo>
                  <a:lnTo>
                    <a:pt x="158213" y="194721"/>
                  </a:lnTo>
                  <a:lnTo>
                    <a:pt x="158408" y="192747"/>
                  </a:lnTo>
                  <a:close/>
                </a:path>
                <a:path w="174625" h="633095">
                  <a:moveTo>
                    <a:pt x="33159" y="165290"/>
                  </a:moveTo>
                  <a:lnTo>
                    <a:pt x="32238" y="174065"/>
                  </a:lnTo>
                  <a:lnTo>
                    <a:pt x="31702" y="181695"/>
                  </a:lnTo>
                  <a:lnTo>
                    <a:pt x="31638" y="188939"/>
                  </a:lnTo>
                  <a:lnTo>
                    <a:pt x="32131" y="196557"/>
                  </a:lnTo>
                  <a:lnTo>
                    <a:pt x="32715" y="192747"/>
                  </a:lnTo>
                  <a:lnTo>
                    <a:pt x="158408" y="192747"/>
                  </a:lnTo>
                  <a:lnTo>
                    <a:pt x="160341" y="173240"/>
                  </a:lnTo>
                  <a:lnTo>
                    <a:pt x="33553" y="173240"/>
                  </a:lnTo>
                  <a:lnTo>
                    <a:pt x="33159" y="165290"/>
                  </a:lnTo>
                  <a:close/>
                </a:path>
                <a:path w="174625" h="633095">
                  <a:moveTo>
                    <a:pt x="162036" y="156133"/>
                  </a:moveTo>
                  <a:lnTo>
                    <a:pt x="39446" y="156133"/>
                  </a:lnTo>
                  <a:lnTo>
                    <a:pt x="38798" y="163868"/>
                  </a:lnTo>
                  <a:lnTo>
                    <a:pt x="38354" y="170332"/>
                  </a:lnTo>
                  <a:lnTo>
                    <a:pt x="33553" y="173240"/>
                  </a:lnTo>
                  <a:lnTo>
                    <a:pt x="160341" y="173240"/>
                  </a:lnTo>
                  <a:lnTo>
                    <a:pt x="162036" y="156133"/>
                  </a:lnTo>
                  <a:close/>
                </a:path>
                <a:path w="174625" h="633095">
                  <a:moveTo>
                    <a:pt x="39398" y="132473"/>
                  </a:moveTo>
                  <a:lnTo>
                    <a:pt x="38144" y="141173"/>
                  </a:lnTo>
                  <a:lnTo>
                    <a:pt x="36718" y="148332"/>
                  </a:lnTo>
                  <a:lnTo>
                    <a:pt x="36031" y="154658"/>
                  </a:lnTo>
                  <a:lnTo>
                    <a:pt x="37084" y="160858"/>
                  </a:lnTo>
                  <a:lnTo>
                    <a:pt x="39446" y="156133"/>
                  </a:lnTo>
                  <a:lnTo>
                    <a:pt x="162036" y="156133"/>
                  </a:lnTo>
                  <a:lnTo>
                    <a:pt x="164075" y="135561"/>
                  </a:lnTo>
                  <a:lnTo>
                    <a:pt x="164199" y="133858"/>
                  </a:lnTo>
                  <a:lnTo>
                    <a:pt x="39624" y="133858"/>
                  </a:lnTo>
                  <a:lnTo>
                    <a:pt x="39398" y="132473"/>
                  </a:lnTo>
                  <a:close/>
                </a:path>
                <a:path w="174625" h="633095">
                  <a:moveTo>
                    <a:pt x="38519" y="127063"/>
                  </a:moveTo>
                  <a:lnTo>
                    <a:pt x="37922" y="130886"/>
                  </a:lnTo>
                  <a:lnTo>
                    <a:pt x="36804" y="134569"/>
                  </a:lnTo>
                  <a:lnTo>
                    <a:pt x="37465" y="137350"/>
                  </a:lnTo>
                  <a:lnTo>
                    <a:pt x="39306" y="132473"/>
                  </a:lnTo>
                  <a:lnTo>
                    <a:pt x="38519" y="127063"/>
                  </a:lnTo>
                  <a:close/>
                </a:path>
                <a:path w="174625" h="633095">
                  <a:moveTo>
                    <a:pt x="165175" y="120459"/>
                  </a:moveTo>
                  <a:lnTo>
                    <a:pt x="44399" y="120459"/>
                  </a:lnTo>
                  <a:lnTo>
                    <a:pt x="41910" y="122555"/>
                  </a:lnTo>
                  <a:lnTo>
                    <a:pt x="39624" y="133858"/>
                  </a:lnTo>
                  <a:lnTo>
                    <a:pt x="164199" y="133858"/>
                  </a:lnTo>
                  <a:lnTo>
                    <a:pt x="165175" y="120459"/>
                  </a:lnTo>
                  <a:close/>
                </a:path>
                <a:path w="174625" h="633095">
                  <a:moveTo>
                    <a:pt x="167291" y="91414"/>
                  </a:moveTo>
                  <a:lnTo>
                    <a:pt x="43459" y="91414"/>
                  </a:lnTo>
                  <a:lnTo>
                    <a:pt x="43929" y="95427"/>
                  </a:lnTo>
                  <a:lnTo>
                    <a:pt x="40576" y="96037"/>
                  </a:lnTo>
                  <a:lnTo>
                    <a:pt x="44970" y="106146"/>
                  </a:lnTo>
                  <a:lnTo>
                    <a:pt x="41440" y="108013"/>
                  </a:lnTo>
                  <a:lnTo>
                    <a:pt x="41376" y="111950"/>
                  </a:lnTo>
                  <a:lnTo>
                    <a:pt x="39420" y="124637"/>
                  </a:lnTo>
                  <a:lnTo>
                    <a:pt x="44399" y="120459"/>
                  </a:lnTo>
                  <a:lnTo>
                    <a:pt x="165175" y="120459"/>
                  </a:lnTo>
                  <a:lnTo>
                    <a:pt x="167291" y="91414"/>
                  </a:lnTo>
                  <a:close/>
                </a:path>
                <a:path w="174625" h="633095">
                  <a:moveTo>
                    <a:pt x="40795" y="94719"/>
                  </a:moveTo>
                  <a:lnTo>
                    <a:pt x="40576" y="96037"/>
                  </a:lnTo>
                  <a:lnTo>
                    <a:pt x="40795" y="94719"/>
                  </a:lnTo>
                  <a:close/>
                </a:path>
                <a:path w="174625" h="633095">
                  <a:moveTo>
                    <a:pt x="53086" y="4216"/>
                  </a:moveTo>
                  <a:lnTo>
                    <a:pt x="53213" y="5092"/>
                  </a:lnTo>
                  <a:lnTo>
                    <a:pt x="53505" y="5499"/>
                  </a:lnTo>
                  <a:lnTo>
                    <a:pt x="49951" y="8964"/>
                  </a:lnTo>
                  <a:lnTo>
                    <a:pt x="48310" y="14560"/>
                  </a:lnTo>
                  <a:lnTo>
                    <a:pt x="46593" y="20633"/>
                  </a:lnTo>
                  <a:lnTo>
                    <a:pt x="42811" y="25527"/>
                  </a:lnTo>
                  <a:lnTo>
                    <a:pt x="46304" y="27584"/>
                  </a:lnTo>
                  <a:lnTo>
                    <a:pt x="43611" y="30937"/>
                  </a:lnTo>
                  <a:lnTo>
                    <a:pt x="43716" y="49063"/>
                  </a:lnTo>
                  <a:lnTo>
                    <a:pt x="42808" y="52282"/>
                  </a:lnTo>
                  <a:lnTo>
                    <a:pt x="40563" y="64541"/>
                  </a:lnTo>
                  <a:lnTo>
                    <a:pt x="40422" y="74784"/>
                  </a:lnTo>
                  <a:lnTo>
                    <a:pt x="41179" y="82880"/>
                  </a:lnTo>
                  <a:lnTo>
                    <a:pt x="41631" y="89680"/>
                  </a:lnTo>
                  <a:lnTo>
                    <a:pt x="40795" y="94719"/>
                  </a:lnTo>
                  <a:lnTo>
                    <a:pt x="43459" y="91414"/>
                  </a:lnTo>
                  <a:lnTo>
                    <a:pt x="167291" y="91414"/>
                  </a:lnTo>
                  <a:lnTo>
                    <a:pt x="167665" y="86283"/>
                  </a:lnTo>
                  <a:lnTo>
                    <a:pt x="170111" y="79505"/>
                  </a:lnTo>
                  <a:lnTo>
                    <a:pt x="171746" y="72070"/>
                  </a:lnTo>
                  <a:lnTo>
                    <a:pt x="172992" y="64541"/>
                  </a:lnTo>
                  <a:lnTo>
                    <a:pt x="173380" y="62395"/>
                  </a:lnTo>
                  <a:lnTo>
                    <a:pt x="172427" y="62395"/>
                  </a:lnTo>
                  <a:lnTo>
                    <a:pt x="170535" y="60667"/>
                  </a:lnTo>
                  <a:lnTo>
                    <a:pt x="171107" y="56857"/>
                  </a:lnTo>
                  <a:lnTo>
                    <a:pt x="172367" y="44850"/>
                  </a:lnTo>
                  <a:lnTo>
                    <a:pt x="171788" y="42500"/>
                  </a:lnTo>
                  <a:lnTo>
                    <a:pt x="170916" y="40084"/>
                  </a:lnTo>
                  <a:lnTo>
                    <a:pt x="171312" y="27584"/>
                  </a:lnTo>
                  <a:lnTo>
                    <a:pt x="171576" y="22558"/>
                  </a:lnTo>
                  <a:lnTo>
                    <a:pt x="172086" y="16028"/>
                  </a:lnTo>
                  <a:lnTo>
                    <a:pt x="172799" y="8454"/>
                  </a:lnTo>
                  <a:lnTo>
                    <a:pt x="173200" y="4627"/>
                  </a:lnTo>
                  <a:lnTo>
                    <a:pt x="82945" y="4627"/>
                  </a:lnTo>
                  <a:lnTo>
                    <a:pt x="53086" y="4216"/>
                  </a:lnTo>
                  <a:close/>
                </a:path>
                <a:path w="174625" h="633095">
                  <a:moveTo>
                    <a:pt x="174256" y="57543"/>
                  </a:moveTo>
                  <a:lnTo>
                    <a:pt x="172427" y="62395"/>
                  </a:lnTo>
                  <a:lnTo>
                    <a:pt x="173380" y="62395"/>
                  </a:lnTo>
                  <a:lnTo>
                    <a:pt x="174256" y="57543"/>
                  </a:lnTo>
                  <a:close/>
                </a:path>
                <a:path w="174625" h="633095">
                  <a:moveTo>
                    <a:pt x="173685" y="0"/>
                  </a:moveTo>
                  <a:lnTo>
                    <a:pt x="143554" y="2910"/>
                  </a:lnTo>
                  <a:lnTo>
                    <a:pt x="113204" y="4322"/>
                  </a:lnTo>
                  <a:lnTo>
                    <a:pt x="82945" y="4627"/>
                  </a:lnTo>
                  <a:lnTo>
                    <a:pt x="173200" y="4627"/>
                  </a:lnTo>
                  <a:lnTo>
                    <a:pt x="173685"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pic>
          <p:nvPicPr>
            <p:cNvPr id="13" name="object 12">
              <a:extLst>
                <a:ext uri="{FF2B5EF4-FFF2-40B4-BE49-F238E27FC236}">
                  <a16:creationId xmlns:a16="http://schemas.microsoft.com/office/drawing/2014/main" id="{9E84FB05-8D1C-8043-A9B3-9CA951B54044}"/>
                </a:ext>
              </a:extLst>
            </p:cNvPr>
            <p:cNvPicPr/>
            <p:nvPr/>
          </p:nvPicPr>
          <p:blipFill>
            <a:blip r:embed="rId3" cstate="screen">
              <a:extLst>
                <a:ext uri="{28A0092B-C50C-407E-A947-70E740481C1C}">
                  <a14:useLocalDpi xmlns:a14="http://schemas.microsoft.com/office/drawing/2010/main"/>
                </a:ext>
              </a:extLst>
            </a:blip>
            <a:stretch>
              <a:fillRect/>
            </a:stretch>
          </p:blipFill>
          <p:spPr>
            <a:xfrm>
              <a:off x="5166416" y="7018491"/>
              <a:ext cx="73331" cy="183997"/>
            </a:xfrm>
            <a:prstGeom prst="rect">
              <a:avLst/>
            </a:prstGeom>
          </p:spPr>
        </p:pic>
        <p:pic>
          <p:nvPicPr>
            <p:cNvPr id="14" name="object 13">
              <a:extLst>
                <a:ext uri="{FF2B5EF4-FFF2-40B4-BE49-F238E27FC236}">
                  <a16:creationId xmlns:a16="http://schemas.microsoft.com/office/drawing/2014/main" id="{001A81B8-FC85-0F40-B975-5969BA59106D}"/>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82421" y="7036180"/>
              <a:ext cx="91165" cy="140869"/>
            </a:xfrm>
            <a:prstGeom prst="rect">
              <a:avLst/>
            </a:prstGeom>
          </p:spPr>
        </p:pic>
      </p:grpSp>
      <p:grpSp>
        <p:nvGrpSpPr>
          <p:cNvPr id="15" name="object 14">
            <a:extLst>
              <a:ext uri="{FF2B5EF4-FFF2-40B4-BE49-F238E27FC236}">
                <a16:creationId xmlns:a16="http://schemas.microsoft.com/office/drawing/2014/main" id="{437AE3C0-392C-6941-8F7D-CA0972E5AE28}"/>
              </a:ext>
            </a:extLst>
          </p:cNvPr>
          <p:cNvGrpSpPr/>
          <p:nvPr userDrawn="1"/>
        </p:nvGrpSpPr>
        <p:grpSpPr>
          <a:xfrm>
            <a:off x="8977981" y="3899269"/>
            <a:ext cx="2382831" cy="2956253"/>
            <a:chOff x="5846979" y="4300027"/>
            <a:chExt cx="2627630" cy="3260090"/>
          </a:xfrm>
        </p:grpSpPr>
        <p:sp>
          <p:nvSpPr>
            <p:cNvPr id="16" name="object 15">
              <a:extLst>
                <a:ext uri="{FF2B5EF4-FFF2-40B4-BE49-F238E27FC236}">
                  <a16:creationId xmlns:a16="http://schemas.microsoft.com/office/drawing/2014/main" id="{392EB8D4-0878-D746-A614-3BCDA5EDD5D2}"/>
                </a:ext>
              </a:extLst>
            </p:cNvPr>
            <p:cNvSpPr/>
            <p:nvPr/>
          </p:nvSpPr>
          <p:spPr>
            <a:xfrm>
              <a:off x="7225398" y="6261036"/>
              <a:ext cx="206375" cy="1299210"/>
            </a:xfrm>
            <a:custGeom>
              <a:avLst/>
              <a:gdLst/>
              <a:ahLst/>
              <a:cxnLst/>
              <a:rect l="l" t="t" r="r" b="b"/>
              <a:pathLst>
                <a:path w="206375" h="1299209">
                  <a:moveTo>
                    <a:pt x="73088" y="38277"/>
                  </a:moveTo>
                  <a:lnTo>
                    <a:pt x="71640" y="29972"/>
                  </a:lnTo>
                  <a:lnTo>
                    <a:pt x="70243" y="21170"/>
                  </a:lnTo>
                  <a:lnTo>
                    <a:pt x="67805" y="16306"/>
                  </a:lnTo>
                  <a:lnTo>
                    <a:pt x="68859" y="25361"/>
                  </a:lnTo>
                  <a:lnTo>
                    <a:pt x="70523" y="32080"/>
                  </a:lnTo>
                  <a:lnTo>
                    <a:pt x="73088" y="38277"/>
                  </a:lnTo>
                  <a:close/>
                </a:path>
                <a:path w="206375" h="1299209">
                  <a:moveTo>
                    <a:pt x="73139" y="38442"/>
                  </a:moveTo>
                  <a:lnTo>
                    <a:pt x="73088" y="38277"/>
                  </a:lnTo>
                  <a:lnTo>
                    <a:pt x="73113" y="38455"/>
                  </a:lnTo>
                  <a:close/>
                </a:path>
                <a:path w="206375" h="1299209">
                  <a:moveTo>
                    <a:pt x="194170" y="1172540"/>
                  </a:moveTo>
                  <a:lnTo>
                    <a:pt x="193357" y="1171117"/>
                  </a:lnTo>
                  <a:lnTo>
                    <a:pt x="193548" y="1173162"/>
                  </a:lnTo>
                  <a:lnTo>
                    <a:pt x="194170" y="1172540"/>
                  </a:lnTo>
                  <a:close/>
                </a:path>
                <a:path w="206375" h="1299209">
                  <a:moveTo>
                    <a:pt x="206070" y="1298968"/>
                  </a:moveTo>
                  <a:lnTo>
                    <a:pt x="201891" y="1258100"/>
                  </a:lnTo>
                  <a:lnTo>
                    <a:pt x="196621" y="1204836"/>
                  </a:lnTo>
                  <a:lnTo>
                    <a:pt x="195211" y="1190307"/>
                  </a:lnTo>
                  <a:lnTo>
                    <a:pt x="194271" y="1180566"/>
                  </a:lnTo>
                  <a:lnTo>
                    <a:pt x="193548" y="1173162"/>
                  </a:lnTo>
                  <a:lnTo>
                    <a:pt x="188277" y="1178534"/>
                  </a:lnTo>
                  <a:lnTo>
                    <a:pt x="188404" y="1165212"/>
                  </a:lnTo>
                  <a:lnTo>
                    <a:pt x="191325" y="1173124"/>
                  </a:lnTo>
                  <a:lnTo>
                    <a:pt x="191185" y="1165212"/>
                  </a:lnTo>
                  <a:lnTo>
                    <a:pt x="190881" y="1146721"/>
                  </a:lnTo>
                  <a:lnTo>
                    <a:pt x="188620" y="1104734"/>
                  </a:lnTo>
                  <a:lnTo>
                    <a:pt x="186220" y="1062469"/>
                  </a:lnTo>
                  <a:lnTo>
                    <a:pt x="185394" y="1035265"/>
                  </a:lnTo>
                  <a:lnTo>
                    <a:pt x="186016" y="1040612"/>
                  </a:lnTo>
                  <a:lnTo>
                    <a:pt x="185889" y="1035265"/>
                  </a:lnTo>
                  <a:lnTo>
                    <a:pt x="185775" y="1029855"/>
                  </a:lnTo>
                  <a:lnTo>
                    <a:pt x="185229" y="1019619"/>
                  </a:lnTo>
                  <a:lnTo>
                    <a:pt x="184378" y="1008849"/>
                  </a:lnTo>
                  <a:lnTo>
                    <a:pt x="184277" y="1007732"/>
                  </a:lnTo>
                  <a:lnTo>
                    <a:pt x="183222" y="996467"/>
                  </a:lnTo>
                  <a:lnTo>
                    <a:pt x="183527" y="1007732"/>
                  </a:lnTo>
                  <a:lnTo>
                    <a:pt x="180454" y="1003719"/>
                  </a:lnTo>
                  <a:lnTo>
                    <a:pt x="179743" y="994587"/>
                  </a:lnTo>
                  <a:lnTo>
                    <a:pt x="178803" y="983703"/>
                  </a:lnTo>
                  <a:lnTo>
                    <a:pt x="180543" y="990307"/>
                  </a:lnTo>
                  <a:lnTo>
                    <a:pt x="180695" y="983703"/>
                  </a:lnTo>
                  <a:lnTo>
                    <a:pt x="180746" y="981506"/>
                  </a:lnTo>
                  <a:lnTo>
                    <a:pt x="179895" y="972591"/>
                  </a:lnTo>
                  <a:lnTo>
                    <a:pt x="178536" y="962507"/>
                  </a:lnTo>
                  <a:lnTo>
                    <a:pt x="177241" y="950252"/>
                  </a:lnTo>
                  <a:lnTo>
                    <a:pt x="178701" y="957097"/>
                  </a:lnTo>
                  <a:lnTo>
                    <a:pt x="178892" y="953173"/>
                  </a:lnTo>
                  <a:lnTo>
                    <a:pt x="178358" y="950252"/>
                  </a:lnTo>
                  <a:lnTo>
                    <a:pt x="177965" y="947978"/>
                  </a:lnTo>
                  <a:lnTo>
                    <a:pt x="177685" y="945629"/>
                  </a:lnTo>
                  <a:lnTo>
                    <a:pt x="177342" y="942606"/>
                  </a:lnTo>
                  <a:lnTo>
                    <a:pt x="176860" y="945629"/>
                  </a:lnTo>
                  <a:lnTo>
                    <a:pt x="175856" y="942606"/>
                  </a:lnTo>
                  <a:lnTo>
                    <a:pt x="174625" y="937412"/>
                  </a:lnTo>
                  <a:lnTo>
                    <a:pt x="173342" y="933399"/>
                  </a:lnTo>
                  <a:lnTo>
                    <a:pt x="174904" y="933856"/>
                  </a:lnTo>
                  <a:lnTo>
                    <a:pt x="174929" y="933399"/>
                  </a:lnTo>
                  <a:lnTo>
                    <a:pt x="175145" y="928827"/>
                  </a:lnTo>
                  <a:lnTo>
                    <a:pt x="174701" y="921651"/>
                  </a:lnTo>
                  <a:lnTo>
                    <a:pt x="174256" y="915733"/>
                  </a:lnTo>
                  <a:lnTo>
                    <a:pt x="172008" y="913193"/>
                  </a:lnTo>
                  <a:lnTo>
                    <a:pt x="173964" y="898779"/>
                  </a:lnTo>
                  <a:lnTo>
                    <a:pt x="171894" y="898017"/>
                  </a:lnTo>
                  <a:lnTo>
                    <a:pt x="171894" y="892327"/>
                  </a:lnTo>
                  <a:lnTo>
                    <a:pt x="173736" y="896988"/>
                  </a:lnTo>
                  <a:lnTo>
                    <a:pt x="173177" y="892327"/>
                  </a:lnTo>
                  <a:lnTo>
                    <a:pt x="172872" y="889825"/>
                  </a:lnTo>
                  <a:lnTo>
                    <a:pt x="172669" y="880198"/>
                  </a:lnTo>
                  <a:lnTo>
                    <a:pt x="172567" y="868743"/>
                  </a:lnTo>
                  <a:lnTo>
                    <a:pt x="171792" y="854430"/>
                  </a:lnTo>
                  <a:lnTo>
                    <a:pt x="169583" y="837006"/>
                  </a:lnTo>
                  <a:lnTo>
                    <a:pt x="168808" y="832472"/>
                  </a:lnTo>
                  <a:lnTo>
                    <a:pt x="168440" y="826312"/>
                  </a:lnTo>
                  <a:lnTo>
                    <a:pt x="167589" y="806831"/>
                  </a:lnTo>
                  <a:lnTo>
                    <a:pt x="165735" y="802170"/>
                  </a:lnTo>
                  <a:lnTo>
                    <a:pt x="167678" y="799172"/>
                  </a:lnTo>
                  <a:lnTo>
                    <a:pt x="165061" y="792340"/>
                  </a:lnTo>
                  <a:lnTo>
                    <a:pt x="163601" y="783793"/>
                  </a:lnTo>
                  <a:lnTo>
                    <a:pt x="162217" y="775919"/>
                  </a:lnTo>
                  <a:lnTo>
                    <a:pt x="159854" y="771118"/>
                  </a:lnTo>
                  <a:lnTo>
                    <a:pt x="160985" y="766699"/>
                  </a:lnTo>
                  <a:lnTo>
                    <a:pt x="158521" y="762330"/>
                  </a:lnTo>
                  <a:lnTo>
                    <a:pt x="159016" y="752525"/>
                  </a:lnTo>
                  <a:lnTo>
                    <a:pt x="162090" y="756539"/>
                  </a:lnTo>
                  <a:lnTo>
                    <a:pt x="162102" y="767943"/>
                  </a:lnTo>
                  <a:lnTo>
                    <a:pt x="164261" y="772464"/>
                  </a:lnTo>
                  <a:lnTo>
                    <a:pt x="162420" y="752525"/>
                  </a:lnTo>
                  <a:lnTo>
                    <a:pt x="161023" y="737374"/>
                  </a:lnTo>
                  <a:lnTo>
                    <a:pt x="155270" y="684276"/>
                  </a:lnTo>
                  <a:lnTo>
                    <a:pt x="148526" y="625386"/>
                  </a:lnTo>
                  <a:lnTo>
                    <a:pt x="142278" y="572960"/>
                  </a:lnTo>
                  <a:lnTo>
                    <a:pt x="138747" y="544766"/>
                  </a:lnTo>
                  <a:lnTo>
                    <a:pt x="138061" y="539229"/>
                  </a:lnTo>
                  <a:lnTo>
                    <a:pt x="138417" y="544766"/>
                  </a:lnTo>
                  <a:lnTo>
                    <a:pt x="136956" y="543661"/>
                  </a:lnTo>
                  <a:lnTo>
                    <a:pt x="135712" y="538657"/>
                  </a:lnTo>
                  <a:lnTo>
                    <a:pt x="135102" y="525589"/>
                  </a:lnTo>
                  <a:lnTo>
                    <a:pt x="135940" y="527050"/>
                  </a:lnTo>
                  <a:lnTo>
                    <a:pt x="136372" y="530606"/>
                  </a:lnTo>
                  <a:lnTo>
                    <a:pt x="136779" y="528485"/>
                  </a:lnTo>
                  <a:lnTo>
                    <a:pt x="136740" y="525589"/>
                  </a:lnTo>
                  <a:lnTo>
                    <a:pt x="136715" y="522757"/>
                  </a:lnTo>
                  <a:lnTo>
                    <a:pt x="134277" y="516445"/>
                  </a:lnTo>
                  <a:lnTo>
                    <a:pt x="135750" y="514159"/>
                  </a:lnTo>
                  <a:lnTo>
                    <a:pt x="136207" y="513461"/>
                  </a:lnTo>
                  <a:lnTo>
                    <a:pt x="134988" y="514159"/>
                  </a:lnTo>
                  <a:lnTo>
                    <a:pt x="133883" y="505371"/>
                  </a:lnTo>
                  <a:lnTo>
                    <a:pt x="133870" y="505180"/>
                  </a:lnTo>
                  <a:lnTo>
                    <a:pt x="133565" y="505371"/>
                  </a:lnTo>
                  <a:lnTo>
                    <a:pt x="133350" y="497878"/>
                  </a:lnTo>
                  <a:lnTo>
                    <a:pt x="131673" y="487006"/>
                  </a:lnTo>
                  <a:lnTo>
                    <a:pt x="130403" y="476415"/>
                  </a:lnTo>
                  <a:lnTo>
                    <a:pt x="131229" y="468337"/>
                  </a:lnTo>
                  <a:lnTo>
                    <a:pt x="130149" y="459625"/>
                  </a:lnTo>
                  <a:lnTo>
                    <a:pt x="128905" y="456933"/>
                  </a:lnTo>
                  <a:lnTo>
                    <a:pt x="127508" y="453986"/>
                  </a:lnTo>
                  <a:lnTo>
                    <a:pt x="125958" y="444487"/>
                  </a:lnTo>
                  <a:lnTo>
                    <a:pt x="128714" y="442887"/>
                  </a:lnTo>
                  <a:lnTo>
                    <a:pt x="128587" y="442480"/>
                  </a:lnTo>
                  <a:lnTo>
                    <a:pt x="127774" y="435648"/>
                  </a:lnTo>
                  <a:lnTo>
                    <a:pt x="122567" y="389610"/>
                  </a:lnTo>
                  <a:lnTo>
                    <a:pt x="120523" y="370662"/>
                  </a:lnTo>
                  <a:lnTo>
                    <a:pt x="118884" y="354380"/>
                  </a:lnTo>
                  <a:lnTo>
                    <a:pt x="117932" y="343242"/>
                  </a:lnTo>
                  <a:lnTo>
                    <a:pt x="117983" y="339699"/>
                  </a:lnTo>
                  <a:lnTo>
                    <a:pt x="117144" y="338264"/>
                  </a:lnTo>
                  <a:lnTo>
                    <a:pt x="116001" y="336994"/>
                  </a:lnTo>
                  <a:lnTo>
                    <a:pt x="114693" y="331978"/>
                  </a:lnTo>
                  <a:lnTo>
                    <a:pt x="113665" y="320497"/>
                  </a:lnTo>
                  <a:lnTo>
                    <a:pt x="113461" y="318198"/>
                  </a:lnTo>
                  <a:lnTo>
                    <a:pt x="111988" y="304355"/>
                  </a:lnTo>
                  <a:lnTo>
                    <a:pt x="110439" y="290182"/>
                  </a:lnTo>
                  <a:lnTo>
                    <a:pt x="109385" y="279171"/>
                  </a:lnTo>
                  <a:lnTo>
                    <a:pt x="109029" y="275399"/>
                  </a:lnTo>
                  <a:lnTo>
                    <a:pt x="108991" y="277736"/>
                  </a:lnTo>
                  <a:lnTo>
                    <a:pt x="109207" y="279171"/>
                  </a:lnTo>
                  <a:lnTo>
                    <a:pt x="108356" y="277736"/>
                  </a:lnTo>
                  <a:lnTo>
                    <a:pt x="106057" y="259359"/>
                  </a:lnTo>
                  <a:lnTo>
                    <a:pt x="102146" y="228015"/>
                  </a:lnTo>
                  <a:lnTo>
                    <a:pt x="98971" y="205346"/>
                  </a:lnTo>
                  <a:lnTo>
                    <a:pt x="87896" y="130098"/>
                  </a:lnTo>
                  <a:lnTo>
                    <a:pt x="80276" y="80949"/>
                  </a:lnTo>
                  <a:lnTo>
                    <a:pt x="76809" y="72885"/>
                  </a:lnTo>
                  <a:lnTo>
                    <a:pt x="75679" y="68110"/>
                  </a:lnTo>
                  <a:lnTo>
                    <a:pt x="73990" y="61353"/>
                  </a:lnTo>
                  <a:lnTo>
                    <a:pt x="74333" y="54927"/>
                  </a:lnTo>
                  <a:lnTo>
                    <a:pt x="74295" y="50139"/>
                  </a:lnTo>
                  <a:lnTo>
                    <a:pt x="74206" y="47561"/>
                  </a:lnTo>
                  <a:lnTo>
                    <a:pt x="74777" y="49149"/>
                  </a:lnTo>
                  <a:lnTo>
                    <a:pt x="75311" y="52717"/>
                  </a:lnTo>
                  <a:lnTo>
                    <a:pt x="75615" y="50660"/>
                  </a:lnTo>
                  <a:lnTo>
                    <a:pt x="75514" y="50139"/>
                  </a:lnTo>
                  <a:lnTo>
                    <a:pt x="74790" y="47561"/>
                  </a:lnTo>
                  <a:lnTo>
                    <a:pt x="74676" y="47155"/>
                  </a:lnTo>
                  <a:lnTo>
                    <a:pt x="73850" y="42697"/>
                  </a:lnTo>
                  <a:lnTo>
                    <a:pt x="73202" y="38950"/>
                  </a:lnTo>
                  <a:lnTo>
                    <a:pt x="73202" y="54000"/>
                  </a:lnTo>
                  <a:lnTo>
                    <a:pt x="71716" y="54927"/>
                  </a:lnTo>
                  <a:lnTo>
                    <a:pt x="72694" y="50660"/>
                  </a:lnTo>
                  <a:lnTo>
                    <a:pt x="73202" y="54000"/>
                  </a:lnTo>
                  <a:lnTo>
                    <a:pt x="73202" y="38950"/>
                  </a:lnTo>
                  <a:lnTo>
                    <a:pt x="73139" y="38569"/>
                  </a:lnTo>
                  <a:lnTo>
                    <a:pt x="72796" y="42697"/>
                  </a:lnTo>
                  <a:lnTo>
                    <a:pt x="72948" y="50139"/>
                  </a:lnTo>
                  <a:lnTo>
                    <a:pt x="72885" y="49847"/>
                  </a:lnTo>
                  <a:lnTo>
                    <a:pt x="71043" y="39725"/>
                  </a:lnTo>
                  <a:lnTo>
                    <a:pt x="71818" y="44881"/>
                  </a:lnTo>
                  <a:lnTo>
                    <a:pt x="70675" y="39509"/>
                  </a:lnTo>
                  <a:lnTo>
                    <a:pt x="69773" y="31711"/>
                  </a:lnTo>
                  <a:lnTo>
                    <a:pt x="69672" y="30784"/>
                  </a:lnTo>
                  <a:lnTo>
                    <a:pt x="68160" y="31711"/>
                  </a:lnTo>
                  <a:lnTo>
                    <a:pt x="57086" y="7912"/>
                  </a:lnTo>
                  <a:lnTo>
                    <a:pt x="46291" y="0"/>
                  </a:lnTo>
                  <a:lnTo>
                    <a:pt x="29400" y="7962"/>
                  </a:lnTo>
                  <a:lnTo>
                    <a:pt x="25" y="31838"/>
                  </a:lnTo>
                  <a:lnTo>
                    <a:pt x="0" y="35039"/>
                  </a:lnTo>
                  <a:lnTo>
                    <a:pt x="7518" y="55803"/>
                  </a:lnTo>
                  <a:lnTo>
                    <a:pt x="10261" y="81407"/>
                  </a:lnTo>
                  <a:lnTo>
                    <a:pt x="14198" y="107035"/>
                  </a:lnTo>
                  <a:lnTo>
                    <a:pt x="18389" y="131038"/>
                  </a:lnTo>
                  <a:lnTo>
                    <a:pt x="21882" y="151777"/>
                  </a:lnTo>
                  <a:lnTo>
                    <a:pt x="25184" y="177355"/>
                  </a:lnTo>
                  <a:lnTo>
                    <a:pt x="26898" y="192811"/>
                  </a:lnTo>
                  <a:lnTo>
                    <a:pt x="27749" y="206260"/>
                  </a:lnTo>
                  <a:lnTo>
                    <a:pt x="29248" y="205346"/>
                  </a:lnTo>
                  <a:lnTo>
                    <a:pt x="30492" y="219938"/>
                  </a:lnTo>
                  <a:lnTo>
                    <a:pt x="31343" y="235191"/>
                  </a:lnTo>
                  <a:lnTo>
                    <a:pt x="31965" y="249110"/>
                  </a:lnTo>
                  <a:lnTo>
                    <a:pt x="32562" y="259702"/>
                  </a:lnTo>
                  <a:lnTo>
                    <a:pt x="33172" y="259359"/>
                  </a:lnTo>
                  <a:lnTo>
                    <a:pt x="33591" y="266560"/>
                  </a:lnTo>
                  <a:lnTo>
                    <a:pt x="33642" y="275399"/>
                  </a:lnTo>
                  <a:lnTo>
                    <a:pt x="33020" y="281990"/>
                  </a:lnTo>
                  <a:lnTo>
                    <a:pt x="31280" y="283984"/>
                  </a:lnTo>
                  <a:lnTo>
                    <a:pt x="33426" y="293890"/>
                  </a:lnTo>
                  <a:lnTo>
                    <a:pt x="35306" y="300367"/>
                  </a:lnTo>
                  <a:lnTo>
                    <a:pt x="36817" y="307771"/>
                  </a:lnTo>
                  <a:lnTo>
                    <a:pt x="37896" y="320497"/>
                  </a:lnTo>
                  <a:lnTo>
                    <a:pt x="37096" y="317119"/>
                  </a:lnTo>
                  <a:lnTo>
                    <a:pt x="41008" y="351688"/>
                  </a:lnTo>
                  <a:lnTo>
                    <a:pt x="47548" y="404418"/>
                  </a:lnTo>
                  <a:lnTo>
                    <a:pt x="53975" y="456933"/>
                  </a:lnTo>
                  <a:lnTo>
                    <a:pt x="57327" y="489140"/>
                  </a:lnTo>
                  <a:lnTo>
                    <a:pt x="57708" y="487006"/>
                  </a:lnTo>
                  <a:lnTo>
                    <a:pt x="58813" y="503339"/>
                  </a:lnTo>
                  <a:lnTo>
                    <a:pt x="60642" y="520687"/>
                  </a:lnTo>
                  <a:lnTo>
                    <a:pt x="62280" y="538149"/>
                  </a:lnTo>
                  <a:lnTo>
                    <a:pt x="62826" y="554799"/>
                  </a:lnTo>
                  <a:lnTo>
                    <a:pt x="67691" y="591527"/>
                  </a:lnTo>
                  <a:lnTo>
                    <a:pt x="74358" y="647128"/>
                  </a:lnTo>
                  <a:lnTo>
                    <a:pt x="81394" y="709434"/>
                  </a:lnTo>
                  <a:lnTo>
                    <a:pt x="87350" y="766699"/>
                  </a:lnTo>
                  <a:lnTo>
                    <a:pt x="90703" y="805649"/>
                  </a:lnTo>
                  <a:lnTo>
                    <a:pt x="91770" y="822871"/>
                  </a:lnTo>
                  <a:lnTo>
                    <a:pt x="91414" y="826312"/>
                  </a:lnTo>
                  <a:lnTo>
                    <a:pt x="91236" y="829640"/>
                  </a:lnTo>
                  <a:lnTo>
                    <a:pt x="92849" y="846582"/>
                  </a:lnTo>
                  <a:lnTo>
                    <a:pt x="93472" y="851954"/>
                  </a:lnTo>
                  <a:lnTo>
                    <a:pt x="92443" y="854430"/>
                  </a:lnTo>
                  <a:lnTo>
                    <a:pt x="90995" y="847623"/>
                  </a:lnTo>
                  <a:lnTo>
                    <a:pt x="92240" y="857504"/>
                  </a:lnTo>
                  <a:lnTo>
                    <a:pt x="93522" y="868095"/>
                  </a:lnTo>
                  <a:lnTo>
                    <a:pt x="95021" y="878573"/>
                  </a:lnTo>
                  <a:lnTo>
                    <a:pt x="96964" y="888098"/>
                  </a:lnTo>
                  <a:lnTo>
                    <a:pt x="100495" y="933856"/>
                  </a:lnTo>
                  <a:lnTo>
                    <a:pt x="104927" y="984643"/>
                  </a:lnTo>
                  <a:lnTo>
                    <a:pt x="110172" y="1041133"/>
                  </a:lnTo>
                  <a:lnTo>
                    <a:pt x="115557" y="1097419"/>
                  </a:lnTo>
                  <a:lnTo>
                    <a:pt x="120561" y="1149210"/>
                  </a:lnTo>
                  <a:lnTo>
                    <a:pt x="124663" y="1192250"/>
                  </a:lnTo>
                  <a:lnTo>
                    <a:pt x="124752" y="1190307"/>
                  </a:lnTo>
                  <a:lnTo>
                    <a:pt x="128041" y="1225346"/>
                  </a:lnTo>
                  <a:lnTo>
                    <a:pt x="132943" y="1276311"/>
                  </a:lnTo>
                  <a:lnTo>
                    <a:pt x="135153" y="1298968"/>
                  </a:lnTo>
                  <a:lnTo>
                    <a:pt x="206070" y="1298968"/>
                  </a:lnTo>
                  <a:close/>
                </a:path>
              </a:pathLst>
            </a:custGeom>
            <a:solidFill>
              <a:srgbClr val="430C22">
                <a:alpha val="39999"/>
              </a:srgbClr>
            </a:solidFill>
          </p:spPr>
          <p:txBody>
            <a:bodyPr wrap="square" lIns="0" tIns="0" rIns="0" bIns="0" rtlCol="0"/>
            <a:lstStyle/>
            <a:p>
              <a:endParaRPr sz="1632" dirty="0">
                <a:latin typeface="Lato" panose="020F0502020204030203" pitchFamily="34" charset="77"/>
              </a:endParaRPr>
            </a:p>
          </p:txBody>
        </p:sp>
        <p:sp>
          <p:nvSpPr>
            <p:cNvPr id="17" name="object 16">
              <a:extLst>
                <a:ext uri="{FF2B5EF4-FFF2-40B4-BE49-F238E27FC236}">
                  <a16:creationId xmlns:a16="http://schemas.microsoft.com/office/drawing/2014/main" id="{3BAE6121-A5F1-CF43-8F99-98A869EE15B3}"/>
                </a:ext>
              </a:extLst>
            </p:cNvPr>
            <p:cNvSpPr/>
            <p:nvPr/>
          </p:nvSpPr>
          <p:spPr>
            <a:xfrm>
              <a:off x="5846979" y="4300027"/>
              <a:ext cx="2627630" cy="2202815"/>
            </a:xfrm>
            <a:custGeom>
              <a:avLst/>
              <a:gdLst/>
              <a:ahLst/>
              <a:cxnLst/>
              <a:rect l="l" t="t" r="r" b="b"/>
              <a:pathLst>
                <a:path w="2627629" h="2202815">
                  <a:moveTo>
                    <a:pt x="2377071" y="0"/>
                  </a:moveTo>
                  <a:lnTo>
                    <a:pt x="0" y="292138"/>
                  </a:lnTo>
                  <a:lnTo>
                    <a:pt x="206883" y="2202510"/>
                  </a:lnTo>
                  <a:lnTo>
                    <a:pt x="2627122" y="1869465"/>
                  </a:lnTo>
                  <a:lnTo>
                    <a:pt x="2377071" y="0"/>
                  </a:lnTo>
                  <a:close/>
                </a:path>
              </a:pathLst>
            </a:custGeom>
            <a:solidFill>
              <a:srgbClr val="642EB0">
                <a:alpha val="39999"/>
              </a:srgbClr>
            </a:solidFill>
          </p:spPr>
          <p:txBody>
            <a:bodyPr wrap="square" lIns="0" tIns="0" rIns="0" bIns="0" rtlCol="0"/>
            <a:lstStyle/>
            <a:p>
              <a:endParaRPr sz="1632" dirty="0">
                <a:latin typeface="Lato" panose="020F0502020204030203" pitchFamily="34" charset="77"/>
              </a:endParaRPr>
            </a:p>
          </p:txBody>
        </p:sp>
      </p:grpSp>
      <p:sp>
        <p:nvSpPr>
          <p:cNvPr id="18" name="object 17">
            <a:extLst>
              <a:ext uri="{FF2B5EF4-FFF2-40B4-BE49-F238E27FC236}">
                <a16:creationId xmlns:a16="http://schemas.microsoft.com/office/drawing/2014/main" id="{20AF7A9A-4835-8043-8C36-C34C3AA78290}"/>
              </a:ext>
            </a:extLst>
          </p:cNvPr>
          <p:cNvSpPr/>
          <p:nvPr userDrawn="1"/>
        </p:nvSpPr>
        <p:spPr>
          <a:xfrm>
            <a:off x="11734638" y="6117917"/>
            <a:ext cx="373145" cy="737624"/>
          </a:xfrm>
          <a:custGeom>
            <a:avLst/>
            <a:gdLst/>
            <a:ahLst/>
            <a:cxnLst/>
            <a:rect l="l" t="t" r="r" b="b"/>
            <a:pathLst>
              <a:path w="411479" h="813434">
                <a:moveTo>
                  <a:pt x="135735" y="80136"/>
                </a:moveTo>
                <a:lnTo>
                  <a:pt x="105128" y="81025"/>
                </a:lnTo>
                <a:lnTo>
                  <a:pt x="89558" y="225424"/>
                </a:lnTo>
                <a:lnTo>
                  <a:pt x="74267" y="304126"/>
                </a:lnTo>
                <a:lnTo>
                  <a:pt x="95591" y="444195"/>
                </a:lnTo>
                <a:lnTo>
                  <a:pt x="0" y="813302"/>
                </a:lnTo>
                <a:lnTo>
                  <a:pt x="150816" y="813302"/>
                </a:lnTo>
                <a:lnTo>
                  <a:pt x="239012" y="473595"/>
                </a:lnTo>
                <a:lnTo>
                  <a:pt x="332839" y="387819"/>
                </a:lnTo>
                <a:lnTo>
                  <a:pt x="377010" y="350621"/>
                </a:lnTo>
                <a:lnTo>
                  <a:pt x="408887" y="339674"/>
                </a:lnTo>
                <a:lnTo>
                  <a:pt x="410798" y="311619"/>
                </a:lnTo>
                <a:lnTo>
                  <a:pt x="317625" y="311619"/>
                </a:lnTo>
                <a:lnTo>
                  <a:pt x="316012" y="303809"/>
                </a:lnTo>
                <a:lnTo>
                  <a:pt x="349467" y="210184"/>
                </a:lnTo>
                <a:lnTo>
                  <a:pt x="285659" y="210184"/>
                </a:lnTo>
                <a:lnTo>
                  <a:pt x="275385" y="207543"/>
                </a:lnTo>
                <a:lnTo>
                  <a:pt x="276596" y="201409"/>
                </a:lnTo>
                <a:lnTo>
                  <a:pt x="150607" y="201409"/>
                </a:lnTo>
                <a:lnTo>
                  <a:pt x="140168" y="199288"/>
                </a:lnTo>
                <a:lnTo>
                  <a:pt x="135735" y="80136"/>
                </a:lnTo>
                <a:close/>
              </a:path>
              <a:path w="411479" h="813434">
                <a:moveTo>
                  <a:pt x="376032" y="294284"/>
                </a:moveTo>
                <a:lnTo>
                  <a:pt x="317625" y="311619"/>
                </a:lnTo>
                <a:lnTo>
                  <a:pt x="410798" y="311619"/>
                </a:lnTo>
                <a:lnTo>
                  <a:pt x="410906" y="310032"/>
                </a:lnTo>
                <a:lnTo>
                  <a:pt x="376032" y="294284"/>
                </a:lnTo>
                <a:close/>
              </a:path>
              <a:path w="411479" h="813434">
                <a:moveTo>
                  <a:pt x="367269" y="68351"/>
                </a:moveTo>
                <a:lnTo>
                  <a:pt x="285659" y="210184"/>
                </a:lnTo>
                <a:lnTo>
                  <a:pt x="349467" y="210184"/>
                </a:lnTo>
                <a:lnTo>
                  <a:pt x="395374" y="81711"/>
                </a:lnTo>
                <a:lnTo>
                  <a:pt x="367269" y="68351"/>
                </a:lnTo>
                <a:close/>
              </a:path>
              <a:path w="411479" h="813434">
                <a:moveTo>
                  <a:pt x="195667" y="25463"/>
                </a:moveTo>
                <a:lnTo>
                  <a:pt x="150607" y="201409"/>
                </a:lnTo>
                <a:lnTo>
                  <a:pt x="276596" y="201409"/>
                </a:lnTo>
                <a:lnTo>
                  <a:pt x="279649" y="185953"/>
                </a:lnTo>
                <a:lnTo>
                  <a:pt x="217498" y="185953"/>
                </a:lnTo>
                <a:lnTo>
                  <a:pt x="207008" y="183184"/>
                </a:lnTo>
                <a:lnTo>
                  <a:pt x="225626" y="32842"/>
                </a:lnTo>
                <a:lnTo>
                  <a:pt x="195667" y="25463"/>
                </a:lnTo>
                <a:close/>
              </a:path>
              <a:path w="411479" h="813434">
                <a:moveTo>
                  <a:pt x="281265" y="0"/>
                </a:moveTo>
                <a:lnTo>
                  <a:pt x="217498" y="185953"/>
                </a:lnTo>
                <a:lnTo>
                  <a:pt x="279649" y="185953"/>
                </a:lnTo>
                <a:lnTo>
                  <a:pt x="314386" y="10071"/>
                </a:lnTo>
                <a:lnTo>
                  <a:pt x="281265"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19" name="object 18">
            <a:extLst>
              <a:ext uri="{FF2B5EF4-FFF2-40B4-BE49-F238E27FC236}">
                <a16:creationId xmlns:a16="http://schemas.microsoft.com/office/drawing/2014/main" id="{F2687B45-E9A5-E14A-AFD0-974E4779339E}"/>
              </a:ext>
            </a:extLst>
          </p:cNvPr>
          <p:cNvSpPr/>
          <p:nvPr userDrawn="1"/>
        </p:nvSpPr>
        <p:spPr>
          <a:xfrm>
            <a:off x="10608435" y="6591371"/>
            <a:ext cx="213061" cy="264301"/>
          </a:xfrm>
          <a:custGeom>
            <a:avLst/>
            <a:gdLst/>
            <a:ahLst/>
            <a:cxnLst/>
            <a:rect l="l" t="t" r="r" b="b"/>
            <a:pathLst>
              <a:path w="234950" h="291465">
                <a:moveTo>
                  <a:pt x="42887" y="55892"/>
                </a:moveTo>
                <a:lnTo>
                  <a:pt x="21526" y="56527"/>
                </a:lnTo>
                <a:lnTo>
                  <a:pt x="10667" y="157276"/>
                </a:lnTo>
                <a:lnTo>
                  <a:pt x="0" y="212178"/>
                </a:lnTo>
                <a:lnTo>
                  <a:pt x="12025" y="291189"/>
                </a:lnTo>
                <a:lnTo>
                  <a:pt x="157849" y="291189"/>
                </a:lnTo>
                <a:lnTo>
                  <a:pt x="180403" y="270573"/>
                </a:lnTo>
                <a:lnTo>
                  <a:pt x="211226" y="244627"/>
                </a:lnTo>
                <a:lnTo>
                  <a:pt x="233464" y="236982"/>
                </a:lnTo>
                <a:lnTo>
                  <a:pt x="234785" y="217411"/>
                </a:lnTo>
                <a:lnTo>
                  <a:pt x="169786" y="217411"/>
                </a:lnTo>
                <a:lnTo>
                  <a:pt x="168668" y="211950"/>
                </a:lnTo>
                <a:lnTo>
                  <a:pt x="192009" y="146634"/>
                </a:lnTo>
                <a:lnTo>
                  <a:pt x="147485" y="146634"/>
                </a:lnTo>
                <a:lnTo>
                  <a:pt x="140322" y="144780"/>
                </a:lnTo>
                <a:lnTo>
                  <a:pt x="141165" y="140512"/>
                </a:lnTo>
                <a:lnTo>
                  <a:pt x="53263" y="140512"/>
                </a:lnTo>
                <a:lnTo>
                  <a:pt x="45973" y="139039"/>
                </a:lnTo>
                <a:lnTo>
                  <a:pt x="42887" y="55892"/>
                </a:lnTo>
                <a:close/>
              </a:path>
              <a:path w="234950" h="291465">
                <a:moveTo>
                  <a:pt x="210540" y="205308"/>
                </a:moveTo>
                <a:lnTo>
                  <a:pt x="169786" y="217411"/>
                </a:lnTo>
                <a:lnTo>
                  <a:pt x="234785" y="217411"/>
                </a:lnTo>
                <a:lnTo>
                  <a:pt x="234861" y="216293"/>
                </a:lnTo>
                <a:lnTo>
                  <a:pt x="210540" y="205308"/>
                </a:lnTo>
                <a:close/>
              </a:path>
              <a:path w="234950" h="291465">
                <a:moveTo>
                  <a:pt x="204431" y="47675"/>
                </a:moveTo>
                <a:lnTo>
                  <a:pt x="147485" y="146634"/>
                </a:lnTo>
                <a:lnTo>
                  <a:pt x="192009" y="146634"/>
                </a:lnTo>
                <a:lnTo>
                  <a:pt x="224040" y="56997"/>
                </a:lnTo>
                <a:lnTo>
                  <a:pt x="204431" y="47675"/>
                </a:lnTo>
                <a:close/>
              </a:path>
              <a:path w="234950" h="291465">
                <a:moveTo>
                  <a:pt x="84696" y="17754"/>
                </a:moveTo>
                <a:lnTo>
                  <a:pt x="53263" y="140512"/>
                </a:lnTo>
                <a:lnTo>
                  <a:pt x="141165" y="140512"/>
                </a:lnTo>
                <a:lnTo>
                  <a:pt x="143294" y="129730"/>
                </a:lnTo>
                <a:lnTo>
                  <a:pt x="99923" y="129730"/>
                </a:lnTo>
                <a:lnTo>
                  <a:pt x="92621" y="127800"/>
                </a:lnTo>
                <a:lnTo>
                  <a:pt x="105600" y="22910"/>
                </a:lnTo>
                <a:lnTo>
                  <a:pt x="84696" y="17754"/>
                </a:lnTo>
                <a:close/>
              </a:path>
              <a:path w="234950" h="291465">
                <a:moveTo>
                  <a:pt x="144424" y="0"/>
                </a:moveTo>
                <a:lnTo>
                  <a:pt x="99923" y="129730"/>
                </a:lnTo>
                <a:lnTo>
                  <a:pt x="143294" y="129730"/>
                </a:lnTo>
                <a:lnTo>
                  <a:pt x="167525" y="7035"/>
                </a:lnTo>
                <a:lnTo>
                  <a:pt x="144424"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0" name="object 19">
            <a:extLst>
              <a:ext uri="{FF2B5EF4-FFF2-40B4-BE49-F238E27FC236}">
                <a16:creationId xmlns:a16="http://schemas.microsoft.com/office/drawing/2014/main" id="{F27948E5-015D-1849-8E33-170F3642A2E0}"/>
              </a:ext>
            </a:extLst>
          </p:cNvPr>
          <p:cNvSpPr/>
          <p:nvPr userDrawn="1"/>
        </p:nvSpPr>
        <p:spPr>
          <a:xfrm>
            <a:off x="6664975" y="5990979"/>
            <a:ext cx="356446" cy="864879"/>
          </a:xfrm>
          <a:custGeom>
            <a:avLst/>
            <a:gdLst/>
            <a:ahLst/>
            <a:cxnLst/>
            <a:rect l="l" t="t" r="r" b="b"/>
            <a:pathLst>
              <a:path w="393064" h="953770">
                <a:moveTo>
                  <a:pt x="29133" y="136652"/>
                </a:moveTo>
                <a:lnTo>
                  <a:pt x="0" y="149364"/>
                </a:lnTo>
                <a:lnTo>
                  <a:pt x="40919" y="294462"/>
                </a:lnTo>
                <a:lnTo>
                  <a:pt x="56667" y="376199"/>
                </a:lnTo>
                <a:lnTo>
                  <a:pt x="131419" y="502843"/>
                </a:lnTo>
                <a:lnTo>
                  <a:pt x="189764" y="953287"/>
                </a:lnTo>
                <a:lnTo>
                  <a:pt x="342522" y="953287"/>
                </a:lnTo>
                <a:lnTo>
                  <a:pt x="280936" y="475627"/>
                </a:lnTo>
                <a:lnTo>
                  <a:pt x="338112" y="356692"/>
                </a:lnTo>
                <a:lnTo>
                  <a:pt x="366255" y="303771"/>
                </a:lnTo>
                <a:lnTo>
                  <a:pt x="383108" y="289191"/>
                </a:lnTo>
                <a:lnTo>
                  <a:pt x="293966" y="289191"/>
                </a:lnTo>
                <a:lnTo>
                  <a:pt x="289369" y="282282"/>
                </a:lnTo>
                <a:lnTo>
                  <a:pt x="288099" y="249707"/>
                </a:lnTo>
                <a:lnTo>
                  <a:pt x="79540" y="249707"/>
                </a:lnTo>
                <a:lnTo>
                  <a:pt x="29133" y="136652"/>
                </a:lnTo>
                <a:close/>
              </a:path>
              <a:path w="393064" h="953770">
                <a:moveTo>
                  <a:pt x="343496" y="249872"/>
                </a:moveTo>
                <a:lnTo>
                  <a:pt x="293966" y="289191"/>
                </a:lnTo>
                <a:lnTo>
                  <a:pt x="383108" y="289191"/>
                </a:lnTo>
                <a:lnTo>
                  <a:pt x="392709" y="280885"/>
                </a:lnTo>
                <a:lnTo>
                  <a:pt x="383184" y="251548"/>
                </a:lnTo>
                <a:lnTo>
                  <a:pt x="343496" y="249872"/>
                </a:lnTo>
                <a:close/>
              </a:path>
              <a:path w="393064" h="953770">
                <a:moveTo>
                  <a:pt x="97409" y="56299"/>
                </a:moveTo>
                <a:lnTo>
                  <a:pt x="65684" y="60794"/>
                </a:lnTo>
                <a:lnTo>
                  <a:pt x="90411" y="247700"/>
                </a:lnTo>
                <a:lnTo>
                  <a:pt x="79540" y="249707"/>
                </a:lnTo>
                <a:lnTo>
                  <a:pt x="288099" y="249707"/>
                </a:lnTo>
                <a:lnTo>
                  <a:pt x="286485" y="208305"/>
                </a:lnTo>
                <a:lnTo>
                  <a:pt x="137693" y="208305"/>
                </a:lnTo>
                <a:lnTo>
                  <a:pt x="97409" y="56299"/>
                </a:lnTo>
                <a:close/>
              </a:path>
              <a:path w="393064" h="953770">
                <a:moveTo>
                  <a:pt x="174091" y="0"/>
                </a:moveTo>
                <a:lnTo>
                  <a:pt x="138290" y="3124"/>
                </a:lnTo>
                <a:lnTo>
                  <a:pt x="148856" y="206921"/>
                </a:lnTo>
                <a:lnTo>
                  <a:pt x="137693" y="208305"/>
                </a:lnTo>
                <a:lnTo>
                  <a:pt x="286485" y="208305"/>
                </a:lnTo>
                <a:lnTo>
                  <a:pt x="286368" y="205295"/>
                </a:lnTo>
                <a:lnTo>
                  <a:pt x="212966" y="205295"/>
                </a:lnTo>
                <a:lnTo>
                  <a:pt x="174091" y="0"/>
                </a:lnTo>
                <a:close/>
              </a:path>
              <a:path w="393064" h="953770">
                <a:moveTo>
                  <a:pt x="247586" y="35661"/>
                </a:moveTo>
                <a:lnTo>
                  <a:pt x="223888" y="203860"/>
                </a:lnTo>
                <a:lnTo>
                  <a:pt x="212966" y="205295"/>
                </a:lnTo>
                <a:lnTo>
                  <a:pt x="286368" y="205295"/>
                </a:lnTo>
                <a:lnTo>
                  <a:pt x="279831" y="37642"/>
                </a:lnTo>
                <a:lnTo>
                  <a:pt x="247586" y="35661"/>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21" name="object 20">
            <a:extLst>
              <a:ext uri="{FF2B5EF4-FFF2-40B4-BE49-F238E27FC236}">
                <a16:creationId xmlns:a16="http://schemas.microsoft.com/office/drawing/2014/main" id="{C34233FC-EA59-2548-AF55-3D5A2AE10FEA}"/>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8946608" y="3613537"/>
            <a:ext cx="2626003" cy="3241883"/>
          </a:xfrm>
          <a:prstGeom prst="rect">
            <a:avLst/>
          </a:prstGeom>
        </p:spPr>
      </p:pic>
      <p:grpSp>
        <p:nvGrpSpPr>
          <p:cNvPr id="22" name="object 21">
            <a:extLst>
              <a:ext uri="{FF2B5EF4-FFF2-40B4-BE49-F238E27FC236}">
                <a16:creationId xmlns:a16="http://schemas.microsoft.com/office/drawing/2014/main" id="{543BC075-E44E-964E-A076-D34623024790}"/>
              </a:ext>
            </a:extLst>
          </p:cNvPr>
          <p:cNvGrpSpPr/>
          <p:nvPr userDrawn="1"/>
        </p:nvGrpSpPr>
        <p:grpSpPr>
          <a:xfrm>
            <a:off x="7120213" y="5930183"/>
            <a:ext cx="333988" cy="925340"/>
            <a:chOff x="3798354" y="6539674"/>
            <a:chExt cx="368300" cy="1020444"/>
          </a:xfrm>
        </p:grpSpPr>
        <p:sp>
          <p:nvSpPr>
            <p:cNvPr id="23" name="object 22">
              <a:extLst>
                <a:ext uri="{FF2B5EF4-FFF2-40B4-BE49-F238E27FC236}">
                  <a16:creationId xmlns:a16="http://schemas.microsoft.com/office/drawing/2014/main" id="{CDBE6920-4101-834C-BA70-7D180C1CDEBE}"/>
                </a:ext>
              </a:extLst>
            </p:cNvPr>
            <p:cNvSpPr/>
            <p:nvPr/>
          </p:nvSpPr>
          <p:spPr>
            <a:xfrm>
              <a:off x="3798354" y="6673129"/>
              <a:ext cx="248920" cy="887094"/>
            </a:xfrm>
            <a:custGeom>
              <a:avLst/>
              <a:gdLst/>
              <a:ahLst/>
              <a:cxnLst/>
              <a:rect l="l" t="t" r="r" b="b"/>
              <a:pathLst>
                <a:path w="248920" h="887095">
                  <a:moveTo>
                    <a:pt x="36487" y="0"/>
                  </a:moveTo>
                  <a:lnTo>
                    <a:pt x="30430" y="18459"/>
                  </a:lnTo>
                  <a:lnTo>
                    <a:pt x="17295" y="59382"/>
                  </a:lnTo>
                  <a:lnTo>
                    <a:pt x="4634" y="101080"/>
                  </a:lnTo>
                  <a:lnTo>
                    <a:pt x="0" y="121869"/>
                  </a:lnTo>
                  <a:lnTo>
                    <a:pt x="2729" y="126401"/>
                  </a:lnTo>
                  <a:lnTo>
                    <a:pt x="83692" y="263359"/>
                  </a:lnTo>
                  <a:lnTo>
                    <a:pt x="74584" y="429967"/>
                  </a:lnTo>
                  <a:lnTo>
                    <a:pt x="54832" y="796917"/>
                  </a:lnTo>
                  <a:lnTo>
                    <a:pt x="50178" y="886875"/>
                  </a:lnTo>
                  <a:lnTo>
                    <a:pt x="243799" y="886875"/>
                  </a:lnTo>
                  <a:lnTo>
                    <a:pt x="248704" y="250431"/>
                  </a:lnTo>
                  <a:lnTo>
                    <a:pt x="94132" y="87642"/>
                  </a:lnTo>
                  <a:lnTo>
                    <a:pt x="179793" y="81673"/>
                  </a:lnTo>
                  <a:lnTo>
                    <a:pt x="206019" y="28587"/>
                  </a:lnTo>
                  <a:lnTo>
                    <a:pt x="36487"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pic>
          <p:nvPicPr>
            <p:cNvPr id="24" name="object 23">
              <a:extLst>
                <a:ext uri="{FF2B5EF4-FFF2-40B4-BE49-F238E27FC236}">
                  <a16:creationId xmlns:a16="http://schemas.microsoft.com/office/drawing/2014/main" id="{DC49A5D3-2190-B648-BF00-60CCA7A552AE}"/>
                </a:ext>
              </a:extLst>
            </p:cNvPr>
            <p:cNvPicPr/>
            <p:nvPr/>
          </p:nvPicPr>
          <p:blipFill>
            <a:blip r:embed="rId6" cstate="screen">
              <a:extLst>
                <a:ext uri="{28A0092B-C50C-407E-A947-70E740481C1C}">
                  <a14:useLocalDpi xmlns:a14="http://schemas.microsoft.com/office/drawing/2010/main"/>
                </a:ext>
              </a:extLst>
            </a:blip>
            <a:stretch>
              <a:fillRect/>
            </a:stretch>
          </p:blipFill>
          <p:spPr>
            <a:xfrm>
              <a:off x="3858556" y="6539674"/>
              <a:ext cx="307842" cy="191279"/>
            </a:xfrm>
            <a:prstGeom prst="rect">
              <a:avLst/>
            </a:prstGeom>
          </p:spPr>
        </p:pic>
        <p:sp>
          <p:nvSpPr>
            <p:cNvPr id="25" name="object 24">
              <a:extLst>
                <a:ext uri="{FF2B5EF4-FFF2-40B4-BE49-F238E27FC236}">
                  <a16:creationId xmlns:a16="http://schemas.microsoft.com/office/drawing/2014/main" id="{BB2877C4-8B82-6046-B8DC-54CA133A75B7}"/>
                </a:ext>
              </a:extLst>
            </p:cNvPr>
            <p:cNvSpPr/>
            <p:nvPr/>
          </p:nvSpPr>
          <p:spPr>
            <a:xfrm>
              <a:off x="3928337" y="6668353"/>
              <a:ext cx="237490" cy="255270"/>
            </a:xfrm>
            <a:custGeom>
              <a:avLst/>
              <a:gdLst/>
              <a:ahLst/>
              <a:cxnLst/>
              <a:rect l="l" t="t" r="r" b="b"/>
              <a:pathLst>
                <a:path w="237489" h="255270">
                  <a:moveTo>
                    <a:pt x="237147" y="0"/>
                  </a:moveTo>
                  <a:lnTo>
                    <a:pt x="204571" y="57391"/>
                  </a:lnTo>
                  <a:lnTo>
                    <a:pt x="161086" y="58305"/>
                  </a:lnTo>
                  <a:lnTo>
                    <a:pt x="146024" y="72758"/>
                  </a:lnTo>
                  <a:lnTo>
                    <a:pt x="73660" y="64935"/>
                  </a:lnTo>
                  <a:lnTo>
                    <a:pt x="54914" y="97294"/>
                  </a:lnTo>
                  <a:lnTo>
                    <a:pt x="0" y="102285"/>
                  </a:lnTo>
                  <a:lnTo>
                    <a:pt x="70421" y="225513"/>
                  </a:lnTo>
                  <a:lnTo>
                    <a:pt x="113804" y="255003"/>
                  </a:lnTo>
                  <a:lnTo>
                    <a:pt x="215455" y="135242"/>
                  </a:lnTo>
                  <a:lnTo>
                    <a:pt x="237147"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grpSp>
      <p:sp>
        <p:nvSpPr>
          <p:cNvPr id="26" name="object 26">
            <a:extLst>
              <a:ext uri="{FF2B5EF4-FFF2-40B4-BE49-F238E27FC236}">
                <a16:creationId xmlns:a16="http://schemas.microsoft.com/office/drawing/2014/main" id="{AB75B0CA-A1BB-364C-B62F-63E860BA2D7F}"/>
              </a:ext>
            </a:extLst>
          </p:cNvPr>
          <p:cNvSpPr/>
          <p:nvPr userDrawn="1"/>
        </p:nvSpPr>
        <p:spPr>
          <a:xfrm>
            <a:off x="7553384" y="4817033"/>
            <a:ext cx="380630" cy="2038398"/>
          </a:xfrm>
          <a:custGeom>
            <a:avLst/>
            <a:gdLst/>
            <a:ahLst/>
            <a:cxnLst/>
            <a:rect l="l" t="t" r="r" b="b"/>
            <a:pathLst>
              <a:path w="419735" h="2247900">
                <a:moveTo>
                  <a:pt x="204216" y="1244600"/>
                </a:moveTo>
                <a:lnTo>
                  <a:pt x="203200" y="1244600"/>
                </a:lnTo>
                <a:lnTo>
                  <a:pt x="202958" y="1257300"/>
                </a:lnTo>
                <a:lnTo>
                  <a:pt x="204216" y="1244600"/>
                </a:lnTo>
                <a:close/>
              </a:path>
              <a:path w="419735" h="2247900">
                <a:moveTo>
                  <a:pt x="308102" y="65366"/>
                </a:moveTo>
                <a:lnTo>
                  <a:pt x="307314" y="76200"/>
                </a:lnTo>
                <a:lnTo>
                  <a:pt x="307682" y="76200"/>
                </a:lnTo>
                <a:lnTo>
                  <a:pt x="308102" y="65366"/>
                </a:lnTo>
                <a:close/>
              </a:path>
              <a:path w="419735" h="2247900">
                <a:moveTo>
                  <a:pt x="308229" y="63500"/>
                </a:moveTo>
                <a:lnTo>
                  <a:pt x="308102" y="65366"/>
                </a:lnTo>
                <a:lnTo>
                  <a:pt x="308229" y="63500"/>
                </a:lnTo>
                <a:close/>
              </a:path>
              <a:path w="419735" h="2247900">
                <a:moveTo>
                  <a:pt x="346354" y="431800"/>
                </a:moveTo>
                <a:lnTo>
                  <a:pt x="345795" y="439178"/>
                </a:lnTo>
                <a:lnTo>
                  <a:pt x="345567" y="444500"/>
                </a:lnTo>
                <a:lnTo>
                  <a:pt x="346354" y="431800"/>
                </a:lnTo>
                <a:close/>
              </a:path>
              <a:path w="419735" h="2247900">
                <a:moveTo>
                  <a:pt x="419328" y="1471777"/>
                </a:moveTo>
                <a:lnTo>
                  <a:pt x="403987" y="1434439"/>
                </a:lnTo>
                <a:lnTo>
                  <a:pt x="412978" y="1387614"/>
                </a:lnTo>
                <a:lnTo>
                  <a:pt x="397256" y="1361224"/>
                </a:lnTo>
                <a:lnTo>
                  <a:pt x="392163" y="1326349"/>
                </a:lnTo>
                <a:lnTo>
                  <a:pt x="357162" y="1289900"/>
                </a:lnTo>
                <a:lnTo>
                  <a:pt x="278803" y="1319898"/>
                </a:lnTo>
                <a:lnTo>
                  <a:pt x="272415" y="1322451"/>
                </a:lnTo>
                <a:lnTo>
                  <a:pt x="275488" y="1282700"/>
                </a:lnTo>
                <a:lnTo>
                  <a:pt x="278561" y="1231900"/>
                </a:lnTo>
                <a:lnTo>
                  <a:pt x="280682" y="1219200"/>
                </a:lnTo>
                <a:lnTo>
                  <a:pt x="282384" y="1206500"/>
                </a:lnTo>
                <a:lnTo>
                  <a:pt x="283857" y="1193800"/>
                </a:lnTo>
                <a:lnTo>
                  <a:pt x="285305" y="1181100"/>
                </a:lnTo>
                <a:lnTo>
                  <a:pt x="283514" y="1181100"/>
                </a:lnTo>
                <a:lnTo>
                  <a:pt x="285457" y="1155700"/>
                </a:lnTo>
                <a:lnTo>
                  <a:pt x="285343" y="1143000"/>
                </a:lnTo>
                <a:lnTo>
                  <a:pt x="285076" y="1143000"/>
                </a:lnTo>
                <a:lnTo>
                  <a:pt x="286512" y="1117600"/>
                </a:lnTo>
                <a:lnTo>
                  <a:pt x="289140" y="1079500"/>
                </a:lnTo>
                <a:lnTo>
                  <a:pt x="291274" y="1054100"/>
                </a:lnTo>
                <a:lnTo>
                  <a:pt x="293420" y="1028700"/>
                </a:lnTo>
                <a:lnTo>
                  <a:pt x="298767" y="977900"/>
                </a:lnTo>
                <a:lnTo>
                  <a:pt x="304558" y="914400"/>
                </a:lnTo>
                <a:lnTo>
                  <a:pt x="310210" y="850900"/>
                </a:lnTo>
                <a:lnTo>
                  <a:pt x="315112" y="800100"/>
                </a:lnTo>
                <a:lnTo>
                  <a:pt x="318643" y="774700"/>
                </a:lnTo>
                <a:lnTo>
                  <a:pt x="319049" y="762000"/>
                </a:lnTo>
                <a:lnTo>
                  <a:pt x="319443" y="749300"/>
                </a:lnTo>
                <a:lnTo>
                  <a:pt x="321284" y="723900"/>
                </a:lnTo>
                <a:lnTo>
                  <a:pt x="323303" y="698500"/>
                </a:lnTo>
                <a:lnTo>
                  <a:pt x="324599" y="673100"/>
                </a:lnTo>
                <a:lnTo>
                  <a:pt x="324954" y="673100"/>
                </a:lnTo>
                <a:lnTo>
                  <a:pt x="327621" y="647700"/>
                </a:lnTo>
                <a:lnTo>
                  <a:pt x="332587" y="584200"/>
                </a:lnTo>
                <a:lnTo>
                  <a:pt x="338366" y="533400"/>
                </a:lnTo>
                <a:lnTo>
                  <a:pt x="343446" y="469900"/>
                </a:lnTo>
                <a:lnTo>
                  <a:pt x="345795" y="439178"/>
                </a:lnTo>
                <a:lnTo>
                  <a:pt x="346646" y="419100"/>
                </a:lnTo>
                <a:lnTo>
                  <a:pt x="348132" y="419100"/>
                </a:lnTo>
                <a:lnTo>
                  <a:pt x="349986" y="406400"/>
                </a:lnTo>
                <a:lnTo>
                  <a:pt x="352120" y="393700"/>
                </a:lnTo>
                <a:lnTo>
                  <a:pt x="350418" y="393700"/>
                </a:lnTo>
                <a:lnTo>
                  <a:pt x="349796" y="381000"/>
                </a:lnTo>
                <a:lnTo>
                  <a:pt x="349885" y="368300"/>
                </a:lnTo>
                <a:lnTo>
                  <a:pt x="350329" y="355600"/>
                </a:lnTo>
                <a:lnTo>
                  <a:pt x="350926" y="355600"/>
                </a:lnTo>
                <a:lnTo>
                  <a:pt x="351523" y="342900"/>
                </a:lnTo>
                <a:lnTo>
                  <a:pt x="352158" y="317500"/>
                </a:lnTo>
                <a:lnTo>
                  <a:pt x="352971" y="304800"/>
                </a:lnTo>
                <a:lnTo>
                  <a:pt x="354114" y="279400"/>
                </a:lnTo>
                <a:lnTo>
                  <a:pt x="355600" y="279400"/>
                </a:lnTo>
                <a:lnTo>
                  <a:pt x="356362" y="266700"/>
                </a:lnTo>
                <a:lnTo>
                  <a:pt x="357962" y="241300"/>
                </a:lnTo>
                <a:lnTo>
                  <a:pt x="361073" y="203200"/>
                </a:lnTo>
                <a:lnTo>
                  <a:pt x="368223" y="139700"/>
                </a:lnTo>
                <a:lnTo>
                  <a:pt x="374091" y="76200"/>
                </a:lnTo>
                <a:lnTo>
                  <a:pt x="381190" y="38100"/>
                </a:lnTo>
                <a:lnTo>
                  <a:pt x="352018" y="12700"/>
                </a:lnTo>
                <a:lnTo>
                  <a:pt x="335356" y="0"/>
                </a:lnTo>
                <a:lnTo>
                  <a:pt x="324904" y="12700"/>
                </a:lnTo>
                <a:lnTo>
                  <a:pt x="314375" y="38100"/>
                </a:lnTo>
                <a:lnTo>
                  <a:pt x="312902" y="38100"/>
                </a:lnTo>
                <a:lnTo>
                  <a:pt x="312039" y="50800"/>
                </a:lnTo>
                <a:lnTo>
                  <a:pt x="309994" y="76200"/>
                </a:lnTo>
                <a:lnTo>
                  <a:pt x="309765" y="76200"/>
                </a:lnTo>
                <a:lnTo>
                  <a:pt x="310730" y="63500"/>
                </a:lnTo>
                <a:lnTo>
                  <a:pt x="311683" y="50800"/>
                </a:lnTo>
                <a:lnTo>
                  <a:pt x="310692" y="63500"/>
                </a:lnTo>
                <a:lnTo>
                  <a:pt x="309867" y="63500"/>
                </a:lnTo>
                <a:lnTo>
                  <a:pt x="309613" y="50800"/>
                </a:lnTo>
                <a:lnTo>
                  <a:pt x="308927" y="63500"/>
                </a:lnTo>
                <a:lnTo>
                  <a:pt x="308698" y="63500"/>
                </a:lnTo>
                <a:lnTo>
                  <a:pt x="308648" y="76200"/>
                </a:lnTo>
                <a:lnTo>
                  <a:pt x="308356" y="88900"/>
                </a:lnTo>
                <a:lnTo>
                  <a:pt x="307530" y="101600"/>
                </a:lnTo>
                <a:lnTo>
                  <a:pt x="304406" y="101600"/>
                </a:lnTo>
                <a:lnTo>
                  <a:pt x="303212" y="114300"/>
                </a:lnTo>
                <a:lnTo>
                  <a:pt x="292125" y="228600"/>
                </a:lnTo>
                <a:lnTo>
                  <a:pt x="286702" y="279400"/>
                </a:lnTo>
                <a:lnTo>
                  <a:pt x="281520" y="330200"/>
                </a:lnTo>
                <a:lnTo>
                  <a:pt x="276669" y="393700"/>
                </a:lnTo>
                <a:lnTo>
                  <a:pt x="276072" y="393700"/>
                </a:lnTo>
                <a:lnTo>
                  <a:pt x="276009" y="381000"/>
                </a:lnTo>
                <a:lnTo>
                  <a:pt x="270319" y="469900"/>
                </a:lnTo>
                <a:lnTo>
                  <a:pt x="267017" y="469900"/>
                </a:lnTo>
                <a:lnTo>
                  <a:pt x="267042" y="482600"/>
                </a:lnTo>
                <a:lnTo>
                  <a:pt x="266026" y="495300"/>
                </a:lnTo>
                <a:lnTo>
                  <a:pt x="264299" y="520700"/>
                </a:lnTo>
                <a:lnTo>
                  <a:pt x="257886" y="596900"/>
                </a:lnTo>
                <a:lnTo>
                  <a:pt x="256654" y="609600"/>
                </a:lnTo>
                <a:lnTo>
                  <a:pt x="255778" y="622300"/>
                </a:lnTo>
                <a:lnTo>
                  <a:pt x="258318" y="622300"/>
                </a:lnTo>
                <a:lnTo>
                  <a:pt x="256679" y="635000"/>
                </a:lnTo>
                <a:lnTo>
                  <a:pt x="255270" y="635000"/>
                </a:lnTo>
                <a:lnTo>
                  <a:pt x="254012" y="647700"/>
                </a:lnTo>
                <a:lnTo>
                  <a:pt x="252857" y="647700"/>
                </a:lnTo>
                <a:lnTo>
                  <a:pt x="253568" y="660400"/>
                </a:lnTo>
                <a:lnTo>
                  <a:pt x="252158" y="685800"/>
                </a:lnTo>
                <a:lnTo>
                  <a:pt x="250418" y="698500"/>
                </a:lnTo>
                <a:lnTo>
                  <a:pt x="250113" y="711200"/>
                </a:lnTo>
                <a:lnTo>
                  <a:pt x="249809" y="698500"/>
                </a:lnTo>
                <a:lnTo>
                  <a:pt x="248602" y="711200"/>
                </a:lnTo>
                <a:lnTo>
                  <a:pt x="247421" y="711200"/>
                </a:lnTo>
                <a:lnTo>
                  <a:pt x="249262" y="723900"/>
                </a:lnTo>
                <a:lnTo>
                  <a:pt x="246811" y="723900"/>
                </a:lnTo>
                <a:lnTo>
                  <a:pt x="246672" y="736600"/>
                </a:lnTo>
                <a:lnTo>
                  <a:pt x="248348" y="736600"/>
                </a:lnTo>
                <a:lnTo>
                  <a:pt x="247548" y="749300"/>
                </a:lnTo>
                <a:lnTo>
                  <a:pt x="246240" y="762000"/>
                </a:lnTo>
                <a:lnTo>
                  <a:pt x="244792" y="762000"/>
                </a:lnTo>
                <a:lnTo>
                  <a:pt x="245237" y="749300"/>
                </a:lnTo>
                <a:lnTo>
                  <a:pt x="241554" y="787400"/>
                </a:lnTo>
                <a:lnTo>
                  <a:pt x="236016" y="850900"/>
                </a:lnTo>
                <a:lnTo>
                  <a:pt x="229641" y="914400"/>
                </a:lnTo>
                <a:lnTo>
                  <a:pt x="223393" y="977900"/>
                </a:lnTo>
                <a:lnTo>
                  <a:pt x="218249" y="1041400"/>
                </a:lnTo>
                <a:lnTo>
                  <a:pt x="215201" y="1079500"/>
                </a:lnTo>
                <a:lnTo>
                  <a:pt x="216573" y="1066800"/>
                </a:lnTo>
                <a:lnTo>
                  <a:pt x="217665" y="1066800"/>
                </a:lnTo>
                <a:lnTo>
                  <a:pt x="218909" y="1054100"/>
                </a:lnTo>
                <a:lnTo>
                  <a:pt x="220560" y="1054100"/>
                </a:lnTo>
                <a:lnTo>
                  <a:pt x="219367" y="1066800"/>
                </a:lnTo>
                <a:lnTo>
                  <a:pt x="219557" y="1079500"/>
                </a:lnTo>
                <a:lnTo>
                  <a:pt x="217131" y="1079500"/>
                </a:lnTo>
                <a:lnTo>
                  <a:pt x="215607" y="1092200"/>
                </a:lnTo>
                <a:lnTo>
                  <a:pt x="213995" y="1104900"/>
                </a:lnTo>
                <a:lnTo>
                  <a:pt x="211289" y="1117600"/>
                </a:lnTo>
                <a:lnTo>
                  <a:pt x="213131" y="1117600"/>
                </a:lnTo>
                <a:lnTo>
                  <a:pt x="211213" y="1130300"/>
                </a:lnTo>
                <a:lnTo>
                  <a:pt x="209905" y="1155700"/>
                </a:lnTo>
                <a:lnTo>
                  <a:pt x="209473" y="1155700"/>
                </a:lnTo>
                <a:lnTo>
                  <a:pt x="208622" y="1168400"/>
                </a:lnTo>
                <a:lnTo>
                  <a:pt x="206082" y="1193800"/>
                </a:lnTo>
                <a:lnTo>
                  <a:pt x="204990" y="1206500"/>
                </a:lnTo>
                <a:lnTo>
                  <a:pt x="204622" y="1231900"/>
                </a:lnTo>
                <a:lnTo>
                  <a:pt x="204216" y="1244600"/>
                </a:lnTo>
                <a:lnTo>
                  <a:pt x="205105" y="1244600"/>
                </a:lnTo>
                <a:lnTo>
                  <a:pt x="204990" y="1257300"/>
                </a:lnTo>
                <a:lnTo>
                  <a:pt x="203720" y="1257300"/>
                </a:lnTo>
                <a:lnTo>
                  <a:pt x="203377" y="1270000"/>
                </a:lnTo>
                <a:lnTo>
                  <a:pt x="202272" y="1270000"/>
                </a:lnTo>
                <a:lnTo>
                  <a:pt x="201117" y="1295400"/>
                </a:lnTo>
                <a:lnTo>
                  <a:pt x="202780" y="1295400"/>
                </a:lnTo>
                <a:lnTo>
                  <a:pt x="201434" y="1308100"/>
                </a:lnTo>
                <a:lnTo>
                  <a:pt x="200088" y="1308100"/>
                </a:lnTo>
                <a:lnTo>
                  <a:pt x="199059" y="1320800"/>
                </a:lnTo>
                <a:lnTo>
                  <a:pt x="198666" y="1308100"/>
                </a:lnTo>
                <a:lnTo>
                  <a:pt x="197929" y="1320800"/>
                </a:lnTo>
                <a:lnTo>
                  <a:pt x="196900" y="1333500"/>
                </a:lnTo>
                <a:lnTo>
                  <a:pt x="198589" y="1320800"/>
                </a:lnTo>
                <a:lnTo>
                  <a:pt x="197358" y="1340980"/>
                </a:lnTo>
                <a:lnTo>
                  <a:pt x="113753" y="1331099"/>
                </a:lnTo>
                <a:lnTo>
                  <a:pt x="100457" y="1410055"/>
                </a:lnTo>
                <a:lnTo>
                  <a:pt x="102793" y="1484007"/>
                </a:lnTo>
                <a:lnTo>
                  <a:pt x="104495" y="1535899"/>
                </a:lnTo>
                <a:lnTo>
                  <a:pt x="124117" y="1582445"/>
                </a:lnTo>
                <a:lnTo>
                  <a:pt x="136817" y="1594904"/>
                </a:lnTo>
                <a:lnTo>
                  <a:pt x="142887" y="1601736"/>
                </a:lnTo>
                <a:lnTo>
                  <a:pt x="0" y="2247887"/>
                </a:lnTo>
                <a:lnTo>
                  <a:pt x="129692" y="2247887"/>
                </a:lnTo>
                <a:lnTo>
                  <a:pt x="177076" y="2247887"/>
                </a:lnTo>
                <a:lnTo>
                  <a:pt x="197078" y="2247887"/>
                </a:lnTo>
                <a:lnTo>
                  <a:pt x="197535" y="2235200"/>
                </a:lnTo>
                <a:lnTo>
                  <a:pt x="198958" y="2235200"/>
                </a:lnTo>
                <a:lnTo>
                  <a:pt x="201053" y="2209800"/>
                </a:lnTo>
                <a:lnTo>
                  <a:pt x="201688" y="2197100"/>
                </a:lnTo>
                <a:lnTo>
                  <a:pt x="202272" y="2184400"/>
                </a:lnTo>
                <a:lnTo>
                  <a:pt x="204228" y="2159000"/>
                </a:lnTo>
                <a:lnTo>
                  <a:pt x="205727" y="2159000"/>
                </a:lnTo>
                <a:lnTo>
                  <a:pt x="207683" y="2133600"/>
                </a:lnTo>
                <a:lnTo>
                  <a:pt x="209232" y="2120900"/>
                </a:lnTo>
                <a:lnTo>
                  <a:pt x="208445" y="2120900"/>
                </a:lnTo>
                <a:lnTo>
                  <a:pt x="206768" y="2133600"/>
                </a:lnTo>
                <a:lnTo>
                  <a:pt x="207441" y="2120900"/>
                </a:lnTo>
                <a:lnTo>
                  <a:pt x="209130" y="2108200"/>
                </a:lnTo>
                <a:lnTo>
                  <a:pt x="210261" y="2095500"/>
                </a:lnTo>
                <a:lnTo>
                  <a:pt x="211353" y="2082800"/>
                </a:lnTo>
                <a:lnTo>
                  <a:pt x="212928" y="2070100"/>
                </a:lnTo>
                <a:lnTo>
                  <a:pt x="215303" y="2019300"/>
                </a:lnTo>
                <a:lnTo>
                  <a:pt x="276948" y="1629079"/>
                </a:lnTo>
                <a:lnTo>
                  <a:pt x="370928" y="1583169"/>
                </a:lnTo>
                <a:lnTo>
                  <a:pt x="370598" y="1575777"/>
                </a:lnTo>
                <a:lnTo>
                  <a:pt x="403148" y="1564170"/>
                </a:lnTo>
                <a:lnTo>
                  <a:pt x="400481" y="1505204"/>
                </a:lnTo>
                <a:lnTo>
                  <a:pt x="419328" y="1471777"/>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pic>
        <p:nvPicPr>
          <p:cNvPr id="27" name="object 27">
            <a:extLst>
              <a:ext uri="{FF2B5EF4-FFF2-40B4-BE49-F238E27FC236}">
                <a16:creationId xmlns:a16="http://schemas.microsoft.com/office/drawing/2014/main" id="{9C542932-14AB-B543-97E3-C1366E14A3A1}"/>
              </a:ext>
            </a:extLst>
          </p:cNvPr>
          <p:cNvPicPr/>
          <p:nvPr userDrawn="1"/>
        </p:nvPicPr>
        <p:blipFill>
          <a:blip r:embed="rId7" cstate="screen">
            <a:extLst>
              <a:ext uri="{28A0092B-C50C-407E-A947-70E740481C1C}">
                <a14:useLocalDpi xmlns:a14="http://schemas.microsoft.com/office/drawing/2010/main"/>
              </a:ext>
            </a:extLst>
          </a:blip>
          <a:stretch>
            <a:fillRect/>
          </a:stretch>
        </p:blipFill>
        <p:spPr>
          <a:xfrm>
            <a:off x="7656010" y="5957127"/>
            <a:ext cx="114223" cy="115302"/>
          </a:xfrm>
          <a:prstGeom prst="rect">
            <a:avLst/>
          </a:prstGeom>
        </p:spPr>
      </p:pic>
      <p:sp>
        <p:nvSpPr>
          <p:cNvPr id="28" name="object 28">
            <a:extLst>
              <a:ext uri="{FF2B5EF4-FFF2-40B4-BE49-F238E27FC236}">
                <a16:creationId xmlns:a16="http://schemas.microsoft.com/office/drawing/2014/main" id="{743DF9FB-A2B0-5541-A95B-6521A4D381FD}"/>
              </a:ext>
            </a:extLst>
          </p:cNvPr>
          <p:cNvSpPr/>
          <p:nvPr userDrawn="1"/>
        </p:nvSpPr>
        <p:spPr>
          <a:xfrm>
            <a:off x="7434115" y="3769342"/>
            <a:ext cx="998509" cy="1255285"/>
          </a:xfrm>
          <a:custGeom>
            <a:avLst/>
            <a:gdLst/>
            <a:ahLst/>
            <a:cxnLst/>
            <a:rect l="l" t="t" r="r" b="b"/>
            <a:pathLst>
              <a:path w="1101089" h="1384300">
                <a:moveTo>
                  <a:pt x="114401" y="190500"/>
                </a:moveTo>
                <a:lnTo>
                  <a:pt x="114071" y="190500"/>
                </a:lnTo>
                <a:lnTo>
                  <a:pt x="113512" y="201790"/>
                </a:lnTo>
                <a:lnTo>
                  <a:pt x="113766" y="199021"/>
                </a:lnTo>
                <a:lnTo>
                  <a:pt x="114401" y="190500"/>
                </a:lnTo>
                <a:close/>
              </a:path>
              <a:path w="1101089" h="1384300">
                <a:moveTo>
                  <a:pt x="967079" y="1380134"/>
                </a:moveTo>
                <a:lnTo>
                  <a:pt x="966724" y="1384300"/>
                </a:lnTo>
                <a:lnTo>
                  <a:pt x="966927" y="1384300"/>
                </a:lnTo>
                <a:lnTo>
                  <a:pt x="967079" y="1380134"/>
                </a:lnTo>
                <a:close/>
              </a:path>
              <a:path w="1101089" h="1384300">
                <a:moveTo>
                  <a:pt x="967790" y="1371600"/>
                </a:moveTo>
                <a:lnTo>
                  <a:pt x="967384" y="1371600"/>
                </a:lnTo>
                <a:lnTo>
                  <a:pt x="967079" y="1380134"/>
                </a:lnTo>
                <a:lnTo>
                  <a:pt x="967790" y="1371600"/>
                </a:lnTo>
                <a:close/>
              </a:path>
              <a:path w="1101089" h="1384300">
                <a:moveTo>
                  <a:pt x="968260" y="1366024"/>
                </a:moveTo>
                <a:lnTo>
                  <a:pt x="967790" y="1371600"/>
                </a:lnTo>
                <a:lnTo>
                  <a:pt x="968032" y="1371600"/>
                </a:lnTo>
                <a:lnTo>
                  <a:pt x="968260" y="1366024"/>
                </a:lnTo>
                <a:close/>
              </a:path>
              <a:path w="1101089" h="1384300">
                <a:moveTo>
                  <a:pt x="1100937" y="63500"/>
                </a:moveTo>
                <a:lnTo>
                  <a:pt x="1083335" y="63500"/>
                </a:lnTo>
                <a:lnTo>
                  <a:pt x="1057681" y="50800"/>
                </a:lnTo>
                <a:lnTo>
                  <a:pt x="971524" y="50800"/>
                </a:lnTo>
                <a:lnTo>
                  <a:pt x="971524" y="1325156"/>
                </a:lnTo>
                <a:lnTo>
                  <a:pt x="969810" y="1346200"/>
                </a:lnTo>
                <a:lnTo>
                  <a:pt x="969581" y="1346200"/>
                </a:lnTo>
                <a:lnTo>
                  <a:pt x="971524" y="1325156"/>
                </a:lnTo>
                <a:lnTo>
                  <a:pt x="971524" y="50800"/>
                </a:lnTo>
                <a:lnTo>
                  <a:pt x="884021" y="50800"/>
                </a:lnTo>
                <a:lnTo>
                  <a:pt x="742073" y="38100"/>
                </a:lnTo>
                <a:lnTo>
                  <a:pt x="694918" y="33883"/>
                </a:lnTo>
                <a:lnTo>
                  <a:pt x="694918" y="1358900"/>
                </a:lnTo>
                <a:lnTo>
                  <a:pt x="674585" y="1358900"/>
                </a:lnTo>
                <a:lnTo>
                  <a:pt x="653986" y="1355572"/>
                </a:lnTo>
                <a:lnTo>
                  <a:pt x="694918" y="1358900"/>
                </a:lnTo>
                <a:lnTo>
                  <a:pt x="694918" y="33883"/>
                </a:lnTo>
                <a:lnTo>
                  <a:pt x="600138" y="25400"/>
                </a:lnTo>
                <a:lnTo>
                  <a:pt x="538899" y="25400"/>
                </a:lnTo>
                <a:lnTo>
                  <a:pt x="538899" y="1346200"/>
                </a:lnTo>
                <a:lnTo>
                  <a:pt x="511670" y="1346200"/>
                </a:lnTo>
                <a:lnTo>
                  <a:pt x="506717" y="1343583"/>
                </a:lnTo>
                <a:lnTo>
                  <a:pt x="538899" y="1346200"/>
                </a:lnTo>
                <a:lnTo>
                  <a:pt x="538899" y="25400"/>
                </a:lnTo>
                <a:lnTo>
                  <a:pt x="481215" y="25400"/>
                </a:lnTo>
                <a:lnTo>
                  <a:pt x="426986" y="12700"/>
                </a:lnTo>
                <a:lnTo>
                  <a:pt x="382892" y="12700"/>
                </a:lnTo>
                <a:lnTo>
                  <a:pt x="382892" y="1333500"/>
                </a:lnTo>
                <a:lnTo>
                  <a:pt x="369862" y="1333500"/>
                </a:lnTo>
                <a:lnTo>
                  <a:pt x="363029" y="1331887"/>
                </a:lnTo>
                <a:lnTo>
                  <a:pt x="382892" y="1333500"/>
                </a:lnTo>
                <a:lnTo>
                  <a:pt x="382892" y="12700"/>
                </a:lnTo>
                <a:lnTo>
                  <a:pt x="238760" y="12700"/>
                </a:lnTo>
                <a:lnTo>
                  <a:pt x="227012" y="0"/>
                </a:lnTo>
                <a:lnTo>
                  <a:pt x="133375" y="0"/>
                </a:lnTo>
                <a:lnTo>
                  <a:pt x="126377" y="63500"/>
                </a:lnTo>
                <a:lnTo>
                  <a:pt x="122135" y="114300"/>
                </a:lnTo>
                <a:lnTo>
                  <a:pt x="118999" y="139700"/>
                </a:lnTo>
                <a:lnTo>
                  <a:pt x="116306" y="165100"/>
                </a:lnTo>
                <a:lnTo>
                  <a:pt x="114401" y="190500"/>
                </a:lnTo>
                <a:lnTo>
                  <a:pt x="113766" y="199021"/>
                </a:lnTo>
                <a:lnTo>
                  <a:pt x="113449" y="203200"/>
                </a:lnTo>
                <a:lnTo>
                  <a:pt x="113512" y="201790"/>
                </a:lnTo>
                <a:lnTo>
                  <a:pt x="113398" y="203200"/>
                </a:lnTo>
                <a:lnTo>
                  <a:pt x="110185" y="241300"/>
                </a:lnTo>
                <a:lnTo>
                  <a:pt x="108750" y="241300"/>
                </a:lnTo>
                <a:lnTo>
                  <a:pt x="106972" y="266700"/>
                </a:lnTo>
                <a:lnTo>
                  <a:pt x="104863" y="279400"/>
                </a:lnTo>
                <a:lnTo>
                  <a:pt x="104140" y="294093"/>
                </a:lnTo>
                <a:lnTo>
                  <a:pt x="104267" y="294093"/>
                </a:lnTo>
                <a:lnTo>
                  <a:pt x="118110" y="294093"/>
                </a:lnTo>
                <a:lnTo>
                  <a:pt x="116967" y="304800"/>
                </a:lnTo>
                <a:lnTo>
                  <a:pt x="103606" y="304800"/>
                </a:lnTo>
                <a:lnTo>
                  <a:pt x="102768" y="304800"/>
                </a:lnTo>
                <a:lnTo>
                  <a:pt x="100838" y="330200"/>
                </a:lnTo>
                <a:lnTo>
                  <a:pt x="100253" y="330200"/>
                </a:lnTo>
                <a:lnTo>
                  <a:pt x="97764" y="342900"/>
                </a:lnTo>
                <a:lnTo>
                  <a:pt x="96672" y="355600"/>
                </a:lnTo>
                <a:lnTo>
                  <a:pt x="96062" y="364655"/>
                </a:lnTo>
                <a:lnTo>
                  <a:pt x="95694" y="368300"/>
                </a:lnTo>
                <a:lnTo>
                  <a:pt x="94424" y="381000"/>
                </a:lnTo>
                <a:lnTo>
                  <a:pt x="91160" y="419100"/>
                </a:lnTo>
                <a:lnTo>
                  <a:pt x="88430" y="444500"/>
                </a:lnTo>
                <a:lnTo>
                  <a:pt x="86156" y="469900"/>
                </a:lnTo>
                <a:lnTo>
                  <a:pt x="88633" y="444500"/>
                </a:lnTo>
                <a:lnTo>
                  <a:pt x="86271" y="469900"/>
                </a:lnTo>
                <a:lnTo>
                  <a:pt x="84099" y="482600"/>
                </a:lnTo>
                <a:lnTo>
                  <a:pt x="82118" y="508000"/>
                </a:lnTo>
                <a:lnTo>
                  <a:pt x="80289" y="520700"/>
                </a:lnTo>
                <a:lnTo>
                  <a:pt x="83426" y="482600"/>
                </a:lnTo>
                <a:lnTo>
                  <a:pt x="79654" y="520700"/>
                </a:lnTo>
                <a:lnTo>
                  <a:pt x="76441" y="546100"/>
                </a:lnTo>
                <a:lnTo>
                  <a:pt x="73482" y="584200"/>
                </a:lnTo>
                <a:lnTo>
                  <a:pt x="70535" y="609600"/>
                </a:lnTo>
                <a:lnTo>
                  <a:pt x="72212" y="596900"/>
                </a:lnTo>
                <a:lnTo>
                  <a:pt x="69291" y="622300"/>
                </a:lnTo>
                <a:lnTo>
                  <a:pt x="64643" y="673100"/>
                </a:lnTo>
                <a:lnTo>
                  <a:pt x="46139" y="863600"/>
                </a:lnTo>
                <a:lnTo>
                  <a:pt x="40436" y="927100"/>
                </a:lnTo>
                <a:lnTo>
                  <a:pt x="35941" y="965200"/>
                </a:lnTo>
                <a:lnTo>
                  <a:pt x="33261" y="1003300"/>
                </a:lnTo>
                <a:lnTo>
                  <a:pt x="36436" y="977900"/>
                </a:lnTo>
                <a:lnTo>
                  <a:pt x="32664" y="1013472"/>
                </a:lnTo>
                <a:lnTo>
                  <a:pt x="32740" y="1003300"/>
                </a:lnTo>
                <a:lnTo>
                  <a:pt x="33058" y="990600"/>
                </a:lnTo>
                <a:lnTo>
                  <a:pt x="0" y="1320800"/>
                </a:lnTo>
                <a:lnTo>
                  <a:pt x="22898" y="1320800"/>
                </a:lnTo>
                <a:lnTo>
                  <a:pt x="316598" y="1346200"/>
                </a:lnTo>
                <a:lnTo>
                  <a:pt x="446201" y="1346200"/>
                </a:lnTo>
                <a:lnTo>
                  <a:pt x="470954" y="1358900"/>
                </a:lnTo>
                <a:lnTo>
                  <a:pt x="673887" y="1371600"/>
                </a:lnTo>
                <a:lnTo>
                  <a:pt x="759663" y="1371600"/>
                </a:lnTo>
                <a:lnTo>
                  <a:pt x="705383" y="1359763"/>
                </a:lnTo>
                <a:lnTo>
                  <a:pt x="850925" y="1371600"/>
                </a:lnTo>
                <a:lnTo>
                  <a:pt x="809244" y="1371600"/>
                </a:lnTo>
                <a:lnTo>
                  <a:pt x="844461" y="1384300"/>
                </a:lnTo>
                <a:lnTo>
                  <a:pt x="880046" y="1384300"/>
                </a:lnTo>
                <a:lnTo>
                  <a:pt x="857846" y="1372171"/>
                </a:lnTo>
                <a:lnTo>
                  <a:pt x="966381" y="1380998"/>
                </a:lnTo>
                <a:lnTo>
                  <a:pt x="968679" y="1356080"/>
                </a:lnTo>
                <a:lnTo>
                  <a:pt x="968260" y="1366024"/>
                </a:lnTo>
                <a:lnTo>
                  <a:pt x="968857" y="1358900"/>
                </a:lnTo>
                <a:lnTo>
                  <a:pt x="972985" y="1320800"/>
                </a:lnTo>
                <a:lnTo>
                  <a:pt x="972807" y="1320800"/>
                </a:lnTo>
                <a:lnTo>
                  <a:pt x="975626" y="1295400"/>
                </a:lnTo>
                <a:lnTo>
                  <a:pt x="975931" y="1292631"/>
                </a:lnTo>
                <a:lnTo>
                  <a:pt x="975601" y="1295400"/>
                </a:lnTo>
                <a:lnTo>
                  <a:pt x="976122" y="1290916"/>
                </a:lnTo>
                <a:lnTo>
                  <a:pt x="979855" y="1257300"/>
                </a:lnTo>
                <a:lnTo>
                  <a:pt x="980046" y="1257300"/>
                </a:lnTo>
                <a:lnTo>
                  <a:pt x="979716" y="1260119"/>
                </a:lnTo>
                <a:lnTo>
                  <a:pt x="979855" y="1257300"/>
                </a:lnTo>
                <a:lnTo>
                  <a:pt x="979271" y="1263942"/>
                </a:lnTo>
                <a:lnTo>
                  <a:pt x="976122" y="1290916"/>
                </a:lnTo>
                <a:lnTo>
                  <a:pt x="975931" y="1292631"/>
                </a:lnTo>
                <a:lnTo>
                  <a:pt x="977125" y="1282700"/>
                </a:lnTo>
                <a:lnTo>
                  <a:pt x="975423" y="1308100"/>
                </a:lnTo>
                <a:lnTo>
                  <a:pt x="977963" y="1282700"/>
                </a:lnTo>
                <a:lnTo>
                  <a:pt x="978382" y="1278547"/>
                </a:lnTo>
                <a:lnTo>
                  <a:pt x="978204" y="1282700"/>
                </a:lnTo>
                <a:lnTo>
                  <a:pt x="980706" y="1257300"/>
                </a:lnTo>
                <a:lnTo>
                  <a:pt x="984465" y="1219200"/>
                </a:lnTo>
                <a:lnTo>
                  <a:pt x="988733" y="1181100"/>
                </a:lnTo>
                <a:lnTo>
                  <a:pt x="999871" y="1066800"/>
                </a:lnTo>
                <a:lnTo>
                  <a:pt x="1010881" y="965200"/>
                </a:lnTo>
                <a:lnTo>
                  <a:pt x="1021791" y="863600"/>
                </a:lnTo>
                <a:lnTo>
                  <a:pt x="1038047" y="711200"/>
                </a:lnTo>
                <a:lnTo>
                  <a:pt x="1043457" y="647700"/>
                </a:lnTo>
                <a:lnTo>
                  <a:pt x="1048867" y="596900"/>
                </a:lnTo>
                <a:lnTo>
                  <a:pt x="1048423" y="609600"/>
                </a:lnTo>
                <a:lnTo>
                  <a:pt x="1049680" y="596900"/>
                </a:lnTo>
                <a:lnTo>
                  <a:pt x="1064806" y="444500"/>
                </a:lnTo>
                <a:lnTo>
                  <a:pt x="1066495" y="419100"/>
                </a:lnTo>
                <a:lnTo>
                  <a:pt x="1067790" y="419100"/>
                </a:lnTo>
                <a:lnTo>
                  <a:pt x="1068692" y="406400"/>
                </a:lnTo>
                <a:lnTo>
                  <a:pt x="1071854" y="368300"/>
                </a:lnTo>
                <a:lnTo>
                  <a:pt x="1082014" y="266700"/>
                </a:lnTo>
                <a:lnTo>
                  <a:pt x="1097483" y="114300"/>
                </a:lnTo>
                <a:lnTo>
                  <a:pt x="1096937" y="114300"/>
                </a:lnTo>
                <a:lnTo>
                  <a:pt x="1098296" y="101600"/>
                </a:lnTo>
                <a:lnTo>
                  <a:pt x="1098791" y="88900"/>
                </a:lnTo>
                <a:lnTo>
                  <a:pt x="1099642" y="76200"/>
                </a:lnTo>
                <a:lnTo>
                  <a:pt x="1100328" y="76200"/>
                </a:lnTo>
                <a:lnTo>
                  <a:pt x="1100937" y="6350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29" name="object 29">
            <a:extLst>
              <a:ext uri="{FF2B5EF4-FFF2-40B4-BE49-F238E27FC236}">
                <a16:creationId xmlns:a16="http://schemas.microsoft.com/office/drawing/2014/main" id="{B5759516-D63D-2141-B148-7E4C0B801A9A}"/>
              </a:ext>
            </a:extLst>
          </p:cNvPr>
          <p:cNvSpPr/>
          <p:nvPr userDrawn="1"/>
        </p:nvSpPr>
        <p:spPr>
          <a:xfrm>
            <a:off x="7933652" y="267980"/>
            <a:ext cx="3768881" cy="4697528"/>
          </a:xfrm>
          <a:custGeom>
            <a:avLst/>
            <a:gdLst/>
            <a:ahLst/>
            <a:cxnLst/>
            <a:rect l="l" t="t" r="r" b="b"/>
            <a:pathLst>
              <a:path w="4156075" h="5180330">
                <a:moveTo>
                  <a:pt x="264020" y="0"/>
                </a:moveTo>
                <a:lnTo>
                  <a:pt x="0" y="5103228"/>
                </a:lnTo>
                <a:lnTo>
                  <a:pt x="3821099" y="5179758"/>
                </a:lnTo>
                <a:lnTo>
                  <a:pt x="4155795" y="171894"/>
                </a:lnTo>
                <a:lnTo>
                  <a:pt x="264020" y="0"/>
                </a:lnTo>
                <a:close/>
              </a:path>
            </a:pathLst>
          </a:custGeom>
          <a:solidFill>
            <a:srgbClr val="EDE8F7"/>
          </a:solidFill>
        </p:spPr>
        <p:txBody>
          <a:bodyPr wrap="square" lIns="0" tIns="0" rIns="0" bIns="0" rtlCol="0"/>
          <a:lstStyle/>
          <a:p>
            <a:endParaRPr sz="1632" dirty="0">
              <a:latin typeface="Lato" panose="020F0502020204030203" pitchFamily="34" charset="77"/>
            </a:endParaRPr>
          </a:p>
        </p:txBody>
      </p:sp>
      <p:sp>
        <p:nvSpPr>
          <p:cNvPr id="30" name="object 31">
            <a:extLst>
              <a:ext uri="{FF2B5EF4-FFF2-40B4-BE49-F238E27FC236}">
                <a16:creationId xmlns:a16="http://schemas.microsoft.com/office/drawing/2014/main" id="{C45F813B-0275-204B-ACBD-492F03721D43}"/>
              </a:ext>
            </a:extLst>
          </p:cNvPr>
          <p:cNvSpPr/>
          <p:nvPr userDrawn="1"/>
        </p:nvSpPr>
        <p:spPr>
          <a:xfrm>
            <a:off x="7259500" y="5184202"/>
            <a:ext cx="453763" cy="1671602"/>
          </a:xfrm>
          <a:custGeom>
            <a:avLst/>
            <a:gdLst/>
            <a:ahLst/>
            <a:cxnLst/>
            <a:rect l="l" t="t" r="r" b="b"/>
            <a:pathLst>
              <a:path w="500379" h="1843404">
                <a:moveTo>
                  <a:pt x="60185" y="363410"/>
                </a:moveTo>
                <a:lnTo>
                  <a:pt x="7670" y="372414"/>
                </a:lnTo>
                <a:lnTo>
                  <a:pt x="0" y="413080"/>
                </a:lnTo>
                <a:lnTo>
                  <a:pt x="39116" y="439013"/>
                </a:lnTo>
                <a:lnTo>
                  <a:pt x="85610" y="504621"/>
                </a:lnTo>
                <a:lnTo>
                  <a:pt x="182016" y="653122"/>
                </a:lnTo>
                <a:lnTo>
                  <a:pt x="180301" y="1842983"/>
                </a:lnTo>
                <a:lnTo>
                  <a:pt x="383473" y="1842983"/>
                </a:lnTo>
                <a:lnTo>
                  <a:pt x="385622" y="663752"/>
                </a:lnTo>
                <a:lnTo>
                  <a:pt x="463435" y="482460"/>
                </a:lnTo>
                <a:lnTo>
                  <a:pt x="468148" y="407263"/>
                </a:lnTo>
                <a:lnTo>
                  <a:pt x="132829" y="407263"/>
                </a:lnTo>
                <a:lnTo>
                  <a:pt x="60185" y="363410"/>
                </a:lnTo>
                <a:close/>
              </a:path>
              <a:path w="500379" h="1843404">
                <a:moveTo>
                  <a:pt x="151180" y="61975"/>
                </a:moveTo>
                <a:lnTo>
                  <a:pt x="108623" y="70129"/>
                </a:lnTo>
                <a:lnTo>
                  <a:pt x="137744" y="397281"/>
                </a:lnTo>
                <a:lnTo>
                  <a:pt x="132829" y="407263"/>
                </a:lnTo>
                <a:lnTo>
                  <a:pt x="468148" y="407263"/>
                </a:lnTo>
                <a:lnTo>
                  <a:pt x="470420" y="371017"/>
                </a:lnTo>
                <a:lnTo>
                  <a:pt x="478266" y="318058"/>
                </a:lnTo>
                <a:lnTo>
                  <a:pt x="411378" y="318058"/>
                </a:lnTo>
                <a:lnTo>
                  <a:pt x="396570" y="317246"/>
                </a:lnTo>
                <a:lnTo>
                  <a:pt x="396702" y="281774"/>
                </a:lnTo>
                <a:lnTo>
                  <a:pt x="226237" y="281774"/>
                </a:lnTo>
                <a:lnTo>
                  <a:pt x="211467" y="281749"/>
                </a:lnTo>
                <a:lnTo>
                  <a:pt x="151180" y="61975"/>
                </a:lnTo>
                <a:close/>
              </a:path>
              <a:path w="500379" h="1843404">
                <a:moveTo>
                  <a:pt x="459105" y="159016"/>
                </a:moveTo>
                <a:lnTo>
                  <a:pt x="411378" y="318058"/>
                </a:lnTo>
                <a:lnTo>
                  <a:pt x="478266" y="318058"/>
                </a:lnTo>
                <a:lnTo>
                  <a:pt x="500062" y="170942"/>
                </a:lnTo>
                <a:lnTo>
                  <a:pt x="459105" y="159016"/>
                </a:lnTo>
                <a:close/>
              </a:path>
              <a:path w="500379" h="1843404">
                <a:moveTo>
                  <a:pt x="291058" y="0"/>
                </a:moveTo>
                <a:lnTo>
                  <a:pt x="242874" y="1968"/>
                </a:lnTo>
                <a:lnTo>
                  <a:pt x="226237" y="281774"/>
                </a:lnTo>
                <a:lnTo>
                  <a:pt x="396702" y="281774"/>
                </a:lnTo>
                <a:lnTo>
                  <a:pt x="396734" y="272986"/>
                </a:lnTo>
                <a:lnTo>
                  <a:pt x="311835" y="272986"/>
                </a:lnTo>
                <a:lnTo>
                  <a:pt x="291058" y="0"/>
                </a:lnTo>
                <a:close/>
              </a:path>
              <a:path w="500379" h="1843404">
                <a:moveTo>
                  <a:pt x="354533" y="63766"/>
                </a:moveTo>
                <a:lnTo>
                  <a:pt x="326923" y="272923"/>
                </a:lnTo>
                <a:lnTo>
                  <a:pt x="311835" y="272986"/>
                </a:lnTo>
                <a:lnTo>
                  <a:pt x="396734" y="272986"/>
                </a:lnTo>
                <a:lnTo>
                  <a:pt x="397510" y="64325"/>
                </a:lnTo>
                <a:lnTo>
                  <a:pt x="354533" y="63766"/>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Tree>
    <p:extLst>
      <p:ext uri="{BB962C8B-B14F-4D97-AF65-F5344CB8AC3E}">
        <p14:creationId xmlns:p14="http://schemas.microsoft.com/office/powerpoint/2010/main" val="1798528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29B3-D9B3-5447-8356-41EB67F213F9}"/>
              </a:ext>
            </a:extLst>
          </p:cNvPr>
          <p:cNvSpPr>
            <a:spLocks noGrp="1"/>
          </p:cNvSpPr>
          <p:nvPr>
            <p:ph type="title"/>
          </p:nvPr>
        </p:nvSpPr>
        <p:spPr>
          <a:xfrm>
            <a:off x="837849" y="365645"/>
            <a:ext cx="7095803" cy="1324383"/>
          </a:xfrm>
        </p:spPr>
        <p:txBody>
          <a:bodyPr/>
          <a:lstStyle>
            <a:lvl1pPr>
              <a:defRPr>
                <a:solidFill>
                  <a:schemeClr val="tx2"/>
                </a:solidFill>
              </a:defRPr>
            </a:lvl1pPr>
          </a:lstStyle>
          <a:p>
            <a:r>
              <a:rPr lang="en-GB"/>
              <a:t>Click to edit Master title style</a:t>
            </a:r>
            <a:endParaRPr lang="en-GB" dirty="0"/>
          </a:p>
        </p:txBody>
      </p:sp>
      <p:pic>
        <p:nvPicPr>
          <p:cNvPr id="3" name="Picture 2" descr="A picture containing text, clipart&#10;&#10;Description automatically generated">
            <a:extLst>
              <a:ext uri="{FF2B5EF4-FFF2-40B4-BE49-F238E27FC236}">
                <a16:creationId xmlns:a16="http://schemas.microsoft.com/office/drawing/2014/main" id="{9E3BDB68-BBA6-7945-8517-09A277E6EB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
        <p:nvSpPr>
          <p:cNvPr id="4" name="Rectangle 3">
            <a:extLst>
              <a:ext uri="{FF2B5EF4-FFF2-40B4-BE49-F238E27FC236}">
                <a16:creationId xmlns:a16="http://schemas.microsoft.com/office/drawing/2014/main" id="{2EEF6038-3C6A-FD4E-BB33-51AA3D27084C}"/>
              </a:ext>
            </a:extLst>
          </p:cNvPr>
          <p:cNvSpPr/>
          <p:nvPr userDrawn="1"/>
        </p:nvSpPr>
        <p:spPr>
          <a:xfrm>
            <a:off x="11286092" y="0"/>
            <a:ext cx="905908" cy="111700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632"/>
          </a:p>
        </p:txBody>
      </p:sp>
      <p:sp>
        <p:nvSpPr>
          <p:cNvPr id="31" name="object 29">
            <a:extLst>
              <a:ext uri="{FF2B5EF4-FFF2-40B4-BE49-F238E27FC236}">
                <a16:creationId xmlns:a16="http://schemas.microsoft.com/office/drawing/2014/main" id="{58A590A9-84EE-F045-89EE-C142E78E216A}"/>
              </a:ext>
            </a:extLst>
          </p:cNvPr>
          <p:cNvSpPr/>
          <p:nvPr userDrawn="1"/>
        </p:nvSpPr>
        <p:spPr>
          <a:xfrm>
            <a:off x="7933652" y="267980"/>
            <a:ext cx="3768881" cy="4697528"/>
          </a:xfrm>
          <a:custGeom>
            <a:avLst/>
            <a:gdLst/>
            <a:ahLst/>
            <a:cxnLst/>
            <a:rect l="l" t="t" r="r" b="b"/>
            <a:pathLst>
              <a:path w="4156075" h="5180330">
                <a:moveTo>
                  <a:pt x="264020" y="0"/>
                </a:moveTo>
                <a:lnTo>
                  <a:pt x="0" y="5103228"/>
                </a:lnTo>
                <a:lnTo>
                  <a:pt x="3821099" y="5179758"/>
                </a:lnTo>
                <a:lnTo>
                  <a:pt x="4155795" y="171894"/>
                </a:lnTo>
                <a:lnTo>
                  <a:pt x="264020" y="0"/>
                </a:lnTo>
                <a:close/>
              </a:path>
            </a:pathLst>
          </a:custGeom>
          <a:solidFill>
            <a:srgbClr val="EDE8F7"/>
          </a:solidFill>
        </p:spPr>
        <p:txBody>
          <a:bodyPr wrap="square" lIns="0" tIns="0" rIns="0" bIns="0" rtlCol="0"/>
          <a:lstStyle/>
          <a:p>
            <a:endParaRPr sz="1632" dirty="0">
              <a:latin typeface="Lato" panose="020F0502020204030203" pitchFamily="34" charset="77"/>
            </a:endParaRPr>
          </a:p>
        </p:txBody>
      </p:sp>
    </p:spTree>
    <p:extLst>
      <p:ext uri="{BB962C8B-B14F-4D97-AF65-F5344CB8AC3E}">
        <p14:creationId xmlns:p14="http://schemas.microsoft.com/office/powerpoint/2010/main" val="3752634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393363-F5DC-7549-B108-04392BB1472A}"/>
              </a:ext>
            </a:extLst>
          </p:cNvPr>
          <p:cNvSpPr/>
          <p:nvPr userDrawn="1"/>
        </p:nvSpPr>
        <p:spPr>
          <a:xfrm rot="21314146">
            <a:off x="427509" y="3813060"/>
            <a:ext cx="2213966" cy="1702696"/>
          </a:xfrm>
          <a:prstGeom prst="rect">
            <a:avLst/>
          </a:prstGeom>
          <a:solidFill>
            <a:srgbClr val="E1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latin typeface="Lato" panose="020F0502020204030203" pitchFamily="34" charset="77"/>
            </a:endParaRPr>
          </a:p>
        </p:txBody>
      </p:sp>
      <p:sp>
        <p:nvSpPr>
          <p:cNvPr id="32" name="object 49">
            <a:extLst>
              <a:ext uri="{FF2B5EF4-FFF2-40B4-BE49-F238E27FC236}">
                <a16:creationId xmlns:a16="http://schemas.microsoft.com/office/drawing/2014/main" id="{C75AD83B-349E-B747-B12B-EEC464C32000}"/>
              </a:ext>
            </a:extLst>
          </p:cNvPr>
          <p:cNvSpPr/>
          <p:nvPr userDrawn="1"/>
        </p:nvSpPr>
        <p:spPr>
          <a:xfrm>
            <a:off x="1326150" y="5047569"/>
            <a:ext cx="554692" cy="1880690"/>
          </a:xfrm>
          <a:custGeom>
            <a:avLst/>
            <a:gdLst/>
            <a:ahLst/>
            <a:cxnLst/>
            <a:rect l="l" t="t" r="r" b="b"/>
            <a:pathLst>
              <a:path w="400685" h="1386204">
                <a:moveTo>
                  <a:pt x="6604" y="30784"/>
                </a:moveTo>
                <a:lnTo>
                  <a:pt x="5295" y="22034"/>
                </a:lnTo>
                <a:lnTo>
                  <a:pt x="3860" y="13614"/>
                </a:lnTo>
                <a:lnTo>
                  <a:pt x="2146" y="6070"/>
                </a:lnTo>
                <a:lnTo>
                  <a:pt x="0" y="0"/>
                </a:lnTo>
                <a:lnTo>
                  <a:pt x="1041" y="8915"/>
                </a:lnTo>
                <a:lnTo>
                  <a:pt x="2476" y="16865"/>
                </a:lnTo>
                <a:lnTo>
                  <a:pt x="4318" y="24079"/>
                </a:lnTo>
                <a:lnTo>
                  <a:pt x="6604" y="30784"/>
                </a:lnTo>
                <a:close/>
              </a:path>
              <a:path w="400685" h="1386204">
                <a:moveTo>
                  <a:pt x="389420" y="1226248"/>
                </a:moveTo>
                <a:lnTo>
                  <a:pt x="389204" y="1223721"/>
                </a:lnTo>
                <a:lnTo>
                  <a:pt x="389420" y="1226248"/>
                </a:lnTo>
                <a:close/>
              </a:path>
              <a:path w="400685" h="1386204">
                <a:moveTo>
                  <a:pt x="400545" y="1386192"/>
                </a:moveTo>
                <a:lnTo>
                  <a:pt x="400075" y="1378280"/>
                </a:lnTo>
                <a:lnTo>
                  <a:pt x="399618" y="1371473"/>
                </a:lnTo>
                <a:lnTo>
                  <a:pt x="398970" y="1362583"/>
                </a:lnTo>
                <a:lnTo>
                  <a:pt x="399034" y="1378280"/>
                </a:lnTo>
                <a:lnTo>
                  <a:pt x="396506" y="1372768"/>
                </a:lnTo>
                <a:lnTo>
                  <a:pt x="394944" y="1365034"/>
                </a:lnTo>
                <a:lnTo>
                  <a:pt x="393979" y="1355521"/>
                </a:lnTo>
                <a:lnTo>
                  <a:pt x="393268" y="1344650"/>
                </a:lnTo>
                <a:lnTo>
                  <a:pt x="395478" y="1353934"/>
                </a:lnTo>
                <a:lnTo>
                  <a:pt x="395922" y="1344650"/>
                </a:lnTo>
                <a:lnTo>
                  <a:pt x="396062" y="1341691"/>
                </a:lnTo>
                <a:lnTo>
                  <a:pt x="395173" y="1329232"/>
                </a:lnTo>
                <a:lnTo>
                  <a:pt x="393636" y="1315148"/>
                </a:lnTo>
                <a:lnTo>
                  <a:pt x="392252" y="1298028"/>
                </a:lnTo>
                <a:lnTo>
                  <a:pt x="394017" y="1307617"/>
                </a:lnTo>
                <a:lnTo>
                  <a:pt x="394436" y="1302143"/>
                </a:lnTo>
                <a:lnTo>
                  <a:pt x="393801" y="1298028"/>
                </a:lnTo>
                <a:lnTo>
                  <a:pt x="393331" y="1294892"/>
                </a:lnTo>
                <a:lnTo>
                  <a:pt x="393026" y="1291577"/>
                </a:lnTo>
                <a:lnTo>
                  <a:pt x="392633" y="1287373"/>
                </a:lnTo>
                <a:lnTo>
                  <a:pt x="391871" y="1291577"/>
                </a:lnTo>
                <a:lnTo>
                  <a:pt x="390588" y="1287373"/>
                </a:lnTo>
                <a:lnTo>
                  <a:pt x="389039" y="1280058"/>
                </a:lnTo>
                <a:lnTo>
                  <a:pt x="387388" y="1274419"/>
                </a:lnTo>
                <a:lnTo>
                  <a:pt x="389572" y="1275130"/>
                </a:lnTo>
                <a:lnTo>
                  <a:pt x="389623" y="1274419"/>
                </a:lnTo>
                <a:lnTo>
                  <a:pt x="390067" y="1268120"/>
                </a:lnTo>
                <a:lnTo>
                  <a:pt x="389699" y="1258125"/>
                </a:lnTo>
                <a:lnTo>
                  <a:pt x="389267" y="1249870"/>
                </a:lnTo>
                <a:lnTo>
                  <a:pt x="387959" y="1244638"/>
                </a:lnTo>
                <a:lnTo>
                  <a:pt x="387845" y="1236560"/>
                </a:lnTo>
                <a:lnTo>
                  <a:pt x="387769" y="1228953"/>
                </a:lnTo>
                <a:lnTo>
                  <a:pt x="386588" y="1225105"/>
                </a:lnTo>
                <a:lnTo>
                  <a:pt x="386778" y="1217168"/>
                </a:lnTo>
                <a:lnTo>
                  <a:pt x="389166" y="1223632"/>
                </a:lnTo>
                <a:lnTo>
                  <a:pt x="388556" y="1217168"/>
                </a:lnTo>
                <a:lnTo>
                  <a:pt x="388226" y="1213739"/>
                </a:lnTo>
                <a:lnTo>
                  <a:pt x="388277" y="1200340"/>
                </a:lnTo>
                <a:lnTo>
                  <a:pt x="388353" y="1195387"/>
                </a:lnTo>
                <a:lnTo>
                  <a:pt x="388416" y="1180757"/>
                </a:lnTo>
                <a:lnTo>
                  <a:pt x="387934" y="1164183"/>
                </a:lnTo>
                <a:lnTo>
                  <a:pt x="387680" y="1161694"/>
                </a:lnTo>
                <a:lnTo>
                  <a:pt x="385457" y="1140053"/>
                </a:lnTo>
                <a:lnTo>
                  <a:pt x="384543" y="1133716"/>
                </a:lnTo>
                <a:lnTo>
                  <a:pt x="384302" y="1127137"/>
                </a:lnTo>
                <a:lnTo>
                  <a:pt x="383717" y="1097965"/>
                </a:lnTo>
                <a:lnTo>
                  <a:pt x="381292" y="1091412"/>
                </a:lnTo>
                <a:lnTo>
                  <a:pt x="384111" y="1087310"/>
                </a:lnTo>
                <a:lnTo>
                  <a:pt x="380707" y="1077709"/>
                </a:lnTo>
                <a:lnTo>
                  <a:pt x="378968" y="1065758"/>
                </a:lnTo>
                <a:lnTo>
                  <a:pt x="377317" y="1054747"/>
                </a:lnTo>
                <a:lnTo>
                  <a:pt x="374167" y="1047978"/>
                </a:lnTo>
                <a:lnTo>
                  <a:pt x="374662" y="1043266"/>
                </a:lnTo>
                <a:lnTo>
                  <a:pt x="373532" y="1030998"/>
                </a:lnTo>
                <a:lnTo>
                  <a:pt x="373646" y="1022057"/>
                </a:lnTo>
                <a:lnTo>
                  <a:pt x="376021" y="1027938"/>
                </a:lnTo>
                <a:lnTo>
                  <a:pt x="377444" y="1035786"/>
                </a:lnTo>
                <a:lnTo>
                  <a:pt x="378612" y="1043762"/>
                </a:lnTo>
                <a:lnTo>
                  <a:pt x="380263" y="1050010"/>
                </a:lnTo>
                <a:lnTo>
                  <a:pt x="377748" y="1011415"/>
                </a:lnTo>
                <a:lnTo>
                  <a:pt x="373049" y="953363"/>
                </a:lnTo>
                <a:lnTo>
                  <a:pt x="367030" y="884643"/>
                </a:lnTo>
                <a:lnTo>
                  <a:pt x="360959" y="818413"/>
                </a:lnTo>
                <a:lnTo>
                  <a:pt x="355511" y="761314"/>
                </a:lnTo>
                <a:lnTo>
                  <a:pt x="352539" y="732053"/>
                </a:lnTo>
                <a:lnTo>
                  <a:pt x="351764" y="724319"/>
                </a:lnTo>
                <a:lnTo>
                  <a:pt x="352056" y="732053"/>
                </a:lnTo>
                <a:lnTo>
                  <a:pt x="350088" y="730453"/>
                </a:lnTo>
                <a:lnTo>
                  <a:pt x="348513" y="723442"/>
                </a:lnTo>
                <a:lnTo>
                  <a:pt x="348107" y="705218"/>
                </a:lnTo>
                <a:lnTo>
                  <a:pt x="349237" y="707288"/>
                </a:lnTo>
                <a:lnTo>
                  <a:pt x="349719" y="712266"/>
                </a:lnTo>
                <a:lnTo>
                  <a:pt x="350342" y="709320"/>
                </a:lnTo>
                <a:lnTo>
                  <a:pt x="350405" y="705218"/>
                </a:lnTo>
                <a:lnTo>
                  <a:pt x="350469" y="701344"/>
                </a:lnTo>
                <a:lnTo>
                  <a:pt x="347294" y="692467"/>
                </a:lnTo>
                <a:lnTo>
                  <a:pt x="349415" y="689317"/>
                </a:lnTo>
                <a:lnTo>
                  <a:pt x="350062" y="688365"/>
                </a:lnTo>
                <a:lnTo>
                  <a:pt x="348348" y="689317"/>
                </a:lnTo>
                <a:lnTo>
                  <a:pt x="347116" y="677011"/>
                </a:lnTo>
                <a:lnTo>
                  <a:pt x="347091" y="676770"/>
                </a:lnTo>
                <a:lnTo>
                  <a:pt x="346671" y="677011"/>
                </a:lnTo>
                <a:lnTo>
                  <a:pt x="346633" y="666572"/>
                </a:lnTo>
                <a:lnTo>
                  <a:pt x="344716" y="651713"/>
                </a:lnTo>
                <a:lnTo>
                  <a:pt x="344436" y="648830"/>
                </a:lnTo>
                <a:lnTo>
                  <a:pt x="343281" y="636587"/>
                </a:lnTo>
                <a:lnTo>
                  <a:pt x="344703" y="625360"/>
                </a:lnTo>
                <a:lnTo>
                  <a:pt x="343496" y="613194"/>
                </a:lnTo>
                <a:lnTo>
                  <a:pt x="341845" y="609422"/>
                </a:lnTo>
                <a:lnTo>
                  <a:pt x="339991" y="605282"/>
                </a:lnTo>
                <a:lnTo>
                  <a:pt x="338162" y="591972"/>
                </a:lnTo>
                <a:lnTo>
                  <a:pt x="342061" y="589838"/>
                </a:lnTo>
                <a:lnTo>
                  <a:pt x="341884" y="589267"/>
                </a:lnTo>
                <a:lnTo>
                  <a:pt x="340995" y="579729"/>
                </a:lnTo>
                <a:lnTo>
                  <a:pt x="335330" y="515429"/>
                </a:lnTo>
                <a:lnTo>
                  <a:pt x="333133" y="488975"/>
                </a:lnTo>
                <a:lnTo>
                  <a:pt x="331406" y="466255"/>
                </a:lnTo>
                <a:lnTo>
                  <a:pt x="330479" y="450710"/>
                </a:lnTo>
                <a:lnTo>
                  <a:pt x="330657" y="445770"/>
                </a:lnTo>
                <a:lnTo>
                  <a:pt x="329526" y="443750"/>
                </a:lnTo>
                <a:lnTo>
                  <a:pt x="327977" y="441934"/>
                </a:lnTo>
                <a:lnTo>
                  <a:pt x="326326" y="434911"/>
                </a:lnTo>
                <a:lnTo>
                  <a:pt x="325132" y="416306"/>
                </a:lnTo>
                <a:lnTo>
                  <a:pt x="323507" y="396367"/>
                </a:lnTo>
                <a:lnTo>
                  <a:pt x="321856" y="376580"/>
                </a:lnTo>
                <a:lnTo>
                  <a:pt x="321017" y="364959"/>
                </a:lnTo>
                <a:lnTo>
                  <a:pt x="212077" y="364959"/>
                </a:lnTo>
                <a:lnTo>
                  <a:pt x="211823" y="365239"/>
                </a:lnTo>
                <a:lnTo>
                  <a:pt x="214490" y="379095"/>
                </a:lnTo>
                <a:lnTo>
                  <a:pt x="216877" y="388175"/>
                </a:lnTo>
                <a:lnTo>
                  <a:pt x="218732" y="398551"/>
                </a:lnTo>
                <a:lnTo>
                  <a:pt x="219786" y="416306"/>
                </a:lnTo>
                <a:lnTo>
                  <a:pt x="218795" y="411568"/>
                </a:lnTo>
                <a:lnTo>
                  <a:pt x="221856" y="447319"/>
                </a:lnTo>
                <a:lnTo>
                  <a:pt x="227279" y="502678"/>
                </a:lnTo>
                <a:lnTo>
                  <a:pt x="233413" y="564184"/>
                </a:lnTo>
                <a:lnTo>
                  <a:pt x="238556" y="618375"/>
                </a:lnTo>
                <a:lnTo>
                  <a:pt x="241071" y="651789"/>
                </a:lnTo>
                <a:lnTo>
                  <a:pt x="241681" y="648830"/>
                </a:lnTo>
                <a:lnTo>
                  <a:pt x="242658" y="671614"/>
                </a:lnTo>
                <a:lnTo>
                  <a:pt x="244614" y="695858"/>
                </a:lnTo>
                <a:lnTo>
                  <a:pt x="246291" y="720229"/>
                </a:lnTo>
                <a:lnTo>
                  <a:pt x="246468" y="743407"/>
                </a:lnTo>
                <a:lnTo>
                  <a:pt x="250139" y="776643"/>
                </a:lnTo>
                <a:lnTo>
                  <a:pt x="255016" y="825779"/>
                </a:lnTo>
                <a:lnTo>
                  <a:pt x="260578" y="885723"/>
                </a:lnTo>
                <a:lnTo>
                  <a:pt x="265976" y="947039"/>
                </a:lnTo>
                <a:lnTo>
                  <a:pt x="270903" y="1006805"/>
                </a:lnTo>
                <a:lnTo>
                  <a:pt x="274662" y="1057744"/>
                </a:lnTo>
                <a:lnTo>
                  <a:pt x="277596" y="1117727"/>
                </a:lnTo>
                <a:lnTo>
                  <a:pt x="276987" y="1122502"/>
                </a:lnTo>
                <a:lnTo>
                  <a:pt x="276618" y="1127137"/>
                </a:lnTo>
                <a:lnTo>
                  <a:pt x="278269" y="1150759"/>
                </a:lnTo>
                <a:lnTo>
                  <a:pt x="278955" y="1158265"/>
                </a:lnTo>
                <a:lnTo>
                  <a:pt x="277444" y="1161694"/>
                </a:lnTo>
                <a:lnTo>
                  <a:pt x="275678" y="1152156"/>
                </a:lnTo>
                <a:lnTo>
                  <a:pt x="277075" y="1165961"/>
                </a:lnTo>
                <a:lnTo>
                  <a:pt x="278472" y="1180757"/>
                </a:lnTo>
                <a:lnTo>
                  <a:pt x="280200" y="1195387"/>
                </a:lnTo>
                <a:lnTo>
                  <a:pt x="282575" y="1208709"/>
                </a:lnTo>
                <a:lnTo>
                  <a:pt x="284416" y="1246225"/>
                </a:lnTo>
                <a:lnTo>
                  <a:pt x="286918" y="1289342"/>
                </a:lnTo>
                <a:lnTo>
                  <a:pt x="289902" y="1336509"/>
                </a:lnTo>
                <a:lnTo>
                  <a:pt x="293230" y="1386192"/>
                </a:lnTo>
                <a:lnTo>
                  <a:pt x="400545" y="1386192"/>
                </a:lnTo>
                <a:close/>
              </a:path>
            </a:pathLst>
          </a:custGeom>
          <a:solidFill>
            <a:srgbClr val="420D21"/>
          </a:solidFill>
        </p:spPr>
        <p:txBody>
          <a:bodyPr wrap="square" lIns="0" tIns="0" rIns="0" bIns="0" rtlCol="0"/>
          <a:lstStyle/>
          <a:p>
            <a:endParaRPr sz="1632" dirty="0">
              <a:latin typeface="Lato" panose="020F0502020204030203" pitchFamily="34" charset="77"/>
            </a:endParaRPr>
          </a:p>
        </p:txBody>
      </p:sp>
      <p:sp>
        <p:nvSpPr>
          <p:cNvPr id="33" name="object 50">
            <a:extLst>
              <a:ext uri="{FF2B5EF4-FFF2-40B4-BE49-F238E27FC236}">
                <a16:creationId xmlns:a16="http://schemas.microsoft.com/office/drawing/2014/main" id="{A3B83172-F624-5742-AFB8-E6E02687AE47}"/>
              </a:ext>
            </a:extLst>
          </p:cNvPr>
          <p:cNvSpPr/>
          <p:nvPr userDrawn="1"/>
        </p:nvSpPr>
        <p:spPr>
          <a:xfrm>
            <a:off x="498823" y="3807404"/>
            <a:ext cx="2102972" cy="1702696"/>
          </a:xfrm>
          <a:custGeom>
            <a:avLst/>
            <a:gdLst/>
            <a:ahLst/>
            <a:cxnLst/>
            <a:rect l="l" t="t" r="r" b="b"/>
            <a:pathLst>
              <a:path w="2319020" h="1877695">
                <a:moveTo>
                  <a:pt x="2142934" y="0"/>
                </a:moveTo>
                <a:lnTo>
                  <a:pt x="0" y="188099"/>
                </a:lnTo>
                <a:lnTo>
                  <a:pt x="130098" y="1877225"/>
                </a:lnTo>
                <a:lnTo>
                  <a:pt x="2318626" y="1716989"/>
                </a:lnTo>
                <a:lnTo>
                  <a:pt x="2142934" y="0"/>
                </a:lnTo>
                <a:close/>
              </a:path>
            </a:pathLst>
          </a:custGeom>
          <a:solidFill>
            <a:schemeClr val="bg1"/>
          </a:solidFill>
        </p:spPr>
        <p:txBody>
          <a:bodyPr wrap="square" lIns="0" tIns="0" rIns="0" bIns="0" rtlCol="0"/>
          <a:lstStyle/>
          <a:p>
            <a:endParaRPr sz="1632" dirty="0">
              <a:latin typeface="Lato" panose="020F0502020204030203" pitchFamily="34" charset="77"/>
            </a:endParaRPr>
          </a:p>
        </p:txBody>
      </p:sp>
      <p:pic>
        <p:nvPicPr>
          <p:cNvPr id="34" name="Picture 33">
            <a:extLst>
              <a:ext uri="{FF2B5EF4-FFF2-40B4-BE49-F238E27FC236}">
                <a16:creationId xmlns:a16="http://schemas.microsoft.com/office/drawing/2014/main" id="{FBFA43EF-3AF1-4C4B-9DC6-667B8E1CE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360" y="4011299"/>
            <a:ext cx="1257898" cy="1257848"/>
          </a:xfrm>
          <a:prstGeom prst="rect">
            <a:avLst/>
          </a:prstGeom>
        </p:spPr>
      </p:pic>
      <p:sp>
        <p:nvSpPr>
          <p:cNvPr id="35" name="Rectangle 34">
            <a:extLst>
              <a:ext uri="{FF2B5EF4-FFF2-40B4-BE49-F238E27FC236}">
                <a16:creationId xmlns:a16="http://schemas.microsoft.com/office/drawing/2014/main" id="{80E777ED-7983-FA40-85B4-4D798F87903C}"/>
              </a:ext>
            </a:extLst>
          </p:cNvPr>
          <p:cNvSpPr/>
          <p:nvPr userDrawn="1"/>
        </p:nvSpPr>
        <p:spPr>
          <a:xfrm>
            <a:off x="152242" y="5687892"/>
            <a:ext cx="905908" cy="111700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632"/>
          </a:p>
        </p:txBody>
      </p:sp>
    </p:spTree>
    <p:extLst>
      <p:ext uri="{BB962C8B-B14F-4D97-AF65-F5344CB8AC3E}">
        <p14:creationId xmlns:p14="http://schemas.microsoft.com/office/powerpoint/2010/main" val="604659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393363-F5DC-7549-B108-04392BB1472A}"/>
              </a:ext>
            </a:extLst>
          </p:cNvPr>
          <p:cNvSpPr/>
          <p:nvPr userDrawn="1"/>
        </p:nvSpPr>
        <p:spPr>
          <a:xfrm rot="21314146">
            <a:off x="427509" y="3813060"/>
            <a:ext cx="2213966" cy="1702696"/>
          </a:xfrm>
          <a:prstGeom prst="rect">
            <a:avLst/>
          </a:prstGeom>
          <a:solidFill>
            <a:srgbClr val="E1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latin typeface="Lato" panose="020F0502020204030203" pitchFamily="34" charset="77"/>
            </a:endParaRPr>
          </a:p>
        </p:txBody>
      </p:sp>
      <p:sp>
        <p:nvSpPr>
          <p:cNvPr id="32" name="object 49">
            <a:extLst>
              <a:ext uri="{FF2B5EF4-FFF2-40B4-BE49-F238E27FC236}">
                <a16:creationId xmlns:a16="http://schemas.microsoft.com/office/drawing/2014/main" id="{C75AD83B-349E-B747-B12B-EEC464C32000}"/>
              </a:ext>
            </a:extLst>
          </p:cNvPr>
          <p:cNvSpPr/>
          <p:nvPr userDrawn="1"/>
        </p:nvSpPr>
        <p:spPr>
          <a:xfrm>
            <a:off x="1326150" y="5047569"/>
            <a:ext cx="554692" cy="1880690"/>
          </a:xfrm>
          <a:custGeom>
            <a:avLst/>
            <a:gdLst/>
            <a:ahLst/>
            <a:cxnLst/>
            <a:rect l="l" t="t" r="r" b="b"/>
            <a:pathLst>
              <a:path w="400685" h="1386204">
                <a:moveTo>
                  <a:pt x="6604" y="30784"/>
                </a:moveTo>
                <a:lnTo>
                  <a:pt x="5295" y="22034"/>
                </a:lnTo>
                <a:lnTo>
                  <a:pt x="3860" y="13614"/>
                </a:lnTo>
                <a:lnTo>
                  <a:pt x="2146" y="6070"/>
                </a:lnTo>
                <a:lnTo>
                  <a:pt x="0" y="0"/>
                </a:lnTo>
                <a:lnTo>
                  <a:pt x="1041" y="8915"/>
                </a:lnTo>
                <a:lnTo>
                  <a:pt x="2476" y="16865"/>
                </a:lnTo>
                <a:lnTo>
                  <a:pt x="4318" y="24079"/>
                </a:lnTo>
                <a:lnTo>
                  <a:pt x="6604" y="30784"/>
                </a:lnTo>
                <a:close/>
              </a:path>
              <a:path w="400685" h="1386204">
                <a:moveTo>
                  <a:pt x="389420" y="1226248"/>
                </a:moveTo>
                <a:lnTo>
                  <a:pt x="389204" y="1223721"/>
                </a:lnTo>
                <a:lnTo>
                  <a:pt x="389420" y="1226248"/>
                </a:lnTo>
                <a:close/>
              </a:path>
              <a:path w="400685" h="1386204">
                <a:moveTo>
                  <a:pt x="400545" y="1386192"/>
                </a:moveTo>
                <a:lnTo>
                  <a:pt x="400075" y="1378280"/>
                </a:lnTo>
                <a:lnTo>
                  <a:pt x="399618" y="1371473"/>
                </a:lnTo>
                <a:lnTo>
                  <a:pt x="398970" y="1362583"/>
                </a:lnTo>
                <a:lnTo>
                  <a:pt x="399034" y="1378280"/>
                </a:lnTo>
                <a:lnTo>
                  <a:pt x="396506" y="1372768"/>
                </a:lnTo>
                <a:lnTo>
                  <a:pt x="394944" y="1365034"/>
                </a:lnTo>
                <a:lnTo>
                  <a:pt x="393979" y="1355521"/>
                </a:lnTo>
                <a:lnTo>
                  <a:pt x="393268" y="1344650"/>
                </a:lnTo>
                <a:lnTo>
                  <a:pt x="395478" y="1353934"/>
                </a:lnTo>
                <a:lnTo>
                  <a:pt x="395922" y="1344650"/>
                </a:lnTo>
                <a:lnTo>
                  <a:pt x="396062" y="1341691"/>
                </a:lnTo>
                <a:lnTo>
                  <a:pt x="395173" y="1329232"/>
                </a:lnTo>
                <a:lnTo>
                  <a:pt x="393636" y="1315148"/>
                </a:lnTo>
                <a:lnTo>
                  <a:pt x="392252" y="1298028"/>
                </a:lnTo>
                <a:lnTo>
                  <a:pt x="394017" y="1307617"/>
                </a:lnTo>
                <a:lnTo>
                  <a:pt x="394436" y="1302143"/>
                </a:lnTo>
                <a:lnTo>
                  <a:pt x="393801" y="1298028"/>
                </a:lnTo>
                <a:lnTo>
                  <a:pt x="393331" y="1294892"/>
                </a:lnTo>
                <a:lnTo>
                  <a:pt x="393026" y="1291577"/>
                </a:lnTo>
                <a:lnTo>
                  <a:pt x="392633" y="1287373"/>
                </a:lnTo>
                <a:lnTo>
                  <a:pt x="391871" y="1291577"/>
                </a:lnTo>
                <a:lnTo>
                  <a:pt x="390588" y="1287373"/>
                </a:lnTo>
                <a:lnTo>
                  <a:pt x="389039" y="1280058"/>
                </a:lnTo>
                <a:lnTo>
                  <a:pt x="387388" y="1274419"/>
                </a:lnTo>
                <a:lnTo>
                  <a:pt x="389572" y="1275130"/>
                </a:lnTo>
                <a:lnTo>
                  <a:pt x="389623" y="1274419"/>
                </a:lnTo>
                <a:lnTo>
                  <a:pt x="390067" y="1268120"/>
                </a:lnTo>
                <a:lnTo>
                  <a:pt x="389699" y="1258125"/>
                </a:lnTo>
                <a:lnTo>
                  <a:pt x="389267" y="1249870"/>
                </a:lnTo>
                <a:lnTo>
                  <a:pt x="387959" y="1244638"/>
                </a:lnTo>
                <a:lnTo>
                  <a:pt x="387845" y="1236560"/>
                </a:lnTo>
                <a:lnTo>
                  <a:pt x="387769" y="1228953"/>
                </a:lnTo>
                <a:lnTo>
                  <a:pt x="386588" y="1225105"/>
                </a:lnTo>
                <a:lnTo>
                  <a:pt x="386778" y="1217168"/>
                </a:lnTo>
                <a:lnTo>
                  <a:pt x="389166" y="1223632"/>
                </a:lnTo>
                <a:lnTo>
                  <a:pt x="388556" y="1217168"/>
                </a:lnTo>
                <a:lnTo>
                  <a:pt x="388226" y="1213739"/>
                </a:lnTo>
                <a:lnTo>
                  <a:pt x="388277" y="1200340"/>
                </a:lnTo>
                <a:lnTo>
                  <a:pt x="388353" y="1195387"/>
                </a:lnTo>
                <a:lnTo>
                  <a:pt x="388416" y="1180757"/>
                </a:lnTo>
                <a:lnTo>
                  <a:pt x="387934" y="1164183"/>
                </a:lnTo>
                <a:lnTo>
                  <a:pt x="387680" y="1161694"/>
                </a:lnTo>
                <a:lnTo>
                  <a:pt x="385457" y="1140053"/>
                </a:lnTo>
                <a:lnTo>
                  <a:pt x="384543" y="1133716"/>
                </a:lnTo>
                <a:lnTo>
                  <a:pt x="384302" y="1127137"/>
                </a:lnTo>
                <a:lnTo>
                  <a:pt x="383717" y="1097965"/>
                </a:lnTo>
                <a:lnTo>
                  <a:pt x="381292" y="1091412"/>
                </a:lnTo>
                <a:lnTo>
                  <a:pt x="384111" y="1087310"/>
                </a:lnTo>
                <a:lnTo>
                  <a:pt x="380707" y="1077709"/>
                </a:lnTo>
                <a:lnTo>
                  <a:pt x="378968" y="1065758"/>
                </a:lnTo>
                <a:lnTo>
                  <a:pt x="377317" y="1054747"/>
                </a:lnTo>
                <a:lnTo>
                  <a:pt x="374167" y="1047978"/>
                </a:lnTo>
                <a:lnTo>
                  <a:pt x="374662" y="1043266"/>
                </a:lnTo>
                <a:lnTo>
                  <a:pt x="373532" y="1030998"/>
                </a:lnTo>
                <a:lnTo>
                  <a:pt x="373646" y="1022057"/>
                </a:lnTo>
                <a:lnTo>
                  <a:pt x="376021" y="1027938"/>
                </a:lnTo>
                <a:lnTo>
                  <a:pt x="377444" y="1035786"/>
                </a:lnTo>
                <a:lnTo>
                  <a:pt x="378612" y="1043762"/>
                </a:lnTo>
                <a:lnTo>
                  <a:pt x="380263" y="1050010"/>
                </a:lnTo>
                <a:lnTo>
                  <a:pt x="377748" y="1011415"/>
                </a:lnTo>
                <a:lnTo>
                  <a:pt x="373049" y="953363"/>
                </a:lnTo>
                <a:lnTo>
                  <a:pt x="367030" y="884643"/>
                </a:lnTo>
                <a:lnTo>
                  <a:pt x="360959" y="818413"/>
                </a:lnTo>
                <a:lnTo>
                  <a:pt x="355511" y="761314"/>
                </a:lnTo>
                <a:lnTo>
                  <a:pt x="352539" y="732053"/>
                </a:lnTo>
                <a:lnTo>
                  <a:pt x="351764" y="724319"/>
                </a:lnTo>
                <a:lnTo>
                  <a:pt x="352056" y="732053"/>
                </a:lnTo>
                <a:lnTo>
                  <a:pt x="350088" y="730453"/>
                </a:lnTo>
                <a:lnTo>
                  <a:pt x="348513" y="723442"/>
                </a:lnTo>
                <a:lnTo>
                  <a:pt x="348107" y="705218"/>
                </a:lnTo>
                <a:lnTo>
                  <a:pt x="349237" y="707288"/>
                </a:lnTo>
                <a:lnTo>
                  <a:pt x="349719" y="712266"/>
                </a:lnTo>
                <a:lnTo>
                  <a:pt x="350342" y="709320"/>
                </a:lnTo>
                <a:lnTo>
                  <a:pt x="350405" y="705218"/>
                </a:lnTo>
                <a:lnTo>
                  <a:pt x="350469" y="701344"/>
                </a:lnTo>
                <a:lnTo>
                  <a:pt x="347294" y="692467"/>
                </a:lnTo>
                <a:lnTo>
                  <a:pt x="349415" y="689317"/>
                </a:lnTo>
                <a:lnTo>
                  <a:pt x="350062" y="688365"/>
                </a:lnTo>
                <a:lnTo>
                  <a:pt x="348348" y="689317"/>
                </a:lnTo>
                <a:lnTo>
                  <a:pt x="347116" y="677011"/>
                </a:lnTo>
                <a:lnTo>
                  <a:pt x="347091" y="676770"/>
                </a:lnTo>
                <a:lnTo>
                  <a:pt x="346671" y="677011"/>
                </a:lnTo>
                <a:lnTo>
                  <a:pt x="346633" y="666572"/>
                </a:lnTo>
                <a:lnTo>
                  <a:pt x="344716" y="651713"/>
                </a:lnTo>
                <a:lnTo>
                  <a:pt x="344436" y="648830"/>
                </a:lnTo>
                <a:lnTo>
                  <a:pt x="343281" y="636587"/>
                </a:lnTo>
                <a:lnTo>
                  <a:pt x="344703" y="625360"/>
                </a:lnTo>
                <a:lnTo>
                  <a:pt x="343496" y="613194"/>
                </a:lnTo>
                <a:lnTo>
                  <a:pt x="341845" y="609422"/>
                </a:lnTo>
                <a:lnTo>
                  <a:pt x="339991" y="605282"/>
                </a:lnTo>
                <a:lnTo>
                  <a:pt x="338162" y="591972"/>
                </a:lnTo>
                <a:lnTo>
                  <a:pt x="342061" y="589838"/>
                </a:lnTo>
                <a:lnTo>
                  <a:pt x="341884" y="589267"/>
                </a:lnTo>
                <a:lnTo>
                  <a:pt x="340995" y="579729"/>
                </a:lnTo>
                <a:lnTo>
                  <a:pt x="335330" y="515429"/>
                </a:lnTo>
                <a:lnTo>
                  <a:pt x="333133" y="488975"/>
                </a:lnTo>
                <a:lnTo>
                  <a:pt x="331406" y="466255"/>
                </a:lnTo>
                <a:lnTo>
                  <a:pt x="330479" y="450710"/>
                </a:lnTo>
                <a:lnTo>
                  <a:pt x="330657" y="445770"/>
                </a:lnTo>
                <a:lnTo>
                  <a:pt x="329526" y="443750"/>
                </a:lnTo>
                <a:lnTo>
                  <a:pt x="327977" y="441934"/>
                </a:lnTo>
                <a:lnTo>
                  <a:pt x="326326" y="434911"/>
                </a:lnTo>
                <a:lnTo>
                  <a:pt x="325132" y="416306"/>
                </a:lnTo>
                <a:lnTo>
                  <a:pt x="323507" y="396367"/>
                </a:lnTo>
                <a:lnTo>
                  <a:pt x="321856" y="376580"/>
                </a:lnTo>
                <a:lnTo>
                  <a:pt x="321017" y="364959"/>
                </a:lnTo>
                <a:lnTo>
                  <a:pt x="212077" y="364959"/>
                </a:lnTo>
                <a:lnTo>
                  <a:pt x="211823" y="365239"/>
                </a:lnTo>
                <a:lnTo>
                  <a:pt x="214490" y="379095"/>
                </a:lnTo>
                <a:lnTo>
                  <a:pt x="216877" y="388175"/>
                </a:lnTo>
                <a:lnTo>
                  <a:pt x="218732" y="398551"/>
                </a:lnTo>
                <a:lnTo>
                  <a:pt x="219786" y="416306"/>
                </a:lnTo>
                <a:lnTo>
                  <a:pt x="218795" y="411568"/>
                </a:lnTo>
                <a:lnTo>
                  <a:pt x="221856" y="447319"/>
                </a:lnTo>
                <a:lnTo>
                  <a:pt x="227279" y="502678"/>
                </a:lnTo>
                <a:lnTo>
                  <a:pt x="233413" y="564184"/>
                </a:lnTo>
                <a:lnTo>
                  <a:pt x="238556" y="618375"/>
                </a:lnTo>
                <a:lnTo>
                  <a:pt x="241071" y="651789"/>
                </a:lnTo>
                <a:lnTo>
                  <a:pt x="241681" y="648830"/>
                </a:lnTo>
                <a:lnTo>
                  <a:pt x="242658" y="671614"/>
                </a:lnTo>
                <a:lnTo>
                  <a:pt x="244614" y="695858"/>
                </a:lnTo>
                <a:lnTo>
                  <a:pt x="246291" y="720229"/>
                </a:lnTo>
                <a:lnTo>
                  <a:pt x="246468" y="743407"/>
                </a:lnTo>
                <a:lnTo>
                  <a:pt x="250139" y="776643"/>
                </a:lnTo>
                <a:lnTo>
                  <a:pt x="255016" y="825779"/>
                </a:lnTo>
                <a:lnTo>
                  <a:pt x="260578" y="885723"/>
                </a:lnTo>
                <a:lnTo>
                  <a:pt x="265976" y="947039"/>
                </a:lnTo>
                <a:lnTo>
                  <a:pt x="270903" y="1006805"/>
                </a:lnTo>
                <a:lnTo>
                  <a:pt x="274662" y="1057744"/>
                </a:lnTo>
                <a:lnTo>
                  <a:pt x="277596" y="1117727"/>
                </a:lnTo>
                <a:lnTo>
                  <a:pt x="276987" y="1122502"/>
                </a:lnTo>
                <a:lnTo>
                  <a:pt x="276618" y="1127137"/>
                </a:lnTo>
                <a:lnTo>
                  <a:pt x="278269" y="1150759"/>
                </a:lnTo>
                <a:lnTo>
                  <a:pt x="278955" y="1158265"/>
                </a:lnTo>
                <a:lnTo>
                  <a:pt x="277444" y="1161694"/>
                </a:lnTo>
                <a:lnTo>
                  <a:pt x="275678" y="1152156"/>
                </a:lnTo>
                <a:lnTo>
                  <a:pt x="277075" y="1165961"/>
                </a:lnTo>
                <a:lnTo>
                  <a:pt x="278472" y="1180757"/>
                </a:lnTo>
                <a:lnTo>
                  <a:pt x="280200" y="1195387"/>
                </a:lnTo>
                <a:lnTo>
                  <a:pt x="282575" y="1208709"/>
                </a:lnTo>
                <a:lnTo>
                  <a:pt x="284416" y="1246225"/>
                </a:lnTo>
                <a:lnTo>
                  <a:pt x="286918" y="1289342"/>
                </a:lnTo>
                <a:lnTo>
                  <a:pt x="289902" y="1336509"/>
                </a:lnTo>
                <a:lnTo>
                  <a:pt x="293230" y="1386192"/>
                </a:lnTo>
                <a:lnTo>
                  <a:pt x="400545" y="1386192"/>
                </a:lnTo>
                <a:close/>
              </a:path>
            </a:pathLst>
          </a:custGeom>
          <a:solidFill>
            <a:srgbClr val="420D21"/>
          </a:solidFill>
        </p:spPr>
        <p:txBody>
          <a:bodyPr wrap="square" lIns="0" tIns="0" rIns="0" bIns="0" rtlCol="0"/>
          <a:lstStyle/>
          <a:p>
            <a:endParaRPr sz="1632" dirty="0">
              <a:latin typeface="Lato" panose="020F0502020204030203" pitchFamily="34" charset="77"/>
            </a:endParaRPr>
          </a:p>
        </p:txBody>
      </p:sp>
      <p:sp>
        <p:nvSpPr>
          <p:cNvPr id="33" name="object 50">
            <a:extLst>
              <a:ext uri="{FF2B5EF4-FFF2-40B4-BE49-F238E27FC236}">
                <a16:creationId xmlns:a16="http://schemas.microsoft.com/office/drawing/2014/main" id="{A3B83172-F624-5742-AFB8-E6E02687AE47}"/>
              </a:ext>
            </a:extLst>
          </p:cNvPr>
          <p:cNvSpPr/>
          <p:nvPr userDrawn="1"/>
        </p:nvSpPr>
        <p:spPr>
          <a:xfrm>
            <a:off x="498823" y="3807404"/>
            <a:ext cx="2102972" cy="1702696"/>
          </a:xfrm>
          <a:custGeom>
            <a:avLst/>
            <a:gdLst/>
            <a:ahLst/>
            <a:cxnLst/>
            <a:rect l="l" t="t" r="r" b="b"/>
            <a:pathLst>
              <a:path w="2319020" h="1877695">
                <a:moveTo>
                  <a:pt x="2142934" y="0"/>
                </a:moveTo>
                <a:lnTo>
                  <a:pt x="0" y="188099"/>
                </a:lnTo>
                <a:lnTo>
                  <a:pt x="130098" y="1877225"/>
                </a:lnTo>
                <a:lnTo>
                  <a:pt x="2318626" y="1716989"/>
                </a:lnTo>
                <a:lnTo>
                  <a:pt x="2142934" y="0"/>
                </a:lnTo>
                <a:close/>
              </a:path>
            </a:pathLst>
          </a:custGeom>
          <a:solidFill>
            <a:schemeClr val="bg1"/>
          </a:solidFill>
        </p:spPr>
        <p:txBody>
          <a:bodyPr wrap="square" lIns="0" tIns="0" rIns="0" bIns="0" rtlCol="0"/>
          <a:lstStyle/>
          <a:p>
            <a:endParaRPr sz="1632" dirty="0">
              <a:latin typeface="Lato" panose="020F0502020204030203" pitchFamily="34" charset="77"/>
            </a:endParaRPr>
          </a:p>
        </p:txBody>
      </p:sp>
      <p:pic>
        <p:nvPicPr>
          <p:cNvPr id="34" name="Picture 33">
            <a:extLst>
              <a:ext uri="{FF2B5EF4-FFF2-40B4-BE49-F238E27FC236}">
                <a16:creationId xmlns:a16="http://schemas.microsoft.com/office/drawing/2014/main" id="{FBFA43EF-3AF1-4C4B-9DC6-667B8E1CE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360" y="4011299"/>
            <a:ext cx="1257898" cy="1257848"/>
          </a:xfrm>
          <a:prstGeom prst="rect">
            <a:avLst/>
          </a:prstGeom>
        </p:spPr>
      </p:pic>
      <p:sp>
        <p:nvSpPr>
          <p:cNvPr id="35" name="Rectangle 34">
            <a:extLst>
              <a:ext uri="{FF2B5EF4-FFF2-40B4-BE49-F238E27FC236}">
                <a16:creationId xmlns:a16="http://schemas.microsoft.com/office/drawing/2014/main" id="{80E777ED-7983-FA40-85B4-4D798F87903C}"/>
              </a:ext>
            </a:extLst>
          </p:cNvPr>
          <p:cNvSpPr/>
          <p:nvPr userDrawn="1"/>
        </p:nvSpPr>
        <p:spPr>
          <a:xfrm>
            <a:off x="84216" y="5687892"/>
            <a:ext cx="1114322" cy="1117007"/>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632"/>
          </a:p>
        </p:txBody>
      </p:sp>
    </p:spTree>
    <p:extLst>
      <p:ext uri="{BB962C8B-B14F-4D97-AF65-F5344CB8AC3E}">
        <p14:creationId xmlns:p14="http://schemas.microsoft.com/office/powerpoint/2010/main" val="438445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B393363-F5DC-7549-B108-04392BB1472A}"/>
              </a:ext>
            </a:extLst>
          </p:cNvPr>
          <p:cNvSpPr/>
          <p:nvPr userDrawn="1"/>
        </p:nvSpPr>
        <p:spPr>
          <a:xfrm rot="21314146">
            <a:off x="427509" y="3813060"/>
            <a:ext cx="2213966" cy="1702696"/>
          </a:xfrm>
          <a:prstGeom prst="rect">
            <a:avLst/>
          </a:prstGeom>
          <a:solidFill>
            <a:srgbClr val="E1D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2" dirty="0">
              <a:latin typeface="Lato" panose="020F0502020204030203" pitchFamily="34" charset="77"/>
            </a:endParaRPr>
          </a:p>
        </p:txBody>
      </p:sp>
      <p:sp>
        <p:nvSpPr>
          <p:cNvPr id="32" name="object 49">
            <a:extLst>
              <a:ext uri="{FF2B5EF4-FFF2-40B4-BE49-F238E27FC236}">
                <a16:creationId xmlns:a16="http://schemas.microsoft.com/office/drawing/2014/main" id="{C75AD83B-349E-B747-B12B-EEC464C32000}"/>
              </a:ext>
            </a:extLst>
          </p:cNvPr>
          <p:cNvSpPr/>
          <p:nvPr userDrawn="1"/>
        </p:nvSpPr>
        <p:spPr>
          <a:xfrm>
            <a:off x="1326150" y="5047569"/>
            <a:ext cx="554692" cy="1880690"/>
          </a:xfrm>
          <a:custGeom>
            <a:avLst/>
            <a:gdLst/>
            <a:ahLst/>
            <a:cxnLst/>
            <a:rect l="l" t="t" r="r" b="b"/>
            <a:pathLst>
              <a:path w="400685" h="1386204">
                <a:moveTo>
                  <a:pt x="6604" y="30784"/>
                </a:moveTo>
                <a:lnTo>
                  <a:pt x="5295" y="22034"/>
                </a:lnTo>
                <a:lnTo>
                  <a:pt x="3860" y="13614"/>
                </a:lnTo>
                <a:lnTo>
                  <a:pt x="2146" y="6070"/>
                </a:lnTo>
                <a:lnTo>
                  <a:pt x="0" y="0"/>
                </a:lnTo>
                <a:lnTo>
                  <a:pt x="1041" y="8915"/>
                </a:lnTo>
                <a:lnTo>
                  <a:pt x="2476" y="16865"/>
                </a:lnTo>
                <a:lnTo>
                  <a:pt x="4318" y="24079"/>
                </a:lnTo>
                <a:lnTo>
                  <a:pt x="6604" y="30784"/>
                </a:lnTo>
                <a:close/>
              </a:path>
              <a:path w="400685" h="1386204">
                <a:moveTo>
                  <a:pt x="389420" y="1226248"/>
                </a:moveTo>
                <a:lnTo>
                  <a:pt x="389204" y="1223721"/>
                </a:lnTo>
                <a:lnTo>
                  <a:pt x="389420" y="1226248"/>
                </a:lnTo>
                <a:close/>
              </a:path>
              <a:path w="400685" h="1386204">
                <a:moveTo>
                  <a:pt x="400545" y="1386192"/>
                </a:moveTo>
                <a:lnTo>
                  <a:pt x="400075" y="1378280"/>
                </a:lnTo>
                <a:lnTo>
                  <a:pt x="399618" y="1371473"/>
                </a:lnTo>
                <a:lnTo>
                  <a:pt x="398970" y="1362583"/>
                </a:lnTo>
                <a:lnTo>
                  <a:pt x="399034" y="1378280"/>
                </a:lnTo>
                <a:lnTo>
                  <a:pt x="396506" y="1372768"/>
                </a:lnTo>
                <a:lnTo>
                  <a:pt x="394944" y="1365034"/>
                </a:lnTo>
                <a:lnTo>
                  <a:pt x="393979" y="1355521"/>
                </a:lnTo>
                <a:lnTo>
                  <a:pt x="393268" y="1344650"/>
                </a:lnTo>
                <a:lnTo>
                  <a:pt x="395478" y="1353934"/>
                </a:lnTo>
                <a:lnTo>
                  <a:pt x="395922" y="1344650"/>
                </a:lnTo>
                <a:lnTo>
                  <a:pt x="396062" y="1341691"/>
                </a:lnTo>
                <a:lnTo>
                  <a:pt x="395173" y="1329232"/>
                </a:lnTo>
                <a:lnTo>
                  <a:pt x="393636" y="1315148"/>
                </a:lnTo>
                <a:lnTo>
                  <a:pt x="392252" y="1298028"/>
                </a:lnTo>
                <a:lnTo>
                  <a:pt x="394017" y="1307617"/>
                </a:lnTo>
                <a:lnTo>
                  <a:pt x="394436" y="1302143"/>
                </a:lnTo>
                <a:lnTo>
                  <a:pt x="393801" y="1298028"/>
                </a:lnTo>
                <a:lnTo>
                  <a:pt x="393331" y="1294892"/>
                </a:lnTo>
                <a:lnTo>
                  <a:pt x="393026" y="1291577"/>
                </a:lnTo>
                <a:lnTo>
                  <a:pt x="392633" y="1287373"/>
                </a:lnTo>
                <a:lnTo>
                  <a:pt x="391871" y="1291577"/>
                </a:lnTo>
                <a:lnTo>
                  <a:pt x="390588" y="1287373"/>
                </a:lnTo>
                <a:lnTo>
                  <a:pt x="389039" y="1280058"/>
                </a:lnTo>
                <a:lnTo>
                  <a:pt x="387388" y="1274419"/>
                </a:lnTo>
                <a:lnTo>
                  <a:pt x="389572" y="1275130"/>
                </a:lnTo>
                <a:lnTo>
                  <a:pt x="389623" y="1274419"/>
                </a:lnTo>
                <a:lnTo>
                  <a:pt x="390067" y="1268120"/>
                </a:lnTo>
                <a:lnTo>
                  <a:pt x="389699" y="1258125"/>
                </a:lnTo>
                <a:lnTo>
                  <a:pt x="389267" y="1249870"/>
                </a:lnTo>
                <a:lnTo>
                  <a:pt x="387959" y="1244638"/>
                </a:lnTo>
                <a:lnTo>
                  <a:pt x="387845" y="1236560"/>
                </a:lnTo>
                <a:lnTo>
                  <a:pt x="387769" y="1228953"/>
                </a:lnTo>
                <a:lnTo>
                  <a:pt x="386588" y="1225105"/>
                </a:lnTo>
                <a:lnTo>
                  <a:pt x="386778" y="1217168"/>
                </a:lnTo>
                <a:lnTo>
                  <a:pt x="389166" y="1223632"/>
                </a:lnTo>
                <a:lnTo>
                  <a:pt x="388556" y="1217168"/>
                </a:lnTo>
                <a:lnTo>
                  <a:pt x="388226" y="1213739"/>
                </a:lnTo>
                <a:lnTo>
                  <a:pt x="388277" y="1200340"/>
                </a:lnTo>
                <a:lnTo>
                  <a:pt x="388353" y="1195387"/>
                </a:lnTo>
                <a:lnTo>
                  <a:pt x="388416" y="1180757"/>
                </a:lnTo>
                <a:lnTo>
                  <a:pt x="387934" y="1164183"/>
                </a:lnTo>
                <a:lnTo>
                  <a:pt x="387680" y="1161694"/>
                </a:lnTo>
                <a:lnTo>
                  <a:pt x="385457" y="1140053"/>
                </a:lnTo>
                <a:lnTo>
                  <a:pt x="384543" y="1133716"/>
                </a:lnTo>
                <a:lnTo>
                  <a:pt x="384302" y="1127137"/>
                </a:lnTo>
                <a:lnTo>
                  <a:pt x="383717" y="1097965"/>
                </a:lnTo>
                <a:lnTo>
                  <a:pt x="381292" y="1091412"/>
                </a:lnTo>
                <a:lnTo>
                  <a:pt x="384111" y="1087310"/>
                </a:lnTo>
                <a:lnTo>
                  <a:pt x="380707" y="1077709"/>
                </a:lnTo>
                <a:lnTo>
                  <a:pt x="378968" y="1065758"/>
                </a:lnTo>
                <a:lnTo>
                  <a:pt x="377317" y="1054747"/>
                </a:lnTo>
                <a:lnTo>
                  <a:pt x="374167" y="1047978"/>
                </a:lnTo>
                <a:lnTo>
                  <a:pt x="374662" y="1043266"/>
                </a:lnTo>
                <a:lnTo>
                  <a:pt x="373532" y="1030998"/>
                </a:lnTo>
                <a:lnTo>
                  <a:pt x="373646" y="1022057"/>
                </a:lnTo>
                <a:lnTo>
                  <a:pt x="376021" y="1027938"/>
                </a:lnTo>
                <a:lnTo>
                  <a:pt x="377444" y="1035786"/>
                </a:lnTo>
                <a:lnTo>
                  <a:pt x="378612" y="1043762"/>
                </a:lnTo>
                <a:lnTo>
                  <a:pt x="380263" y="1050010"/>
                </a:lnTo>
                <a:lnTo>
                  <a:pt x="377748" y="1011415"/>
                </a:lnTo>
                <a:lnTo>
                  <a:pt x="373049" y="953363"/>
                </a:lnTo>
                <a:lnTo>
                  <a:pt x="367030" y="884643"/>
                </a:lnTo>
                <a:lnTo>
                  <a:pt x="360959" y="818413"/>
                </a:lnTo>
                <a:lnTo>
                  <a:pt x="355511" y="761314"/>
                </a:lnTo>
                <a:lnTo>
                  <a:pt x="352539" y="732053"/>
                </a:lnTo>
                <a:lnTo>
                  <a:pt x="351764" y="724319"/>
                </a:lnTo>
                <a:lnTo>
                  <a:pt x="352056" y="732053"/>
                </a:lnTo>
                <a:lnTo>
                  <a:pt x="350088" y="730453"/>
                </a:lnTo>
                <a:lnTo>
                  <a:pt x="348513" y="723442"/>
                </a:lnTo>
                <a:lnTo>
                  <a:pt x="348107" y="705218"/>
                </a:lnTo>
                <a:lnTo>
                  <a:pt x="349237" y="707288"/>
                </a:lnTo>
                <a:lnTo>
                  <a:pt x="349719" y="712266"/>
                </a:lnTo>
                <a:lnTo>
                  <a:pt x="350342" y="709320"/>
                </a:lnTo>
                <a:lnTo>
                  <a:pt x="350405" y="705218"/>
                </a:lnTo>
                <a:lnTo>
                  <a:pt x="350469" y="701344"/>
                </a:lnTo>
                <a:lnTo>
                  <a:pt x="347294" y="692467"/>
                </a:lnTo>
                <a:lnTo>
                  <a:pt x="349415" y="689317"/>
                </a:lnTo>
                <a:lnTo>
                  <a:pt x="350062" y="688365"/>
                </a:lnTo>
                <a:lnTo>
                  <a:pt x="348348" y="689317"/>
                </a:lnTo>
                <a:lnTo>
                  <a:pt x="347116" y="677011"/>
                </a:lnTo>
                <a:lnTo>
                  <a:pt x="347091" y="676770"/>
                </a:lnTo>
                <a:lnTo>
                  <a:pt x="346671" y="677011"/>
                </a:lnTo>
                <a:lnTo>
                  <a:pt x="346633" y="666572"/>
                </a:lnTo>
                <a:lnTo>
                  <a:pt x="344716" y="651713"/>
                </a:lnTo>
                <a:lnTo>
                  <a:pt x="344436" y="648830"/>
                </a:lnTo>
                <a:lnTo>
                  <a:pt x="343281" y="636587"/>
                </a:lnTo>
                <a:lnTo>
                  <a:pt x="344703" y="625360"/>
                </a:lnTo>
                <a:lnTo>
                  <a:pt x="343496" y="613194"/>
                </a:lnTo>
                <a:lnTo>
                  <a:pt x="341845" y="609422"/>
                </a:lnTo>
                <a:lnTo>
                  <a:pt x="339991" y="605282"/>
                </a:lnTo>
                <a:lnTo>
                  <a:pt x="338162" y="591972"/>
                </a:lnTo>
                <a:lnTo>
                  <a:pt x="342061" y="589838"/>
                </a:lnTo>
                <a:lnTo>
                  <a:pt x="341884" y="589267"/>
                </a:lnTo>
                <a:lnTo>
                  <a:pt x="340995" y="579729"/>
                </a:lnTo>
                <a:lnTo>
                  <a:pt x="335330" y="515429"/>
                </a:lnTo>
                <a:lnTo>
                  <a:pt x="333133" y="488975"/>
                </a:lnTo>
                <a:lnTo>
                  <a:pt x="331406" y="466255"/>
                </a:lnTo>
                <a:lnTo>
                  <a:pt x="330479" y="450710"/>
                </a:lnTo>
                <a:lnTo>
                  <a:pt x="330657" y="445770"/>
                </a:lnTo>
                <a:lnTo>
                  <a:pt x="329526" y="443750"/>
                </a:lnTo>
                <a:lnTo>
                  <a:pt x="327977" y="441934"/>
                </a:lnTo>
                <a:lnTo>
                  <a:pt x="326326" y="434911"/>
                </a:lnTo>
                <a:lnTo>
                  <a:pt x="325132" y="416306"/>
                </a:lnTo>
                <a:lnTo>
                  <a:pt x="323507" y="396367"/>
                </a:lnTo>
                <a:lnTo>
                  <a:pt x="321856" y="376580"/>
                </a:lnTo>
                <a:lnTo>
                  <a:pt x="321017" y="364959"/>
                </a:lnTo>
                <a:lnTo>
                  <a:pt x="212077" y="364959"/>
                </a:lnTo>
                <a:lnTo>
                  <a:pt x="211823" y="365239"/>
                </a:lnTo>
                <a:lnTo>
                  <a:pt x="214490" y="379095"/>
                </a:lnTo>
                <a:lnTo>
                  <a:pt x="216877" y="388175"/>
                </a:lnTo>
                <a:lnTo>
                  <a:pt x="218732" y="398551"/>
                </a:lnTo>
                <a:lnTo>
                  <a:pt x="219786" y="416306"/>
                </a:lnTo>
                <a:lnTo>
                  <a:pt x="218795" y="411568"/>
                </a:lnTo>
                <a:lnTo>
                  <a:pt x="221856" y="447319"/>
                </a:lnTo>
                <a:lnTo>
                  <a:pt x="227279" y="502678"/>
                </a:lnTo>
                <a:lnTo>
                  <a:pt x="233413" y="564184"/>
                </a:lnTo>
                <a:lnTo>
                  <a:pt x="238556" y="618375"/>
                </a:lnTo>
                <a:lnTo>
                  <a:pt x="241071" y="651789"/>
                </a:lnTo>
                <a:lnTo>
                  <a:pt x="241681" y="648830"/>
                </a:lnTo>
                <a:lnTo>
                  <a:pt x="242658" y="671614"/>
                </a:lnTo>
                <a:lnTo>
                  <a:pt x="244614" y="695858"/>
                </a:lnTo>
                <a:lnTo>
                  <a:pt x="246291" y="720229"/>
                </a:lnTo>
                <a:lnTo>
                  <a:pt x="246468" y="743407"/>
                </a:lnTo>
                <a:lnTo>
                  <a:pt x="250139" y="776643"/>
                </a:lnTo>
                <a:lnTo>
                  <a:pt x="255016" y="825779"/>
                </a:lnTo>
                <a:lnTo>
                  <a:pt x="260578" y="885723"/>
                </a:lnTo>
                <a:lnTo>
                  <a:pt x="265976" y="947039"/>
                </a:lnTo>
                <a:lnTo>
                  <a:pt x="270903" y="1006805"/>
                </a:lnTo>
                <a:lnTo>
                  <a:pt x="274662" y="1057744"/>
                </a:lnTo>
                <a:lnTo>
                  <a:pt x="277596" y="1117727"/>
                </a:lnTo>
                <a:lnTo>
                  <a:pt x="276987" y="1122502"/>
                </a:lnTo>
                <a:lnTo>
                  <a:pt x="276618" y="1127137"/>
                </a:lnTo>
                <a:lnTo>
                  <a:pt x="278269" y="1150759"/>
                </a:lnTo>
                <a:lnTo>
                  <a:pt x="278955" y="1158265"/>
                </a:lnTo>
                <a:lnTo>
                  <a:pt x="277444" y="1161694"/>
                </a:lnTo>
                <a:lnTo>
                  <a:pt x="275678" y="1152156"/>
                </a:lnTo>
                <a:lnTo>
                  <a:pt x="277075" y="1165961"/>
                </a:lnTo>
                <a:lnTo>
                  <a:pt x="278472" y="1180757"/>
                </a:lnTo>
                <a:lnTo>
                  <a:pt x="280200" y="1195387"/>
                </a:lnTo>
                <a:lnTo>
                  <a:pt x="282575" y="1208709"/>
                </a:lnTo>
                <a:lnTo>
                  <a:pt x="284416" y="1246225"/>
                </a:lnTo>
                <a:lnTo>
                  <a:pt x="286918" y="1289342"/>
                </a:lnTo>
                <a:lnTo>
                  <a:pt x="289902" y="1336509"/>
                </a:lnTo>
                <a:lnTo>
                  <a:pt x="293230" y="1386192"/>
                </a:lnTo>
                <a:lnTo>
                  <a:pt x="400545" y="1386192"/>
                </a:lnTo>
                <a:close/>
              </a:path>
            </a:pathLst>
          </a:custGeom>
          <a:solidFill>
            <a:srgbClr val="420D21"/>
          </a:solidFill>
        </p:spPr>
        <p:txBody>
          <a:bodyPr wrap="square" lIns="0" tIns="0" rIns="0" bIns="0" rtlCol="0"/>
          <a:lstStyle/>
          <a:p>
            <a:endParaRPr sz="1632" dirty="0">
              <a:latin typeface="Lato" panose="020F0502020204030203" pitchFamily="34" charset="77"/>
            </a:endParaRPr>
          </a:p>
        </p:txBody>
      </p:sp>
      <p:sp>
        <p:nvSpPr>
          <p:cNvPr id="33" name="object 50">
            <a:extLst>
              <a:ext uri="{FF2B5EF4-FFF2-40B4-BE49-F238E27FC236}">
                <a16:creationId xmlns:a16="http://schemas.microsoft.com/office/drawing/2014/main" id="{A3B83172-F624-5742-AFB8-E6E02687AE47}"/>
              </a:ext>
            </a:extLst>
          </p:cNvPr>
          <p:cNvSpPr/>
          <p:nvPr userDrawn="1"/>
        </p:nvSpPr>
        <p:spPr>
          <a:xfrm>
            <a:off x="498823" y="3807404"/>
            <a:ext cx="2102972" cy="1702696"/>
          </a:xfrm>
          <a:custGeom>
            <a:avLst/>
            <a:gdLst/>
            <a:ahLst/>
            <a:cxnLst/>
            <a:rect l="l" t="t" r="r" b="b"/>
            <a:pathLst>
              <a:path w="2319020" h="1877695">
                <a:moveTo>
                  <a:pt x="2142934" y="0"/>
                </a:moveTo>
                <a:lnTo>
                  <a:pt x="0" y="188099"/>
                </a:lnTo>
                <a:lnTo>
                  <a:pt x="130098" y="1877225"/>
                </a:lnTo>
                <a:lnTo>
                  <a:pt x="2318626" y="1716989"/>
                </a:lnTo>
                <a:lnTo>
                  <a:pt x="2142934" y="0"/>
                </a:lnTo>
                <a:close/>
              </a:path>
            </a:pathLst>
          </a:custGeom>
          <a:solidFill>
            <a:schemeClr val="bg1"/>
          </a:solidFill>
        </p:spPr>
        <p:txBody>
          <a:bodyPr wrap="square" lIns="0" tIns="0" rIns="0" bIns="0" rtlCol="0"/>
          <a:lstStyle/>
          <a:p>
            <a:endParaRPr sz="1632" dirty="0">
              <a:latin typeface="Lato" panose="020F0502020204030203" pitchFamily="34" charset="77"/>
            </a:endParaRPr>
          </a:p>
        </p:txBody>
      </p:sp>
      <p:pic>
        <p:nvPicPr>
          <p:cNvPr id="34" name="Picture 33">
            <a:extLst>
              <a:ext uri="{FF2B5EF4-FFF2-40B4-BE49-F238E27FC236}">
                <a16:creationId xmlns:a16="http://schemas.microsoft.com/office/drawing/2014/main" id="{FBFA43EF-3AF1-4C4B-9DC6-667B8E1CE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360" y="4011299"/>
            <a:ext cx="1257898" cy="1257848"/>
          </a:xfrm>
          <a:prstGeom prst="rect">
            <a:avLst/>
          </a:prstGeom>
        </p:spPr>
      </p:pic>
      <p:sp>
        <p:nvSpPr>
          <p:cNvPr id="35" name="Rectangle 34">
            <a:extLst>
              <a:ext uri="{FF2B5EF4-FFF2-40B4-BE49-F238E27FC236}">
                <a16:creationId xmlns:a16="http://schemas.microsoft.com/office/drawing/2014/main" id="{80E777ED-7983-FA40-85B4-4D798F87903C}"/>
              </a:ext>
            </a:extLst>
          </p:cNvPr>
          <p:cNvSpPr/>
          <p:nvPr userDrawn="1"/>
        </p:nvSpPr>
        <p:spPr>
          <a:xfrm>
            <a:off x="84215" y="5687892"/>
            <a:ext cx="1241934" cy="111700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632"/>
          </a:p>
        </p:txBody>
      </p:sp>
      <p:pic>
        <p:nvPicPr>
          <p:cNvPr id="7" name="Picture 6" descr="A picture containing text, clipart&#10;&#10;Description automatically generated">
            <a:extLst>
              <a:ext uri="{FF2B5EF4-FFF2-40B4-BE49-F238E27FC236}">
                <a16:creationId xmlns:a16="http://schemas.microsoft.com/office/drawing/2014/main" id="{799A3EB4-8146-6046-8395-69B3BAC55E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3770483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object 17">
            <a:extLst>
              <a:ext uri="{FF2B5EF4-FFF2-40B4-BE49-F238E27FC236}">
                <a16:creationId xmlns:a16="http://schemas.microsoft.com/office/drawing/2014/main" id="{2FC300CA-9E97-4A4C-BEC7-369FA224BACD}"/>
              </a:ext>
            </a:extLst>
          </p:cNvPr>
          <p:cNvGrpSpPr/>
          <p:nvPr userDrawn="1"/>
        </p:nvGrpSpPr>
        <p:grpSpPr>
          <a:xfrm>
            <a:off x="8998240" y="4271038"/>
            <a:ext cx="3040442" cy="2612874"/>
            <a:chOff x="4047731" y="3151149"/>
            <a:chExt cx="5130825" cy="4409465"/>
          </a:xfrm>
        </p:grpSpPr>
        <p:sp>
          <p:nvSpPr>
            <p:cNvPr id="3" name="object 18">
              <a:extLst>
                <a:ext uri="{FF2B5EF4-FFF2-40B4-BE49-F238E27FC236}">
                  <a16:creationId xmlns:a16="http://schemas.microsoft.com/office/drawing/2014/main" id="{37AD064C-4624-434F-9628-8B9D591C6C83}"/>
                </a:ext>
              </a:extLst>
            </p:cNvPr>
            <p:cNvSpPr/>
            <p:nvPr/>
          </p:nvSpPr>
          <p:spPr>
            <a:xfrm>
              <a:off x="7457809" y="3692387"/>
              <a:ext cx="1719580" cy="2317115"/>
            </a:xfrm>
            <a:custGeom>
              <a:avLst/>
              <a:gdLst/>
              <a:ahLst/>
              <a:cxnLst/>
              <a:rect l="l" t="t" r="r" b="b"/>
              <a:pathLst>
                <a:path w="1719579" h="2317115">
                  <a:moveTo>
                    <a:pt x="1109515" y="0"/>
                  </a:moveTo>
                  <a:lnTo>
                    <a:pt x="1021174" y="55499"/>
                  </a:lnTo>
                  <a:lnTo>
                    <a:pt x="933149" y="111601"/>
                  </a:lnTo>
                  <a:lnTo>
                    <a:pt x="889392" y="140039"/>
                  </a:lnTo>
                  <a:lnTo>
                    <a:pt x="845876" y="168821"/>
                  </a:lnTo>
                  <a:lnTo>
                    <a:pt x="802658" y="198012"/>
                  </a:lnTo>
                  <a:lnTo>
                    <a:pt x="759791" y="227675"/>
                  </a:lnTo>
                  <a:lnTo>
                    <a:pt x="717330" y="257875"/>
                  </a:lnTo>
                  <a:lnTo>
                    <a:pt x="675330" y="288677"/>
                  </a:lnTo>
                  <a:lnTo>
                    <a:pt x="633844" y="320144"/>
                  </a:lnTo>
                  <a:lnTo>
                    <a:pt x="592928" y="352343"/>
                  </a:lnTo>
                  <a:lnTo>
                    <a:pt x="552636" y="385336"/>
                  </a:lnTo>
                  <a:lnTo>
                    <a:pt x="513022" y="419188"/>
                  </a:lnTo>
                  <a:lnTo>
                    <a:pt x="476704" y="451641"/>
                  </a:lnTo>
                  <a:lnTo>
                    <a:pt x="441093" y="484972"/>
                  </a:lnTo>
                  <a:lnTo>
                    <a:pt x="406273" y="519180"/>
                  </a:lnTo>
                  <a:lnTo>
                    <a:pt x="372327" y="554268"/>
                  </a:lnTo>
                  <a:lnTo>
                    <a:pt x="339337" y="590234"/>
                  </a:lnTo>
                  <a:lnTo>
                    <a:pt x="307387" y="627080"/>
                  </a:lnTo>
                  <a:lnTo>
                    <a:pt x="276559" y="664806"/>
                  </a:lnTo>
                  <a:lnTo>
                    <a:pt x="246937" y="703413"/>
                  </a:lnTo>
                  <a:lnTo>
                    <a:pt x="218602" y="742901"/>
                  </a:lnTo>
                  <a:lnTo>
                    <a:pt x="191639" y="783270"/>
                  </a:lnTo>
                  <a:lnTo>
                    <a:pt x="166131" y="824522"/>
                  </a:lnTo>
                  <a:lnTo>
                    <a:pt x="142159" y="866656"/>
                  </a:lnTo>
                  <a:lnTo>
                    <a:pt x="119807" y="909673"/>
                  </a:lnTo>
                  <a:lnTo>
                    <a:pt x="99158" y="953574"/>
                  </a:lnTo>
                  <a:lnTo>
                    <a:pt x="80295" y="998359"/>
                  </a:lnTo>
                  <a:lnTo>
                    <a:pt x="62621" y="1046058"/>
                  </a:lnTo>
                  <a:lnTo>
                    <a:pt x="47130" y="1094496"/>
                  </a:lnTo>
                  <a:lnTo>
                    <a:pt x="33823" y="1143576"/>
                  </a:lnTo>
                  <a:lnTo>
                    <a:pt x="22704" y="1193199"/>
                  </a:lnTo>
                  <a:lnTo>
                    <a:pt x="13774" y="1243267"/>
                  </a:lnTo>
                  <a:lnTo>
                    <a:pt x="7036" y="1293684"/>
                  </a:lnTo>
                  <a:lnTo>
                    <a:pt x="2493" y="1344350"/>
                  </a:lnTo>
                  <a:lnTo>
                    <a:pt x="147" y="1395168"/>
                  </a:lnTo>
                  <a:lnTo>
                    <a:pt x="0" y="1446039"/>
                  </a:lnTo>
                  <a:lnTo>
                    <a:pt x="2054" y="1496867"/>
                  </a:lnTo>
                  <a:lnTo>
                    <a:pt x="6312" y="1547553"/>
                  </a:lnTo>
                  <a:lnTo>
                    <a:pt x="12777" y="1597998"/>
                  </a:lnTo>
                  <a:lnTo>
                    <a:pt x="21451" y="1648106"/>
                  </a:lnTo>
                  <a:lnTo>
                    <a:pt x="32336" y="1697779"/>
                  </a:lnTo>
                  <a:lnTo>
                    <a:pt x="45435" y="1746917"/>
                  </a:lnTo>
                  <a:lnTo>
                    <a:pt x="60749" y="1795424"/>
                  </a:lnTo>
                  <a:lnTo>
                    <a:pt x="77492" y="1841213"/>
                  </a:lnTo>
                  <a:lnTo>
                    <a:pt x="96209" y="1886226"/>
                  </a:lnTo>
                  <a:lnTo>
                    <a:pt x="116843" y="1930392"/>
                  </a:lnTo>
                  <a:lnTo>
                    <a:pt x="139337" y="1973643"/>
                  </a:lnTo>
                  <a:lnTo>
                    <a:pt x="163632" y="2015909"/>
                  </a:lnTo>
                  <a:lnTo>
                    <a:pt x="193369" y="2059899"/>
                  </a:lnTo>
                  <a:lnTo>
                    <a:pt x="217080" y="2090284"/>
                  </a:lnTo>
                  <a:lnTo>
                    <a:pt x="246679" y="2124221"/>
                  </a:lnTo>
                  <a:lnTo>
                    <a:pt x="282161" y="2160177"/>
                  </a:lnTo>
                  <a:lnTo>
                    <a:pt x="323521" y="2196622"/>
                  </a:lnTo>
                  <a:lnTo>
                    <a:pt x="370755" y="2232024"/>
                  </a:lnTo>
                  <a:lnTo>
                    <a:pt x="423856" y="2264852"/>
                  </a:lnTo>
                  <a:lnTo>
                    <a:pt x="482820" y="2293573"/>
                  </a:lnTo>
                  <a:lnTo>
                    <a:pt x="547642" y="2316657"/>
                  </a:lnTo>
                  <a:lnTo>
                    <a:pt x="564752" y="2291719"/>
                  </a:lnTo>
                  <a:lnTo>
                    <a:pt x="583956" y="2268454"/>
                  </a:lnTo>
                  <a:lnTo>
                    <a:pt x="627576" y="2228443"/>
                  </a:lnTo>
                  <a:lnTo>
                    <a:pt x="675219" y="2199848"/>
                  </a:lnTo>
                  <a:lnTo>
                    <a:pt x="719625" y="2183815"/>
                  </a:lnTo>
                  <a:lnTo>
                    <a:pt x="760924" y="2177476"/>
                  </a:lnTo>
                  <a:lnTo>
                    <a:pt x="782328" y="2177813"/>
                  </a:lnTo>
                  <a:lnTo>
                    <a:pt x="803204" y="2180920"/>
                  </a:lnTo>
                  <a:lnTo>
                    <a:pt x="810526" y="2181454"/>
                  </a:lnTo>
                  <a:lnTo>
                    <a:pt x="850689" y="2188940"/>
                  </a:lnTo>
                  <a:lnTo>
                    <a:pt x="902899" y="2208580"/>
                  </a:lnTo>
                  <a:lnTo>
                    <a:pt x="956417" y="2238232"/>
                  </a:lnTo>
                  <a:lnTo>
                    <a:pt x="1004753" y="2276055"/>
                  </a:lnTo>
                  <a:lnTo>
                    <a:pt x="1027573" y="2266043"/>
                  </a:lnTo>
                  <a:lnTo>
                    <a:pt x="1074112" y="2243548"/>
                  </a:lnTo>
                  <a:lnTo>
                    <a:pt x="1139768" y="2207558"/>
                  </a:lnTo>
                  <a:lnTo>
                    <a:pt x="1181029" y="2182924"/>
                  </a:lnTo>
                  <a:lnTo>
                    <a:pt x="1221437" y="2156968"/>
                  </a:lnTo>
                  <a:lnTo>
                    <a:pt x="1260815" y="2129533"/>
                  </a:lnTo>
                  <a:lnTo>
                    <a:pt x="1298984" y="2100468"/>
                  </a:lnTo>
                  <a:lnTo>
                    <a:pt x="1335766" y="2069617"/>
                  </a:lnTo>
                  <a:lnTo>
                    <a:pt x="1370914" y="2037230"/>
                  </a:lnTo>
                  <a:lnTo>
                    <a:pt x="1404655" y="2003382"/>
                  </a:lnTo>
                  <a:lnTo>
                    <a:pt x="1436945" y="1968144"/>
                  </a:lnTo>
                  <a:lnTo>
                    <a:pt x="1467739" y="1931592"/>
                  </a:lnTo>
                  <a:lnTo>
                    <a:pt x="1496992" y="1893798"/>
                  </a:lnTo>
                  <a:lnTo>
                    <a:pt x="1526231" y="1852435"/>
                  </a:lnTo>
                  <a:lnTo>
                    <a:pt x="1553385" y="1810068"/>
                  </a:lnTo>
                  <a:lnTo>
                    <a:pt x="1578495" y="1766741"/>
                  </a:lnTo>
                  <a:lnTo>
                    <a:pt x="1601599" y="1722497"/>
                  </a:lnTo>
                  <a:lnTo>
                    <a:pt x="1622738" y="1677380"/>
                  </a:lnTo>
                  <a:lnTo>
                    <a:pt x="1641950" y="1631433"/>
                  </a:lnTo>
                  <a:lnTo>
                    <a:pt x="1659274" y="1584700"/>
                  </a:lnTo>
                  <a:lnTo>
                    <a:pt x="1674750" y="1537225"/>
                  </a:lnTo>
                  <a:lnTo>
                    <a:pt x="1688417" y="1489050"/>
                  </a:lnTo>
                  <a:lnTo>
                    <a:pt x="1700313" y="1440219"/>
                  </a:lnTo>
                  <a:lnTo>
                    <a:pt x="1710479" y="1390777"/>
                  </a:lnTo>
                  <a:lnTo>
                    <a:pt x="1717322" y="1341461"/>
                  </a:lnTo>
                  <a:lnTo>
                    <a:pt x="1719584" y="1291433"/>
                  </a:lnTo>
                  <a:lnTo>
                    <a:pt x="1717253" y="1241295"/>
                  </a:lnTo>
                  <a:lnTo>
                    <a:pt x="1710319" y="1191651"/>
                  </a:lnTo>
                  <a:lnTo>
                    <a:pt x="1698772" y="1143105"/>
                  </a:lnTo>
                  <a:lnTo>
                    <a:pt x="1682600" y="1096262"/>
                  </a:lnTo>
                  <a:lnTo>
                    <a:pt x="1661792" y="1051723"/>
                  </a:lnTo>
                  <a:lnTo>
                    <a:pt x="1636338" y="1010094"/>
                  </a:lnTo>
                  <a:lnTo>
                    <a:pt x="1606228" y="971977"/>
                  </a:lnTo>
                  <a:lnTo>
                    <a:pt x="1571450" y="937977"/>
                  </a:lnTo>
                  <a:lnTo>
                    <a:pt x="1531994" y="908697"/>
                  </a:lnTo>
                  <a:lnTo>
                    <a:pt x="1492209" y="886442"/>
                  </a:lnTo>
                  <a:lnTo>
                    <a:pt x="1450255" y="868368"/>
                  </a:lnTo>
                  <a:lnTo>
                    <a:pt x="1406617" y="853605"/>
                  </a:lnTo>
                  <a:lnTo>
                    <a:pt x="1361776" y="841282"/>
                  </a:lnTo>
                  <a:lnTo>
                    <a:pt x="1316217" y="830530"/>
                  </a:lnTo>
                  <a:lnTo>
                    <a:pt x="1224876" y="810254"/>
                  </a:lnTo>
                  <a:lnTo>
                    <a:pt x="1180060" y="798989"/>
                  </a:lnTo>
                  <a:lnTo>
                    <a:pt x="1136459" y="785812"/>
                  </a:lnTo>
                  <a:lnTo>
                    <a:pt x="1094555" y="769854"/>
                  </a:lnTo>
                  <a:lnTo>
                    <a:pt x="1054832" y="750243"/>
                  </a:lnTo>
                  <a:lnTo>
                    <a:pt x="1017773" y="726109"/>
                  </a:lnTo>
                  <a:lnTo>
                    <a:pt x="983862" y="696582"/>
                  </a:lnTo>
                  <a:lnTo>
                    <a:pt x="952971" y="659486"/>
                  </a:lnTo>
                  <a:lnTo>
                    <a:pt x="928753" y="618159"/>
                  </a:lnTo>
                  <a:lnTo>
                    <a:pt x="910963" y="573499"/>
                  </a:lnTo>
                  <a:lnTo>
                    <a:pt x="899357" y="526407"/>
                  </a:lnTo>
                  <a:lnTo>
                    <a:pt x="893691" y="477780"/>
                  </a:lnTo>
                  <a:lnTo>
                    <a:pt x="893720" y="428518"/>
                  </a:lnTo>
                  <a:lnTo>
                    <a:pt x="899199" y="379520"/>
                  </a:lnTo>
                  <a:lnTo>
                    <a:pt x="909884" y="331685"/>
                  </a:lnTo>
                  <a:lnTo>
                    <a:pt x="925119" y="285540"/>
                  </a:lnTo>
                  <a:lnTo>
                    <a:pt x="944082" y="240955"/>
                  </a:lnTo>
                  <a:lnTo>
                    <a:pt x="966299" y="197819"/>
                  </a:lnTo>
                  <a:lnTo>
                    <a:pt x="991293" y="156022"/>
                  </a:lnTo>
                  <a:lnTo>
                    <a:pt x="1018587" y="115453"/>
                  </a:lnTo>
                  <a:lnTo>
                    <a:pt x="1047707" y="76000"/>
                  </a:lnTo>
                  <a:lnTo>
                    <a:pt x="1078175" y="37552"/>
                  </a:lnTo>
                  <a:lnTo>
                    <a:pt x="1109515"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4" name="object 19">
              <a:extLst>
                <a:ext uri="{FF2B5EF4-FFF2-40B4-BE49-F238E27FC236}">
                  <a16:creationId xmlns:a16="http://schemas.microsoft.com/office/drawing/2014/main" id="{53D6EC28-6106-D04A-84D3-E16892264642}"/>
                </a:ext>
              </a:extLst>
            </p:cNvPr>
            <p:cNvSpPr/>
            <p:nvPr/>
          </p:nvSpPr>
          <p:spPr>
            <a:xfrm>
              <a:off x="7415161" y="3624236"/>
              <a:ext cx="1763395" cy="2413000"/>
            </a:xfrm>
            <a:custGeom>
              <a:avLst/>
              <a:gdLst/>
              <a:ahLst/>
              <a:cxnLst/>
              <a:rect l="l" t="t" r="r" b="b"/>
              <a:pathLst>
                <a:path w="1763395" h="2413000">
                  <a:moveTo>
                    <a:pt x="22872" y="1257211"/>
                  </a:moveTo>
                  <a:lnTo>
                    <a:pt x="18567" y="1282700"/>
                  </a:lnTo>
                  <a:lnTo>
                    <a:pt x="22872" y="1257211"/>
                  </a:lnTo>
                  <a:close/>
                </a:path>
                <a:path w="1763395" h="2413000">
                  <a:moveTo>
                    <a:pt x="108089" y="1981200"/>
                  </a:moveTo>
                  <a:lnTo>
                    <a:pt x="106095" y="1975472"/>
                  </a:lnTo>
                  <a:lnTo>
                    <a:pt x="102387" y="1968500"/>
                  </a:lnTo>
                  <a:lnTo>
                    <a:pt x="108089" y="1981200"/>
                  </a:lnTo>
                  <a:close/>
                </a:path>
                <a:path w="1763395" h="2413000">
                  <a:moveTo>
                    <a:pt x="122237" y="2006600"/>
                  </a:moveTo>
                  <a:lnTo>
                    <a:pt x="116738" y="1995741"/>
                  </a:lnTo>
                  <a:lnTo>
                    <a:pt x="119253" y="2006600"/>
                  </a:lnTo>
                  <a:lnTo>
                    <a:pt x="122237" y="2006600"/>
                  </a:lnTo>
                  <a:close/>
                </a:path>
                <a:path w="1763395" h="2413000">
                  <a:moveTo>
                    <a:pt x="128155" y="2019300"/>
                  </a:moveTo>
                  <a:lnTo>
                    <a:pt x="122250" y="2006638"/>
                  </a:lnTo>
                  <a:lnTo>
                    <a:pt x="125272" y="2019300"/>
                  </a:lnTo>
                  <a:lnTo>
                    <a:pt x="128155" y="2019300"/>
                  </a:lnTo>
                  <a:close/>
                </a:path>
                <a:path w="1763395" h="2413000">
                  <a:moveTo>
                    <a:pt x="194335" y="2133600"/>
                  </a:moveTo>
                  <a:lnTo>
                    <a:pt x="191198" y="2129396"/>
                  </a:lnTo>
                  <a:lnTo>
                    <a:pt x="192468" y="2133600"/>
                  </a:lnTo>
                  <a:lnTo>
                    <a:pt x="194335" y="2133600"/>
                  </a:lnTo>
                  <a:close/>
                </a:path>
                <a:path w="1763395" h="2413000">
                  <a:moveTo>
                    <a:pt x="240284" y="2197100"/>
                  </a:moveTo>
                  <a:lnTo>
                    <a:pt x="232105" y="2184400"/>
                  </a:lnTo>
                  <a:lnTo>
                    <a:pt x="227076" y="2176957"/>
                  </a:lnTo>
                  <a:lnTo>
                    <a:pt x="223939" y="2174176"/>
                  </a:lnTo>
                  <a:lnTo>
                    <a:pt x="230047" y="2184400"/>
                  </a:lnTo>
                  <a:lnTo>
                    <a:pt x="237756" y="2197100"/>
                  </a:lnTo>
                  <a:lnTo>
                    <a:pt x="240284" y="2197100"/>
                  </a:lnTo>
                  <a:close/>
                </a:path>
                <a:path w="1763395" h="2413000">
                  <a:moveTo>
                    <a:pt x="563295" y="444500"/>
                  </a:moveTo>
                  <a:lnTo>
                    <a:pt x="558673" y="444500"/>
                  </a:lnTo>
                  <a:lnTo>
                    <a:pt x="557276" y="448297"/>
                  </a:lnTo>
                  <a:lnTo>
                    <a:pt x="563295" y="444500"/>
                  </a:lnTo>
                  <a:close/>
                </a:path>
                <a:path w="1763395" h="2413000">
                  <a:moveTo>
                    <a:pt x="1045057" y="190500"/>
                  </a:moveTo>
                  <a:lnTo>
                    <a:pt x="1042454" y="190500"/>
                  </a:lnTo>
                  <a:lnTo>
                    <a:pt x="1041120" y="196786"/>
                  </a:lnTo>
                  <a:lnTo>
                    <a:pt x="1045057" y="190500"/>
                  </a:lnTo>
                  <a:close/>
                </a:path>
                <a:path w="1763395" h="2413000">
                  <a:moveTo>
                    <a:pt x="1173264" y="853871"/>
                  </a:moveTo>
                  <a:lnTo>
                    <a:pt x="1167917" y="850900"/>
                  </a:lnTo>
                  <a:lnTo>
                    <a:pt x="1162367" y="850900"/>
                  </a:lnTo>
                  <a:lnTo>
                    <a:pt x="1173264" y="853871"/>
                  </a:lnTo>
                  <a:close/>
                </a:path>
                <a:path w="1763395" h="2413000">
                  <a:moveTo>
                    <a:pt x="1209027" y="863600"/>
                  </a:moveTo>
                  <a:lnTo>
                    <a:pt x="1173264" y="853871"/>
                  </a:lnTo>
                  <a:lnTo>
                    <a:pt x="1190802" y="863600"/>
                  </a:lnTo>
                  <a:lnTo>
                    <a:pt x="1209027" y="863600"/>
                  </a:lnTo>
                  <a:close/>
                </a:path>
                <a:path w="1763395" h="2413000">
                  <a:moveTo>
                    <a:pt x="1220228" y="866584"/>
                  </a:moveTo>
                  <a:lnTo>
                    <a:pt x="1214501" y="863600"/>
                  </a:lnTo>
                  <a:lnTo>
                    <a:pt x="1209027" y="863600"/>
                  </a:lnTo>
                  <a:lnTo>
                    <a:pt x="1220228" y="866584"/>
                  </a:lnTo>
                  <a:close/>
                </a:path>
                <a:path w="1763395" h="2413000">
                  <a:moveTo>
                    <a:pt x="1446187" y="927100"/>
                  </a:moveTo>
                  <a:lnTo>
                    <a:pt x="1434744" y="914400"/>
                  </a:lnTo>
                  <a:lnTo>
                    <a:pt x="1432433" y="914400"/>
                  </a:lnTo>
                  <a:lnTo>
                    <a:pt x="1410970" y="914400"/>
                  </a:lnTo>
                  <a:lnTo>
                    <a:pt x="1398574" y="914400"/>
                  </a:lnTo>
                  <a:lnTo>
                    <a:pt x="1356944" y="901700"/>
                  </a:lnTo>
                  <a:lnTo>
                    <a:pt x="1305166" y="889000"/>
                  </a:lnTo>
                  <a:lnTo>
                    <a:pt x="1220228" y="866584"/>
                  </a:lnTo>
                  <a:lnTo>
                    <a:pt x="1238935" y="876300"/>
                  </a:lnTo>
                  <a:lnTo>
                    <a:pt x="1439811" y="926985"/>
                  </a:lnTo>
                  <a:lnTo>
                    <a:pt x="1440078" y="927100"/>
                  </a:lnTo>
                  <a:lnTo>
                    <a:pt x="1440256" y="927100"/>
                  </a:lnTo>
                  <a:lnTo>
                    <a:pt x="1442453" y="927100"/>
                  </a:lnTo>
                  <a:lnTo>
                    <a:pt x="1446187" y="927100"/>
                  </a:lnTo>
                  <a:close/>
                </a:path>
                <a:path w="1763395" h="2413000">
                  <a:moveTo>
                    <a:pt x="1494320" y="933729"/>
                  </a:moveTo>
                  <a:lnTo>
                    <a:pt x="1490357" y="932205"/>
                  </a:lnTo>
                  <a:lnTo>
                    <a:pt x="1480972" y="928687"/>
                  </a:lnTo>
                  <a:lnTo>
                    <a:pt x="1476743" y="927150"/>
                  </a:lnTo>
                  <a:lnTo>
                    <a:pt x="1476616" y="927100"/>
                  </a:lnTo>
                  <a:lnTo>
                    <a:pt x="1471790" y="925334"/>
                  </a:lnTo>
                  <a:lnTo>
                    <a:pt x="1476527" y="927100"/>
                  </a:lnTo>
                  <a:lnTo>
                    <a:pt x="1460881" y="927100"/>
                  </a:lnTo>
                  <a:lnTo>
                    <a:pt x="1481378" y="939800"/>
                  </a:lnTo>
                  <a:lnTo>
                    <a:pt x="1484896" y="939800"/>
                  </a:lnTo>
                  <a:lnTo>
                    <a:pt x="1476768" y="927201"/>
                  </a:lnTo>
                  <a:lnTo>
                    <a:pt x="1494320" y="933729"/>
                  </a:lnTo>
                  <a:close/>
                </a:path>
                <a:path w="1763395" h="2413000">
                  <a:moveTo>
                    <a:pt x="1508607" y="944283"/>
                  </a:moveTo>
                  <a:lnTo>
                    <a:pt x="1506143" y="939800"/>
                  </a:lnTo>
                  <a:lnTo>
                    <a:pt x="1501597" y="939800"/>
                  </a:lnTo>
                  <a:lnTo>
                    <a:pt x="1508607" y="944283"/>
                  </a:lnTo>
                  <a:close/>
                </a:path>
                <a:path w="1763395" h="2413000">
                  <a:moveTo>
                    <a:pt x="1517992" y="943470"/>
                  </a:moveTo>
                  <a:lnTo>
                    <a:pt x="1510030" y="939761"/>
                  </a:lnTo>
                  <a:lnTo>
                    <a:pt x="1495894" y="934339"/>
                  </a:lnTo>
                  <a:lnTo>
                    <a:pt x="1517992" y="943470"/>
                  </a:lnTo>
                  <a:close/>
                </a:path>
                <a:path w="1763395" h="2413000">
                  <a:moveTo>
                    <a:pt x="1521447" y="952500"/>
                  </a:moveTo>
                  <a:lnTo>
                    <a:pt x="1508607" y="944283"/>
                  </a:lnTo>
                  <a:lnTo>
                    <a:pt x="1513116" y="952500"/>
                  </a:lnTo>
                  <a:lnTo>
                    <a:pt x="1521447" y="952500"/>
                  </a:lnTo>
                  <a:close/>
                </a:path>
                <a:path w="1763395" h="2413000">
                  <a:moveTo>
                    <a:pt x="1540662" y="965200"/>
                  </a:moveTo>
                  <a:lnTo>
                    <a:pt x="1533550" y="952500"/>
                  </a:lnTo>
                  <a:lnTo>
                    <a:pt x="1521447" y="952500"/>
                  </a:lnTo>
                  <a:lnTo>
                    <a:pt x="1538046" y="965200"/>
                  </a:lnTo>
                  <a:lnTo>
                    <a:pt x="1540662" y="965200"/>
                  </a:lnTo>
                  <a:close/>
                </a:path>
                <a:path w="1763395" h="2413000">
                  <a:moveTo>
                    <a:pt x="1553667" y="961237"/>
                  </a:moveTo>
                  <a:lnTo>
                    <a:pt x="1542211" y="954697"/>
                  </a:lnTo>
                  <a:lnTo>
                    <a:pt x="1538020" y="952754"/>
                  </a:lnTo>
                  <a:lnTo>
                    <a:pt x="1553667" y="961237"/>
                  </a:lnTo>
                  <a:close/>
                </a:path>
                <a:path w="1763395" h="2413000">
                  <a:moveTo>
                    <a:pt x="1574596" y="977900"/>
                  </a:moveTo>
                  <a:lnTo>
                    <a:pt x="1549831" y="965200"/>
                  </a:lnTo>
                  <a:lnTo>
                    <a:pt x="1546250" y="965200"/>
                  </a:lnTo>
                  <a:lnTo>
                    <a:pt x="1570609" y="977900"/>
                  </a:lnTo>
                  <a:lnTo>
                    <a:pt x="1574596" y="977900"/>
                  </a:lnTo>
                  <a:close/>
                </a:path>
                <a:path w="1763395" h="2413000">
                  <a:moveTo>
                    <a:pt x="1580337" y="980986"/>
                  </a:moveTo>
                  <a:lnTo>
                    <a:pt x="1577327" y="977900"/>
                  </a:lnTo>
                  <a:lnTo>
                    <a:pt x="1574609" y="977900"/>
                  </a:lnTo>
                  <a:lnTo>
                    <a:pt x="1580337" y="980986"/>
                  </a:lnTo>
                  <a:close/>
                </a:path>
                <a:path w="1763395" h="2413000">
                  <a:moveTo>
                    <a:pt x="1610118" y="1870811"/>
                  </a:moveTo>
                  <a:lnTo>
                    <a:pt x="1604606" y="1879600"/>
                  </a:lnTo>
                  <a:lnTo>
                    <a:pt x="1607947" y="1879600"/>
                  </a:lnTo>
                  <a:lnTo>
                    <a:pt x="1610118" y="1870811"/>
                  </a:lnTo>
                  <a:close/>
                </a:path>
                <a:path w="1763395" h="2413000">
                  <a:moveTo>
                    <a:pt x="1613230" y="1011656"/>
                  </a:moveTo>
                  <a:lnTo>
                    <a:pt x="1609534" y="1003300"/>
                  </a:lnTo>
                  <a:lnTo>
                    <a:pt x="1604175" y="1003300"/>
                  </a:lnTo>
                  <a:lnTo>
                    <a:pt x="1598269" y="990600"/>
                  </a:lnTo>
                  <a:lnTo>
                    <a:pt x="1580337" y="980986"/>
                  </a:lnTo>
                  <a:lnTo>
                    <a:pt x="1602181" y="1003300"/>
                  </a:lnTo>
                  <a:lnTo>
                    <a:pt x="1613230" y="1011656"/>
                  </a:lnTo>
                  <a:close/>
                </a:path>
                <a:path w="1763395" h="2413000">
                  <a:moveTo>
                    <a:pt x="1627530" y="1018870"/>
                  </a:moveTo>
                  <a:lnTo>
                    <a:pt x="1626781" y="1016000"/>
                  </a:lnTo>
                  <a:lnTo>
                    <a:pt x="1626514" y="1016000"/>
                  </a:lnTo>
                  <a:lnTo>
                    <a:pt x="1627530" y="1018870"/>
                  </a:lnTo>
                  <a:close/>
                </a:path>
                <a:path w="1763395" h="2413000">
                  <a:moveTo>
                    <a:pt x="1628114" y="1022680"/>
                  </a:moveTo>
                  <a:lnTo>
                    <a:pt x="1626095" y="1016000"/>
                  </a:lnTo>
                  <a:lnTo>
                    <a:pt x="1618983" y="1016000"/>
                  </a:lnTo>
                  <a:lnTo>
                    <a:pt x="1613230" y="1011656"/>
                  </a:lnTo>
                  <a:lnTo>
                    <a:pt x="1615160" y="1016000"/>
                  </a:lnTo>
                  <a:lnTo>
                    <a:pt x="1616290" y="1016000"/>
                  </a:lnTo>
                  <a:lnTo>
                    <a:pt x="1628114" y="1022680"/>
                  </a:lnTo>
                  <a:close/>
                </a:path>
                <a:path w="1763395" h="2413000">
                  <a:moveTo>
                    <a:pt x="1639430" y="1035342"/>
                  </a:moveTo>
                  <a:lnTo>
                    <a:pt x="1639049" y="1034529"/>
                  </a:lnTo>
                  <a:lnTo>
                    <a:pt x="1635633" y="1032344"/>
                  </a:lnTo>
                  <a:lnTo>
                    <a:pt x="1639430" y="1035342"/>
                  </a:lnTo>
                  <a:close/>
                </a:path>
                <a:path w="1763395" h="2413000">
                  <a:moveTo>
                    <a:pt x="1646707" y="1039431"/>
                  </a:moveTo>
                  <a:lnTo>
                    <a:pt x="1638808" y="1028700"/>
                  </a:lnTo>
                  <a:lnTo>
                    <a:pt x="1629067" y="1023213"/>
                  </a:lnTo>
                  <a:lnTo>
                    <a:pt x="1627530" y="1018870"/>
                  </a:lnTo>
                  <a:lnTo>
                    <a:pt x="1628597" y="1022946"/>
                  </a:lnTo>
                  <a:lnTo>
                    <a:pt x="1628114" y="1022680"/>
                  </a:lnTo>
                  <a:lnTo>
                    <a:pt x="1629956" y="1028700"/>
                  </a:lnTo>
                  <a:lnTo>
                    <a:pt x="1635633" y="1032344"/>
                  </a:lnTo>
                  <a:lnTo>
                    <a:pt x="1631022" y="1028700"/>
                  </a:lnTo>
                  <a:lnTo>
                    <a:pt x="1636280" y="1028700"/>
                  </a:lnTo>
                  <a:lnTo>
                    <a:pt x="1639049" y="1034529"/>
                  </a:lnTo>
                  <a:lnTo>
                    <a:pt x="1646707" y="1039431"/>
                  </a:lnTo>
                  <a:close/>
                </a:path>
                <a:path w="1763395" h="2413000">
                  <a:moveTo>
                    <a:pt x="1647126" y="1041400"/>
                  </a:moveTo>
                  <a:lnTo>
                    <a:pt x="1639430" y="1035342"/>
                  </a:lnTo>
                  <a:lnTo>
                    <a:pt x="1642325" y="1041400"/>
                  </a:lnTo>
                  <a:lnTo>
                    <a:pt x="1647126" y="1041400"/>
                  </a:lnTo>
                  <a:close/>
                </a:path>
                <a:path w="1763395" h="2413000">
                  <a:moveTo>
                    <a:pt x="1649780" y="1041400"/>
                  </a:moveTo>
                  <a:lnTo>
                    <a:pt x="1646707" y="1039431"/>
                  </a:lnTo>
                  <a:lnTo>
                    <a:pt x="1649260" y="1042911"/>
                  </a:lnTo>
                  <a:lnTo>
                    <a:pt x="1648688" y="1041400"/>
                  </a:lnTo>
                  <a:lnTo>
                    <a:pt x="1649780" y="1041400"/>
                  </a:lnTo>
                  <a:close/>
                </a:path>
                <a:path w="1763395" h="2413000">
                  <a:moveTo>
                    <a:pt x="1652981" y="1045781"/>
                  </a:moveTo>
                  <a:lnTo>
                    <a:pt x="1652714" y="1041400"/>
                  </a:lnTo>
                  <a:lnTo>
                    <a:pt x="1651520" y="1041400"/>
                  </a:lnTo>
                  <a:lnTo>
                    <a:pt x="1652981" y="1045781"/>
                  </a:lnTo>
                  <a:close/>
                </a:path>
                <a:path w="1763395" h="2413000">
                  <a:moveTo>
                    <a:pt x="1657502" y="1054100"/>
                  </a:moveTo>
                  <a:lnTo>
                    <a:pt x="1654314" y="1049782"/>
                  </a:lnTo>
                  <a:lnTo>
                    <a:pt x="1652981" y="1045781"/>
                  </a:lnTo>
                  <a:lnTo>
                    <a:pt x="1653133" y="1048169"/>
                  </a:lnTo>
                  <a:lnTo>
                    <a:pt x="1649260" y="1042911"/>
                  </a:lnTo>
                  <a:lnTo>
                    <a:pt x="1653501" y="1053909"/>
                  </a:lnTo>
                  <a:lnTo>
                    <a:pt x="1653514" y="1054100"/>
                  </a:lnTo>
                  <a:lnTo>
                    <a:pt x="1655762" y="1054100"/>
                  </a:lnTo>
                  <a:lnTo>
                    <a:pt x="1657502" y="1054100"/>
                  </a:lnTo>
                  <a:close/>
                </a:path>
                <a:path w="1763395" h="2413000">
                  <a:moveTo>
                    <a:pt x="1660055" y="1056703"/>
                  </a:moveTo>
                  <a:lnTo>
                    <a:pt x="1658924" y="1054100"/>
                  </a:lnTo>
                  <a:lnTo>
                    <a:pt x="1657502" y="1054100"/>
                  </a:lnTo>
                  <a:lnTo>
                    <a:pt x="1660055" y="1056703"/>
                  </a:lnTo>
                  <a:close/>
                </a:path>
                <a:path w="1763395" h="2413000">
                  <a:moveTo>
                    <a:pt x="1663839" y="1060577"/>
                  </a:moveTo>
                  <a:lnTo>
                    <a:pt x="1660626" y="1054100"/>
                  </a:lnTo>
                  <a:lnTo>
                    <a:pt x="1659966" y="1054100"/>
                  </a:lnTo>
                  <a:lnTo>
                    <a:pt x="1661287" y="1057973"/>
                  </a:lnTo>
                  <a:lnTo>
                    <a:pt x="1663839" y="1060577"/>
                  </a:lnTo>
                  <a:close/>
                </a:path>
                <a:path w="1763395" h="2413000">
                  <a:moveTo>
                    <a:pt x="1663877" y="1065555"/>
                  </a:moveTo>
                  <a:lnTo>
                    <a:pt x="1661287" y="1057973"/>
                  </a:lnTo>
                  <a:lnTo>
                    <a:pt x="1660055" y="1056703"/>
                  </a:lnTo>
                  <a:lnTo>
                    <a:pt x="1663877" y="1065555"/>
                  </a:lnTo>
                  <a:close/>
                </a:path>
                <a:path w="1763395" h="2413000">
                  <a:moveTo>
                    <a:pt x="1664423" y="1066800"/>
                  </a:moveTo>
                  <a:lnTo>
                    <a:pt x="1663877" y="1065555"/>
                  </a:lnTo>
                  <a:lnTo>
                    <a:pt x="1664309" y="1066800"/>
                  </a:lnTo>
                  <a:close/>
                </a:path>
                <a:path w="1763395" h="2413000">
                  <a:moveTo>
                    <a:pt x="1673707" y="1079500"/>
                  </a:moveTo>
                  <a:lnTo>
                    <a:pt x="1669935" y="1066800"/>
                  </a:lnTo>
                  <a:lnTo>
                    <a:pt x="1663839" y="1060577"/>
                  </a:lnTo>
                  <a:lnTo>
                    <a:pt x="1666938" y="1066800"/>
                  </a:lnTo>
                  <a:lnTo>
                    <a:pt x="1664423" y="1066800"/>
                  </a:lnTo>
                  <a:lnTo>
                    <a:pt x="1673707" y="1079500"/>
                  </a:lnTo>
                  <a:close/>
                </a:path>
                <a:path w="1763395" h="2413000">
                  <a:moveTo>
                    <a:pt x="1693532" y="1104900"/>
                  </a:moveTo>
                  <a:lnTo>
                    <a:pt x="1690230" y="1092200"/>
                  </a:lnTo>
                  <a:lnTo>
                    <a:pt x="1685086" y="1092200"/>
                  </a:lnTo>
                  <a:lnTo>
                    <a:pt x="1680349" y="1079500"/>
                  </a:lnTo>
                  <a:lnTo>
                    <a:pt x="1672818" y="1066800"/>
                  </a:lnTo>
                  <a:lnTo>
                    <a:pt x="1672132" y="1066800"/>
                  </a:lnTo>
                  <a:lnTo>
                    <a:pt x="1675879" y="1079500"/>
                  </a:lnTo>
                  <a:lnTo>
                    <a:pt x="1684794" y="1092200"/>
                  </a:lnTo>
                  <a:lnTo>
                    <a:pt x="1684274" y="1092200"/>
                  </a:lnTo>
                  <a:lnTo>
                    <a:pt x="1690306" y="1104900"/>
                  </a:lnTo>
                  <a:lnTo>
                    <a:pt x="1693532" y="1104900"/>
                  </a:lnTo>
                  <a:close/>
                </a:path>
                <a:path w="1763395" h="2413000">
                  <a:moveTo>
                    <a:pt x="1723047" y="1166075"/>
                  </a:moveTo>
                  <a:lnTo>
                    <a:pt x="1718983" y="1155700"/>
                  </a:lnTo>
                  <a:lnTo>
                    <a:pt x="1707946" y="1130300"/>
                  </a:lnTo>
                  <a:lnTo>
                    <a:pt x="1696339" y="1104900"/>
                  </a:lnTo>
                  <a:lnTo>
                    <a:pt x="1693532" y="1104900"/>
                  </a:lnTo>
                  <a:lnTo>
                    <a:pt x="1706435" y="1130300"/>
                  </a:lnTo>
                  <a:lnTo>
                    <a:pt x="1718398" y="1155700"/>
                  </a:lnTo>
                  <a:lnTo>
                    <a:pt x="1723047" y="1166075"/>
                  </a:lnTo>
                  <a:close/>
                </a:path>
                <a:path w="1763395" h="2413000">
                  <a:moveTo>
                    <a:pt x="1739595" y="1511300"/>
                  </a:moveTo>
                  <a:lnTo>
                    <a:pt x="1739049" y="1511300"/>
                  </a:lnTo>
                  <a:lnTo>
                    <a:pt x="1738007" y="1517281"/>
                  </a:lnTo>
                  <a:lnTo>
                    <a:pt x="1739595" y="1511300"/>
                  </a:lnTo>
                  <a:close/>
                </a:path>
                <a:path w="1763395" h="2413000">
                  <a:moveTo>
                    <a:pt x="1743113" y="1524000"/>
                  </a:moveTo>
                  <a:lnTo>
                    <a:pt x="1736852" y="1524000"/>
                  </a:lnTo>
                  <a:lnTo>
                    <a:pt x="1736229" y="1524000"/>
                  </a:lnTo>
                  <a:lnTo>
                    <a:pt x="1726285" y="1562100"/>
                  </a:lnTo>
                  <a:lnTo>
                    <a:pt x="1716722" y="1600200"/>
                  </a:lnTo>
                  <a:lnTo>
                    <a:pt x="1707083" y="1625600"/>
                  </a:lnTo>
                  <a:lnTo>
                    <a:pt x="1696974" y="1651000"/>
                  </a:lnTo>
                  <a:lnTo>
                    <a:pt x="1693646" y="1663700"/>
                  </a:lnTo>
                  <a:lnTo>
                    <a:pt x="1690217" y="1676400"/>
                  </a:lnTo>
                  <a:lnTo>
                    <a:pt x="1686737" y="1676400"/>
                  </a:lnTo>
                  <a:lnTo>
                    <a:pt x="1683308" y="1689100"/>
                  </a:lnTo>
                  <a:lnTo>
                    <a:pt x="1670316" y="1727200"/>
                  </a:lnTo>
                  <a:lnTo>
                    <a:pt x="1653057" y="1765300"/>
                  </a:lnTo>
                  <a:lnTo>
                    <a:pt x="1631289" y="1803400"/>
                  </a:lnTo>
                  <a:lnTo>
                    <a:pt x="1604784" y="1854200"/>
                  </a:lnTo>
                  <a:lnTo>
                    <a:pt x="1580019" y="1892300"/>
                  </a:lnTo>
                  <a:lnTo>
                    <a:pt x="1577403" y="1895868"/>
                  </a:lnTo>
                  <a:lnTo>
                    <a:pt x="1577403" y="1917700"/>
                  </a:lnTo>
                  <a:lnTo>
                    <a:pt x="1574457" y="1922602"/>
                  </a:lnTo>
                  <a:lnTo>
                    <a:pt x="1576832" y="1917700"/>
                  </a:lnTo>
                  <a:lnTo>
                    <a:pt x="1577403" y="1917700"/>
                  </a:lnTo>
                  <a:lnTo>
                    <a:pt x="1577403" y="1895868"/>
                  </a:lnTo>
                  <a:lnTo>
                    <a:pt x="1551990" y="1930400"/>
                  </a:lnTo>
                  <a:lnTo>
                    <a:pt x="1520863" y="1968500"/>
                  </a:lnTo>
                  <a:lnTo>
                    <a:pt x="1486827" y="2019300"/>
                  </a:lnTo>
                  <a:lnTo>
                    <a:pt x="1450111" y="2057400"/>
                  </a:lnTo>
                  <a:lnTo>
                    <a:pt x="1425943" y="2082800"/>
                  </a:lnTo>
                  <a:lnTo>
                    <a:pt x="1400937" y="2108200"/>
                  </a:lnTo>
                  <a:lnTo>
                    <a:pt x="1375206" y="2120900"/>
                  </a:lnTo>
                  <a:lnTo>
                    <a:pt x="1348879" y="2146300"/>
                  </a:lnTo>
                  <a:lnTo>
                    <a:pt x="1321981" y="2171700"/>
                  </a:lnTo>
                  <a:lnTo>
                    <a:pt x="1294688" y="2184400"/>
                  </a:lnTo>
                  <a:lnTo>
                    <a:pt x="1267193" y="2209800"/>
                  </a:lnTo>
                  <a:lnTo>
                    <a:pt x="1212278" y="2235200"/>
                  </a:lnTo>
                  <a:lnTo>
                    <a:pt x="1185265" y="2260600"/>
                  </a:lnTo>
                  <a:lnTo>
                    <a:pt x="1158760" y="2273300"/>
                  </a:lnTo>
                  <a:lnTo>
                    <a:pt x="1132954" y="2286000"/>
                  </a:lnTo>
                  <a:lnTo>
                    <a:pt x="1120419" y="2286000"/>
                  </a:lnTo>
                  <a:lnTo>
                    <a:pt x="1108113" y="2298700"/>
                  </a:lnTo>
                  <a:lnTo>
                    <a:pt x="1096022" y="2298700"/>
                  </a:lnTo>
                  <a:lnTo>
                    <a:pt x="1084186" y="2311400"/>
                  </a:lnTo>
                  <a:lnTo>
                    <a:pt x="1061326" y="2324100"/>
                  </a:lnTo>
                  <a:lnTo>
                    <a:pt x="1050785" y="2324100"/>
                  </a:lnTo>
                  <a:lnTo>
                    <a:pt x="1044473" y="2311400"/>
                  </a:lnTo>
                  <a:lnTo>
                    <a:pt x="1035659" y="2311400"/>
                  </a:lnTo>
                  <a:lnTo>
                    <a:pt x="1026871" y="2298700"/>
                  </a:lnTo>
                  <a:lnTo>
                    <a:pt x="1018260" y="2298700"/>
                  </a:lnTo>
                  <a:lnTo>
                    <a:pt x="1009815" y="2286000"/>
                  </a:lnTo>
                  <a:lnTo>
                    <a:pt x="1001547" y="2286000"/>
                  </a:lnTo>
                  <a:lnTo>
                    <a:pt x="993508" y="2273300"/>
                  </a:lnTo>
                  <a:lnTo>
                    <a:pt x="978014" y="2273300"/>
                  </a:lnTo>
                  <a:lnTo>
                    <a:pt x="963434" y="2260600"/>
                  </a:lnTo>
                  <a:lnTo>
                    <a:pt x="949617" y="2260600"/>
                  </a:lnTo>
                  <a:lnTo>
                    <a:pt x="936447" y="2247900"/>
                  </a:lnTo>
                  <a:lnTo>
                    <a:pt x="912253" y="2235200"/>
                  </a:lnTo>
                  <a:lnTo>
                    <a:pt x="872096" y="2235200"/>
                  </a:lnTo>
                  <a:lnTo>
                    <a:pt x="855548" y="2222500"/>
                  </a:lnTo>
                  <a:lnTo>
                    <a:pt x="758596" y="2222500"/>
                  </a:lnTo>
                  <a:lnTo>
                    <a:pt x="748334" y="2235200"/>
                  </a:lnTo>
                  <a:lnTo>
                    <a:pt x="717562" y="2235200"/>
                  </a:lnTo>
                  <a:lnTo>
                    <a:pt x="707313" y="2247900"/>
                  </a:lnTo>
                  <a:lnTo>
                    <a:pt x="686930" y="2260600"/>
                  </a:lnTo>
                  <a:lnTo>
                    <a:pt x="667029" y="2260600"/>
                  </a:lnTo>
                  <a:lnTo>
                    <a:pt x="647776" y="2286000"/>
                  </a:lnTo>
                  <a:lnTo>
                    <a:pt x="629373" y="2298700"/>
                  </a:lnTo>
                  <a:lnTo>
                    <a:pt x="620483" y="2298700"/>
                  </a:lnTo>
                  <a:lnTo>
                    <a:pt x="611835" y="2311400"/>
                  </a:lnTo>
                  <a:lnTo>
                    <a:pt x="603415" y="2324100"/>
                  </a:lnTo>
                  <a:lnTo>
                    <a:pt x="595249" y="2324100"/>
                  </a:lnTo>
                  <a:lnTo>
                    <a:pt x="592569" y="2336800"/>
                  </a:lnTo>
                  <a:lnTo>
                    <a:pt x="587336" y="2336800"/>
                  </a:lnTo>
                  <a:lnTo>
                    <a:pt x="583463" y="2349500"/>
                  </a:lnTo>
                  <a:lnTo>
                    <a:pt x="557187" y="2349500"/>
                  </a:lnTo>
                  <a:lnTo>
                    <a:pt x="553034" y="2336800"/>
                  </a:lnTo>
                  <a:lnTo>
                    <a:pt x="548779" y="2336800"/>
                  </a:lnTo>
                  <a:lnTo>
                    <a:pt x="523265" y="2324100"/>
                  </a:lnTo>
                  <a:lnTo>
                    <a:pt x="473583" y="2298700"/>
                  </a:lnTo>
                  <a:lnTo>
                    <a:pt x="449262" y="2286000"/>
                  </a:lnTo>
                  <a:lnTo>
                    <a:pt x="425488" y="2273300"/>
                  </a:lnTo>
                  <a:lnTo>
                    <a:pt x="402450" y="2247900"/>
                  </a:lnTo>
                  <a:lnTo>
                    <a:pt x="366979" y="2222500"/>
                  </a:lnTo>
                  <a:lnTo>
                    <a:pt x="333336" y="2197100"/>
                  </a:lnTo>
                  <a:lnTo>
                    <a:pt x="301828" y="2159000"/>
                  </a:lnTo>
                  <a:lnTo>
                    <a:pt x="272783" y="2120900"/>
                  </a:lnTo>
                  <a:lnTo>
                    <a:pt x="246519" y="2082800"/>
                  </a:lnTo>
                  <a:lnTo>
                    <a:pt x="224764" y="2044700"/>
                  </a:lnTo>
                  <a:lnTo>
                    <a:pt x="204533" y="2006600"/>
                  </a:lnTo>
                  <a:lnTo>
                    <a:pt x="180238" y="1955800"/>
                  </a:lnTo>
                  <a:lnTo>
                    <a:pt x="169252" y="1930400"/>
                  </a:lnTo>
                  <a:lnTo>
                    <a:pt x="159067" y="1917700"/>
                  </a:lnTo>
                  <a:lnTo>
                    <a:pt x="149656" y="1892300"/>
                  </a:lnTo>
                  <a:lnTo>
                    <a:pt x="133197" y="1841500"/>
                  </a:lnTo>
                  <a:lnTo>
                    <a:pt x="119405" y="1790700"/>
                  </a:lnTo>
                  <a:lnTo>
                    <a:pt x="108077" y="1752600"/>
                  </a:lnTo>
                  <a:lnTo>
                    <a:pt x="99047" y="1714500"/>
                  </a:lnTo>
                  <a:lnTo>
                    <a:pt x="93700" y="1676400"/>
                  </a:lnTo>
                  <a:lnTo>
                    <a:pt x="88633" y="1638300"/>
                  </a:lnTo>
                  <a:lnTo>
                    <a:pt x="84531" y="1587500"/>
                  </a:lnTo>
                  <a:lnTo>
                    <a:pt x="82143" y="1549400"/>
                  </a:lnTo>
                  <a:lnTo>
                    <a:pt x="82245" y="1574800"/>
                  </a:lnTo>
                  <a:lnTo>
                    <a:pt x="81686" y="1574800"/>
                  </a:lnTo>
                  <a:lnTo>
                    <a:pt x="81051" y="1562100"/>
                  </a:lnTo>
                  <a:lnTo>
                    <a:pt x="80416" y="1562100"/>
                  </a:lnTo>
                  <a:lnTo>
                    <a:pt x="80048" y="1549400"/>
                  </a:lnTo>
                  <a:lnTo>
                    <a:pt x="79044" y="1524000"/>
                  </a:lnTo>
                  <a:lnTo>
                    <a:pt x="78676" y="1511300"/>
                  </a:lnTo>
                  <a:lnTo>
                    <a:pt x="78587" y="1485900"/>
                  </a:lnTo>
                  <a:lnTo>
                    <a:pt x="78486" y="1473200"/>
                  </a:lnTo>
                  <a:lnTo>
                    <a:pt x="77457" y="1473200"/>
                  </a:lnTo>
                  <a:lnTo>
                    <a:pt x="78473" y="1435100"/>
                  </a:lnTo>
                  <a:lnTo>
                    <a:pt x="81165" y="1397000"/>
                  </a:lnTo>
                  <a:lnTo>
                    <a:pt x="84747" y="1358900"/>
                  </a:lnTo>
                  <a:lnTo>
                    <a:pt x="91249" y="1308100"/>
                  </a:lnTo>
                  <a:lnTo>
                    <a:pt x="101536" y="1257211"/>
                  </a:lnTo>
                  <a:lnTo>
                    <a:pt x="116357" y="1193800"/>
                  </a:lnTo>
                  <a:lnTo>
                    <a:pt x="128905" y="1143000"/>
                  </a:lnTo>
                  <a:lnTo>
                    <a:pt x="144183" y="1104900"/>
                  </a:lnTo>
                  <a:lnTo>
                    <a:pt x="162039" y="1054100"/>
                  </a:lnTo>
                  <a:lnTo>
                    <a:pt x="182295" y="1016000"/>
                  </a:lnTo>
                  <a:lnTo>
                    <a:pt x="204749" y="965200"/>
                  </a:lnTo>
                  <a:lnTo>
                    <a:pt x="229311" y="926985"/>
                  </a:lnTo>
                  <a:lnTo>
                    <a:pt x="255676" y="876300"/>
                  </a:lnTo>
                  <a:lnTo>
                    <a:pt x="283425" y="838200"/>
                  </a:lnTo>
                  <a:lnTo>
                    <a:pt x="312077" y="787400"/>
                  </a:lnTo>
                  <a:lnTo>
                    <a:pt x="341223" y="749300"/>
                  </a:lnTo>
                  <a:lnTo>
                    <a:pt x="370446" y="723900"/>
                  </a:lnTo>
                  <a:lnTo>
                    <a:pt x="399351" y="685800"/>
                  </a:lnTo>
                  <a:lnTo>
                    <a:pt x="440601" y="635000"/>
                  </a:lnTo>
                  <a:lnTo>
                    <a:pt x="478142" y="596900"/>
                  </a:lnTo>
                  <a:lnTo>
                    <a:pt x="510324" y="571500"/>
                  </a:lnTo>
                  <a:lnTo>
                    <a:pt x="535520" y="546100"/>
                  </a:lnTo>
                  <a:lnTo>
                    <a:pt x="558647" y="520700"/>
                  </a:lnTo>
                  <a:lnTo>
                    <a:pt x="583298" y="495300"/>
                  </a:lnTo>
                  <a:lnTo>
                    <a:pt x="609092" y="469900"/>
                  </a:lnTo>
                  <a:lnTo>
                    <a:pt x="635660" y="457200"/>
                  </a:lnTo>
                  <a:lnTo>
                    <a:pt x="689178" y="406400"/>
                  </a:lnTo>
                  <a:lnTo>
                    <a:pt x="715162" y="393700"/>
                  </a:lnTo>
                  <a:lnTo>
                    <a:pt x="740067" y="368300"/>
                  </a:lnTo>
                  <a:lnTo>
                    <a:pt x="733767" y="368300"/>
                  </a:lnTo>
                  <a:lnTo>
                    <a:pt x="759396" y="355600"/>
                  </a:lnTo>
                  <a:lnTo>
                    <a:pt x="798017" y="330200"/>
                  </a:lnTo>
                  <a:lnTo>
                    <a:pt x="847191" y="292100"/>
                  </a:lnTo>
                  <a:lnTo>
                    <a:pt x="904481" y="254000"/>
                  </a:lnTo>
                  <a:lnTo>
                    <a:pt x="945819" y="215900"/>
                  </a:lnTo>
                  <a:lnTo>
                    <a:pt x="1075829" y="139700"/>
                  </a:lnTo>
                  <a:lnTo>
                    <a:pt x="1093825" y="123520"/>
                  </a:lnTo>
                  <a:lnTo>
                    <a:pt x="1076769" y="152400"/>
                  </a:lnTo>
                  <a:lnTo>
                    <a:pt x="1053350" y="177800"/>
                  </a:lnTo>
                  <a:lnTo>
                    <a:pt x="1041006" y="197319"/>
                  </a:lnTo>
                  <a:lnTo>
                    <a:pt x="1041120" y="196786"/>
                  </a:lnTo>
                  <a:lnTo>
                    <a:pt x="1029144" y="215900"/>
                  </a:lnTo>
                  <a:lnTo>
                    <a:pt x="1017689" y="241300"/>
                  </a:lnTo>
                  <a:lnTo>
                    <a:pt x="1009269" y="254000"/>
                  </a:lnTo>
                  <a:lnTo>
                    <a:pt x="1002487" y="266700"/>
                  </a:lnTo>
                  <a:lnTo>
                    <a:pt x="996403" y="279400"/>
                  </a:lnTo>
                  <a:lnTo>
                    <a:pt x="989838" y="292100"/>
                  </a:lnTo>
                  <a:lnTo>
                    <a:pt x="982141" y="304800"/>
                  </a:lnTo>
                  <a:lnTo>
                    <a:pt x="972629" y="317500"/>
                  </a:lnTo>
                  <a:lnTo>
                    <a:pt x="973709" y="317500"/>
                  </a:lnTo>
                  <a:lnTo>
                    <a:pt x="972616" y="330200"/>
                  </a:lnTo>
                  <a:lnTo>
                    <a:pt x="970178" y="330200"/>
                  </a:lnTo>
                  <a:lnTo>
                    <a:pt x="960704" y="355600"/>
                  </a:lnTo>
                  <a:lnTo>
                    <a:pt x="955306" y="368300"/>
                  </a:lnTo>
                  <a:lnTo>
                    <a:pt x="950252" y="393700"/>
                  </a:lnTo>
                  <a:lnTo>
                    <a:pt x="945972" y="406400"/>
                  </a:lnTo>
                  <a:lnTo>
                    <a:pt x="942924" y="419100"/>
                  </a:lnTo>
                  <a:lnTo>
                    <a:pt x="943076" y="419100"/>
                  </a:lnTo>
                  <a:lnTo>
                    <a:pt x="939126" y="431800"/>
                  </a:lnTo>
                  <a:lnTo>
                    <a:pt x="935443" y="457200"/>
                  </a:lnTo>
                  <a:lnTo>
                    <a:pt x="932649" y="482600"/>
                  </a:lnTo>
                  <a:lnTo>
                    <a:pt x="931418" y="508000"/>
                  </a:lnTo>
                  <a:lnTo>
                    <a:pt x="931430" y="533400"/>
                  </a:lnTo>
                  <a:lnTo>
                    <a:pt x="932091" y="546100"/>
                  </a:lnTo>
                  <a:lnTo>
                    <a:pt x="933297" y="558800"/>
                  </a:lnTo>
                  <a:lnTo>
                    <a:pt x="934948" y="571500"/>
                  </a:lnTo>
                  <a:lnTo>
                    <a:pt x="937361" y="584200"/>
                  </a:lnTo>
                  <a:lnTo>
                    <a:pt x="940130" y="609600"/>
                  </a:lnTo>
                  <a:lnTo>
                    <a:pt x="943343" y="622300"/>
                  </a:lnTo>
                  <a:lnTo>
                    <a:pt x="947127" y="635000"/>
                  </a:lnTo>
                  <a:lnTo>
                    <a:pt x="946150" y="635000"/>
                  </a:lnTo>
                  <a:lnTo>
                    <a:pt x="953909" y="660400"/>
                  </a:lnTo>
                  <a:lnTo>
                    <a:pt x="964869" y="685800"/>
                  </a:lnTo>
                  <a:lnTo>
                    <a:pt x="979055" y="711200"/>
                  </a:lnTo>
                  <a:lnTo>
                    <a:pt x="996454" y="736600"/>
                  </a:lnTo>
                  <a:lnTo>
                    <a:pt x="1001255" y="736600"/>
                  </a:lnTo>
                  <a:lnTo>
                    <a:pt x="1006055" y="749300"/>
                  </a:lnTo>
                  <a:lnTo>
                    <a:pt x="1010970" y="749300"/>
                  </a:lnTo>
                  <a:lnTo>
                    <a:pt x="1016101" y="762000"/>
                  </a:lnTo>
                  <a:lnTo>
                    <a:pt x="1022692" y="762000"/>
                  </a:lnTo>
                  <a:lnTo>
                    <a:pt x="1026134" y="774700"/>
                  </a:lnTo>
                  <a:lnTo>
                    <a:pt x="1036574" y="774700"/>
                  </a:lnTo>
                  <a:lnTo>
                    <a:pt x="1043406" y="787400"/>
                  </a:lnTo>
                  <a:lnTo>
                    <a:pt x="1049312" y="787400"/>
                  </a:lnTo>
                  <a:lnTo>
                    <a:pt x="1055382" y="800100"/>
                  </a:lnTo>
                  <a:lnTo>
                    <a:pt x="1071460" y="800100"/>
                  </a:lnTo>
                  <a:lnTo>
                    <a:pt x="1087780" y="812800"/>
                  </a:lnTo>
                  <a:lnTo>
                    <a:pt x="1105814" y="825500"/>
                  </a:lnTo>
                  <a:lnTo>
                    <a:pt x="1125270" y="838200"/>
                  </a:lnTo>
                  <a:lnTo>
                    <a:pt x="1145921" y="850900"/>
                  </a:lnTo>
                  <a:lnTo>
                    <a:pt x="1162367" y="850900"/>
                  </a:lnTo>
                  <a:lnTo>
                    <a:pt x="1117295" y="825500"/>
                  </a:lnTo>
                  <a:lnTo>
                    <a:pt x="1075359" y="800100"/>
                  </a:lnTo>
                  <a:lnTo>
                    <a:pt x="1037526" y="774700"/>
                  </a:lnTo>
                  <a:lnTo>
                    <a:pt x="1005141" y="736600"/>
                  </a:lnTo>
                  <a:lnTo>
                    <a:pt x="979538" y="698500"/>
                  </a:lnTo>
                  <a:lnTo>
                    <a:pt x="960780" y="647700"/>
                  </a:lnTo>
                  <a:lnTo>
                    <a:pt x="948601" y="609600"/>
                  </a:lnTo>
                  <a:lnTo>
                    <a:pt x="942594" y="558800"/>
                  </a:lnTo>
                  <a:lnTo>
                    <a:pt x="942403" y="508000"/>
                  </a:lnTo>
                  <a:lnTo>
                    <a:pt x="947661" y="457200"/>
                  </a:lnTo>
                  <a:lnTo>
                    <a:pt x="958342" y="406400"/>
                  </a:lnTo>
                  <a:lnTo>
                    <a:pt x="973848" y="368300"/>
                  </a:lnTo>
                  <a:lnTo>
                    <a:pt x="992593" y="320078"/>
                  </a:lnTo>
                  <a:lnTo>
                    <a:pt x="990066" y="330200"/>
                  </a:lnTo>
                  <a:lnTo>
                    <a:pt x="1016965" y="279400"/>
                  </a:lnTo>
                  <a:lnTo>
                    <a:pt x="1046594" y="228600"/>
                  </a:lnTo>
                  <a:lnTo>
                    <a:pt x="1062507" y="203200"/>
                  </a:lnTo>
                  <a:lnTo>
                    <a:pt x="1078433" y="177800"/>
                  </a:lnTo>
                  <a:lnTo>
                    <a:pt x="1111999" y="139700"/>
                  </a:lnTo>
                  <a:lnTo>
                    <a:pt x="1120228" y="127000"/>
                  </a:lnTo>
                  <a:lnTo>
                    <a:pt x="1125905" y="127000"/>
                  </a:lnTo>
                  <a:lnTo>
                    <a:pt x="1133017" y="114300"/>
                  </a:lnTo>
                  <a:lnTo>
                    <a:pt x="1140066" y="114300"/>
                  </a:lnTo>
                  <a:lnTo>
                    <a:pt x="1150150" y="101600"/>
                  </a:lnTo>
                  <a:lnTo>
                    <a:pt x="1163955" y="76200"/>
                  </a:lnTo>
                  <a:lnTo>
                    <a:pt x="1175029" y="63500"/>
                  </a:lnTo>
                  <a:lnTo>
                    <a:pt x="1230401" y="0"/>
                  </a:lnTo>
                  <a:lnTo>
                    <a:pt x="1104049" y="76200"/>
                  </a:lnTo>
                  <a:lnTo>
                    <a:pt x="1056551" y="114300"/>
                  </a:lnTo>
                  <a:lnTo>
                    <a:pt x="1005332" y="139700"/>
                  </a:lnTo>
                  <a:lnTo>
                    <a:pt x="954417" y="177800"/>
                  </a:lnTo>
                  <a:lnTo>
                    <a:pt x="930313" y="190500"/>
                  </a:lnTo>
                  <a:lnTo>
                    <a:pt x="907770" y="203200"/>
                  </a:lnTo>
                  <a:lnTo>
                    <a:pt x="887260" y="215900"/>
                  </a:lnTo>
                  <a:lnTo>
                    <a:pt x="869289" y="228600"/>
                  </a:lnTo>
                  <a:lnTo>
                    <a:pt x="831977" y="254000"/>
                  </a:lnTo>
                  <a:lnTo>
                    <a:pt x="828586" y="254000"/>
                  </a:lnTo>
                  <a:lnTo>
                    <a:pt x="796290" y="279400"/>
                  </a:lnTo>
                  <a:lnTo>
                    <a:pt x="785660" y="279400"/>
                  </a:lnTo>
                  <a:lnTo>
                    <a:pt x="776071" y="292100"/>
                  </a:lnTo>
                  <a:lnTo>
                    <a:pt x="746925" y="304800"/>
                  </a:lnTo>
                  <a:lnTo>
                    <a:pt x="721347" y="330200"/>
                  </a:lnTo>
                  <a:lnTo>
                    <a:pt x="685723" y="355600"/>
                  </a:lnTo>
                  <a:lnTo>
                    <a:pt x="650735" y="381000"/>
                  </a:lnTo>
                  <a:lnTo>
                    <a:pt x="627062" y="393700"/>
                  </a:lnTo>
                  <a:lnTo>
                    <a:pt x="613016" y="406400"/>
                  </a:lnTo>
                  <a:lnTo>
                    <a:pt x="605929" y="406400"/>
                  </a:lnTo>
                  <a:lnTo>
                    <a:pt x="599186" y="419100"/>
                  </a:lnTo>
                  <a:lnTo>
                    <a:pt x="591654" y="419100"/>
                  </a:lnTo>
                  <a:lnTo>
                    <a:pt x="580059" y="431800"/>
                  </a:lnTo>
                  <a:lnTo>
                    <a:pt x="554443" y="455980"/>
                  </a:lnTo>
                  <a:lnTo>
                    <a:pt x="557276" y="448297"/>
                  </a:lnTo>
                  <a:lnTo>
                    <a:pt x="543166" y="457200"/>
                  </a:lnTo>
                  <a:lnTo>
                    <a:pt x="533158" y="469900"/>
                  </a:lnTo>
                  <a:lnTo>
                    <a:pt x="523278" y="482600"/>
                  </a:lnTo>
                  <a:lnTo>
                    <a:pt x="519671" y="482600"/>
                  </a:lnTo>
                  <a:lnTo>
                    <a:pt x="513588" y="482600"/>
                  </a:lnTo>
                  <a:lnTo>
                    <a:pt x="510019" y="492785"/>
                  </a:lnTo>
                  <a:lnTo>
                    <a:pt x="495592" y="508000"/>
                  </a:lnTo>
                  <a:lnTo>
                    <a:pt x="463880" y="533400"/>
                  </a:lnTo>
                  <a:lnTo>
                    <a:pt x="426123" y="571500"/>
                  </a:lnTo>
                  <a:lnTo>
                    <a:pt x="383895" y="609600"/>
                  </a:lnTo>
                  <a:lnTo>
                    <a:pt x="361518" y="635000"/>
                  </a:lnTo>
                  <a:lnTo>
                    <a:pt x="338734" y="660400"/>
                  </a:lnTo>
                  <a:lnTo>
                    <a:pt x="269354" y="736600"/>
                  </a:lnTo>
                  <a:lnTo>
                    <a:pt x="246557" y="774700"/>
                  </a:lnTo>
                  <a:lnTo>
                    <a:pt x="224282" y="800100"/>
                  </a:lnTo>
                  <a:lnTo>
                    <a:pt x="202755" y="825500"/>
                  </a:lnTo>
                  <a:lnTo>
                    <a:pt x="181991" y="863600"/>
                  </a:lnTo>
                  <a:lnTo>
                    <a:pt x="162128" y="901700"/>
                  </a:lnTo>
                  <a:lnTo>
                    <a:pt x="143370" y="927100"/>
                  </a:lnTo>
                  <a:lnTo>
                    <a:pt x="125920" y="965200"/>
                  </a:lnTo>
                  <a:lnTo>
                    <a:pt x="109867" y="990600"/>
                  </a:lnTo>
                  <a:lnTo>
                    <a:pt x="95046" y="1028700"/>
                  </a:lnTo>
                  <a:lnTo>
                    <a:pt x="49796" y="1155700"/>
                  </a:lnTo>
                  <a:lnTo>
                    <a:pt x="35153" y="1206500"/>
                  </a:lnTo>
                  <a:lnTo>
                    <a:pt x="25006" y="1244600"/>
                  </a:lnTo>
                  <a:lnTo>
                    <a:pt x="22872" y="1257211"/>
                  </a:lnTo>
                  <a:lnTo>
                    <a:pt x="28244" y="1244600"/>
                  </a:lnTo>
                  <a:lnTo>
                    <a:pt x="34112" y="1219200"/>
                  </a:lnTo>
                  <a:lnTo>
                    <a:pt x="39725" y="1193800"/>
                  </a:lnTo>
                  <a:lnTo>
                    <a:pt x="34124" y="1219200"/>
                  </a:lnTo>
                  <a:lnTo>
                    <a:pt x="29451" y="1244600"/>
                  </a:lnTo>
                  <a:lnTo>
                    <a:pt x="26009" y="1257300"/>
                  </a:lnTo>
                  <a:lnTo>
                    <a:pt x="24104" y="1270000"/>
                  </a:lnTo>
                  <a:lnTo>
                    <a:pt x="18516" y="1295400"/>
                  </a:lnTo>
                  <a:lnTo>
                    <a:pt x="12827" y="1320800"/>
                  </a:lnTo>
                  <a:lnTo>
                    <a:pt x="7467" y="1358900"/>
                  </a:lnTo>
                  <a:lnTo>
                    <a:pt x="2857" y="1384300"/>
                  </a:lnTo>
                  <a:lnTo>
                    <a:pt x="4064" y="1397000"/>
                  </a:lnTo>
                  <a:lnTo>
                    <a:pt x="2908" y="1409700"/>
                  </a:lnTo>
                  <a:lnTo>
                    <a:pt x="1917" y="1409700"/>
                  </a:lnTo>
                  <a:lnTo>
                    <a:pt x="1231" y="1422400"/>
                  </a:lnTo>
                  <a:lnTo>
                    <a:pt x="177" y="1447800"/>
                  </a:lnTo>
                  <a:lnTo>
                    <a:pt x="38" y="1460500"/>
                  </a:lnTo>
                  <a:lnTo>
                    <a:pt x="0" y="1485900"/>
                  </a:lnTo>
                  <a:lnTo>
                    <a:pt x="177" y="1498600"/>
                  </a:lnTo>
                  <a:lnTo>
                    <a:pt x="215" y="1524000"/>
                  </a:lnTo>
                  <a:lnTo>
                    <a:pt x="660" y="1524000"/>
                  </a:lnTo>
                  <a:lnTo>
                    <a:pt x="1181" y="1549400"/>
                  </a:lnTo>
                  <a:lnTo>
                    <a:pt x="1473" y="1562100"/>
                  </a:lnTo>
                  <a:lnTo>
                    <a:pt x="1701" y="1562100"/>
                  </a:lnTo>
                  <a:lnTo>
                    <a:pt x="2057" y="1574800"/>
                  </a:lnTo>
                  <a:lnTo>
                    <a:pt x="5753" y="1612900"/>
                  </a:lnTo>
                  <a:lnTo>
                    <a:pt x="14046" y="1676400"/>
                  </a:lnTo>
                  <a:lnTo>
                    <a:pt x="23177" y="1727200"/>
                  </a:lnTo>
                  <a:lnTo>
                    <a:pt x="32473" y="1765300"/>
                  </a:lnTo>
                  <a:lnTo>
                    <a:pt x="41287" y="1803400"/>
                  </a:lnTo>
                  <a:lnTo>
                    <a:pt x="39674" y="1790700"/>
                  </a:lnTo>
                  <a:lnTo>
                    <a:pt x="42176" y="1790700"/>
                  </a:lnTo>
                  <a:lnTo>
                    <a:pt x="42672" y="1803400"/>
                  </a:lnTo>
                  <a:lnTo>
                    <a:pt x="44564" y="1803400"/>
                  </a:lnTo>
                  <a:lnTo>
                    <a:pt x="47421" y="1816100"/>
                  </a:lnTo>
                  <a:lnTo>
                    <a:pt x="50812" y="1828800"/>
                  </a:lnTo>
                  <a:lnTo>
                    <a:pt x="54762" y="1841500"/>
                  </a:lnTo>
                  <a:lnTo>
                    <a:pt x="58369" y="1854200"/>
                  </a:lnTo>
                  <a:lnTo>
                    <a:pt x="61150" y="1854200"/>
                  </a:lnTo>
                  <a:lnTo>
                    <a:pt x="62585" y="1866900"/>
                  </a:lnTo>
                  <a:lnTo>
                    <a:pt x="65925" y="1879600"/>
                  </a:lnTo>
                  <a:lnTo>
                    <a:pt x="70497" y="1892300"/>
                  </a:lnTo>
                  <a:lnTo>
                    <a:pt x="75730" y="1905000"/>
                  </a:lnTo>
                  <a:lnTo>
                    <a:pt x="81051" y="1917700"/>
                  </a:lnTo>
                  <a:lnTo>
                    <a:pt x="85813" y="1930400"/>
                  </a:lnTo>
                  <a:lnTo>
                    <a:pt x="89306" y="1930400"/>
                  </a:lnTo>
                  <a:lnTo>
                    <a:pt x="90843" y="1943100"/>
                  </a:lnTo>
                  <a:lnTo>
                    <a:pt x="89763" y="1930400"/>
                  </a:lnTo>
                  <a:lnTo>
                    <a:pt x="95427" y="1943100"/>
                  </a:lnTo>
                  <a:lnTo>
                    <a:pt x="103657" y="1968500"/>
                  </a:lnTo>
                  <a:lnTo>
                    <a:pt x="106095" y="1975472"/>
                  </a:lnTo>
                  <a:lnTo>
                    <a:pt x="109143" y="1981200"/>
                  </a:lnTo>
                  <a:lnTo>
                    <a:pt x="115811" y="1993900"/>
                  </a:lnTo>
                  <a:lnTo>
                    <a:pt x="116738" y="1995741"/>
                  </a:lnTo>
                  <a:lnTo>
                    <a:pt x="116319" y="1993900"/>
                  </a:lnTo>
                  <a:lnTo>
                    <a:pt x="122237" y="2006600"/>
                  </a:lnTo>
                  <a:lnTo>
                    <a:pt x="128333" y="2019300"/>
                  </a:lnTo>
                  <a:lnTo>
                    <a:pt x="128155" y="2019300"/>
                  </a:lnTo>
                  <a:lnTo>
                    <a:pt x="139153" y="2044700"/>
                  </a:lnTo>
                  <a:lnTo>
                    <a:pt x="149453" y="2057400"/>
                  </a:lnTo>
                  <a:lnTo>
                    <a:pt x="159232" y="2082800"/>
                  </a:lnTo>
                  <a:lnTo>
                    <a:pt x="164033" y="2082800"/>
                  </a:lnTo>
                  <a:lnTo>
                    <a:pt x="168744" y="2095500"/>
                  </a:lnTo>
                  <a:lnTo>
                    <a:pt x="173520" y="2108200"/>
                  </a:lnTo>
                  <a:lnTo>
                    <a:pt x="178536" y="2108200"/>
                  </a:lnTo>
                  <a:lnTo>
                    <a:pt x="183718" y="2120900"/>
                  </a:lnTo>
                  <a:lnTo>
                    <a:pt x="184861" y="2120900"/>
                  </a:lnTo>
                  <a:lnTo>
                    <a:pt x="191198" y="2129396"/>
                  </a:lnTo>
                  <a:lnTo>
                    <a:pt x="188633" y="2120900"/>
                  </a:lnTo>
                  <a:lnTo>
                    <a:pt x="189052" y="2120900"/>
                  </a:lnTo>
                  <a:lnTo>
                    <a:pt x="194564" y="2133600"/>
                  </a:lnTo>
                  <a:lnTo>
                    <a:pt x="194335" y="2133600"/>
                  </a:lnTo>
                  <a:lnTo>
                    <a:pt x="194919" y="2134387"/>
                  </a:lnTo>
                  <a:lnTo>
                    <a:pt x="200329" y="2146300"/>
                  </a:lnTo>
                  <a:lnTo>
                    <a:pt x="197815" y="2138261"/>
                  </a:lnTo>
                  <a:lnTo>
                    <a:pt x="203822" y="2146300"/>
                  </a:lnTo>
                  <a:lnTo>
                    <a:pt x="221132" y="2171700"/>
                  </a:lnTo>
                  <a:lnTo>
                    <a:pt x="223939" y="2174176"/>
                  </a:lnTo>
                  <a:lnTo>
                    <a:pt x="214947" y="2159000"/>
                  </a:lnTo>
                  <a:lnTo>
                    <a:pt x="227076" y="2176957"/>
                  </a:lnTo>
                  <a:lnTo>
                    <a:pt x="235496" y="2184400"/>
                  </a:lnTo>
                  <a:lnTo>
                    <a:pt x="245656" y="2197100"/>
                  </a:lnTo>
                  <a:lnTo>
                    <a:pt x="240284" y="2197100"/>
                  </a:lnTo>
                  <a:lnTo>
                    <a:pt x="248475" y="2209800"/>
                  </a:lnTo>
                  <a:lnTo>
                    <a:pt x="264248" y="2222500"/>
                  </a:lnTo>
                  <a:lnTo>
                    <a:pt x="295160" y="2247900"/>
                  </a:lnTo>
                  <a:lnTo>
                    <a:pt x="302996" y="2260600"/>
                  </a:lnTo>
                  <a:lnTo>
                    <a:pt x="311099" y="2260600"/>
                  </a:lnTo>
                  <a:lnTo>
                    <a:pt x="327710" y="2286000"/>
                  </a:lnTo>
                  <a:lnTo>
                    <a:pt x="345871" y="2298700"/>
                  </a:lnTo>
                  <a:lnTo>
                    <a:pt x="328358" y="2286000"/>
                  </a:lnTo>
                  <a:lnTo>
                    <a:pt x="343382" y="2286000"/>
                  </a:lnTo>
                  <a:lnTo>
                    <a:pt x="364096" y="2311400"/>
                  </a:lnTo>
                  <a:lnTo>
                    <a:pt x="390232" y="2324100"/>
                  </a:lnTo>
                  <a:lnTo>
                    <a:pt x="421487" y="2349500"/>
                  </a:lnTo>
                  <a:lnTo>
                    <a:pt x="438962" y="2349500"/>
                  </a:lnTo>
                  <a:lnTo>
                    <a:pt x="457250" y="2362200"/>
                  </a:lnTo>
                  <a:lnTo>
                    <a:pt x="466890" y="2374900"/>
                  </a:lnTo>
                  <a:lnTo>
                    <a:pt x="476745" y="2374900"/>
                  </a:lnTo>
                  <a:lnTo>
                    <a:pt x="496874" y="2387600"/>
                  </a:lnTo>
                  <a:lnTo>
                    <a:pt x="517982" y="2387600"/>
                  </a:lnTo>
                  <a:lnTo>
                    <a:pt x="539483" y="2400300"/>
                  </a:lnTo>
                  <a:lnTo>
                    <a:pt x="565137" y="2413000"/>
                  </a:lnTo>
                  <a:lnTo>
                    <a:pt x="607745" y="2413000"/>
                  </a:lnTo>
                  <a:lnTo>
                    <a:pt x="613067" y="2400300"/>
                  </a:lnTo>
                  <a:lnTo>
                    <a:pt x="618426" y="2387600"/>
                  </a:lnTo>
                  <a:lnTo>
                    <a:pt x="623836" y="2387600"/>
                  </a:lnTo>
                  <a:lnTo>
                    <a:pt x="627773" y="2374900"/>
                  </a:lnTo>
                  <a:lnTo>
                    <a:pt x="634885" y="2374900"/>
                  </a:lnTo>
                  <a:lnTo>
                    <a:pt x="636943" y="2362200"/>
                  </a:lnTo>
                  <a:lnTo>
                    <a:pt x="643331" y="2362200"/>
                  </a:lnTo>
                  <a:lnTo>
                    <a:pt x="649935" y="2349500"/>
                  </a:lnTo>
                  <a:lnTo>
                    <a:pt x="656704" y="2349500"/>
                  </a:lnTo>
                  <a:lnTo>
                    <a:pt x="663651" y="2336800"/>
                  </a:lnTo>
                  <a:lnTo>
                    <a:pt x="677913" y="2324100"/>
                  </a:lnTo>
                  <a:lnTo>
                    <a:pt x="692543" y="2311400"/>
                  </a:lnTo>
                  <a:lnTo>
                    <a:pt x="707339" y="2298700"/>
                  </a:lnTo>
                  <a:lnTo>
                    <a:pt x="722160" y="2298700"/>
                  </a:lnTo>
                  <a:lnTo>
                    <a:pt x="729500" y="2286000"/>
                  </a:lnTo>
                  <a:lnTo>
                    <a:pt x="743953" y="2286000"/>
                  </a:lnTo>
                  <a:lnTo>
                    <a:pt x="764501" y="2273300"/>
                  </a:lnTo>
                  <a:lnTo>
                    <a:pt x="797013" y="2273300"/>
                  </a:lnTo>
                  <a:lnTo>
                    <a:pt x="810729" y="2260600"/>
                  </a:lnTo>
                  <a:lnTo>
                    <a:pt x="824395" y="2260600"/>
                  </a:lnTo>
                  <a:lnTo>
                    <a:pt x="831303" y="2267127"/>
                  </a:lnTo>
                  <a:lnTo>
                    <a:pt x="828090" y="2273300"/>
                  </a:lnTo>
                  <a:lnTo>
                    <a:pt x="837831" y="2273300"/>
                  </a:lnTo>
                  <a:lnTo>
                    <a:pt x="886269" y="2273300"/>
                  </a:lnTo>
                  <a:lnTo>
                    <a:pt x="901344" y="2286000"/>
                  </a:lnTo>
                  <a:lnTo>
                    <a:pt x="917079" y="2286000"/>
                  </a:lnTo>
                  <a:lnTo>
                    <a:pt x="933462" y="2298700"/>
                  </a:lnTo>
                  <a:lnTo>
                    <a:pt x="950391" y="2298700"/>
                  </a:lnTo>
                  <a:lnTo>
                    <a:pt x="967765" y="2311400"/>
                  </a:lnTo>
                  <a:lnTo>
                    <a:pt x="976490" y="2311400"/>
                  </a:lnTo>
                  <a:lnTo>
                    <a:pt x="985227" y="2324100"/>
                  </a:lnTo>
                  <a:lnTo>
                    <a:pt x="993927" y="2324100"/>
                  </a:lnTo>
                  <a:lnTo>
                    <a:pt x="1002588" y="2336800"/>
                  </a:lnTo>
                  <a:lnTo>
                    <a:pt x="1011135" y="2336800"/>
                  </a:lnTo>
                  <a:lnTo>
                    <a:pt x="1019644" y="2349500"/>
                  </a:lnTo>
                  <a:lnTo>
                    <a:pt x="1030084" y="2349500"/>
                  </a:lnTo>
                  <a:lnTo>
                    <a:pt x="1044498" y="2362200"/>
                  </a:lnTo>
                  <a:lnTo>
                    <a:pt x="1062939" y="2362200"/>
                  </a:lnTo>
                  <a:lnTo>
                    <a:pt x="1076261" y="2349500"/>
                  </a:lnTo>
                  <a:lnTo>
                    <a:pt x="1087094" y="2349500"/>
                  </a:lnTo>
                  <a:lnTo>
                    <a:pt x="1098067" y="2336800"/>
                  </a:lnTo>
                  <a:lnTo>
                    <a:pt x="1119949" y="2336800"/>
                  </a:lnTo>
                  <a:lnTo>
                    <a:pt x="1130922" y="2324100"/>
                  </a:lnTo>
                  <a:lnTo>
                    <a:pt x="1141882" y="2324100"/>
                  </a:lnTo>
                  <a:lnTo>
                    <a:pt x="1207211" y="2286000"/>
                  </a:lnTo>
                  <a:lnTo>
                    <a:pt x="1228813" y="2260600"/>
                  </a:lnTo>
                  <a:lnTo>
                    <a:pt x="1271295" y="2235200"/>
                  </a:lnTo>
                  <a:lnTo>
                    <a:pt x="1312291" y="2209800"/>
                  </a:lnTo>
                  <a:lnTo>
                    <a:pt x="1351229" y="2184400"/>
                  </a:lnTo>
                  <a:lnTo>
                    <a:pt x="1387576" y="2146300"/>
                  </a:lnTo>
                  <a:lnTo>
                    <a:pt x="1439608" y="2095500"/>
                  </a:lnTo>
                  <a:lnTo>
                    <a:pt x="1483588" y="2044700"/>
                  </a:lnTo>
                  <a:lnTo>
                    <a:pt x="1519250" y="2006600"/>
                  </a:lnTo>
                  <a:lnTo>
                    <a:pt x="1546326" y="1968500"/>
                  </a:lnTo>
                  <a:lnTo>
                    <a:pt x="1564563" y="1943100"/>
                  </a:lnTo>
                  <a:lnTo>
                    <a:pt x="1570697" y="1930400"/>
                  </a:lnTo>
                  <a:lnTo>
                    <a:pt x="1572158" y="1927364"/>
                  </a:lnTo>
                  <a:lnTo>
                    <a:pt x="1579740" y="1917700"/>
                  </a:lnTo>
                  <a:lnTo>
                    <a:pt x="1585950" y="1905000"/>
                  </a:lnTo>
                  <a:lnTo>
                    <a:pt x="1589595" y="1905000"/>
                  </a:lnTo>
                  <a:lnTo>
                    <a:pt x="1593951" y="1892300"/>
                  </a:lnTo>
                  <a:lnTo>
                    <a:pt x="1596974" y="1892300"/>
                  </a:lnTo>
                  <a:lnTo>
                    <a:pt x="1601863" y="1879600"/>
                  </a:lnTo>
                  <a:lnTo>
                    <a:pt x="1609547" y="1866900"/>
                  </a:lnTo>
                  <a:lnTo>
                    <a:pt x="1611083" y="1866900"/>
                  </a:lnTo>
                  <a:lnTo>
                    <a:pt x="1610118" y="1870811"/>
                  </a:lnTo>
                  <a:lnTo>
                    <a:pt x="1612569" y="1866900"/>
                  </a:lnTo>
                  <a:lnTo>
                    <a:pt x="1619351" y="1854200"/>
                  </a:lnTo>
                  <a:lnTo>
                    <a:pt x="1619999" y="1854200"/>
                  </a:lnTo>
                  <a:lnTo>
                    <a:pt x="1620951" y="1851050"/>
                  </a:lnTo>
                  <a:lnTo>
                    <a:pt x="1619631" y="1853476"/>
                  </a:lnTo>
                  <a:lnTo>
                    <a:pt x="1622666" y="1845424"/>
                  </a:lnTo>
                  <a:lnTo>
                    <a:pt x="1623872" y="1841500"/>
                  </a:lnTo>
                  <a:lnTo>
                    <a:pt x="1624152" y="1841500"/>
                  </a:lnTo>
                  <a:lnTo>
                    <a:pt x="1622666" y="1845424"/>
                  </a:lnTo>
                  <a:lnTo>
                    <a:pt x="1620951" y="1851050"/>
                  </a:lnTo>
                  <a:lnTo>
                    <a:pt x="1626184" y="1841500"/>
                  </a:lnTo>
                  <a:lnTo>
                    <a:pt x="1627670" y="1841500"/>
                  </a:lnTo>
                  <a:lnTo>
                    <a:pt x="1631505" y="1828800"/>
                  </a:lnTo>
                  <a:lnTo>
                    <a:pt x="1635277" y="1816100"/>
                  </a:lnTo>
                  <a:lnTo>
                    <a:pt x="1638973" y="1816100"/>
                  </a:lnTo>
                  <a:lnTo>
                    <a:pt x="1642554" y="1803400"/>
                  </a:lnTo>
                  <a:lnTo>
                    <a:pt x="1641500" y="1816100"/>
                  </a:lnTo>
                  <a:lnTo>
                    <a:pt x="1647113" y="1803400"/>
                  </a:lnTo>
                  <a:lnTo>
                    <a:pt x="1650746" y="1790700"/>
                  </a:lnTo>
                  <a:lnTo>
                    <a:pt x="1660258" y="1765300"/>
                  </a:lnTo>
                  <a:lnTo>
                    <a:pt x="1666481" y="1752600"/>
                  </a:lnTo>
                  <a:lnTo>
                    <a:pt x="1673745" y="1739900"/>
                  </a:lnTo>
                  <a:lnTo>
                    <a:pt x="1682102" y="1714500"/>
                  </a:lnTo>
                  <a:lnTo>
                    <a:pt x="1696554" y="1676400"/>
                  </a:lnTo>
                  <a:lnTo>
                    <a:pt x="1709991" y="1638300"/>
                  </a:lnTo>
                  <a:lnTo>
                    <a:pt x="1722297" y="1600200"/>
                  </a:lnTo>
                  <a:lnTo>
                    <a:pt x="1733359" y="1562100"/>
                  </a:lnTo>
                  <a:lnTo>
                    <a:pt x="1738350" y="1536700"/>
                  </a:lnTo>
                  <a:lnTo>
                    <a:pt x="1743113" y="1524000"/>
                  </a:lnTo>
                  <a:close/>
                </a:path>
                <a:path w="1763395" h="2413000">
                  <a:moveTo>
                    <a:pt x="1763052" y="1368856"/>
                  </a:moveTo>
                  <a:lnTo>
                    <a:pt x="1762366" y="1333500"/>
                  </a:lnTo>
                  <a:lnTo>
                    <a:pt x="1759762" y="1308100"/>
                  </a:lnTo>
                  <a:lnTo>
                    <a:pt x="1755203" y="1270000"/>
                  </a:lnTo>
                  <a:lnTo>
                    <a:pt x="1748574" y="1244600"/>
                  </a:lnTo>
                  <a:lnTo>
                    <a:pt x="1740027" y="1206500"/>
                  </a:lnTo>
                  <a:lnTo>
                    <a:pt x="1729790" y="1181100"/>
                  </a:lnTo>
                  <a:lnTo>
                    <a:pt x="1723047" y="1166075"/>
                  </a:lnTo>
                  <a:lnTo>
                    <a:pt x="1728939" y="1181100"/>
                  </a:lnTo>
                  <a:lnTo>
                    <a:pt x="1737372" y="1206500"/>
                  </a:lnTo>
                  <a:lnTo>
                    <a:pt x="1737194" y="1206500"/>
                  </a:lnTo>
                  <a:lnTo>
                    <a:pt x="1741563" y="1219200"/>
                  </a:lnTo>
                  <a:lnTo>
                    <a:pt x="1745119" y="1231900"/>
                  </a:lnTo>
                  <a:lnTo>
                    <a:pt x="1754924" y="1282700"/>
                  </a:lnTo>
                  <a:lnTo>
                    <a:pt x="1759585" y="1333500"/>
                  </a:lnTo>
                  <a:lnTo>
                    <a:pt x="1760359" y="1358900"/>
                  </a:lnTo>
                  <a:lnTo>
                    <a:pt x="1759953" y="1371600"/>
                  </a:lnTo>
                  <a:lnTo>
                    <a:pt x="1758683" y="1401203"/>
                  </a:lnTo>
                  <a:lnTo>
                    <a:pt x="1756676" y="1422400"/>
                  </a:lnTo>
                  <a:lnTo>
                    <a:pt x="1755876" y="1422400"/>
                  </a:lnTo>
                  <a:lnTo>
                    <a:pt x="1754695" y="1435100"/>
                  </a:lnTo>
                  <a:lnTo>
                    <a:pt x="1753336" y="1447800"/>
                  </a:lnTo>
                  <a:lnTo>
                    <a:pt x="1752028" y="1447800"/>
                  </a:lnTo>
                  <a:lnTo>
                    <a:pt x="1748853" y="1473200"/>
                  </a:lnTo>
                  <a:lnTo>
                    <a:pt x="1745157" y="1485900"/>
                  </a:lnTo>
                  <a:lnTo>
                    <a:pt x="1741093" y="1511300"/>
                  </a:lnTo>
                  <a:lnTo>
                    <a:pt x="1739087" y="1517281"/>
                  </a:lnTo>
                  <a:lnTo>
                    <a:pt x="1744281" y="1517281"/>
                  </a:lnTo>
                  <a:lnTo>
                    <a:pt x="1747545" y="1498600"/>
                  </a:lnTo>
                  <a:lnTo>
                    <a:pt x="1751609" y="1473200"/>
                  </a:lnTo>
                  <a:lnTo>
                    <a:pt x="1755368" y="1460500"/>
                  </a:lnTo>
                  <a:lnTo>
                    <a:pt x="1758378" y="1435100"/>
                  </a:lnTo>
                  <a:lnTo>
                    <a:pt x="1759673" y="1427949"/>
                  </a:lnTo>
                  <a:lnTo>
                    <a:pt x="1759343" y="1435100"/>
                  </a:lnTo>
                  <a:lnTo>
                    <a:pt x="1758391" y="1435100"/>
                  </a:lnTo>
                  <a:lnTo>
                    <a:pt x="1757603" y="1447800"/>
                  </a:lnTo>
                  <a:lnTo>
                    <a:pt x="1759356" y="1435100"/>
                  </a:lnTo>
                  <a:lnTo>
                    <a:pt x="1760689" y="1422400"/>
                  </a:lnTo>
                  <a:lnTo>
                    <a:pt x="1761744" y="1409700"/>
                  </a:lnTo>
                  <a:lnTo>
                    <a:pt x="1762709" y="1397000"/>
                  </a:lnTo>
                  <a:lnTo>
                    <a:pt x="1763052" y="1368856"/>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5" name="object 20">
              <a:extLst>
                <a:ext uri="{FF2B5EF4-FFF2-40B4-BE49-F238E27FC236}">
                  <a16:creationId xmlns:a16="http://schemas.microsoft.com/office/drawing/2014/main" id="{4C118049-3AC8-7047-96D3-99D50F2FA89D}"/>
                </a:ext>
              </a:extLst>
            </p:cNvPr>
            <p:cNvSpPr/>
            <p:nvPr/>
          </p:nvSpPr>
          <p:spPr>
            <a:xfrm>
              <a:off x="8116915" y="6021684"/>
              <a:ext cx="327025" cy="518159"/>
            </a:xfrm>
            <a:custGeom>
              <a:avLst/>
              <a:gdLst/>
              <a:ahLst/>
              <a:cxnLst/>
              <a:rect l="l" t="t" r="r" b="b"/>
              <a:pathLst>
                <a:path w="327025" h="518159">
                  <a:moveTo>
                    <a:pt x="153099" y="0"/>
                  </a:moveTo>
                  <a:lnTo>
                    <a:pt x="103157" y="10218"/>
                  </a:lnTo>
                  <a:lnTo>
                    <a:pt x="44057" y="51330"/>
                  </a:lnTo>
                  <a:lnTo>
                    <a:pt x="7818" y="113787"/>
                  </a:lnTo>
                  <a:lnTo>
                    <a:pt x="0" y="167441"/>
                  </a:lnTo>
                  <a:lnTo>
                    <a:pt x="2233" y="194450"/>
                  </a:lnTo>
                  <a:lnTo>
                    <a:pt x="8097" y="221114"/>
                  </a:lnTo>
                  <a:lnTo>
                    <a:pt x="9507" y="225966"/>
                  </a:lnTo>
                  <a:lnTo>
                    <a:pt x="9863" y="230817"/>
                  </a:lnTo>
                  <a:lnTo>
                    <a:pt x="11742" y="241523"/>
                  </a:lnTo>
                  <a:lnTo>
                    <a:pt x="14778" y="246438"/>
                  </a:lnTo>
                  <a:lnTo>
                    <a:pt x="20797" y="257754"/>
                  </a:lnTo>
                  <a:lnTo>
                    <a:pt x="41506" y="310200"/>
                  </a:lnTo>
                  <a:lnTo>
                    <a:pt x="50922" y="351442"/>
                  </a:lnTo>
                  <a:lnTo>
                    <a:pt x="54946" y="393576"/>
                  </a:lnTo>
                  <a:lnTo>
                    <a:pt x="54903" y="414748"/>
                  </a:lnTo>
                  <a:lnTo>
                    <a:pt x="53474" y="435871"/>
                  </a:lnTo>
                  <a:lnTo>
                    <a:pt x="49610" y="476280"/>
                  </a:lnTo>
                  <a:lnTo>
                    <a:pt x="46791" y="498715"/>
                  </a:lnTo>
                  <a:lnTo>
                    <a:pt x="43289" y="516212"/>
                  </a:lnTo>
                  <a:lnTo>
                    <a:pt x="246591" y="517926"/>
                  </a:lnTo>
                  <a:lnTo>
                    <a:pt x="239874" y="482153"/>
                  </a:lnTo>
                  <a:lnTo>
                    <a:pt x="236742" y="448435"/>
                  </a:lnTo>
                  <a:lnTo>
                    <a:pt x="237400" y="415560"/>
                  </a:lnTo>
                  <a:lnTo>
                    <a:pt x="243728" y="374614"/>
                  </a:lnTo>
                  <a:lnTo>
                    <a:pt x="257807" y="332559"/>
                  </a:lnTo>
                  <a:lnTo>
                    <a:pt x="277713" y="296185"/>
                  </a:lnTo>
                  <a:lnTo>
                    <a:pt x="299397" y="269616"/>
                  </a:lnTo>
                  <a:lnTo>
                    <a:pt x="303817" y="262288"/>
                  </a:lnTo>
                  <a:lnTo>
                    <a:pt x="304299" y="260332"/>
                  </a:lnTo>
                  <a:lnTo>
                    <a:pt x="307830" y="250477"/>
                  </a:lnTo>
                  <a:lnTo>
                    <a:pt x="312504" y="243238"/>
                  </a:lnTo>
                  <a:lnTo>
                    <a:pt x="315564" y="235338"/>
                  </a:lnTo>
                  <a:lnTo>
                    <a:pt x="326398" y="190588"/>
                  </a:lnTo>
                  <a:lnTo>
                    <a:pt x="325574" y="144432"/>
                  </a:lnTo>
                  <a:lnTo>
                    <a:pt x="313198" y="100057"/>
                  </a:lnTo>
                  <a:lnTo>
                    <a:pt x="289377" y="60650"/>
                  </a:lnTo>
                  <a:lnTo>
                    <a:pt x="250850" y="26820"/>
                  </a:lnTo>
                  <a:lnTo>
                    <a:pt x="203877" y="6069"/>
                  </a:lnTo>
                  <a:lnTo>
                    <a:pt x="153099"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6" name="object 21">
              <a:extLst>
                <a:ext uri="{FF2B5EF4-FFF2-40B4-BE49-F238E27FC236}">
                  <a16:creationId xmlns:a16="http://schemas.microsoft.com/office/drawing/2014/main" id="{B070B2EF-FC45-0C47-87B7-316F852B7591}"/>
                </a:ext>
              </a:extLst>
            </p:cNvPr>
            <p:cNvSpPr/>
            <p:nvPr/>
          </p:nvSpPr>
          <p:spPr>
            <a:xfrm>
              <a:off x="8162125" y="6513639"/>
              <a:ext cx="10160" cy="26670"/>
            </a:xfrm>
            <a:custGeom>
              <a:avLst/>
              <a:gdLst/>
              <a:ahLst/>
              <a:cxnLst/>
              <a:rect l="l" t="t" r="r" b="b"/>
              <a:pathLst>
                <a:path w="10159" h="26670">
                  <a:moveTo>
                    <a:pt x="2374" y="12547"/>
                  </a:moveTo>
                  <a:lnTo>
                    <a:pt x="0" y="19291"/>
                  </a:lnTo>
                  <a:lnTo>
                    <a:pt x="1638" y="15011"/>
                  </a:lnTo>
                  <a:lnTo>
                    <a:pt x="2374" y="12547"/>
                  </a:lnTo>
                  <a:close/>
                </a:path>
                <a:path w="10159" h="26670">
                  <a:moveTo>
                    <a:pt x="2908" y="10769"/>
                  </a:moveTo>
                  <a:lnTo>
                    <a:pt x="2374" y="12547"/>
                  </a:lnTo>
                  <a:lnTo>
                    <a:pt x="2679" y="11684"/>
                  </a:lnTo>
                  <a:lnTo>
                    <a:pt x="2908" y="10769"/>
                  </a:lnTo>
                  <a:close/>
                </a:path>
                <a:path w="10159" h="26670">
                  <a:moveTo>
                    <a:pt x="5803" y="254"/>
                  </a:moveTo>
                  <a:lnTo>
                    <a:pt x="4152" y="5765"/>
                  </a:lnTo>
                  <a:lnTo>
                    <a:pt x="2908" y="10769"/>
                  </a:lnTo>
                  <a:lnTo>
                    <a:pt x="3898" y="7454"/>
                  </a:lnTo>
                  <a:lnTo>
                    <a:pt x="5803" y="254"/>
                  </a:lnTo>
                  <a:close/>
                </a:path>
                <a:path w="10159" h="26670">
                  <a:moveTo>
                    <a:pt x="5867" y="0"/>
                  </a:moveTo>
                  <a:lnTo>
                    <a:pt x="5803" y="254"/>
                  </a:lnTo>
                  <a:lnTo>
                    <a:pt x="5842" y="114"/>
                  </a:lnTo>
                  <a:close/>
                </a:path>
                <a:path w="10159" h="26670">
                  <a:moveTo>
                    <a:pt x="9537" y="26111"/>
                  </a:moveTo>
                  <a:lnTo>
                    <a:pt x="5334" y="25425"/>
                  </a:lnTo>
                  <a:lnTo>
                    <a:pt x="3505" y="25146"/>
                  </a:lnTo>
                  <a:lnTo>
                    <a:pt x="9537" y="26111"/>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7" name="object 22">
              <a:extLst>
                <a:ext uri="{FF2B5EF4-FFF2-40B4-BE49-F238E27FC236}">
                  <a16:creationId xmlns:a16="http://schemas.microsoft.com/office/drawing/2014/main" id="{60FD6CA6-6628-1B4E-9E5A-4CF4339CD2CB}"/>
                </a:ext>
              </a:extLst>
            </p:cNvPr>
            <p:cNvSpPr/>
            <p:nvPr/>
          </p:nvSpPr>
          <p:spPr>
            <a:xfrm>
              <a:off x="8202578" y="6598346"/>
              <a:ext cx="129539" cy="962025"/>
            </a:xfrm>
            <a:custGeom>
              <a:avLst/>
              <a:gdLst/>
              <a:ahLst/>
              <a:cxnLst/>
              <a:rect l="l" t="t" r="r" b="b"/>
              <a:pathLst>
                <a:path w="129540" h="962025">
                  <a:moveTo>
                    <a:pt x="27514" y="0"/>
                  </a:moveTo>
                  <a:lnTo>
                    <a:pt x="0" y="466"/>
                  </a:lnTo>
                  <a:lnTo>
                    <a:pt x="3775" y="961658"/>
                  </a:lnTo>
                  <a:lnTo>
                    <a:pt x="128976" y="961658"/>
                  </a:lnTo>
                  <a:lnTo>
                    <a:pt x="124525" y="4076"/>
                  </a:lnTo>
                  <a:lnTo>
                    <a:pt x="97008" y="4076"/>
                  </a:lnTo>
                  <a:lnTo>
                    <a:pt x="27514" y="0"/>
                  </a:lnTo>
                  <a:close/>
                </a:path>
                <a:path w="129540" h="962025">
                  <a:moveTo>
                    <a:pt x="124523" y="3616"/>
                  </a:moveTo>
                  <a:lnTo>
                    <a:pt x="97008" y="4076"/>
                  </a:lnTo>
                  <a:lnTo>
                    <a:pt x="124525" y="4076"/>
                  </a:lnTo>
                  <a:lnTo>
                    <a:pt x="124523"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8" name="object 23">
              <a:extLst>
                <a:ext uri="{FF2B5EF4-FFF2-40B4-BE49-F238E27FC236}">
                  <a16:creationId xmlns:a16="http://schemas.microsoft.com/office/drawing/2014/main" id="{D3834A96-8203-3E43-990A-B50DC0A9310B}"/>
                </a:ext>
              </a:extLst>
            </p:cNvPr>
            <p:cNvSpPr/>
            <p:nvPr/>
          </p:nvSpPr>
          <p:spPr>
            <a:xfrm>
              <a:off x="8180832" y="6594779"/>
              <a:ext cx="171450" cy="965835"/>
            </a:xfrm>
            <a:custGeom>
              <a:avLst/>
              <a:gdLst/>
              <a:ahLst/>
              <a:cxnLst/>
              <a:rect l="l" t="t" r="r" b="b"/>
              <a:pathLst>
                <a:path w="171450" h="965834">
                  <a:moveTo>
                    <a:pt x="114" y="965225"/>
                  </a:moveTo>
                  <a:lnTo>
                    <a:pt x="63" y="959294"/>
                  </a:lnTo>
                  <a:lnTo>
                    <a:pt x="0" y="965225"/>
                  </a:lnTo>
                  <a:close/>
                </a:path>
                <a:path w="171450" h="965834">
                  <a:moveTo>
                    <a:pt x="18846" y="105714"/>
                  </a:moveTo>
                  <a:lnTo>
                    <a:pt x="18821" y="106299"/>
                  </a:lnTo>
                  <a:lnTo>
                    <a:pt x="18821" y="106768"/>
                  </a:lnTo>
                  <a:lnTo>
                    <a:pt x="18846" y="106045"/>
                  </a:lnTo>
                  <a:lnTo>
                    <a:pt x="18846" y="105714"/>
                  </a:lnTo>
                  <a:close/>
                </a:path>
                <a:path w="171450" h="965834">
                  <a:moveTo>
                    <a:pt x="26162" y="3848"/>
                  </a:moveTo>
                  <a:lnTo>
                    <a:pt x="25057" y="3860"/>
                  </a:lnTo>
                  <a:lnTo>
                    <a:pt x="21767" y="4038"/>
                  </a:lnTo>
                  <a:lnTo>
                    <a:pt x="26162" y="3848"/>
                  </a:lnTo>
                  <a:close/>
                </a:path>
                <a:path w="171450" h="965834">
                  <a:moveTo>
                    <a:pt x="30441" y="3797"/>
                  </a:moveTo>
                  <a:lnTo>
                    <a:pt x="28473" y="3759"/>
                  </a:lnTo>
                  <a:lnTo>
                    <a:pt x="26162" y="3848"/>
                  </a:lnTo>
                  <a:lnTo>
                    <a:pt x="30441" y="3797"/>
                  </a:lnTo>
                  <a:close/>
                </a:path>
                <a:path w="171450" h="965834">
                  <a:moveTo>
                    <a:pt x="46926" y="965225"/>
                  </a:moveTo>
                  <a:lnTo>
                    <a:pt x="46888" y="955992"/>
                  </a:lnTo>
                  <a:lnTo>
                    <a:pt x="45580" y="949642"/>
                  </a:lnTo>
                  <a:lnTo>
                    <a:pt x="44246" y="925601"/>
                  </a:lnTo>
                  <a:lnTo>
                    <a:pt x="43116" y="895096"/>
                  </a:lnTo>
                  <a:lnTo>
                    <a:pt x="42405" y="869327"/>
                  </a:lnTo>
                  <a:lnTo>
                    <a:pt x="42786" y="870318"/>
                  </a:lnTo>
                  <a:lnTo>
                    <a:pt x="42760" y="869327"/>
                  </a:lnTo>
                  <a:lnTo>
                    <a:pt x="37325" y="675894"/>
                  </a:lnTo>
                  <a:lnTo>
                    <a:pt x="38138" y="678459"/>
                  </a:lnTo>
                  <a:lnTo>
                    <a:pt x="38061" y="675894"/>
                  </a:lnTo>
                  <a:lnTo>
                    <a:pt x="36766" y="630364"/>
                  </a:lnTo>
                  <a:lnTo>
                    <a:pt x="35521" y="574713"/>
                  </a:lnTo>
                  <a:lnTo>
                    <a:pt x="34455" y="521931"/>
                  </a:lnTo>
                  <a:lnTo>
                    <a:pt x="33616" y="482447"/>
                  </a:lnTo>
                  <a:lnTo>
                    <a:pt x="32880" y="441299"/>
                  </a:lnTo>
                  <a:lnTo>
                    <a:pt x="31991" y="395389"/>
                  </a:lnTo>
                  <a:lnTo>
                    <a:pt x="30962" y="345871"/>
                  </a:lnTo>
                  <a:lnTo>
                    <a:pt x="29794" y="293916"/>
                  </a:lnTo>
                  <a:lnTo>
                    <a:pt x="28194" y="229095"/>
                  </a:lnTo>
                  <a:lnTo>
                    <a:pt x="27038" y="185839"/>
                  </a:lnTo>
                  <a:lnTo>
                    <a:pt x="25514" y="133197"/>
                  </a:lnTo>
                  <a:lnTo>
                    <a:pt x="23609" y="57861"/>
                  </a:lnTo>
                  <a:lnTo>
                    <a:pt x="23202" y="46545"/>
                  </a:lnTo>
                  <a:lnTo>
                    <a:pt x="22339" y="28359"/>
                  </a:lnTo>
                  <a:lnTo>
                    <a:pt x="21894" y="17868"/>
                  </a:lnTo>
                  <a:lnTo>
                    <a:pt x="21856" y="16040"/>
                  </a:lnTo>
                  <a:lnTo>
                    <a:pt x="21767" y="4038"/>
                  </a:lnTo>
                  <a:lnTo>
                    <a:pt x="21742" y="0"/>
                  </a:lnTo>
                  <a:lnTo>
                    <a:pt x="21704" y="3759"/>
                  </a:lnTo>
                  <a:lnTo>
                    <a:pt x="21590" y="11722"/>
                  </a:lnTo>
                  <a:lnTo>
                    <a:pt x="21145" y="33261"/>
                  </a:lnTo>
                  <a:lnTo>
                    <a:pt x="19812" y="80111"/>
                  </a:lnTo>
                  <a:lnTo>
                    <a:pt x="19761" y="77584"/>
                  </a:lnTo>
                  <a:lnTo>
                    <a:pt x="19697" y="80111"/>
                  </a:lnTo>
                  <a:lnTo>
                    <a:pt x="18402" y="133197"/>
                  </a:lnTo>
                  <a:lnTo>
                    <a:pt x="17843" y="159334"/>
                  </a:lnTo>
                  <a:lnTo>
                    <a:pt x="17716" y="161163"/>
                  </a:lnTo>
                  <a:lnTo>
                    <a:pt x="18249" y="138976"/>
                  </a:lnTo>
                  <a:lnTo>
                    <a:pt x="18376" y="133197"/>
                  </a:lnTo>
                  <a:lnTo>
                    <a:pt x="18415" y="127787"/>
                  </a:lnTo>
                  <a:lnTo>
                    <a:pt x="18935" y="109778"/>
                  </a:lnTo>
                  <a:lnTo>
                    <a:pt x="18478" y="127228"/>
                  </a:lnTo>
                  <a:lnTo>
                    <a:pt x="18415" y="127723"/>
                  </a:lnTo>
                  <a:lnTo>
                    <a:pt x="18427" y="127228"/>
                  </a:lnTo>
                  <a:lnTo>
                    <a:pt x="18808" y="106768"/>
                  </a:lnTo>
                  <a:lnTo>
                    <a:pt x="17614" y="150291"/>
                  </a:lnTo>
                  <a:lnTo>
                    <a:pt x="17602" y="152476"/>
                  </a:lnTo>
                  <a:lnTo>
                    <a:pt x="18034" y="138976"/>
                  </a:lnTo>
                  <a:lnTo>
                    <a:pt x="16459" y="212153"/>
                  </a:lnTo>
                  <a:lnTo>
                    <a:pt x="16002" y="229527"/>
                  </a:lnTo>
                  <a:lnTo>
                    <a:pt x="15748" y="233489"/>
                  </a:lnTo>
                  <a:lnTo>
                    <a:pt x="15455" y="238658"/>
                  </a:lnTo>
                  <a:lnTo>
                    <a:pt x="12433" y="361022"/>
                  </a:lnTo>
                  <a:lnTo>
                    <a:pt x="10033" y="463613"/>
                  </a:lnTo>
                  <a:lnTo>
                    <a:pt x="7848" y="562279"/>
                  </a:lnTo>
                  <a:lnTo>
                    <a:pt x="6743" y="614553"/>
                  </a:lnTo>
                  <a:lnTo>
                    <a:pt x="4762" y="713092"/>
                  </a:lnTo>
                  <a:lnTo>
                    <a:pt x="3759" y="766800"/>
                  </a:lnTo>
                  <a:lnTo>
                    <a:pt x="2603" y="832573"/>
                  </a:lnTo>
                  <a:lnTo>
                    <a:pt x="1257" y="915962"/>
                  </a:lnTo>
                  <a:lnTo>
                    <a:pt x="520" y="965225"/>
                  </a:lnTo>
                  <a:lnTo>
                    <a:pt x="46926" y="965225"/>
                  </a:lnTo>
                  <a:close/>
                </a:path>
                <a:path w="171450" h="965834">
                  <a:moveTo>
                    <a:pt x="49364" y="4622"/>
                  </a:moveTo>
                  <a:lnTo>
                    <a:pt x="47625" y="4483"/>
                  </a:lnTo>
                  <a:lnTo>
                    <a:pt x="38608" y="3962"/>
                  </a:lnTo>
                  <a:lnTo>
                    <a:pt x="30873" y="3797"/>
                  </a:lnTo>
                  <a:lnTo>
                    <a:pt x="30441" y="3797"/>
                  </a:lnTo>
                  <a:lnTo>
                    <a:pt x="38950" y="4000"/>
                  </a:lnTo>
                  <a:lnTo>
                    <a:pt x="49364" y="4622"/>
                  </a:lnTo>
                  <a:close/>
                </a:path>
                <a:path w="171450" h="965834">
                  <a:moveTo>
                    <a:pt x="68503" y="6337"/>
                  </a:moveTo>
                  <a:lnTo>
                    <a:pt x="56870" y="5207"/>
                  </a:lnTo>
                  <a:lnTo>
                    <a:pt x="51917" y="4724"/>
                  </a:lnTo>
                  <a:lnTo>
                    <a:pt x="51574" y="4711"/>
                  </a:lnTo>
                  <a:lnTo>
                    <a:pt x="54584" y="5003"/>
                  </a:lnTo>
                  <a:lnTo>
                    <a:pt x="51943" y="4762"/>
                  </a:lnTo>
                  <a:lnTo>
                    <a:pt x="49364" y="4622"/>
                  </a:lnTo>
                  <a:lnTo>
                    <a:pt x="56134" y="5156"/>
                  </a:lnTo>
                  <a:lnTo>
                    <a:pt x="68503" y="6337"/>
                  </a:lnTo>
                  <a:close/>
                </a:path>
                <a:path w="171450" h="965834">
                  <a:moveTo>
                    <a:pt x="170967" y="965225"/>
                  </a:moveTo>
                  <a:lnTo>
                    <a:pt x="168884" y="832573"/>
                  </a:lnTo>
                  <a:lnTo>
                    <a:pt x="169113" y="812990"/>
                  </a:lnTo>
                  <a:lnTo>
                    <a:pt x="169760" y="812393"/>
                  </a:lnTo>
                  <a:lnTo>
                    <a:pt x="170472" y="820051"/>
                  </a:lnTo>
                  <a:lnTo>
                    <a:pt x="170903" y="825233"/>
                  </a:lnTo>
                  <a:lnTo>
                    <a:pt x="170446" y="812393"/>
                  </a:lnTo>
                  <a:lnTo>
                    <a:pt x="169964" y="798614"/>
                  </a:lnTo>
                  <a:lnTo>
                    <a:pt x="169341" y="788314"/>
                  </a:lnTo>
                  <a:lnTo>
                    <a:pt x="168859" y="779500"/>
                  </a:lnTo>
                  <a:lnTo>
                    <a:pt x="168427" y="760679"/>
                  </a:lnTo>
                  <a:lnTo>
                    <a:pt x="168490" y="752665"/>
                  </a:lnTo>
                  <a:lnTo>
                    <a:pt x="168859" y="754875"/>
                  </a:lnTo>
                  <a:lnTo>
                    <a:pt x="169303" y="760679"/>
                  </a:lnTo>
                  <a:lnTo>
                    <a:pt x="169646" y="766800"/>
                  </a:lnTo>
                  <a:lnTo>
                    <a:pt x="169316" y="752665"/>
                  </a:lnTo>
                  <a:lnTo>
                    <a:pt x="169303" y="751954"/>
                  </a:lnTo>
                  <a:lnTo>
                    <a:pt x="169087" y="740054"/>
                  </a:lnTo>
                  <a:lnTo>
                    <a:pt x="168859" y="731291"/>
                  </a:lnTo>
                  <a:lnTo>
                    <a:pt x="168529" y="727252"/>
                  </a:lnTo>
                  <a:lnTo>
                    <a:pt x="168325" y="740054"/>
                  </a:lnTo>
                  <a:lnTo>
                    <a:pt x="167703" y="744931"/>
                  </a:lnTo>
                  <a:lnTo>
                    <a:pt x="166928" y="747153"/>
                  </a:lnTo>
                  <a:lnTo>
                    <a:pt x="166243" y="751954"/>
                  </a:lnTo>
                  <a:lnTo>
                    <a:pt x="165277" y="694029"/>
                  </a:lnTo>
                  <a:lnTo>
                    <a:pt x="166179" y="696582"/>
                  </a:lnTo>
                  <a:lnTo>
                    <a:pt x="166052" y="694029"/>
                  </a:lnTo>
                  <a:lnTo>
                    <a:pt x="165608" y="685126"/>
                  </a:lnTo>
                  <a:lnTo>
                    <a:pt x="164528" y="668261"/>
                  </a:lnTo>
                  <a:lnTo>
                    <a:pt x="163398" y="643128"/>
                  </a:lnTo>
                  <a:lnTo>
                    <a:pt x="162610" y="606933"/>
                  </a:lnTo>
                  <a:lnTo>
                    <a:pt x="158750" y="412826"/>
                  </a:lnTo>
                  <a:lnTo>
                    <a:pt x="156857" y="317969"/>
                  </a:lnTo>
                  <a:lnTo>
                    <a:pt x="156705" y="310108"/>
                  </a:lnTo>
                  <a:lnTo>
                    <a:pt x="157010" y="314464"/>
                  </a:lnTo>
                  <a:lnTo>
                    <a:pt x="157403" y="324091"/>
                  </a:lnTo>
                  <a:lnTo>
                    <a:pt x="158356" y="352183"/>
                  </a:lnTo>
                  <a:lnTo>
                    <a:pt x="157543" y="311378"/>
                  </a:lnTo>
                  <a:lnTo>
                    <a:pt x="157467" y="307594"/>
                  </a:lnTo>
                  <a:lnTo>
                    <a:pt x="157276" y="311378"/>
                  </a:lnTo>
                  <a:lnTo>
                    <a:pt x="157226" y="310108"/>
                  </a:lnTo>
                  <a:lnTo>
                    <a:pt x="156845" y="298361"/>
                  </a:lnTo>
                  <a:lnTo>
                    <a:pt x="156476" y="285318"/>
                  </a:lnTo>
                  <a:lnTo>
                    <a:pt x="156451" y="284378"/>
                  </a:lnTo>
                  <a:lnTo>
                    <a:pt x="156362" y="285318"/>
                  </a:lnTo>
                  <a:lnTo>
                    <a:pt x="154584" y="229095"/>
                  </a:lnTo>
                  <a:lnTo>
                    <a:pt x="151625" y="106768"/>
                  </a:lnTo>
                  <a:lnTo>
                    <a:pt x="150355" y="60718"/>
                  </a:lnTo>
                  <a:lnTo>
                    <a:pt x="148323" y="37541"/>
                  </a:lnTo>
                  <a:lnTo>
                    <a:pt x="146837" y="16040"/>
                  </a:lnTo>
                  <a:lnTo>
                    <a:pt x="146596" y="11722"/>
                  </a:lnTo>
                  <a:lnTo>
                    <a:pt x="146583" y="11544"/>
                  </a:lnTo>
                  <a:lnTo>
                    <a:pt x="146418" y="8661"/>
                  </a:lnTo>
                  <a:lnTo>
                    <a:pt x="146316" y="7366"/>
                  </a:lnTo>
                  <a:lnTo>
                    <a:pt x="146265" y="7124"/>
                  </a:lnTo>
                  <a:lnTo>
                    <a:pt x="143141" y="7531"/>
                  </a:lnTo>
                  <a:lnTo>
                    <a:pt x="139217" y="8089"/>
                  </a:lnTo>
                  <a:lnTo>
                    <a:pt x="135026" y="8343"/>
                  </a:lnTo>
                  <a:lnTo>
                    <a:pt x="130949" y="8483"/>
                  </a:lnTo>
                  <a:lnTo>
                    <a:pt x="118732" y="8661"/>
                  </a:lnTo>
                  <a:lnTo>
                    <a:pt x="106959" y="8420"/>
                  </a:lnTo>
                  <a:lnTo>
                    <a:pt x="95999" y="7924"/>
                  </a:lnTo>
                  <a:lnTo>
                    <a:pt x="66167" y="6032"/>
                  </a:lnTo>
                  <a:lnTo>
                    <a:pt x="58648" y="5359"/>
                  </a:lnTo>
                  <a:lnTo>
                    <a:pt x="84836" y="7912"/>
                  </a:lnTo>
                  <a:lnTo>
                    <a:pt x="88315" y="8128"/>
                  </a:lnTo>
                  <a:lnTo>
                    <a:pt x="116903" y="10718"/>
                  </a:lnTo>
                  <a:lnTo>
                    <a:pt x="125171" y="11315"/>
                  </a:lnTo>
                  <a:lnTo>
                    <a:pt x="127711" y="11455"/>
                  </a:lnTo>
                  <a:lnTo>
                    <a:pt x="131229" y="11544"/>
                  </a:lnTo>
                  <a:lnTo>
                    <a:pt x="132994" y="11633"/>
                  </a:lnTo>
                  <a:lnTo>
                    <a:pt x="135001" y="11658"/>
                  </a:lnTo>
                  <a:lnTo>
                    <a:pt x="137312" y="11633"/>
                  </a:lnTo>
                  <a:lnTo>
                    <a:pt x="139534" y="11633"/>
                  </a:lnTo>
                  <a:lnTo>
                    <a:pt x="141490" y="11569"/>
                  </a:lnTo>
                  <a:lnTo>
                    <a:pt x="141732" y="11544"/>
                  </a:lnTo>
                  <a:lnTo>
                    <a:pt x="140982" y="11696"/>
                  </a:lnTo>
                  <a:lnTo>
                    <a:pt x="140703" y="11722"/>
                  </a:lnTo>
                  <a:lnTo>
                    <a:pt x="134988" y="11811"/>
                  </a:lnTo>
                  <a:lnTo>
                    <a:pt x="128701" y="11760"/>
                  </a:lnTo>
                  <a:lnTo>
                    <a:pt x="109334" y="10350"/>
                  </a:lnTo>
                  <a:lnTo>
                    <a:pt x="84074" y="7912"/>
                  </a:lnTo>
                  <a:lnTo>
                    <a:pt x="68503" y="6350"/>
                  </a:lnTo>
                  <a:lnTo>
                    <a:pt x="83959" y="7924"/>
                  </a:lnTo>
                  <a:lnTo>
                    <a:pt x="104609" y="9982"/>
                  </a:lnTo>
                  <a:lnTo>
                    <a:pt x="122707" y="11518"/>
                  </a:lnTo>
                  <a:lnTo>
                    <a:pt x="129197" y="11849"/>
                  </a:lnTo>
                  <a:lnTo>
                    <a:pt x="134848" y="11925"/>
                  </a:lnTo>
                  <a:lnTo>
                    <a:pt x="140716" y="11899"/>
                  </a:lnTo>
                  <a:lnTo>
                    <a:pt x="141478" y="11836"/>
                  </a:lnTo>
                  <a:lnTo>
                    <a:pt x="141605" y="11811"/>
                  </a:lnTo>
                  <a:lnTo>
                    <a:pt x="142024" y="11722"/>
                  </a:lnTo>
                  <a:lnTo>
                    <a:pt x="141808" y="11925"/>
                  </a:lnTo>
                  <a:lnTo>
                    <a:pt x="141351" y="24117"/>
                  </a:lnTo>
                  <a:lnTo>
                    <a:pt x="141287" y="23850"/>
                  </a:lnTo>
                  <a:lnTo>
                    <a:pt x="141224" y="24117"/>
                  </a:lnTo>
                  <a:lnTo>
                    <a:pt x="141135" y="24511"/>
                  </a:lnTo>
                  <a:lnTo>
                    <a:pt x="140538" y="43294"/>
                  </a:lnTo>
                  <a:lnTo>
                    <a:pt x="138214" y="135928"/>
                  </a:lnTo>
                  <a:lnTo>
                    <a:pt x="138176" y="135382"/>
                  </a:lnTo>
                  <a:lnTo>
                    <a:pt x="138163" y="135928"/>
                  </a:lnTo>
                  <a:lnTo>
                    <a:pt x="136766" y="185839"/>
                  </a:lnTo>
                  <a:lnTo>
                    <a:pt x="135737" y="240703"/>
                  </a:lnTo>
                  <a:lnTo>
                    <a:pt x="135204" y="271145"/>
                  </a:lnTo>
                  <a:lnTo>
                    <a:pt x="134061" y="317969"/>
                  </a:lnTo>
                  <a:lnTo>
                    <a:pt x="134010" y="310629"/>
                  </a:lnTo>
                  <a:lnTo>
                    <a:pt x="131279" y="425818"/>
                  </a:lnTo>
                  <a:lnTo>
                    <a:pt x="131622" y="417347"/>
                  </a:lnTo>
                  <a:lnTo>
                    <a:pt x="131953" y="412826"/>
                  </a:lnTo>
                  <a:lnTo>
                    <a:pt x="132105" y="415518"/>
                  </a:lnTo>
                  <a:lnTo>
                    <a:pt x="131978" y="428764"/>
                  </a:lnTo>
                  <a:lnTo>
                    <a:pt x="131089" y="463613"/>
                  </a:lnTo>
                  <a:lnTo>
                    <a:pt x="130467" y="494220"/>
                  </a:lnTo>
                  <a:lnTo>
                    <a:pt x="129882" y="522300"/>
                  </a:lnTo>
                  <a:lnTo>
                    <a:pt x="129070" y="549567"/>
                  </a:lnTo>
                  <a:lnTo>
                    <a:pt x="129298" y="584695"/>
                  </a:lnTo>
                  <a:lnTo>
                    <a:pt x="127508" y="696582"/>
                  </a:lnTo>
                  <a:lnTo>
                    <a:pt x="126098" y="798614"/>
                  </a:lnTo>
                  <a:lnTo>
                    <a:pt x="125222" y="870318"/>
                  </a:lnTo>
                  <a:lnTo>
                    <a:pt x="124167" y="965225"/>
                  </a:lnTo>
                  <a:lnTo>
                    <a:pt x="170967" y="965225"/>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9" name="object 24">
              <a:extLst>
                <a:ext uri="{FF2B5EF4-FFF2-40B4-BE49-F238E27FC236}">
                  <a16:creationId xmlns:a16="http://schemas.microsoft.com/office/drawing/2014/main" id="{50122123-4618-F44A-A98B-09AA12D1442D}"/>
                </a:ext>
              </a:extLst>
            </p:cNvPr>
            <p:cNvSpPr/>
            <p:nvPr/>
          </p:nvSpPr>
          <p:spPr>
            <a:xfrm>
              <a:off x="8090237" y="5989016"/>
              <a:ext cx="391160" cy="571500"/>
            </a:xfrm>
            <a:custGeom>
              <a:avLst/>
              <a:gdLst/>
              <a:ahLst/>
              <a:cxnLst/>
              <a:rect l="l" t="t" r="r" b="b"/>
              <a:pathLst>
                <a:path w="391159" h="571500">
                  <a:moveTo>
                    <a:pt x="297458" y="566420"/>
                  </a:moveTo>
                  <a:lnTo>
                    <a:pt x="203414" y="566420"/>
                  </a:lnTo>
                  <a:lnTo>
                    <a:pt x="211928" y="567690"/>
                  </a:lnTo>
                  <a:lnTo>
                    <a:pt x="219405" y="568960"/>
                  </a:lnTo>
                  <a:lnTo>
                    <a:pt x="226265" y="570230"/>
                  </a:lnTo>
                  <a:lnTo>
                    <a:pt x="241514" y="570230"/>
                  </a:lnTo>
                  <a:lnTo>
                    <a:pt x="259789" y="571500"/>
                  </a:lnTo>
                  <a:lnTo>
                    <a:pt x="271308" y="571500"/>
                  </a:lnTo>
                  <a:lnTo>
                    <a:pt x="295171" y="567690"/>
                  </a:lnTo>
                  <a:lnTo>
                    <a:pt x="297610" y="567690"/>
                  </a:lnTo>
                  <a:lnTo>
                    <a:pt x="297458" y="566420"/>
                  </a:lnTo>
                  <a:close/>
                </a:path>
                <a:path w="391159" h="571500">
                  <a:moveTo>
                    <a:pt x="198175" y="566978"/>
                  </a:moveTo>
                  <a:lnTo>
                    <a:pt x="199642" y="567690"/>
                  </a:lnTo>
                  <a:lnTo>
                    <a:pt x="202690" y="567690"/>
                  </a:lnTo>
                  <a:lnTo>
                    <a:pt x="198175" y="566978"/>
                  </a:lnTo>
                  <a:close/>
                </a:path>
                <a:path w="391159" h="571500">
                  <a:moveTo>
                    <a:pt x="242720" y="537210"/>
                  </a:moveTo>
                  <a:lnTo>
                    <a:pt x="238364" y="537210"/>
                  </a:lnTo>
                  <a:lnTo>
                    <a:pt x="229335" y="538480"/>
                  </a:lnTo>
                  <a:lnTo>
                    <a:pt x="211008" y="539750"/>
                  </a:lnTo>
                  <a:lnTo>
                    <a:pt x="177300" y="540926"/>
                  </a:lnTo>
                  <a:lnTo>
                    <a:pt x="176947" y="541020"/>
                  </a:lnTo>
                  <a:lnTo>
                    <a:pt x="168565" y="541020"/>
                  </a:lnTo>
                  <a:lnTo>
                    <a:pt x="154822" y="543560"/>
                  </a:lnTo>
                  <a:lnTo>
                    <a:pt x="140319" y="543560"/>
                  </a:lnTo>
                  <a:lnTo>
                    <a:pt x="126194" y="544830"/>
                  </a:lnTo>
                  <a:lnTo>
                    <a:pt x="113587" y="546100"/>
                  </a:lnTo>
                  <a:lnTo>
                    <a:pt x="112926" y="546100"/>
                  </a:lnTo>
                  <a:lnTo>
                    <a:pt x="104722" y="548640"/>
                  </a:lnTo>
                  <a:lnTo>
                    <a:pt x="88695" y="551180"/>
                  </a:lnTo>
                  <a:lnTo>
                    <a:pt x="81418" y="551180"/>
                  </a:lnTo>
                  <a:lnTo>
                    <a:pt x="90435" y="552450"/>
                  </a:lnTo>
                  <a:lnTo>
                    <a:pt x="100645" y="553720"/>
                  </a:lnTo>
                  <a:lnTo>
                    <a:pt x="100912" y="553720"/>
                  </a:lnTo>
                  <a:lnTo>
                    <a:pt x="104137" y="554990"/>
                  </a:lnTo>
                  <a:lnTo>
                    <a:pt x="105139" y="554990"/>
                  </a:lnTo>
                  <a:lnTo>
                    <a:pt x="109243" y="556260"/>
                  </a:lnTo>
                  <a:lnTo>
                    <a:pt x="115784" y="556260"/>
                  </a:lnTo>
                  <a:lnTo>
                    <a:pt x="124356" y="557530"/>
                  </a:lnTo>
                  <a:lnTo>
                    <a:pt x="131862" y="558800"/>
                  </a:lnTo>
                  <a:lnTo>
                    <a:pt x="131722" y="558800"/>
                  </a:lnTo>
                  <a:lnTo>
                    <a:pt x="144055" y="560070"/>
                  </a:lnTo>
                  <a:lnTo>
                    <a:pt x="164905" y="562610"/>
                  </a:lnTo>
                  <a:lnTo>
                    <a:pt x="176337" y="563880"/>
                  </a:lnTo>
                  <a:lnTo>
                    <a:pt x="174547" y="563880"/>
                  </a:lnTo>
                  <a:lnTo>
                    <a:pt x="179935" y="565150"/>
                  </a:lnTo>
                  <a:lnTo>
                    <a:pt x="194637" y="566420"/>
                  </a:lnTo>
                  <a:lnTo>
                    <a:pt x="198175" y="566978"/>
                  </a:lnTo>
                  <a:lnTo>
                    <a:pt x="197026" y="566420"/>
                  </a:lnTo>
                  <a:lnTo>
                    <a:pt x="297458" y="566420"/>
                  </a:lnTo>
                  <a:lnTo>
                    <a:pt x="295155" y="547370"/>
                  </a:lnTo>
                  <a:lnTo>
                    <a:pt x="294253" y="538480"/>
                  </a:lnTo>
                  <a:lnTo>
                    <a:pt x="244524" y="538480"/>
                  </a:lnTo>
                  <a:lnTo>
                    <a:pt x="242720" y="537210"/>
                  </a:lnTo>
                  <a:close/>
                </a:path>
                <a:path w="391159" h="571500">
                  <a:moveTo>
                    <a:pt x="94111" y="553171"/>
                  </a:moveTo>
                  <a:lnTo>
                    <a:pt x="97610" y="553720"/>
                  </a:lnTo>
                  <a:lnTo>
                    <a:pt x="100061" y="553720"/>
                  </a:lnTo>
                  <a:lnTo>
                    <a:pt x="94111" y="553171"/>
                  </a:lnTo>
                  <a:close/>
                </a:path>
                <a:path w="391159" h="571500">
                  <a:moveTo>
                    <a:pt x="81418" y="551180"/>
                  </a:moveTo>
                  <a:lnTo>
                    <a:pt x="94111" y="553171"/>
                  </a:lnTo>
                  <a:lnTo>
                    <a:pt x="100061" y="553720"/>
                  </a:lnTo>
                  <a:lnTo>
                    <a:pt x="100645" y="553720"/>
                  </a:lnTo>
                  <a:lnTo>
                    <a:pt x="90435" y="552450"/>
                  </a:lnTo>
                  <a:lnTo>
                    <a:pt x="81418" y="551180"/>
                  </a:lnTo>
                  <a:close/>
                </a:path>
                <a:path w="391159" h="571500">
                  <a:moveTo>
                    <a:pt x="76160" y="549910"/>
                  </a:moveTo>
                  <a:lnTo>
                    <a:pt x="72642" y="549910"/>
                  </a:lnTo>
                  <a:lnTo>
                    <a:pt x="85444" y="552450"/>
                  </a:lnTo>
                  <a:lnTo>
                    <a:pt x="86294" y="552450"/>
                  </a:lnTo>
                  <a:lnTo>
                    <a:pt x="94111" y="553171"/>
                  </a:lnTo>
                  <a:lnTo>
                    <a:pt x="81418" y="551180"/>
                  </a:lnTo>
                  <a:lnTo>
                    <a:pt x="80846" y="551180"/>
                  </a:lnTo>
                  <a:lnTo>
                    <a:pt x="76160" y="549910"/>
                  </a:lnTo>
                  <a:close/>
                </a:path>
                <a:path w="391159" h="571500">
                  <a:moveTo>
                    <a:pt x="70306" y="548563"/>
                  </a:moveTo>
                  <a:lnTo>
                    <a:pt x="69492" y="551180"/>
                  </a:lnTo>
                  <a:lnTo>
                    <a:pt x="70306" y="548563"/>
                  </a:lnTo>
                  <a:close/>
                </a:path>
                <a:path w="391159" h="571500">
                  <a:moveTo>
                    <a:pt x="64146" y="387350"/>
                  </a:moveTo>
                  <a:lnTo>
                    <a:pt x="71753" y="433070"/>
                  </a:lnTo>
                  <a:lnTo>
                    <a:pt x="72486" y="449580"/>
                  </a:lnTo>
                  <a:lnTo>
                    <a:pt x="72463" y="467360"/>
                  </a:lnTo>
                  <a:lnTo>
                    <a:pt x="72375" y="472440"/>
                  </a:lnTo>
                  <a:lnTo>
                    <a:pt x="72045" y="516890"/>
                  </a:lnTo>
                  <a:lnTo>
                    <a:pt x="71144" y="534670"/>
                  </a:lnTo>
                  <a:lnTo>
                    <a:pt x="71042" y="541020"/>
                  </a:lnTo>
                  <a:lnTo>
                    <a:pt x="70851" y="543560"/>
                  </a:lnTo>
                  <a:lnTo>
                    <a:pt x="70750" y="546100"/>
                  </a:lnTo>
                  <a:lnTo>
                    <a:pt x="70306" y="548563"/>
                  </a:lnTo>
                  <a:lnTo>
                    <a:pt x="71156" y="546100"/>
                  </a:lnTo>
                  <a:lnTo>
                    <a:pt x="73077" y="540926"/>
                  </a:lnTo>
                  <a:lnTo>
                    <a:pt x="75766" y="532130"/>
                  </a:lnTo>
                  <a:lnTo>
                    <a:pt x="78464" y="521447"/>
                  </a:lnTo>
                  <a:lnTo>
                    <a:pt x="80330" y="513334"/>
                  </a:lnTo>
                  <a:lnTo>
                    <a:pt x="80579" y="511810"/>
                  </a:lnTo>
                  <a:lnTo>
                    <a:pt x="80814" y="511810"/>
                  </a:lnTo>
                  <a:lnTo>
                    <a:pt x="83399" y="500380"/>
                  </a:lnTo>
                  <a:lnTo>
                    <a:pt x="84342" y="495300"/>
                  </a:lnTo>
                  <a:lnTo>
                    <a:pt x="84707" y="494030"/>
                  </a:lnTo>
                  <a:lnTo>
                    <a:pt x="85138" y="494030"/>
                  </a:lnTo>
                  <a:lnTo>
                    <a:pt x="86282" y="488950"/>
                  </a:lnTo>
                  <a:lnTo>
                    <a:pt x="94488" y="444500"/>
                  </a:lnTo>
                  <a:lnTo>
                    <a:pt x="96977" y="401320"/>
                  </a:lnTo>
                  <a:lnTo>
                    <a:pt x="96945" y="398780"/>
                  </a:lnTo>
                  <a:lnTo>
                    <a:pt x="96108" y="388620"/>
                  </a:lnTo>
                  <a:lnTo>
                    <a:pt x="65009" y="388620"/>
                  </a:lnTo>
                  <a:lnTo>
                    <a:pt x="64146" y="387350"/>
                  </a:lnTo>
                  <a:close/>
                </a:path>
                <a:path w="391159" h="571500">
                  <a:moveTo>
                    <a:pt x="175142" y="541002"/>
                  </a:moveTo>
                  <a:lnTo>
                    <a:pt x="174636" y="541020"/>
                  </a:lnTo>
                  <a:lnTo>
                    <a:pt x="175004" y="541020"/>
                  </a:lnTo>
                  <a:lnTo>
                    <a:pt x="175142" y="541002"/>
                  </a:lnTo>
                  <a:close/>
                </a:path>
                <a:path w="391159" h="571500">
                  <a:moveTo>
                    <a:pt x="178774" y="540537"/>
                  </a:moveTo>
                  <a:lnTo>
                    <a:pt x="175142" y="541002"/>
                  </a:lnTo>
                  <a:lnTo>
                    <a:pt x="177300" y="540926"/>
                  </a:lnTo>
                  <a:lnTo>
                    <a:pt x="178774" y="540537"/>
                  </a:lnTo>
                  <a:close/>
                </a:path>
                <a:path w="391159" h="571500">
                  <a:moveTo>
                    <a:pt x="184935" y="539750"/>
                  </a:moveTo>
                  <a:lnTo>
                    <a:pt x="181760" y="539750"/>
                  </a:lnTo>
                  <a:lnTo>
                    <a:pt x="178774" y="540537"/>
                  </a:lnTo>
                  <a:lnTo>
                    <a:pt x="184935" y="539750"/>
                  </a:lnTo>
                  <a:close/>
                </a:path>
                <a:path w="391159" h="571500">
                  <a:moveTo>
                    <a:pt x="251217" y="537210"/>
                  </a:moveTo>
                  <a:lnTo>
                    <a:pt x="250175" y="537210"/>
                  </a:lnTo>
                  <a:lnTo>
                    <a:pt x="249591" y="538480"/>
                  </a:lnTo>
                  <a:lnTo>
                    <a:pt x="253388" y="538480"/>
                  </a:lnTo>
                  <a:lnTo>
                    <a:pt x="251217" y="537210"/>
                  </a:lnTo>
                  <a:close/>
                </a:path>
                <a:path w="391159" h="571500">
                  <a:moveTo>
                    <a:pt x="293397" y="530860"/>
                  </a:moveTo>
                  <a:lnTo>
                    <a:pt x="249274" y="530860"/>
                  </a:lnTo>
                  <a:lnTo>
                    <a:pt x="249731" y="533400"/>
                  </a:lnTo>
                  <a:lnTo>
                    <a:pt x="249362" y="533400"/>
                  </a:lnTo>
                  <a:lnTo>
                    <a:pt x="251179" y="534670"/>
                  </a:lnTo>
                  <a:lnTo>
                    <a:pt x="252106" y="534670"/>
                  </a:lnTo>
                  <a:lnTo>
                    <a:pt x="252233" y="535940"/>
                  </a:lnTo>
                  <a:lnTo>
                    <a:pt x="253388" y="538480"/>
                  </a:lnTo>
                  <a:lnTo>
                    <a:pt x="294253" y="538480"/>
                  </a:lnTo>
                  <a:lnTo>
                    <a:pt x="293571" y="532130"/>
                  </a:lnTo>
                  <a:lnTo>
                    <a:pt x="293397" y="530860"/>
                  </a:lnTo>
                  <a:close/>
                </a:path>
                <a:path w="391159" h="571500">
                  <a:moveTo>
                    <a:pt x="249362" y="533400"/>
                  </a:moveTo>
                  <a:lnTo>
                    <a:pt x="248473" y="533400"/>
                  </a:lnTo>
                  <a:lnTo>
                    <a:pt x="249134" y="534670"/>
                  </a:lnTo>
                  <a:lnTo>
                    <a:pt x="249362" y="533400"/>
                  </a:lnTo>
                  <a:close/>
                </a:path>
                <a:path w="391159" h="571500">
                  <a:moveTo>
                    <a:pt x="248524" y="532130"/>
                  </a:moveTo>
                  <a:lnTo>
                    <a:pt x="248753" y="533400"/>
                  </a:lnTo>
                  <a:lnTo>
                    <a:pt x="248918" y="533400"/>
                  </a:lnTo>
                  <a:lnTo>
                    <a:pt x="248524" y="532130"/>
                  </a:lnTo>
                  <a:close/>
                </a:path>
                <a:path w="391159" h="571500">
                  <a:moveTo>
                    <a:pt x="248512" y="528320"/>
                  </a:moveTo>
                  <a:lnTo>
                    <a:pt x="247343" y="528320"/>
                  </a:lnTo>
                  <a:lnTo>
                    <a:pt x="248918" y="533400"/>
                  </a:lnTo>
                  <a:lnTo>
                    <a:pt x="249025" y="532632"/>
                  </a:lnTo>
                  <a:lnTo>
                    <a:pt x="248639" y="532130"/>
                  </a:lnTo>
                  <a:lnTo>
                    <a:pt x="249096" y="532130"/>
                  </a:lnTo>
                  <a:lnTo>
                    <a:pt x="249274" y="530860"/>
                  </a:lnTo>
                  <a:lnTo>
                    <a:pt x="293397" y="530860"/>
                  </a:lnTo>
                  <a:lnTo>
                    <a:pt x="293223" y="529590"/>
                  </a:lnTo>
                  <a:lnTo>
                    <a:pt x="248766" y="529590"/>
                  </a:lnTo>
                  <a:lnTo>
                    <a:pt x="248512" y="528320"/>
                  </a:lnTo>
                  <a:close/>
                </a:path>
                <a:path w="391159" h="571500">
                  <a:moveTo>
                    <a:pt x="249025" y="532632"/>
                  </a:moveTo>
                  <a:lnTo>
                    <a:pt x="248918" y="533400"/>
                  </a:lnTo>
                  <a:lnTo>
                    <a:pt x="249616" y="533400"/>
                  </a:lnTo>
                  <a:lnTo>
                    <a:pt x="249025" y="532632"/>
                  </a:lnTo>
                  <a:close/>
                </a:path>
                <a:path w="391159" h="571500">
                  <a:moveTo>
                    <a:pt x="249096" y="532130"/>
                  </a:moveTo>
                  <a:lnTo>
                    <a:pt x="248639" y="532130"/>
                  </a:lnTo>
                  <a:lnTo>
                    <a:pt x="249025" y="532632"/>
                  </a:lnTo>
                  <a:lnTo>
                    <a:pt x="249096" y="532130"/>
                  </a:lnTo>
                  <a:close/>
                </a:path>
                <a:path w="391159" h="571500">
                  <a:moveTo>
                    <a:pt x="281424" y="313981"/>
                  </a:moveTo>
                  <a:lnTo>
                    <a:pt x="261948" y="351790"/>
                  </a:lnTo>
                  <a:lnTo>
                    <a:pt x="247194" y="400050"/>
                  </a:lnTo>
                  <a:lnTo>
                    <a:pt x="241908" y="449580"/>
                  </a:lnTo>
                  <a:lnTo>
                    <a:pt x="241851" y="461010"/>
                  </a:lnTo>
                  <a:lnTo>
                    <a:pt x="241968" y="469900"/>
                  </a:lnTo>
                  <a:lnTo>
                    <a:pt x="246265" y="510540"/>
                  </a:lnTo>
                  <a:lnTo>
                    <a:pt x="249375" y="527050"/>
                  </a:lnTo>
                  <a:lnTo>
                    <a:pt x="249312" y="528320"/>
                  </a:lnTo>
                  <a:lnTo>
                    <a:pt x="249159" y="528320"/>
                  </a:lnTo>
                  <a:lnTo>
                    <a:pt x="249020" y="529590"/>
                  </a:lnTo>
                  <a:lnTo>
                    <a:pt x="293223" y="529590"/>
                  </a:lnTo>
                  <a:lnTo>
                    <a:pt x="291831" y="519430"/>
                  </a:lnTo>
                  <a:lnTo>
                    <a:pt x="290803" y="505460"/>
                  </a:lnTo>
                  <a:lnTo>
                    <a:pt x="290569" y="500380"/>
                  </a:lnTo>
                  <a:lnTo>
                    <a:pt x="290453" y="495300"/>
                  </a:lnTo>
                  <a:lnTo>
                    <a:pt x="290398" y="485140"/>
                  </a:lnTo>
                  <a:lnTo>
                    <a:pt x="290645" y="476250"/>
                  </a:lnTo>
                  <a:lnTo>
                    <a:pt x="296180" y="431800"/>
                  </a:lnTo>
                  <a:lnTo>
                    <a:pt x="298080" y="424180"/>
                  </a:lnTo>
                  <a:lnTo>
                    <a:pt x="300172" y="415290"/>
                  </a:lnTo>
                  <a:lnTo>
                    <a:pt x="302477" y="407670"/>
                  </a:lnTo>
                  <a:lnTo>
                    <a:pt x="304977" y="401320"/>
                  </a:lnTo>
                  <a:lnTo>
                    <a:pt x="307655" y="393700"/>
                  </a:lnTo>
                  <a:lnTo>
                    <a:pt x="313248" y="381000"/>
                  </a:lnTo>
                  <a:lnTo>
                    <a:pt x="318865" y="369570"/>
                  </a:lnTo>
                  <a:lnTo>
                    <a:pt x="324084" y="360680"/>
                  </a:lnTo>
                  <a:lnTo>
                    <a:pt x="328483" y="354330"/>
                  </a:lnTo>
                  <a:lnTo>
                    <a:pt x="328668" y="354330"/>
                  </a:lnTo>
                  <a:lnTo>
                    <a:pt x="331049" y="350520"/>
                  </a:lnTo>
                  <a:lnTo>
                    <a:pt x="334757" y="345440"/>
                  </a:lnTo>
                  <a:lnTo>
                    <a:pt x="339139" y="340360"/>
                  </a:lnTo>
                  <a:lnTo>
                    <a:pt x="344028" y="334010"/>
                  </a:lnTo>
                  <a:lnTo>
                    <a:pt x="346606" y="331470"/>
                  </a:lnTo>
                  <a:lnTo>
                    <a:pt x="355090" y="322580"/>
                  </a:lnTo>
                  <a:lnTo>
                    <a:pt x="282306" y="322580"/>
                  </a:lnTo>
                  <a:lnTo>
                    <a:pt x="283051" y="320762"/>
                  </a:lnTo>
                  <a:lnTo>
                    <a:pt x="281424" y="313981"/>
                  </a:lnTo>
                  <a:close/>
                </a:path>
                <a:path w="391159" h="571500">
                  <a:moveTo>
                    <a:pt x="80783" y="513080"/>
                  </a:moveTo>
                  <a:lnTo>
                    <a:pt x="79807" y="516404"/>
                  </a:lnTo>
                  <a:lnTo>
                    <a:pt x="77760" y="525780"/>
                  </a:lnTo>
                  <a:lnTo>
                    <a:pt x="80440" y="514350"/>
                  </a:lnTo>
                  <a:lnTo>
                    <a:pt x="80783" y="513080"/>
                  </a:lnTo>
                  <a:close/>
                </a:path>
                <a:path w="391159" h="571500">
                  <a:moveTo>
                    <a:pt x="79915" y="515782"/>
                  </a:moveTo>
                  <a:lnTo>
                    <a:pt x="78464" y="521447"/>
                  </a:lnTo>
                  <a:lnTo>
                    <a:pt x="77760" y="524510"/>
                  </a:lnTo>
                  <a:lnTo>
                    <a:pt x="79915" y="515782"/>
                  </a:lnTo>
                  <a:close/>
                </a:path>
                <a:path w="391159" h="571500">
                  <a:moveTo>
                    <a:pt x="80330" y="513334"/>
                  </a:moveTo>
                  <a:lnTo>
                    <a:pt x="78464" y="521447"/>
                  </a:lnTo>
                  <a:lnTo>
                    <a:pt x="79970" y="515542"/>
                  </a:lnTo>
                  <a:lnTo>
                    <a:pt x="80330" y="513334"/>
                  </a:lnTo>
                  <a:close/>
                </a:path>
                <a:path w="391159" h="571500">
                  <a:moveTo>
                    <a:pt x="79970" y="515620"/>
                  </a:moveTo>
                  <a:lnTo>
                    <a:pt x="79665" y="516890"/>
                  </a:lnTo>
                  <a:lnTo>
                    <a:pt x="79799" y="516404"/>
                  </a:lnTo>
                  <a:lnTo>
                    <a:pt x="79970" y="515620"/>
                  </a:lnTo>
                  <a:close/>
                </a:path>
                <a:path w="391159" h="571500">
                  <a:moveTo>
                    <a:pt x="80814" y="511810"/>
                  </a:moveTo>
                  <a:lnTo>
                    <a:pt x="80681" y="511810"/>
                  </a:lnTo>
                  <a:lnTo>
                    <a:pt x="80330" y="513334"/>
                  </a:lnTo>
                  <a:lnTo>
                    <a:pt x="79970" y="515542"/>
                  </a:lnTo>
                  <a:lnTo>
                    <a:pt x="80814" y="511810"/>
                  </a:lnTo>
                  <a:close/>
                </a:path>
                <a:path w="391159" h="571500">
                  <a:moveTo>
                    <a:pt x="86401" y="325120"/>
                  </a:moveTo>
                  <a:lnTo>
                    <a:pt x="41146" y="325120"/>
                  </a:lnTo>
                  <a:lnTo>
                    <a:pt x="48525" y="339090"/>
                  </a:lnTo>
                  <a:lnTo>
                    <a:pt x="50646" y="345440"/>
                  </a:lnTo>
                  <a:lnTo>
                    <a:pt x="50226" y="345440"/>
                  </a:lnTo>
                  <a:lnTo>
                    <a:pt x="53633" y="353060"/>
                  </a:lnTo>
                  <a:lnTo>
                    <a:pt x="57761" y="364490"/>
                  </a:lnTo>
                  <a:lnTo>
                    <a:pt x="61817" y="375920"/>
                  </a:lnTo>
                  <a:lnTo>
                    <a:pt x="65009" y="388620"/>
                  </a:lnTo>
                  <a:lnTo>
                    <a:pt x="96108" y="388620"/>
                  </a:lnTo>
                  <a:lnTo>
                    <a:pt x="93284" y="354330"/>
                  </a:lnTo>
                  <a:lnTo>
                    <a:pt x="86401" y="325120"/>
                  </a:lnTo>
                  <a:close/>
                </a:path>
                <a:path w="391159" h="571500">
                  <a:moveTo>
                    <a:pt x="328668" y="354330"/>
                  </a:moveTo>
                  <a:lnTo>
                    <a:pt x="328483" y="354330"/>
                  </a:lnTo>
                  <a:lnTo>
                    <a:pt x="327874" y="355600"/>
                  </a:lnTo>
                  <a:lnTo>
                    <a:pt x="328668" y="354330"/>
                  </a:lnTo>
                  <a:close/>
                </a:path>
                <a:path w="391159" h="571500">
                  <a:moveTo>
                    <a:pt x="80455" y="300990"/>
                  </a:moveTo>
                  <a:lnTo>
                    <a:pt x="27278" y="300990"/>
                  </a:lnTo>
                  <a:lnTo>
                    <a:pt x="32711" y="309880"/>
                  </a:lnTo>
                  <a:lnTo>
                    <a:pt x="35340" y="314960"/>
                  </a:lnTo>
                  <a:lnTo>
                    <a:pt x="37177" y="320040"/>
                  </a:lnTo>
                  <a:lnTo>
                    <a:pt x="40232" y="327660"/>
                  </a:lnTo>
                  <a:lnTo>
                    <a:pt x="41146" y="325120"/>
                  </a:lnTo>
                  <a:lnTo>
                    <a:pt x="86401" y="325120"/>
                  </a:lnTo>
                  <a:lnTo>
                    <a:pt x="82510" y="308610"/>
                  </a:lnTo>
                  <a:lnTo>
                    <a:pt x="82434" y="307340"/>
                  </a:lnTo>
                  <a:lnTo>
                    <a:pt x="82757" y="307340"/>
                  </a:lnTo>
                  <a:lnTo>
                    <a:pt x="81359" y="303433"/>
                  </a:lnTo>
                  <a:lnTo>
                    <a:pt x="80455" y="300990"/>
                  </a:lnTo>
                  <a:close/>
                </a:path>
                <a:path w="391159" h="571500">
                  <a:moveTo>
                    <a:pt x="283051" y="320762"/>
                  </a:moveTo>
                  <a:lnTo>
                    <a:pt x="282306" y="322580"/>
                  </a:lnTo>
                  <a:lnTo>
                    <a:pt x="283183" y="321310"/>
                  </a:lnTo>
                  <a:lnTo>
                    <a:pt x="283051" y="320762"/>
                  </a:lnTo>
                  <a:close/>
                </a:path>
                <a:path w="391159" h="571500">
                  <a:moveTo>
                    <a:pt x="363142" y="308610"/>
                  </a:moveTo>
                  <a:lnTo>
                    <a:pt x="288898" y="308610"/>
                  </a:lnTo>
                  <a:lnTo>
                    <a:pt x="286548" y="313690"/>
                  </a:lnTo>
                  <a:lnTo>
                    <a:pt x="284389" y="317500"/>
                  </a:lnTo>
                  <a:lnTo>
                    <a:pt x="283051" y="320762"/>
                  </a:lnTo>
                  <a:lnTo>
                    <a:pt x="283183" y="321310"/>
                  </a:lnTo>
                  <a:lnTo>
                    <a:pt x="282306" y="322580"/>
                  </a:lnTo>
                  <a:lnTo>
                    <a:pt x="355090" y="322580"/>
                  </a:lnTo>
                  <a:lnTo>
                    <a:pt x="359433" y="316230"/>
                  </a:lnTo>
                  <a:lnTo>
                    <a:pt x="361503" y="312420"/>
                  </a:lnTo>
                  <a:lnTo>
                    <a:pt x="363142" y="308610"/>
                  </a:lnTo>
                  <a:close/>
                </a:path>
                <a:path w="391159" h="571500">
                  <a:moveTo>
                    <a:pt x="390269" y="218440"/>
                  </a:moveTo>
                  <a:lnTo>
                    <a:pt x="316799" y="218440"/>
                  </a:lnTo>
                  <a:lnTo>
                    <a:pt x="316887" y="219710"/>
                  </a:lnTo>
                  <a:lnTo>
                    <a:pt x="317011" y="224790"/>
                  </a:lnTo>
                  <a:lnTo>
                    <a:pt x="313548" y="250190"/>
                  </a:lnTo>
                  <a:lnTo>
                    <a:pt x="311846" y="257810"/>
                  </a:lnTo>
                  <a:lnTo>
                    <a:pt x="311656" y="259080"/>
                  </a:lnTo>
                  <a:lnTo>
                    <a:pt x="308938" y="265430"/>
                  </a:lnTo>
                  <a:lnTo>
                    <a:pt x="306995" y="270510"/>
                  </a:lnTo>
                  <a:lnTo>
                    <a:pt x="304988" y="275590"/>
                  </a:lnTo>
                  <a:lnTo>
                    <a:pt x="303033" y="280670"/>
                  </a:lnTo>
                  <a:lnTo>
                    <a:pt x="302483" y="283006"/>
                  </a:lnTo>
                  <a:lnTo>
                    <a:pt x="302461" y="283210"/>
                  </a:lnTo>
                  <a:lnTo>
                    <a:pt x="302207" y="284480"/>
                  </a:lnTo>
                  <a:lnTo>
                    <a:pt x="301737" y="284480"/>
                  </a:lnTo>
                  <a:lnTo>
                    <a:pt x="301471" y="285750"/>
                  </a:lnTo>
                  <a:lnTo>
                    <a:pt x="301318" y="285750"/>
                  </a:lnTo>
                  <a:lnTo>
                    <a:pt x="297597" y="290830"/>
                  </a:lnTo>
                  <a:lnTo>
                    <a:pt x="295921" y="293370"/>
                  </a:lnTo>
                  <a:lnTo>
                    <a:pt x="294282" y="294640"/>
                  </a:lnTo>
                  <a:lnTo>
                    <a:pt x="291018" y="299720"/>
                  </a:lnTo>
                  <a:lnTo>
                    <a:pt x="286993" y="306070"/>
                  </a:lnTo>
                  <a:lnTo>
                    <a:pt x="284326" y="311150"/>
                  </a:lnTo>
                  <a:lnTo>
                    <a:pt x="283068" y="314960"/>
                  </a:lnTo>
                  <a:lnTo>
                    <a:pt x="288898" y="308610"/>
                  </a:lnTo>
                  <a:lnTo>
                    <a:pt x="363142" y="308610"/>
                  </a:lnTo>
                  <a:lnTo>
                    <a:pt x="364615" y="304800"/>
                  </a:lnTo>
                  <a:lnTo>
                    <a:pt x="364862" y="303724"/>
                  </a:lnTo>
                  <a:lnTo>
                    <a:pt x="360360" y="302260"/>
                  </a:lnTo>
                  <a:lnTo>
                    <a:pt x="365485" y="302260"/>
                  </a:lnTo>
                  <a:lnTo>
                    <a:pt x="366050" y="300990"/>
                  </a:lnTo>
                  <a:lnTo>
                    <a:pt x="372032" y="289560"/>
                  </a:lnTo>
                  <a:lnTo>
                    <a:pt x="373289" y="287020"/>
                  </a:lnTo>
                  <a:lnTo>
                    <a:pt x="374991" y="283006"/>
                  </a:lnTo>
                  <a:lnTo>
                    <a:pt x="376020" y="280670"/>
                  </a:lnTo>
                  <a:lnTo>
                    <a:pt x="379004" y="273050"/>
                  </a:lnTo>
                  <a:lnTo>
                    <a:pt x="381150" y="266700"/>
                  </a:lnTo>
                  <a:lnTo>
                    <a:pt x="382458" y="261620"/>
                  </a:lnTo>
                  <a:lnTo>
                    <a:pt x="384173" y="256540"/>
                  </a:lnTo>
                  <a:lnTo>
                    <a:pt x="387876" y="238760"/>
                  </a:lnTo>
                  <a:lnTo>
                    <a:pt x="390148" y="220980"/>
                  </a:lnTo>
                  <a:lnTo>
                    <a:pt x="390269" y="218440"/>
                  </a:lnTo>
                  <a:close/>
                </a:path>
                <a:path w="391159" h="571500">
                  <a:moveTo>
                    <a:pt x="282382" y="312420"/>
                  </a:moveTo>
                  <a:lnTo>
                    <a:pt x="281049" y="312420"/>
                  </a:lnTo>
                  <a:lnTo>
                    <a:pt x="281424" y="313981"/>
                  </a:lnTo>
                  <a:lnTo>
                    <a:pt x="282382" y="312420"/>
                  </a:lnTo>
                  <a:close/>
                </a:path>
                <a:path w="391159" h="571500">
                  <a:moveTo>
                    <a:pt x="82757" y="307340"/>
                  </a:moveTo>
                  <a:lnTo>
                    <a:pt x="82434" y="307340"/>
                  </a:lnTo>
                  <a:lnTo>
                    <a:pt x="82967" y="308610"/>
                  </a:lnTo>
                  <a:lnTo>
                    <a:pt x="83666" y="309880"/>
                  </a:lnTo>
                  <a:lnTo>
                    <a:pt x="82757" y="307340"/>
                  </a:lnTo>
                  <a:close/>
                </a:path>
                <a:path w="391159" h="571500">
                  <a:moveTo>
                    <a:pt x="364920" y="303530"/>
                  </a:moveTo>
                  <a:lnTo>
                    <a:pt x="364862" y="303724"/>
                  </a:lnTo>
                  <a:lnTo>
                    <a:pt x="368171" y="304800"/>
                  </a:lnTo>
                  <a:lnTo>
                    <a:pt x="364920" y="303530"/>
                  </a:lnTo>
                  <a:close/>
                </a:path>
                <a:path w="391159" h="571500">
                  <a:moveTo>
                    <a:pt x="360360" y="302260"/>
                  </a:moveTo>
                  <a:lnTo>
                    <a:pt x="364862" y="303724"/>
                  </a:lnTo>
                  <a:lnTo>
                    <a:pt x="364962" y="303433"/>
                  </a:lnTo>
                  <a:lnTo>
                    <a:pt x="360360" y="302260"/>
                  </a:lnTo>
                  <a:close/>
                </a:path>
                <a:path w="391159" h="571500">
                  <a:moveTo>
                    <a:pt x="7567" y="137160"/>
                  </a:moveTo>
                  <a:lnTo>
                    <a:pt x="251" y="181610"/>
                  </a:lnTo>
                  <a:lnTo>
                    <a:pt x="0" y="195580"/>
                  </a:lnTo>
                  <a:lnTo>
                    <a:pt x="588" y="208280"/>
                  </a:lnTo>
                  <a:lnTo>
                    <a:pt x="7694" y="248920"/>
                  </a:lnTo>
                  <a:lnTo>
                    <a:pt x="11898" y="262890"/>
                  </a:lnTo>
                  <a:lnTo>
                    <a:pt x="12469" y="265430"/>
                  </a:lnTo>
                  <a:lnTo>
                    <a:pt x="21296" y="290830"/>
                  </a:lnTo>
                  <a:lnTo>
                    <a:pt x="22667" y="293370"/>
                  </a:lnTo>
                  <a:lnTo>
                    <a:pt x="25246" y="297180"/>
                  </a:lnTo>
                  <a:lnTo>
                    <a:pt x="27049" y="300990"/>
                  </a:lnTo>
                  <a:lnTo>
                    <a:pt x="28446" y="303530"/>
                  </a:lnTo>
                  <a:lnTo>
                    <a:pt x="27278" y="300990"/>
                  </a:lnTo>
                  <a:lnTo>
                    <a:pt x="80455" y="300990"/>
                  </a:lnTo>
                  <a:lnTo>
                    <a:pt x="79044" y="297180"/>
                  </a:lnTo>
                  <a:lnTo>
                    <a:pt x="76591" y="290830"/>
                  </a:lnTo>
                  <a:lnTo>
                    <a:pt x="68832" y="271780"/>
                  </a:lnTo>
                  <a:lnTo>
                    <a:pt x="65352" y="265430"/>
                  </a:lnTo>
                  <a:lnTo>
                    <a:pt x="60971" y="265430"/>
                  </a:lnTo>
                  <a:lnTo>
                    <a:pt x="61379" y="265339"/>
                  </a:lnTo>
                  <a:lnTo>
                    <a:pt x="62076" y="264160"/>
                  </a:lnTo>
                  <a:lnTo>
                    <a:pt x="66736" y="264160"/>
                  </a:lnTo>
                  <a:lnTo>
                    <a:pt x="67143" y="262890"/>
                  </a:lnTo>
                  <a:lnTo>
                    <a:pt x="66927" y="262890"/>
                  </a:lnTo>
                  <a:lnTo>
                    <a:pt x="66355" y="257810"/>
                  </a:lnTo>
                  <a:lnTo>
                    <a:pt x="66178" y="254000"/>
                  </a:lnTo>
                  <a:lnTo>
                    <a:pt x="64158" y="245110"/>
                  </a:lnTo>
                  <a:lnTo>
                    <a:pt x="60094" y="213360"/>
                  </a:lnTo>
                  <a:lnTo>
                    <a:pt x="60149" y="203200"/>
                  </a:lnTo>
                  <a:lnTo>
                    <a:pt x="60229" y="200660"/>
                  </a:lnTo>
                  <a:lnTo>
                    <a:pt x="60653" y="194310"/>
                  </a:lnTo>
                  <a:lnTo>
                    <a:pt x="61352" y="187960"/>
                  </a:lnTo>
                  <a:lnTo>
                    <a:pt x="62342" y="182880"/>
                  </a:lnTo>
                  <a:lnTo>
                    <a:pt x="60259" y="181610"/>
                  </a:lnTo>
                  <a:lnTo>
                    <a:pt x="62029" y="175260"/>
                  </a:lnTo>
                  <a:lnTo>
                    <a:pt x="63350" y="172720"/>
                  </a:lnTo>
                  <a:lnTo>
                    <a:pt x="64669" y="171450"/>
                  </a:lnTo>
                  <a:lnTo>
                    <a:pt x="66432" y="165100"/>
                  </a:lnTo>
                  <a:lnTo>
                    <a:pt x="66766" y="160020"/>
                  </a:lnTo>
                  <a:lnTo>
                    <a:pt x="69640" y="152400"/>
                  </a:lnTo>
                  <a:lnTo>
                    <a:pt x="73031" y="146050"/>
                  </a:lnTo>
                  <a:lnTo>
                    <a:pt x="74915" y="140970"/>
                  </a:lnTo>
                  <a:lnTo>
                    <a:pt x="75715" y="140970"/>
                  </a:lnTo>
                  <a:lnTo>
                    <a:pt x="76338" y="139700"/>
                  </a:lnTo>
                  <a:lnTo>
                    <a:pt x="7466" y="139700"/>
                  </a:lnTo>
                  <a:lnTo>
                    <a:pt x="7567" y="137160"/>
                  </a:lnTo>
                  <a:close/>
                </a:path>
                <a:path w="391159" h="571500">
                  <a:moveTo>
                    <a:pt x="364962" y="303433"/>
                  </a:moveTo>
                  <a:lnTo>
                    <a:pt x="365339" y="303530"/>
                  </a:lnTo>
                  <a:lnTo>
                    <a:pt x="364962" y="303433"/>
                  </a:lnTo>
                  <a:close/>
                </a:path>
                <a:path w="391159" h="571500">
                  <a:moveTo>
                    <a:pt x="365485" y="302260"/>
                  </a:moveTo>
                  <a:lnTo>
                    <a:pt x="360360" y="302260"/>
                  </a:lnTo>
                  <a:lnTo>
                    <a:pt x="364962" y="303433"/>
                  </a:lnTo>
                  <a:lnTo>
                    <a:pt x="365485" y="302260"/>
                  </a:lnTo>
                  <a:close/>
                </a:path>
                <a:path w="391159" h="571500">
                  <a:moveTo>
                    <a:pt x="302601" y="281940"/>
                  </a:moveTo>
                  <a:lnTo>
                    <a:pt x="302436" y="283210"/>
                  </a:lnTo>
                  <a:lnTo>
                    <a:pt x="302483" y="283006"/>
                  </a:lnTo>
                  <a:lnTo>
                    <a:pt x="302601" y="281940"/>
                  </a:lnTo>
                  <a:close/>
                </a:path>
                <a:path w="391159" h="571500">
                  <a:moveTo>
                    <a:pt x="65267" y="264483"/>
                  </a:moveTo>
                  <a:lnTo>
                    <a:pt x="61379" y="265339"/>
                  </a:lnTo>
                  <a:lnTo>
                    <a:pt x="65352" y="265430"/>
                  </a:lnTo>
                  <a:lnTo>
                    <a:pt x="65267" y="264483"/>
                  </a:lnTo>
                  <a:close/>
                </a:path>
                <a:path w="391159" h="571500">
                  <a:moveTo>
                    <a:pt x="65238" y="264160"/>
                  </a:moveTo>
                  <a:lnTo>
                    <a:pt x="62076" y="264160"/>
                  </a:lnTo>
                  <a:lnTo>
                    <a:pt x="61379" y="265339"/>
                  </a:lnTo>
                  <a:lnTo>
                    <a:pt x="65267" y="264483"/>
                  </a:lnTo>
                  <a:lnTo>
                    <a:pt x="65238" y="264160"/>
                  </a:lnTo>
                  <a:close/>
                </a:path>
                <a:path w="391159" h="571500">
                  <a:moveTo>
                    <a:pt x="66736" y="264160"/>
                  </a:moveTo>
                  <a:lnTo>
                    <a:pt x="65238" y="264160"/>
                  </a:lnTo>
                  <a:lnTo>
                    <a:pt x="65267" y="264483"/>
                  </a:lnTo>
                  <a:lnTo>
                    <a:pt x="66736" y="264160"/>
                  </a:lnTo>
                  <a:close/>
                </a:path>
                <a:path w="391159" h="571500">
                  <a:moveTo>
                    <a:pt x="314564" y="190500"/>
                  </a:moveTo>
                  <a:lnTo>
                    <a:pt x="315322" y="199390"/>
                  </a:lnTo>
                  <a:lnTo>
                    <a:pt x="315769" y="207010"/>
                  </a:lnTo>
                  <a:lnTo>
                    <a:pt x="316431" y="222250"/>
                  </a:lnTo>
                  <a:lnTo>
                    <a:pt x="316647" y="220980"/>
                  </a:lnTo>
                  <a:lnTo>
                    <a:pt x="316749" y="219710"/>
                  </a:lnTo>
                  <a:lnTo>
                    <a:pt x="316799" y="218440"/>
                  </a:lnTo>
                  <a:lnTo>
                    <a:pt x="390269" y="218440"/>
                  </a:lnTo>
                  <a:lnTo>
                    <a:pt x="390811" y="207010"/>
                  </a:lnTo>
                  <a:lnTo>
                    <a:pt x="390867" y="199390"/>
                  </a:lnTo>
                  <a:lnTo>
                    <a:pt x="315987" y="199390"/>
                  </a:lnTo>
                  <a:lnTo>
                    <a:pt x="315479" y="195580"/>
                  </a:lnTo>
                  <a:lnTo>
                    <a:pt x="315187" y="193040"/>
                  </a:lnTo>
                  <a:lnTo>
                    <a:pt x="314564" y="190500"/>
                  </a:lnTo>
                  <a:close/>
                </a:path>
                <a:path w="391159" h="571500">
                  <a:moveTo>
                    <a:pt x="389921" y="181610"/>
                  </a:moveTo>
                  <a:lnTo>
                    <a:pt x="316330" y="181610"/>
                  </a:lnTo>
                  <a:lnTo>
                    <a:pt x="317777" y="189230"/>
                  </a:lnTo>
                  <a:lnTo>
                    <a:pt x="318489" y="195580"/>
                  </a:lnTo>
                  <a:lnTo>
                    <a:pt x="315987" y="199390"/>
                  </a:lnTo>
                  <a:lnTo>
                    <a:pt x="390867" y="199390"/>
                  </a:lnTo>
                  <a:lnTo>
                    <a:pt x="390409" y="185420"/>
                  </a:lnTo>
                  <a:lnTo>
                    <a:pt x="389921" y="181610"/>
                  </a:lnTo>
                  <a:close/>
                </a:path>
                <a:path w="391159" h="571500">
                  <a:moveTo>
                    <a:pt x="309139" y="160020"/>
                  </a:moveTo>
                  <a:lnTo>
                    <a:pt x="308849" y="160020"/>
                  </a:lnTo>
                  <a:lnTo>
                    <a:pt x="311298" y="167640"/>
                  </a:lnTo>
                  <a:lnTo>
                    <a:pt x="313962" y="180340"/>
                  </a:lnTo>
                  <a:lnTo>
                    <a:pt x="315961" y="186690"/>
                  </a:lnTo>
                  <a:lnTo>
                    <a:pt x="316076" y="185420"/>
                  </a:lnTo>
                  <a:lnTo>
                    <a:pt x="316355" y="182880"/>
                  </a:lnTo>
                  <a:lnTo>
                    <a:pt x="316330" y="181610"/>
                  </a:lnTo>
                  <a:lnTo>
                    <a:pt x="389921" y="181610"/>
                  </a:lnTo>
                  <a:lnTo>
                    <a:pt x="388293" y="168910"/>
                  </a:lnTo>
                  <a:lnTo>
                    <a:pt x="386822" y="161290"/>
                  </a:lnTo>
                  <a:lnTo>
                    <a:pt x="309853" y="161290"/>
                  </a:lnTo>
                  <a:lnTo>
                    <a:pt x="309139" y="160020"/>
                  </a:lnTo>
                  <a:close/>
                </a:path>
                <a:path w="391159" h="571500">
                  <a:moveTo>
                    <a:pt x="306284" y="154940"/>
                  </a:moveTo>
                  <a:lnTo>
                    <a:pt x="307630" y="158750"/>
                  </a:lnTo>
                  <a:lnTo>
                    <a:pt x="308125" y="162560"/>
                  </a:lnTo>
                  <a:lnTo>
                    <a:pt x="309624" y="163830"/>
                  </a:lnTo>
                  <a:lnTo>
                    <a:pt x="308849" y="160020"/>
                  </a:lnTo>
                  <a:lnTo>
                    <a:pt x="309139" y="160020"/>
                  </a:lnTo>
                  <a:lnTo>
                    <a:pt x="306284" y="154940"/>
                  </a:lnTo>
                  <a:close/>
                </a:path>
                <a:path w="391159" h="571500">
                  <a:moveTo>
                    <a:pt x="383700" y="147320"/>
                  </a:moveTo>
                  <a:lnTo>
                    <a:pt x="306716" y="147320"/>
                  </a:lnTo>
                  <a:lnTo>
                    <a:pt x="306257" y="150015"/>
                  </a:lnTo>
                  <a:lnTo>
                    <a:pt x="309853" y="161290"/>
                  </a:lnTo>
                  <a:lnTo>
                    <a:pt x="386822" y="161290"/>
                  </a:lnTo>
                  <a:lnTo>
                    <a:pt x="384860" y="151130"/>
                  </a:lnTo>
                  <a:lnTo>
                    <a:pt x="383700" y="147320"/>
                  </a:lnTo>
                  <a:close/>
                </a:path>
                <a:path w="391159" h="571500">
                  <a:moveTo>
                    <a:pt x="376395" y="125730"/>
                  </a:moveTo>
                  <a:lnTo>
                    <a:pt x="290752" y="125730"/>
                  </a:lnTo>
                  <a:lnTo>
                    <a:pt x="293279" y="128270"/>
                  </a:lnTo>
                  <a:lnTo>
                    <a:pt x="292644" y="128270"/>
                  </a:lnTo>
                  <a:lnTo>
                    <a:pt x="296086" y="133350"/>
                  </a:lnTo>
                  <a:lnTo>
                    <a:pt x="297699" y="134620"/>
                  </a:lnTo>
                  <a:lnTo>
                    <a:pt x="299400" y="137160"/>
                  </a:lnTo>
                  <a:lnTo>
                    <a:pt x="298981" y="138430"/>
                  </a:lnTo>
                  <a:lnTo>
                    <a:pt x="301166" y="140970"/>
                  </a:lnTo>
                  <a:lnTo>
                    <a:pt x="305852" y="152400"/>
                  </a:lnTo>
                  <a:lnTo>
                    <a:pt x="306257" y="150015"/>
                  </a:lnTo>
                  <a:lnTo>
                    <a:pt x="306208" y="149860"/>
                  </a:lnTo>
                  <a:lnTo>
                    <a:pt x="306716" y="147320"/>
                  </a:lnTo>
                  <a:lnTo>
                    <a:pt x="383700" y="147320"/>
                  </a:lnTo>
                  <a:lnTo>
                    <a:pt x="380220" y="135890"/>
                  </a:lnTo>
                  <a:lnTo>
                    <a:pt x="376395" y="125730"/>
                  </a:lnTo>
                  <a:close/>
                </a:path>
                <a:path w="391159" h="571500">
                  <a:moveTo>
                    <a:pt x="306716" y="147320"/>
                  </a:moveTo>
                  <a:lnTo>
                    <a:pt x="306208" y="149860"/>
                  </a:lnTo>
                  <a:lnTo>
                    <a:pt x="306257" y="150015"/>
                  </a:lnTo>
                  <a:lnTo>
                    <a:pt x="306716" y="147320"/>
                  </a:lnTo>
                  <a:close/>
                </a:path>
                <a:path w="391159" h="571500">
                  <a:moveTo>
                    <a:pt x="75715" y="140970"/>
                  </a:moveTo>
                  <a:lnTo>
                    <a:pt x="74915" y="140970"/>
                  </a:lnTo>
                  <a:lnTo>
                    <a:pt x="75093" y="142240"/>
                  </a:lnTo>
                  <a:lnTo>
                    <a:pt x="75715" y="140970"/>
                  </a:lnTo>
                  <a:close/>
                </a:path>
                <a:path w="391159" h="571500">
                  <a:moveTo>
                    <a:pt x="184631" y="0"/>
                  </a:moveTo>
                  <a:lnTo>
                    <a:pt x="143648" y="5080"/>
                  </a:lnTo>
                  <a:lnTo>
                    <a:pt x="104716" y="19050"/>
                  </a:lnTo>
                  <a:lnTo>
                    <a:pt x="60361" y="49530"/>
                  </a:lnTo>
                  <a:lnTo>
                    <a:pt x="27677" y="90170"/>
                  </a:lnTo>
                  <a:lnTo>
                    <a:pt x="7466" y="139700"/>
                  </a:lnTo>
                  <a:lnTo>
                    <a:pt x="76338" y="139700"/>
                  </a:lnTo>
                  <a:lnTo>
                    <a:pt x="78205" y="135890"/>
                  </a:lnTo>
                  <a:lnTo>
                    <a:pt x="78687" y="135890"/>
                  </a:lnTo>
                  <a:lnTo>
                    <a:pt x="78306" y="134620"/>
                  </a:lnTo>
                  <a:lnTo>
                    <a:pt x="81989" y="132080"/>
                  </a:lnTo>
                  <a:lnTo>
                    <a:pt x="83200" y="129540"/>
                  </a:lnTo>
                  <a:lnTo>
                    <a:pt x="81608" y="129540"/>
                  </a:lnTo>
                  <a:lnTo>
                    <a:pt x="83043" y="127000"/>
                  </a:lnTo>
                  <a:lnTo>
                    <a:pt x="84631" y="124460"/>
                  </a:lnTo>
                  <a:lnTo>
                    <a:pt x="86282" y="121920"/>
                  </a:lnTo>
                  <a:lnTo>
                    <a:pt x="88961" y="119380"/>
                  </a:lnTo>
                  <a:lnTo>
                    <a:pt x="90655" y="119380"/>
                  </a:lnTo>
                  <a:lnTo>
                    <a:pt x="91826" y="118110"/>
                  </a:lnTo>
                  <a:lnTo>
                    <a:pt x="96724" y="113030"/>
                  </a:lnTo>
                  <a:lnTo>
                    <a:pt x="102980" y="106680"/>
                  </a:lnTo>
                  <a:lnTo>
                    <a:pt x="110564" y="100330"/>
                  </a:lnTo>
                  <a:lnTo>
                    <a:pt x="119364" y="95250"/>
                  </a:lnTo>
                  <a:lnTo>
                    <a:pt x="129185" y="88900"/>
                  </a:lnTo>
                  <a:lnTo>
                    <a:pt x="139764" y="83820"/>
                  </a:lnTo>
                  <a:lnTo>
                    <a:pt x="150836" y="80010"/>
                  </a:lnTo>
                  <a:lnTo>
                    <a:pt x="162139" y="77470"/>
                  </a:lnTo>
                  <a:lnTo>
                    <a:pt x="173580" y="76200"/>
                  </a:lnTo>
                  <a:lnTo>
                    <a:pt x="348427" y="76200"/>
                  </a:lnTo>
                  <a:lnTo>
                    <a:pt x="344384" y="71120"/>
                  </a:lnTo>
                  <a:lnTo>
                    <a:pt x="338257" y="63500"/>
                  </a:lnTo>
                  <a:lnTo>
                    <a:pt x="330669" y="54610"/>
                  </a:lnTo>
                  <a:lnTo>
                    <a:pt x="322408" y="46990"/>
                  </a:lnTo>
                  <a:lnTo>
                    <a:pt x="319692" y="44450"/>
                  </a:lnTo>
                  <a:lnTo>
                    <a:pt x="316774" y="44450"/>
                  </a:lnTo>
                  <a:lnTo>
                    <a:pt x="312329" y="40640"/>
                  </a:lnTo>
                  <a:lnTo>
                    <a:pt x="296149" y="29210"/>
                  </a:lnTo>
                  <a:lnTo>
                    <a:pt x="293406" y="29210"/>
                  </a:lnTo>
                  <a:lnTo>
                    <a:pt x="290866" y="27940"/>
                  </a:lnTo>
                  <a:lnTo>
                    <a:pt x="288263" y="26670"/>
                  </a:lnTo>
                  <a:lnTo>
                    <a:pt x="283779" y="24130"/>
                  </a:lnTo>
                  <a:lnTo>
                    <a:pt x="265291" y="16510"/>
                  </a:lnTo>
                  <a:lnTo>
                    <a:pt x="253334" y="11430"/>
                  </a:lnTo>
                  <a:lnTo>
                    <a:pt x="238982" y="7620"/>
                  </a:lnTo>
                  <a:lnTo>
                    <a:pt x="222489" y="3810"/>
                  </a:lnTo>
                  <a:lnTo>
                    <a:pt x="204234" y="1270"/>
                  </a:lnTo>
                  <a:lnTo>
                    <a:pt x="184631" y="0"/>
                  </a:lnTo>
                  <a:close/>
                </a:path>
                <a:path w="391159" h="571500">
                  <a:moveTo>
                    <a:pt x="78687" y="135890"/>
                  </a:moveTo>
                  <a:lnTo>
                    <a:pt x="78205" y="135890"/>
                  </a:lnTo>
                  <a:lnTo>
                    <a:pt x="79068" y="137160"/>
                  </a:lnTo>
                  <a:lnTo>
                    <a:pt x="78687" y="135890"/>
                  </a:lnTo>
                  <a:close/>
                </a:path>
                <a:path w="391159" h="571500">
                  <a:moveTo>
                    <a:pt x="84135" y="127000"/>
                  </a:moveTo>
                  <a:lnTo>
                    <a:pt x="82713" y="128270"/>
                  </a:lnTo>
                  <a:lnTo>
                    <a:pt x="81608" y="129540"/>
                  </a:lnTo>
                  <a:lnTo>
                    <a:pt x="83200" y="129540"/>
                  </a:lnTo>
                  <a:lnTo>
                    <a:pt x="83805" y="128270"/>
                  </a:lnTo>
                  <a:lnTo>
                    <a:pt x="84135" y="127000"/>
                  </a:lnTo>
                  <a:close/>
                </a:path>
                <a:path w="391159" h="571500">
                  <a:moveTo>
                    <a:pt x="358616" y="90170"/>
                  </a:moveTo>
                  <a:lnTo>
                    <a:pt x="244790" y="90170"/>
                  </a:lnTo>
                  <a:lnTo>
                    <a:pt x="245552" y="91440"/>
                  </a:lnTo>
                  <a:lnTo>
                    <a:pt x="246251" y="92710"/>
                  </a:lnTo>
                  <a:lnTo>
                    <a:pt x="258951" y="97790"/>
                  </a:lnTo>
                  <a:lnTo>
                    <a:pt x="260056" y="99060"/>
                  </a:lnTo>
                  <a:lnTo>
                    <a:pt x="261110" y="100330"/>
                  </a:lnTo>
                  <a:lnTo>
                    <a:pt x="271626" y="109220"/>
                  </a:lnTo>
                  <a:lnTo>
                    <a:pt x="284376" y="120650"/>
                  </a:lnTo>
                  <a:lnTo>
                    <a:pt x="288771" y="124460"/>
                  </a:lnTo>
                  <a:lnTo>
                    <a:pt x="291984" y="129540"/>
                  </a:lnTo>
                  <a:lnTo>
                    <a:pt x="291349" y="128270"/>
                  </a:lnTo>
                  <a:lnTo>
                    <a:pt x="290752" y="125730"/>
                  </a:lnTo>
                  <a:lnTo>
                    <a:pt x="376395" y="125730"/>
                  </a:lnTo>
                  <a:lnTo>
                    <a:pt x="374483" y="120650"/>
                  </a:lnTo>
                  <a:lnTo>
                    <a:pt x="367803" y="106680"/>
                  </a:lnTo>
                  <a:lnTo>
                    <a:pt x="360372" y="92710"/>
                  </a:lnTo>
                  <a:lnTo>
                    <a:pt x="358616" y="90170"/>
                  </a:lnTo>
                  <a:close/>
                </a:path>
                <a:path w="391159" h="571500">
                  <a:moveTo>
                    <a:pt x="90655" y="119380"/>
                  </a:moveTo>
                  <a:lnTo>
                    <a:pt x="90460" y="119380"/>
                  </a:lnTo>
                  <a:lnTo>
                    <a:pt x="88314" y="121920"/>
                  </a:lnTo>
                  <a:lnTo>
                    <a:pt x="90655" y="119380"/>
                  </a:lnTo>
                  <a:close/>
                </a:path>
                <a:path w="391159" h="571500">
                  <a:moveTo>
                    <a:pt x="350449" y="78740"/>
                  </a:moveTo>
                  <a:lnTo>
                    <a:pt x="225677" y="78740"/>
                  </a:lnTo>
                  <a:lnTo>
                    <a:pt x="226820" y="83820"/>
                  </a:lnTo>
                  <a:lnTo>
                    <a:pt x="238923" y="85090"/>
                  </a:lnTo>
                  <a:lnTo>
                    <a:pt x="241400" y="91440"/>
                  </a:lnTo>
                  <a:lnTo>
                    <a:pt x="244067" y="90170"/>
                  </a:lnTo>
                  <a:lnTo>
                    <a:pt x="358616" y="90170"/>
                  </a:lnTo>
                  <a:lnTo>
                    <a:pt x="352471" y="81280"/>
                  </a:lnTo>
                  <a:lnTo>
                    <a:pt x="350449" y="78740"/>
                  </a:lnTo>
                  <a:close/>
                </a:path>
                <a:path w="391159" h="571500">
                  <a:moveTo>
                    <a:pt x="213358" y="76200"/>
                  </a:moveTo>
                  <a:lnTo>
                    <a:pt x="184770" y="76200"/>
                  </a:lnTo>
                  <a:lnTo>
                    <a:pt x="195324" y="77470"/>
                  </a:lnTo>
                  <a:lnTo>
                    <a:pt x="204945" y="78740"/>
                  </a:lnTo>
                  <a:lnTo>
                    <a:pt x="213329" y="80010"/>
                  </a:lnTo>
                  <a:lnTo>
                    <a:pt x="220252" y="82550"/>
                  </a:lnTo>
                  <a:lnTo>
                    <a:pt x="225486" y="83820"/>
                  </a:lnTo>
                  <a:lnTo>
                    <a:pt x="224280" y="82550"/>
                  </a:lnTo>
                  <a:lnTo>
                    <a:pt x="221778" y="81280"/>
                  </a:lnTo>
                  <a:lnTo>
                    <a:pt x="219378" y="80010"/>
                  </a:lnTo>
                  <a:lnTo>
                    <a:pt x="216901" y="78740"/>
                  </a:lnTo>
                  <a:lnTo>
                    <a:pt x="214476" y="78740"/>
                  </a:lnTo>
                  <a:lnTo>
                    <a:pt x="213358" y="76200"/>
                  </a:lnTo>
                  <a:close/>
                </a:path>
                <a:path w="391159" h="571500">
                  <a:moveTo>
                    <a:pt x="348427" y="76200"/>
                  </a:moveTo>
                  <a:lnTo>
                    <a:pt x="220114" y="76200"/>
                  </a:lnTo>
                  <a:lnTo>
                    <a:pt x="222477" y="80010"/>
                  </a:lnTo>
                  <a:lnTo>
                    <a:pt x="225677" y="78740"/>
                  </a:lnTo>
                  <a:lnTo>
                    <a:pt x="350449" y="78740"/>
                  </a:lnTo>
                  <a:lnTo>
                    <a:pt x="348427" y="76200"/>
                  </a:lnTo>
                  <a:close/>
                </a:path>
                <a:path w="391159" h="571500">
                  <a:moveTo>
                    <a:pt x="314259" y="39370"/>
                  </a:moveTo>
                  <a:lnTo>
                    <a:pt x="319593" y="44450"/>
                  </a:lnTo>
                  <a:lnTo>
                    <a:pt x="314259" y="3937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10" name="object 25">
              <a:extLst>
                <a:ext uri="{FF2B5EF4-FFF2-40B4-BE49-F238E27FC236}">
                  <a16:creationId xmlns:a16="http://schemas.microsoft.com/office/drawing/2014/main" id="{00C933F9-BBB6-A642-8DE8-BA7E277336DA}"/>
                </a:ext>
              </a:extLst>
            </p:cNvPr>
            <p:cNvSpPr/>
            <p:nvPr/>
          </p:nvSpPr>
          <p:spPr>
            <a:xfrm>
              <a:off x="5679747" y="3536702"/>
              <a:ext cx="2053589" cy="2508885"/>
            </a:xfrm>
            <a:custGeom>
              <a:avLst/>
              <a:gdLst/>
              <a:ahLst/>
              <a:cxnLst/>
              <a:rect l="l" t="t" r="r" b="b"/>
              <a:pathLst>
                <a:path w="2053590" h="2508885">
                  <a:moveTo>
                    <a:pt x="1142847" y="0"/>
                  </a:moveTo>
                  <a:lnTo>
                    <a:pt x="1126404" y="60498"/>
                  </a:lnTo>
                  <a:lnTo>
                    <a:pt x="1103019" y="130834"/>
                  </a:lnTo>
                  <a:lnTo>
                    <a:pt x="1088789" y="169213"/>
                  </a:lnTo>
                  <a:lnTo>
                    <a:pt x="1072903" y="209476"/>
                  </a:lnTo>
                  <a:lnTo>
                    <a:pt x="1055386" y="251433"/>
                  </a:lnTo>
                  <a:lnTo>
                    <a:pt x="1036266" y="294892"/>
                  </a:lnTo>
                  <a:lnTo>
                    <a:pt x="1015569" y="339661"/>
                  </a:lnTo>
                  <a:lnTo>
                    <a:pt x="993320" y="385548"/>
                  </a:lnTo>
                  <a:lnTo>
                    <a:pt x="969546" y="432363"/>
                  </a:lnTo>
                  <a:lnTo>
                    <a:pt x="944274" y="479913"/>
                  </a:lnTo>
                  <a:lnTo>
                    <a:pt x="917530" y="528007"/>
                  </a:lnTo>
                  <a:lnTo>
                    <a:pt x="889339" y="576453"/>
                  </a:lnTo>
                  <a:lnTo>
                    <a:pt x="859730" y="625060"/>
                  </a:lnTo>
                  <a:lnTo>
                    <a:pt x="828727" y="673637"/>
                  </a:lnTo>
                  <a:lnTo>
                    <a:pt x="796357" y="721991"/>
                  </a:lnTo>
                  <a:lnTo>
                    <a:pt x="762647" y="769932"/>
                  </a:lnTo>
                  <a:lnTo>
                    <a:pt x="727622" y="817267"/>
                  </a:lnTo>
                  <a:lnTo>
                    <a:pt x="691309" y="863805"/>
                  </a:lnTo>
                  <a:lnTo>
                    <a:pt x="653735" y="909354"/>
                  </a:lnTo>
                  <a:lnTo>
                    <a:pt x="614926" y="953724"/>
                  </a:lnTo>
                  <a:lnTo>
                    <a:pt x="574908" y="996721"/>
                  </a:lnTo>
                  <a:lnTo>
                    <a:pt x="533707" y="1038156"/>
                  </a:lnTo>
                  <a:lnTo>
                    <a:pt x="491350" y="1077836"/>
                  </a:lnTo>
                  <a:lnTo>
                    <a:pt x="453697" y="1111311"/>
                  </a:lnTo>
                  <a:lnTo>
                    <a:pt x="339655" y="1210748"/>
                  </a:lnTo>
                  <a:lnTo>
                    <a:pt x="302172" y="1244411"/>
                  </a:lnTo>
                  <a:lnTo>
                    <a:pt x="265402" y="1278755"/>
                  </a:lnTo>
                  <a:lnTo>
                    <a:pt x="229611" y="1314034"/>
                  </a:lnTo>
                  <a:lnTo>
                    <a:pt x="195067" y="1350502"/>
                  </a:lnTo>
                  <a:lnTo>
                    <a:pt x="162039" y="1388414"/>
                  </a:lnTo>
                  <a:lnTo>
                    <a:pt x="130827" y="1428172"/>
                  </a:lnTo>
                  <a:lnTo>
                    <a:pt x="101870" y="1469883"/>
                  </a:lnTo>
                  <a:lnTo>
                    <a:pt x="75618" y="1513355"/>
                  </a:lnTo>
                  <a:lnTo>
                    <a:pt x="52518" y="1558400"/>
                  </a:lnTo>
                  <a:lnTo>
                    <a:pt x="33019" y="1604827"/>
                  </a:lnTo>
                  <a:lnTo>
                    <a:pt x="17569" y="1652444"/>
                  </a:lnTo>
                  <a:lnTo>
                    <a:pt x="6617" y="1701063"/>
                  </a:lnTo>
                  <a:lnTo>
                    <a:pt x="611" y="1750492"/>
                  </a:lnTo>
                  <a:lnTo>
                    <a:pt x="0" y="1800542"/>
                  </a:lnTo>
                  <a:lnTo>
                    <a:pt x="5392" y="1852439"/>
                  </a:lnTo>
                  <a:lnTo>
                    <a:pt x="16607" y="1903196"/>
                  </a:lnTo>
                  <a:lnTo>
                    <a:pt x="33144" y="1952563"/>
                  </a:lnTo>
                  <a:lnTo>
                    <a:pt x="54503" y="2000289"/>
                  </a:lnTo>
                  <a:lnTo>
                    <a:pt x="80185" y="2046122"/>
                  </a:lnTo>
                  <a:lnTo>
                    <a:pt x="109690" y="2089812"/>
                  </a:lnTo>
                  <a:lnTo>
                    <a:pt x="142517" y="2131107"/>
                  </a:lnTo>
                  <a:lnTo>
                    <a:pt x="178168" y="2169756"/>
                  </a:lnTo>
                  <a:lnTo>
                    <a:pt x="216136" y="2205782"/>
                  </a:lnTo>
                  <a:lnTo>
                    <a:pt x="256056" y="2239513"/>
                  </a:lnTo>
                  <a:lnTo>
                    <a:pt x="297658" y="2271200"/>
                  </a:lnTo>
                  <a:lnTo>
                    <a:pt x="340679" y="2301097"/>
                  </a:lnTo>
                  <a:lnTo>
                    <a:pt x="384850" y="2329453"/>
                  </a:lnTo>
                  <a:lnTo>
                    <a:pt x="429905" y="2356523"/>
                  </a:lnTo>
                  <a:lnTo>
                    <a:pt x="475577" y="2382556"/>
                  </a:lnTo>
                  <a:lnTo>
                    <a:pt x="521601" y="2407805"/>
                  </a:lnTo>
                  <a:lnTo>
                    <a:pt x="563290" y="2430041"/>
                  </a:lnTo>
                  <a:lnTo>
                    <a:pt x="605470" y="2451626"/>
                  </a:lnTo>
                  <a:lnTo>
                    <a:pt x="648176" y="2472173"/>
                  </a:lnTo>
                  <a:lnTo>
                    <a:pt x="691439" y="2491294"/>
                  </a:lnTo>
                  <a:lnTo>
                    <a:pt x="735291" y="2508605"/>
                  </a:lnTo>
                  <a:lnTo>
                    <a:pt x="742224" y="2498318"/>
                  </a:lnTo>
                  <a:lnTo>
                    <a:pt x="749606" y="2488341"/>
                  </a:lnTo>
                  <a:lnTo>
                    <a:pt x="803752" y="2432554"/>
                  </a:lnTo>
                  <a:lnTo>
                    <a:pt x="845840" y="2401857"/>
                  </a:lnTo>
                  <a:lnTo>
                    <a:pt x="891921" y="2377677"/>
                  </a:lnTo>
                  <a:lnTo>
                    <a:pt x="942085" y="2360422"/>
                  </a:lnTo>
                  <a:lnTo>
                    <a:pt x="983355" y="2353654"/>
                  </a:lnTo>
                  <a:lnTo>
                    <a:pt x="1025296" y="2353833"/>
                  </a:lnTo>
                  <a:lnTo>
                    <a:pt x="1066951" y="2359789"/>
                  </a:lnTo>
                  <a:lnTo>
                    <a:pt x="1107363" y="2370353"/>
                  </a:lnTo>
                  <a:lnTo>
                    <a:pt x="1147354" y="2386069"/>
                  </a:lnTo>
                  <a:lnTo>
                    <a:pt x="1184919" y="2406729"/>
                  </a:lnTo>
                  <a:lnTo>
                    <a:pt x="1219860" y="2431632"/>
                  </a:lnTo>
                  <a:lnTo>
                    <a:pt x="1251978" y="2460078"/>
                  </a:lnTo>
                  <a:lnTo>
                    <a:pt x="1260309" y="2468562"/>
                  </a:lnTo>
                  <a:lnTo>
                    <a:pt x="1310751" y="2456727"/>
                  </a:lnTo>
                  <a:lnTo>
                    <a:pt x="1360821" y="2443519"/>
                  </a:lnTo>
                  <a:lnTo>
                    <a:pt x="1410485" y="2428936"/>
                  </a:lnTo>
                  <a:lnTo>
                    <a:pt x="1459711" y="2412977"/>
                  </a:lnTo>
                  <a:lnTo>
                    <a:pt x="1508463" y="2395643"/>
                  </a:lnTo>
                  <a:lnTo>
                    <a:pt x="1556708" y="2376933"/>
                  </a:lnTo>
                  <a:lnTo>
                    <a:pt x="1604412" y="2356845"/>
                  </a:lnTo>
                  <a:lnTo>
                    <a:pt x="1651541" y="2335379"/>
                  </a:lnTo>
                  <a:lnTo>
                    <a:pt x="1698061" y="2312535"/>
                  </a:lnTo>
                  <a:lnTo>
                    <a:pt x="1743938" y="2288311"/>
                  </a:lnTo>
                  <a:lnTo>
                    <a:pt x="1791853" y="2259129"/>
                  </a:lnTo>
                  <a:lnTo>
                    <a:pt x="1834996" y="2226874"/>
                  </a:lnTo>
                  <a:lnTo>
                    <a:pt x="1873564" y="2191835"/>
                  </a:lnTo>
                  <a:lnTo>
                    <a:pt x="1907758" y="2154302"/>
                  </a:lnTo>
                  <a:lnTo>
                    <a:pt x="1937778" y="2114566"/>
                  </a:lnTo>
                  <a:lnTo>
                    <a:pt x="1963821" y="2072917"/>
                  </a:lnTo>
                  <a:lnTo>
                    <a:pt x="1986088" y="2029646"/>
                  </a:lnTo>
                  <a:lnTo>
                    <a:pt x="2004778" y="1985041"/>
                  </a:lnTo>
                  <a:lnTo>
                    <a:pt x="2020090" y="1939395"/>
                  </a:lnTo>
                  <a:lnTo>
                    <a:pt x="2032224" y="1892997"/>
                  </a:lnTo>
                  <a:lnTo>
                    <a:pt x="2041379" y="1846137"/>
                  </a:lnTo>
                  <a:lnTo>
                    <a:pt x="2047754" y="1799105"/>
                  </a:lnTo>
                  <a:lnTo>
                    <a:pt x="2051548" y="1752192"/>
                  </a:lnTo>
                  <a:lnTo>
                    <a:pt x="2052961" y="1705689"/>
                  </a:lnTo>
                  <a:lnTo>
                    <a:pt x="2052193" y="1659884"/>
                  </a:lnTo>
                  <a:lnTo>
                    <a:pt x="2049442" y="1615069"/>
                  </a:lnTo>
                  <a:lnTo>
                    <a:pt x="2044907" y="1571533"/>
                  </a:lnTo>
                  <a:lnTo>
                    <a:pt x="2038789" y="1529568"/>
                  </a:lnTo>
                  <a:lnTo>
                    <a:pt x="2031286" y="1489463"/>
                  </a:lnTo>
                  <a:lnTo>
                    <a:pt x="2022598" y="1451508"/>
                  </a:lnTo>
                  <a:lnTo>
                    <a:pt x="2002464" y="1383210"/>
                  </a:lnTo>
                  <a:lnTo>
                    <a:pt x="1979980" y="1326997"/>
                  </a:lnTo>
                  <a:lnTo>
                    <a:pt x="1957644" y="1282009"/>
                  </a:lnTo>
                  <a:lnTo>
                    <a:pt x="1933413" y="1238146"/>
                  </a:lnTo>
                  <a:lnTo>
                    <a:pt x="1907452" y="1195324"/>
                  </a:lnTo>
                  <a:lnTo>
                    <a:pt x="1879930" y="1153457"/>
                  </a:lnTo>
                  <a:lnTo>
                    <a:pt x="1851012" y="1112459"/>
                  </a:lnTo>
                  <a:lnTo>
                    <a:pt x="1820866" y="1072247"/>
                  </a:lnTo>
                  <a:lnTo>
                    <a:pt x="1789657" y="1032735"/>
                  </a:lnTo>
                  <a:lnTo>
                    <a:pt x="1757553" y="993837"/>
                  </a:lnTo>
                  <a:lnTo>
                    <a:pt x="1724720" y="955468"/>
                  </a:lnTo>
                  <a:lnTo>
                    <a:pt x="1691324" y="917544"/>
                  </a:lnTo>
                  <a:lnTo>
                    <a:pt x="1657533" y="879979"/>
                  </a:lnTo>
                  <a:lnTo>
                    <a:pt x="1568375" y="782543"/>
                  </a:lnTo>
                  <a:lnTo>
                    <a:pt x="1545000" y="756522"/>
                  </a:lnTo>
                  <a:lnTo>
                    <a:pt x="1519665" y="727668"/>
                  </a:lnTo>
                  <a:lnTo>
                    <a:pt x="1492733" y="696127"/>
                  </a:lnTo>
                  <a:lnTo>
                    <a:pt x="1464564" y="662045"/>
                  </a:lnTo>
                  <a:lnTo>
                    <a:pt x="1435521" y="625570"/>
                  </a:lnTo>
                  <a:lnTo>
                    <a:pt x="1405965" y="586846"/>
                  </a:lnTo>
                  <a:lnTo>
                    <a:pt x="1376257" y="546020"/>
                  </a:lnTo>
                  <a:lnTo>
                    <a:pt x="1346758" y="503238"/>
                  </a:lnTo>
                  <a:lnTo>
                    <a:pt x="1317831" y="458647"/>
                  </a:lnTo>
                  <a:lnTo>
                    <a:pt x="1289837" y="412392"/>
                  </a:lnTo>
                  <a:lnTo>
                    <a:pt x="1263138" y="364619"/>
                  </a:lnTo>
                  <a:lnTo>
                    <a:pt x="1238094" y="315475"/>
                  </a:lnTo>
                  <a:lnTo>
                    <a:pt x="1215067" y="265107"/>
                  </a:lnTo>
                  <a:lnTo>
                    <a:pt x="1194419" y="213659"/>
                  </a:lnTo>
                  <a:lnTo>
                    <a:pt x="1176512" y="161278"/>
                  </a:lnTo>
                  <a:lnTo>
                    <a:pt x="1161707" y="108110"/>
                  </a:lnTo>
                  <a:lnTo>
                    <a:pt x="1150364" y="54302"/>
                  </a:lnTo>
                  <a:lnTo>
                    <a:pt x="1142847"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1" name="object 26">
              <a:extLst>
                <a:ext uri="{FF2B5EF4-FFF2-40B4-BE49-F238E27FC236}">
                  <a16:creationId xmlns:a16="http://schemas.microsoft.com/office/drawing/2014/main" id="{6E167408-67C9-F845-979B-8DFF1696807F}"/>
                </a:ext>
              </a:extLst>
            </p:cNvPr>
            <p:cNvSpPr/>
            <p:nvPr/>
          </p:nvSpPr>
          <p:spPr>
            <a:xfrm>
              <a:off x="5645429" y="3449916"/>
              <a:ext cx="2093595" cy="2628900"/>
            </a:xfrm>
            <a:custGeom>
              <a:avLst/>
              <a:gdLst/>
              <a:ahLst/>
              <a:cxnLst/>
              <a:rect l="l" t="t" r="r" b="b"/>
              <a:pathLst>
                <a:path w="2093595" h="2628900">
                  <a:moveTo>
                    <a:pt x="58432" y="2108200"/>
                  </a:moveTo>
                  <a:lnTo>
                    <a:pt x="53746" y="2095500"/>
                  </a:lnTo>
                  <a:lnTo>
                    <a:pt x="57594" y="2108200"/>
                  </a:lnTo>
                  <a:lnTo>
                    <a:pt x="58432" y="2108200"/>
                  </a:lnTo>
                  <a:close/>
                </a:path>
                <a:path w="2093595" h="2628900">
                  <a:moveTo>
                    <a:pt x="73596" y="2133600"/>
                  </a:moveTo>
                  <a:lnTo>
                    <a:pt x="73342" y="2132800"/>
                  </a:lnTo>
                  <a:lnTo>
                    <a:pt x="73571" y="2133600"/>
                  </a:lnTo>
                  <a:close/>
                </a:path>
                <a:path w="2093595" h="2628900">
                  <a:moveTo>
                    <a:pt x="81254" y="2146300"/>
                  </a:moveTo>
                  <a:lnTo>
                    <a:pt x="77876" y="2134870"/>
                  </a:lnTo>
                  <a:lnTo>
                    <a:pt x="77444" y="2134120"/>
                  </a:lnTo>
                  <a:lnTo>
                    <a:pt x="81064" y="2146300"/>
                  </a:lnTo>
                  <a:lnTo>
                    <a:pt x="81254" y="2146300"/>
                  </a:lnTo>
                  <a:close/>
                </a:path>
                <a:path w="2093595" h="2628900">
                  <a:moveTo>
                    <a:pt x="214528" y="2311400"/>
                  </a:moveTo>
                  <a:lnTo>
                    <a:pt x="209270" y="2304935"/>
                  </a:lnTo>
                  <a:lnTo>
                    <a:pt x="205155" y="2301938"/>
                  </a:lnTo>
                  <a:lnTo>
                    <a:pt x="211937" y="2311400"/>
                  </a:lnTo>
                  <a:lnTo>
                    <a:pt x="214528" y="2311400"/>
                  </a:lnTo>
                  <a:close/>
                </a:path>
                <a:path w="2093595" h="2628900">
                  <a:moveTo>
                    <a:pt x="281914" y="1333500"/>
                  </a:moveTo>
                  <a:lnTo>
                    <a:pt x="267614" y="1346200"/>
                  </a:lnTo>
                  <a:lnTo>
                    <a:pt x="257594" y="1360424"/>
                  </a:lnTo>
                  <a:lnTo>
                    <a:pt x="266001" y="1354112"/>
                  </a:lnTo>
                  <a:lnTo>
                    <a:pt x="281914" y="1333500"/>
                  </a:lnTo>
                  <a:close/>
                </a:path>
                <a:path w="2093595" h="2628900">
                  <a:moveTo>
                    <a:pt x="344741" y="2413000"/>
                  </a:moveTo>
                  <a:lnTo>
                    <a:pt x="335216" y="2406916"/>
                  </a:lnTo>
                  <a:lnTo>
                    <a:pt x="338315" y="2413000"/>
                  </a:lnTo>
                  <a:lnTo>
                    <a:pt x="344741" y="2413000"/>
                  </a:lnTo>
                  <a:close/>
                </a:path>
                <a:path w="2093595" h="2628900">
                  <a:moveTo>
                    <a:pt x="858850" y="2540000"/>
                  </a:moveTo>
                  <a:lnTo>
                    <a:pt x="852474" y="2552700"/>
                  </a:lnTo>
                  <a:lnTo>
                    <a:pt x="853833" y="2552700"/>
                  </a:lnTo>
                  <a:lnTo>
                    <a:pt x="858850" y="2540000"/>
                  </a:lnTo>
                  <a:close/>
                </a:path>
                <a:path w="2093595" h="2628900">
                  <a:moveTo>
                    <a:pt x="865327" y="2540000"/>
                  </a:moveTo>
                  <a:lnTo>
                    <a:pt x="859828" y="2540000"/>
                  </a:lnTo>
                  <a:lnTo>
                    <a:pt x="855129" y="2552700"/>
                  </a:lnTo>
                  <a:lnTo>
                    <a:pt x="865327" y="2540000"/>
                  </a:lnTo>
                  <a:close/>
                </a:path>
                <a:path w="2093595" h="2628900">
                  <a:moveTo>
                    <a:pt x="867029" y="2538323"/>
                  </a:moveTo>
                  <a:lnTo>
                    <a:pt x="865327" y="2540000"/>
                  </a:lnTo>
                  <a:lnTo>
                    <a:pt x="866152" y="2540000"/>
                  </a:lnTo>
                  <a:lnTo>
                    <a:pt x="867029" y="2538323"/>
                  </a:lnTo>
                  <a:close/>
                </a:path>
                <a:path w="2093595" h="2628900">
                  <a:moveTo>
                    <a:pt x="884732" y="673100"/>
                  </a:moveTo>
                  <a:lnTo>
                    <a:pt x="878357" y="685800"/>
                  </a:lnTo>
                  <a:lnTo>
                    <a:pt x="878840" y="685800"/>
                  </a:lnTo>
                  <a:lnTo>
                    <a:pt x="884732" y="673100"/>
                  </a:lnTo>
                  <a:close/>
                </a:path>
                <a:path w="2093595" h="2628900">
                  <a:moveTo>
                    <a:pt x="1232090" y="2451100"/>
                  </a:moveTo>
                  <a:lnTo>
                    <a:pt x="1210640" y="2438400"/>
                  </a:lnTo>
                  <a:lnTo>
                    <a:pt x="1188631" y="2425700"/>
                  </a:lnTo>
                  <a:lnTo>
                    <a:pt x="1166279" y="2425700"/>
                  </a:lnTo>
                  <a:lnTo>
                    <a:pt x="1143952" y="2413000"/>
                  </a:lnTo>
                  <a:lnTo>
                    <a:pt x="1122057" y="2413000"/>
                  </a:lnTo>
                  <a:lnTo>
                    <a:pt x="1100162" y="2400300"/>
                  </a:lnTo>
                  <a:lnTo>
                    <a:pt x="974394" y="2400300"/>
                  </a:lnTo>
                  <a:lnTo>
                    <a:pt x="964996" y="2413000"/>
                  </a:lnTo>
                  <a:lnTo>
                    <a:pt x="956310" y="2413000"/>
                  </a:lnTo>
                  <a:lnTo>
                    <a:pt x="923925" y="2425700"/>
                  </a:lnTo>
                  <a:lnTo>
                    <a:pt x="895527" y="2438400"/>
                  </a:lnTo>
                  <a:lnTo>
                    <a:pt x="871207" y="2451100"/>
                  </a:lnTo>
                  <a:lnTo>
                    <a:pt x="1232090" y="2451100"/>
                  </a:lnTo>
                  <a:close/>
                </a:path>
                <a:path w="2093595" h="2628900">
                  <a:moveTo>
                    <a:pt x="1340612" y="498856"/>
                  </a:moveTo>
                  <a:lnTo>
                    <a:pt x="1339494" y="495300"/>
                  </a:lnTo>
                  <a:lnTo>
                    <a:pt x="1338732" y="495300"/>
                  </a:lnTo>
                  <a:lnTo>
                    <a:pt x="1340612" y="498856"/>
                  </a:lnTo>
                  <a:close/>
                </a:path>
                <a:path w="2093595" h="2628900">
                  <a:moveTo>
                    <a:pt x="1767027" y="2405761"/>
                  </a:moveTo>
                  <a:lnTo>
                    <a:pt x="1757349" y="2413000"/>
                  </a:lnTo>
                  <a:lnTo>
                    <a:pt x="1762620" y="2413000"/>
                  </a:lnTo>
                  <a:lnTo>
                    <a:pt x="1767027" y="2405761"/>
                  </a:lnTo>
                  <a:close/>
                </a:path>
                <a:path w="2093595" h="2628900">
                  <a:moveTo>
                    <a:pt x="1832165" y="2363978"/>
                  </a:moveTo>
                  <a:lnTo>
                    <a:pt x="1830920" y="2366213"/>
                  </a:lnTo>
                  <a:lnTo>
                    <a:pt x="1827631" y="2374900"/>
                  </a:lnTo>
                  <a:lnTo>
                    <a:pt x="1830451" y="2374900"/>
                  </a:lnTo>
                  <a:lnTo>
                    <a:pt x="1832165" y="2363978"/>
                  </a:lnTo>
                  <a:close/>
                </a:path>
                <a:path w="2093595" h="2628900">
                  <a:moveTo>
                    <a:pt x="1833156" y="2362200"/>
                  </a:moveTo>
                  <a:lnTo>
                    <a:pt x="1832444" y="2362200"/>
                  </a:lnTo>
                  <a:lnTo>
                    <a:pt x="1832165" y="2363978"/>
                  </a:lnTo>
                  <a:lnTo>
                    <a:pt x="1833156" y="2362200"/>
                  </a:lnTo>
                  <a:close/>
                </a:path>
                <a:path w="2093595" h="2628900">
                  <a:moveTo>
                    <a:pt x="1845881" y="2361412"/>
                  </a:moveTo>
                  <a:lnTo>
                    <a:pt x="1845068" y="2362200"/>
                  </a:lnTo>
                  <a:lnTo>
                    <a:pt x="1845437" y="2362200"/>
                  </a:lnTo>
                  <a:lnTo>
                    <a:pt x="1845881" y="2361412"/>
                  </a:lnTo>
                  <a:close/>
                </a:path>
                <a:path w="2093595" h="2628900">
                  <a:moveTo>
                    <a:pt x="2006015" y="1382064"/>
                  </a:moveTo>
                  <a:lnTo>
                    <a:pt x="1997468" y="1364983"/>
                  </a:lnTo>
                  <a:lnTo>
                    <a:pt x="1986407" y="1344396"/>
                  </a:lnTo>
                  <a:lnTo>
                    <a:pt x="1973681" y="1321777"/>
                  </a:lnTo>
                  <a:lnTo>
                    <a:pt x="1960143" y="1298562"/>
                  </a:lnTo>
                  <a:lnTo>
                    <a:pt x="1970722" y="1316774"/>
                  </a:lnTo>
                  <a:lnTo>
                    <a:pt x="1981796" y="1336268"/>
                  </a:lnTo>
                  <a:lnTo>
                    <a:pt x="1993506" y="1357795"/>
                  </a:lnTo>
                  <a:lnTo>
                    <a:pt x="2006015" y="1382064"/>
                  </a:lnTo>
                  <a:close/>
                </a:path>
                <a:path w="2093595" h="2628900">
                  <a:moveTo>
                    <a:pt x="2014626" y="1422400"/>
                  </a:moveTo>
                  <a:lnTo>
                    <a:pt x="2010651" y="1409839"/>
                  </a:lnTo>
                  <a:lnTo>
                    <a:pt x="2012111" y="1422400"/>
                  </a:lnTo>
                  <a:lnTo>
                    <a:pt x="2014626" y="1422400"/>
                  </a:lnTo>
                  <a:close/>
                </a:path>
                <a:path w="2093595" h="2628900">
                  <a:moveTo>
                    <a:pt x="2016658" y="1428838"/>
                  </a:moveTo>
                  <a:lnTo>
                    <a:pt x="2014867" y="1422400"/>
                  </a:lnTo>
                  <a:lnTo>
                    <a:pt x="2014626" y="1422400"/>
                  </a:lnTo>
                  <a:lnTo>
                    <a:pt x="2016658" y="1428838"/>
                  </a:lnTo>
                  <a:close/>
                </a:path>
                <a:path w="2093595" h="2628900">
                  <a:moveTo>
                    <a:pt x="2018563" y="1422400"/>
                  </a:moveTo>
                  <a:lnTo>
                    <a:pt x="2013686" y="1409700"/>
                  </a:lnTo>
                  <a:lnTo>
                    <a:pt x="2011540" y="1397000"/>
                  </a:lnTo>
                  <a:lnTo>
                    <a:pt x="2008784" y="1397000"/>
                  </a:lnTo>
                  <a:lnTo>
                    <a:pt x="2005380" y="1384300"/>
                  </a:lnTo>
                  <a:lnTo>
                    <a:pt x="2001278" y="1384300"/>
                  </a:lnTo>
                  <a:lnTo>
                    <a:pt x="1996236" y="1371600"/>
                  </a:lnTo>
                  <a:lnTo>
                    <a:pt x="1990255" y="1358900"/>
                  </a:lnTo>
                  <a:lnTo>
                    <a:pt x="1983270" y="1346200"/>
                  </a:lnTo>
                  <a:lnTo>
                    <a:pt x="1975218" y="1333500"/>
                  </a:lnTo>
                  <a:lnTo>
                    <a:pt x="1976843" y="1333500"/>
                  </a:lnTo>
                  <a:lnTo>
                    <a:pt x="1957984" y="1308100"/>
                  </a:lnTo>
                  <a:lnTo>
                    <a:pt x="1942604" y="1282700"/>
                  </a:lnTo>
                  <a:lnTo>
                    <a:pt x="1937169" y="1270000"/>
                  </a:lnTo>
                  <a:lnTo>
                    <a:pt x="1938261" y="1270000"/>
                  </a:lnTo>
                  <a:lnTo>
                    <a:pt x="1933638" y="1260919"/>
                  </a:lnTo>
                  <a:lnTo>
                    <a:pt x="1932393" y="1258849"/>
                  </a:lnTo>
                  <a:lnTo>
                    <a:pt x="1931733" y="1257300"/>
                  </a:lnTo>
                  <a:lnTo>
                    <a:pt x="1933638" y="1260919"/>
                  </a:lnTo>
                  <a:lnTo>
                    <a:pt x="1939150" y="1270000"/>
                  </a:lnTo>
                  <a:lnTo>
                    <a:pt x="1938261" y="1270000"/>
                  </a:lnTo>
                  <a:lnTo>
                    <a:pt x="1945030" y="1282700"/>
                  </a:lnTo>
                  <a:lnTo>
                    <a:pt x="1952117" y="1295400"/>
                  </a:lnTo>
                  <a:lnTo>
                    <a:pt x="1959495" y="1308100"/>
                  </a:lnTo>
                  <a:lnTo>
                    <a:pt x="1946109" y="1282700"/>
                  </a:lnTo>
                  <a:lnTo>
                    <a:pt x="1946440" y="1282700"/>
                  </a:lnTo>
                  <a:lnTo>
                    <a:pt x="1957438" y="1295400"/>
                  </a:lnTo>
                  <a:lnTo>
                    <a:pt x="1949335" y="1282700"/>
                  </a:lnTo>
                  <a:lnTo>
                    <a:pt x="1941182" y="1270000"/>
                  </a:lnTo>
                  <a:lnTo>
                    <a:pt x="1932901" y="1257300"/>
                  </a:lnTo>
                  <a:lnTo>
                    <a:pt x="1924418" y="1244600"/>
                  </a:lnTo>
                  <a:lnTo>
                    <a:pt x="1924532" y="1245870"/>
                  </a:lnTo>
                  <a:lnTo>
                    <a:pt x="1931454" y="1257300"/>
                  </a:lnTo>
                  <a:lnTo>
                    <a:pt x="1930323" y="1257300"/>
                  </a:lnTo>
                  <a:lnTo>
                    <a:pt x="1925574" y="1257300"/>
                  </a:lnTo>
                  <a:lnTo>
                    <a:pt x="1924532" y="1245870"/>
                  </a:lnTo>
                  <a:lnTo>
                    <a:pt x="1916074" y="1231900"/>
                  </a:lnTo>
                  <a:lnTo>
                    <a:pt x="1889861" y="1193800"/>
                  </a:lnTo>
                  <a:lnTo>
                    <a:pt x="1877593" y="1181100"/>
                  </a:lnTo>
                  <a:lnTo>
                    <a:pt x="1874913" y="1181100"/>
                  </a:lnTo>
                  <a:lnTo>
                    <a:pt x="1871281" y="1168400"/>
                  </a:lnTo>
                  <a:lnTo>
                    <a:pt x="1856206" y="1155700"/>
                  </a:lnTo>
                  <a:lnTo>
                    <a:pt x="1823567" y="1117600"/>
                  </a:lnTo>
                  <a:lnTo>
                    <a:pt x="1790153" y="1066800"/>
                  </a:lnTo>
                  <a:lnTo>
                    <a:pt x="1756143" y="1028700"/>
                  </a:lnTo>
                  <a:lnTo>
                    <a:pt x="1583042" y="838200"/>
                  </a:lnTo>
                  <a:lnTo>
                    <a:pt x="1549323" y="800100"/>
                  </a:lnTo>
                  <a:lnTo>
                    <a:pt x="1516392" y="762000"/>
                  </a:lnTo>
                  <a:lnTo>
                    <a:pt x="1484299" y="711200"/>
                  </a:lnTo>
                  <a:lnTo>
                    <a:pt x="1453108" y="673100"/>
                  </a:lnTo>
                  <a:lnTo>
                    <a:pt x="1422895" y="635000"/>
                  </a:lnTo>
                  <a:lnTo>
                    <a:pt x="1393710" y="584200"/>
                  </a:lnTo>
                  <a:lnTo>
                    <a:pt x="1365631" y="546100"/>
                  </a:lnTo>
                  <a:lnTo>
                    <a:pt x="1345450" y="508000"/>
                  </a:lnTo>
                  <a:lnTo>
                    <a:pt x="1340612" y="498856"/>
                  </a:lnTo>
                  <a:lnTo>
                    <a:pt x="1343494" y="508000"/>
                  </a:lnTo>
                  <a:lnTo>
                    <a:pt x="1319212" y="457200"/>
                  </a:lnTo>
                  <a:lnTo>
                    <a:pt x="1297292" y="419100"/>
                  </a:lnTo>
                  <a:lnTo>
                    <a:pt x="1277480" y="381000"/>
                  </a:lnTo>
                  <a:lnTo>
                    <a:pt x="1259573" y="330200"/>
                  </a:lnTo>
                  <a:lnTo>
                    <a:pt x="1243330" y="292100"/>
                  </a:lnTo>
                  <a:lnTo>
                    <a:pt x="1238935" y="279400"/>
                  </a:lnTo>
                  <a:lnTo>
                    <a:pt x="1236268" y="266700"/>
                  </a:lnTo>
                  <a:lnTo>
                    <a:pt x="1234706" y="266700"/>
                  </a:lnTo>
                  <a:lnTo>
                    <a:pt x="1233589" y="254000"/>
                  </a:lnTo>
                  <a:lnTo>
                    <a:pt x="1232382" y="254000"/>
                  </a:lnTo>
                  <a:lnTo>
                    <a:pt x="1220089" y="215900"/>
                  </a:lnTo>
                  <a:lnTo>
                    <a:pt x="1218323" y="203200"/>
                  </a:lnTo>
                  <a:lnTo>
                    <a:pt x="1209890" y="165100"/>
                  </a:lnTo>
                  <a:lnTo>
                    <a:pt x="1207312" y="152400"/>
                  </a:lnTo>
                  <a:lnTo>
                    <a:pt x="1205268" y="152400"/>
                  </a:lnTo>
                  <a:lnTo>
                    <a:pt x="1204429" y="139700"/>
                  </a:lnTo>
                  <a:lnTo>
                    <a:pt x="1202207" y="127000"/>
                  </a:lnTo>
                  <a:lnTo>
                    <a:pt x="1201775" y="114300"/>
                  </a:lnTo>
                  <a:lnTo>
                    <a:pt x="1200810" y="114300"/>
                  </a:lnTo>
                  <a:lnTo>
                    <a:pt x="1184821" y="25400"/>
                  </a:lnTo>
                  <a:lnTo>
                    <a:pt x="1183741" y="12700"/>
                  </a:lnTo>
                  <a:lnTo>
                    <a:pt x="1181214" y="0"/>
                  </a:lnTo>
                  <a:lnTo>
                    <a:pt x="1180998" y="0"/>
                  </a:lnTo>
                  <a:lnTo>
                    <a:pt x="1155547" y="88900"/>
                  </a:lnTo>
                  <a:lnTo>
                    <a:pt x="1149731" y="114300"/>
                  </a:lnTo>
                  <a:lnTo>
                    <a:pt x="1146822" y="114300"/>
                  </a:lnTo>
                  <a:lnTo>
                    <a:pt x="1143876" y="127000"/>
                  </a:lnTo>
                  <a:lnTo>
                    <a:pt x="1132281" y="165100"/>
                  </a:lnTo>
                  <a:lnTo>
                    <a:pt x="1130249" y="177800"/>
                  </a:lnTo>
                  <a:lnTo>
                    <a:pt x="1128306" y="177800"/>
                  </a:lnTo>
                  <a:lnTo>
                    <a:pt x="1125982" y="190500"/>
                  </a:lnTo>
                  <a:lnTo>
                    <a:pt x="1119378" y="203200"/>
                  </a:lnTo>
                  <a:lnTo>
                    <a:pt x="1113129" y="215900"/>
                  </a:lnTo>
                  <a:lnTo>
                    <a:pt x="1107046" y="241300"/>
                  </a:lnTo>
                  <a:lnTo>
                    <a:pt x="1100937" y="254000"/>
                  </a:lnTo>
                  <a:lnTo>
                    <a:pt x="1081608" y="304800"/>
                  </a:lnTo>
                  <a:lnTo>
                    <a:pt x="1073023" y="317500"/>
                  </a:lnTo>
                  <a:lnTo>
                    <a:pt x="1072273" y="330200"/>
                  </a:lnTo>
                  <a:lnTo>
                    <a:pt x="1062075" y="342900"/>
                  </a:lnTo>
                  <a:lnTo>
                    <a:pt x="1055776" y="355600"/>
                  </a:lnTo>
                  <a:lnTo>
                    <a:pt x="1052118" y="368300"/>
                  </a:lnTo>
                  <a:lnTo>
                    <a:pt x="1047673" y="381000"/>
                  </a:lnTo>
                  <a:lnTo>
                    <a:pt x="1044321" y="381000"/>
                  </a:lnTo>
                  <a:lnTo>
                    <a:pt x="1038377" y="393700"/>
                  </a:lnTo>
                  <a:lnTo>
                    <a:pt x="1028484" y="419100"/>
                  </a:lnTo>
                  <a:lnTo>
                    <a:pt x="1022934" y="431800"/>
                  </a:lnTo>
                  <a:lnTo>
                    <a:pt x="1014666" y="444500"/>
                  </a:lnTo>
                  <a:lnTo>
                    <a:pt x="1004633" y="469900"/>
                  </a:lnTo>
                  <a:lnTo>
                    <a:pt x="988390" y="495300"/>
                  </a:lnTo>
                  <a:lnTo>
                    <a:pt x="982903" y="508000"/>
                  </a:lnTo>
                  <a:lnTo>
                    <a:pt x="977531" y="520700"/>
                  </a:lnTo>
                  <a:lnTo>
                    <a:pt x="972439" y="520700"/>
                  </a:lnTo>
                  <a:lnTo>
                    <a:pt x="967803" y="533400"/>
                  </a:lnTo>
                  <a:lnTo>
                    <a:pt x="963739" y="546100"/>
                  </a:lnTo>
                  <a:lnTo>
                    <a:pt x="960335" y="546100"/>
                  </a:lnTo>
                  <a:lnTo>
                    <a:pt x="957719" y="558800"/>
                  </a:lnTo>
                  <a:lnTo>
                    <a:pt x="948753" y="571500"/>
                  </a:lnTo>
                  <a:lnTo>
                    <a:pt x="944359" y="584200"/>
                  </a:lnTo>
                  <a:lnTo>
                    <a:pt x="939850" y="584200"/>
                  </a:lnTo>
                  <a:lnTo>
                    <a:pt x="934618" y="596900"/>
                  </a:lnTo>
                  <a:lnTo>
                    <a:pt x="926846" y="609600"/>
                  </a:lnTo>
                  <a:lnTo>
                    <a:pt x="917752" y="622300"/>
                  </a:lnTo>
                  <a:lnTo>
                    <a:pt x="914641" y="626592"/>
                  </a:lnTo>
                  <a:lnTo>
                    <a:pt x="915733" y="622300"/>
                  </a:lnTo>
                  <a:lnTo>
                    <a:pt x="909929" y="633082"/>
                  </a:lnTo>
                  <a:lnTo>
                    <a:pt x="908545" y="635000"/>
                  </a:lnTo>
                  <a:lnTo>
                    <a:pt x="908469" y="635800"/>
                  </a:lnTo>
                  <a:lnTo>
                    <a:pt x="909129" y="635800"/>
                  </a:lnTo>
                  <a:lnTo>
                    <a:pt x="961859" y="635800"/>
                  </a:lnTo>
                  <a:lnTo>
                    <a:pt x="980668" y="596900"/>
                  </a:lnTo>
                  <a:lnTo>
                    <a:pt x="1015542" y="533400"/>
                  </a:lnTo>
                  <a:lnTo>
                    <a:pt x="1023810" y="520700"/>
                  </a:lnTo>
                  <a:lnTo>
                    <a:pt x="1031621" y="508000"/>
                  </a:lnTo>
                  <a:lnTo>
                    <a:pt x="1039101" y="495300"/>
                  </a:lnTo>
                  <a:lnTo>
                    <a:pt x="1046403" y="469900"/>
                  </a:lnTo>
                  <a:lnTo>
                    <a:pt x="1042784" y="482600"/>
                  </a:lnTo>
                  <a:lnTo>
                    <a:pt x="1047737" y="469900"/>
                  </a:lnTo>
                  <a:lnTo>
                    <a:pt x="1052703" y="457200"/>
                  </a:lnTo>
                  <a:lnTo>
                    <a:pt x="1066228" y="431800"/>
                  </a:lnTo>
                  <a:lnTo>
                    <a:pt x="1082598" y="393700"/>
                  </a:lnTo>
                  <a:lnTo>
                    <a:pt x="1101051" y="355600"/>
                  </a:lnTo>
                  <a:lnTo>
                    <a:pt x="1105865" y="342900"/>
                  </a:lnTo>
                  <a:lnTo>
                    <a:pt x="1110843" y="330200"/>
                  </a:lnTo>
                  <a:lnTo>
                    <a:pt x="1120902" y="304800"/>
                  </a:lnTo>
                  <a:lnTo>
                    <a:pt x="1140904" y="254000"/>
                  </a:lnTo>
                  <a:lnTo>
                    <a:pt x="1145832" y="241300"/>
                  </a:lnTo>
                  <a:lnTo>
                    <a:pt x="1155433" y="215900"/>
                  </a:lnTo>
                  <a:lnTo>
                    <a:pt x="1160310" y="203200"/>
                  </a:lnTo>
                  <a:lnTo>
                    <a:pt x="1161872" y="190500"/>
                  </a:lnTo>
                  <a:lnTo>
                    <a:pt x="1165072" y="190500"/>
                  </a:lnTo>
                  <a:lnTo>
                    <a:pt x="1167244" y="177800"/>
                  </a:lnTo>
                  <a:lnTo>
                    <a:pt x="1169301" y="177800"/>
                  </a:lnTo>
                  <a:lnTo>
                    <a:pt x="1170038" y="165100"/>
                  </a:lnTo>
                  <a:lnTo>
                    <a:pt x="1173276" y="165100"/>
                  </a:lnTo>
                  <a:lnTo>
                    <a:pt x="1173695" y="152400"/>
                  </a:lnTo>
                  <a:lnTo>
                    <a:pt x="1173886" y="152400"/>
                  </a:lnTo>
                  <a:lnTo>
                    <a:pt x="1175867" y="165100"/>
                  </a:lnTo>
                  <a:lnTo>
                    <a:pt x="1175994" y="177800"/>
                  </a:lnTo>
                  <a:lnTo>
                    <a:pt x="1177442" y="177800"/>
                  </a:lnTo>
                  <a:lnTo>
                    <a:pt x="1183995" y="203200"/>
                  </a:lnTo>
                  <a:lnTo>
                    <a:pt x="1185125" y="215900"/>
                  </a:lnTo>
                  <a:lnTo>
                    <a:pt x="1187297" y="215900"/>
                  </a:lnTo>
                  <a:lnTo>
                    <a:pt x="1188656" y="228600"/>
                  </a:lnTo>
                  <a:lnTo>
                    <a:pt x="1190028" y="228600"/>
                  </a:lnTo>
                  <a:lnTo>
                    <a:pt x="1206830" y="279400"/>
                  </a:lnTo>
                  <a:lnTo>
                    <a:pt x="1209598" y="292100"/>
                  </a:lnTo>
                  <a:lnTo>
                    <a:pt x="1212570" y="292100"/>
                  </a:lnTo>
                  <a:lnTo>
                    <a:pt x="1215301" y="304800"/>
                  </a:lnTo>
                  <a:lnTo>
                    <a:pt x="1230655" y="342900"/>
                  </a:lnTo>
                  <a:lnTo>
                    <a:pt x="1238123" y="355600"/>
                  </a:lnTo>
                  <a:lnTo>
                    <a:pt x="1244879" y="368300"/>
                  </a:lnTo>
                  <a:lnTo>
                    <a:pt x="1255547" y="393407"/>
                  </a:lnTo>
                  <a:lnTo>
                    <a:pt x="1249553" y="381000"/>
                  </a:lnTo>
                  <a:lnTo>
                    <a:pt x="1255674" y="393700"/>
                  </a:lnTo>
                  <a:lnTo>
                    <a:pt x="1274102" y="431800"/>
                  </a:lnTo>
                  <a:lnTo>
                    <a:pt x="1288986" y="457200"/>
                  </a:lnTo>
                  <a:lnTo>
                    <a:pt x="1302918" y="482600"/>
                  </a:lnTo>
                  <a:lnTo>
                    <a:pt x="1324610" y="520700"/>
                  </a:lnTo>
                  <a:lnTo>
                    <a:pt x="1329220" y="520700"/>
                  </a:lnTo>
                  <a:lnTo>
                    <a:pt x="1345082" y="546100"/>
                  </a:lnTo>
                  <a:lnTo>
                    <a:pt x="1365275" y="584200"/>
                  </a:lnTo>
                  <a:lnTo>
                    <a:pt x="1382852" y="609600"/>
                  </a:lnTo>
                  <a:lnTo>
                    <a:pt x="1387424" y="609600"/>
                  </a:lnTo>
                  <a:lnTo>
                    <a:pt x="1393659" y="622300"/>
                  </a:lnTo>
                  <a:lnTo>
                    <a:pt x="1400657" y="635000"/>
                  </a:lnTo>
                  <a:lnTo>
                    <a:pt x="1408417" y="647700"/>
                  </a:lnTo>
                  <a:lnTo>
                    <a:pt x="1425346" y="660400"/>
                  </a:lnTo>
                  <a:lnTo>
                    <a:pt x="1434515" y="673100"/>
                  </a:lnTo>
                  <a:lnTo>
                    <a:pt x="1464170" y="711200"/>
                  </a:lnTo>
                  <a:lnTo>
                    <a:pt x="1484807" y="736600"/>
                  </a:lnTo>
                  <a:lnTo>
                    <a:pt x="1505216" y="762000"/>
                  </a:lnTo>
                  <a:lnTo>
                    <a:pt x="1515224" y="774700"/>
                  </a:lnTo>
                  <a:lnTo>
                    <a:pt x="1524914" y="787400"/>
                  </a:lnTo>
                  <a:lnTo>
                    <a:pt x="1522717" y="787400"/>
                  </a:lnTo>
                  <a:lnTo>
                    <a:pt x="1540217" y="800100"/>
                  </a:lnTo>
                  <a:lnTo>
                    <a:pt x="1560449" y="825500"/>
                  </a:lnTo>
                  <a:lnTo>
                    <a:pt x="1582369" y="850900"/>
                  </a:lnTo>
                  <a:lnTo>
                    <a:pt x="1604962" y="876300"/>
                  </a:lnTo>
                  <a:lnTo>
                    <a:pt x="1679486" y="952500"/>
                  </a:lnTo>
                  <a:lnTo>
                    <a:pt x="1708048" y="990600"/>
                  </a:lnTo>
                  <a:lnTo>
                    <a:pt x="1739315" y="1028700"/>
                  </a:lnTo>
                  <a:lnTo>
                    <a:pt x="1772450" y="1066800"/>
                  </a:lnTo>
                  <a:lnTo>
                    <a:pt x="1840966" y="1143000"/>
                  </a:lnTo>
                  <a:lnTo>
                    <a:pt x="1874570" y="1193800"/>
                  </a:lnTo>
                  <a:lnTo>
                    <a:pt x="1906714" y="1231900"/>
                  </a:lnTo>
                  <a:lnTo>
                    <a:pt x="1936610" y="1282700"/>
                  </a:lnTo>
                  <a:lnTo>
                    <a:pt x="1948599" y="1295400"/>
                  </a:lnTo>
                  <a:lnTo>
                    <a:pt x="1960295" y="1320800"/>
                  </a:lnTo>
                  <a:lnTo>
                    <a:pt x="1971611" y="1333500"/>
                  </a:lnTo>
                  <a:lnTo>
                    <a:pt x="1982457" y="1358900"/>
                  </a:lnTo>
                  <a:lnTo>
                    <a:pt x="1988781" y="1371600"/>
                  </a:lnTo>
                  <a:lnTo>
                    <a:pt x="1993531" y="1371600"/>
                  </a:lnTo>
                  <a:lnTo>
                    <a:pt x="1998649" y="1384300"/>
                  </a:lnTo>
                  <a:lnTo>
                    <a:pt x="2002701" y="1397000"/>
                  </a:lnTo>
                  <a:lnTo>
                    <a:pt x="2006790" y="1397000"/>
                  </a:lnTo>
                  <a:lnTo>
                    <a:pt x="2010575" y="1409700"/>
                  </a:lnTo>
                  <a:lnTo>
                    <a:pt x="2010651" y="1409839"/>
                  </a:lnTo>
                  <a:lnTo>
                    <a:pt x="2017293" y="1422400"/>
                  </a:lnTo>
                  <a:lnTo>
                    <a:pt x="2018563" y="1422400"/>
                  </a:lnTo>
                  <a:close/>
                </a:path>
                <a:path w="2093595" h="2628900">
                  <a:moveTo>
                    <a:pt x="2024214" y="1447800"/>
                  </a:moveTo>
                  <a:lnTo>
                    <a:pt x="2021306" y="1435100"/>
                  </a:lnTo>
                  <a:lnTo>
                    <a:pt x="2018652" y="1435100"/>
                  </a:lnTo>
                  <a:lnTo>
                    <a:pt x="2016658" y="1428838"/>
                  </a:lnTo>
                  <a:lnTo>
                    <a:pt x="2018411" y="1435100"/>
                  </a:lnTo>
                  <a:lnTo>
                    <a:pt x="2022297" y="1447800"/>
                  </a:lnTo>
                  <a:lnTo>
                    <a:pt x="2024214" y="1447800"/>
                  </a:lnTo>
                  <a:close/>
                </a:path>
                <a:path w="2093595" h="2628900">
                  <a:moveTo>
                    <a:pt x="2028190" y="1452575"/>
                  </a:moveTo>
                  <a:lnTo>
                    <a:pt x="2025777" y="1445945"/>
                  </a:lnTo>
                  <a:lnTo>
                    <a:pt x="2025624" y="1445564"/>
                  </a:lnTo>
                  <a:lnTo>
                    <a:pt x="2028190" y="1452575"/>
                  </a:lnTo>
                  <a:close/>
                </a:path>
                <a:path w="2093595" h="2628900">
                  <a:moveTo>
                    <a:pt x="2030666" y="1459776"/>
                  </a:moveTo>
                  <a:lnTo>
                    <a:pt x="2028291" y="1452829"/>
                  </a:lnTo>
                  <a:lnTo>
                    <a:pt x="2028190" y="1452575"/>
                  </a:lnTo>
                  <a:lnTo>
                    <a:pt x="2030666" y="1459776"/>
                  </a:lnTo>
                  <a:close/>
                </a:path>
                <a:path w="2093595" h="2628900">
                  <a:moveTo>
                    <a:pt x="2032876" y="1470088"/>
                  </a:moveTo>
                  <a:lnTo>
                    <a:pt x="2032406" y="1468056"/>
                  </a:lnTo>
                  <a:lnTo>
                    <a:pt x="2030298" y="1460500"/>
                  </a:lnTo>
                  <a:lnTo>
                    <a:pt x="2026386" y="1447800"/>
                  </a:lnTo>
                  <a:lnTo>
                    <a:pt x="2024214" y="1447800"/>
                  </a:lnTo>
                  <a:lnTo>
                    <a:pt x="2027148" y="1460500"/>
                  </a:lnTo>
                  <a:lnTo>
                    <a:pt x="2029942" y="1460500"/>
                  </a:lnTo>
                  <a:lnTo>
                    <a:pt x="2032876" y="1470088"/>
                  </a:lnTo>
                  <a:close/>
                </a:path>
                <a:path w="2093595" h="2628900">
                  <a:moveTo>
                    <a:pt x="2038337" y="2019300"/>
                  </a:moveTo>
                  <a:lnTo>
                    <a:pt x="2036343" y="2032000"/>
                  </a:lnTo>
                  <a:lnTo>
                    <a:pt x="2033892" y="2040978"/>
                  </a:lnTo>
                  <a:lnTo>
                    <a:pt x="2034781" y="2038769"/>
                  </a:lnTo>
                  <a:lnTo>
                    <a:pt x="2037613" y="2029891"/>
                  </a:lnTo>
                  <a:lnTo>
                    <a:pt x="2038337" y="2019300"/>
                  </a:lnTo>
                  <a:close/>
                </a:path>
                <a:path w="2093595" h="2628900">
                  <a:moveTo>
                    <a:pt x="2043798" y="1502333"/>
                  </a:moveTo>
                  <a:lnTo>
                    <a:pt x="2043049" y="1498600"/>
                  </a:lnTo>
                  <a:lnTo>
                    <a:pt x="2040166" y="1490903"/>
                  </a:lnTo>
                  <a:lnTo>
                    <a:pt x="2042553" y="1498600"/>
                  </a:lnTo>
                  <a:lnTo>
                    <a:pt x="2043798" y="1502333"/>
                  </a:lnTo>
                  <a:close/>
                </a:path>
                <a:path w="2093595" h="2628900">
                  <a:moveTo>
                    <a:pt x="2053983" y="1549400"/>
                  </a:moveTo>
                  <a:lnTo>
                    <a:pt x="2052739" y="1540903"/>
                  </a:lnTo>
                  <a:lnTo>
                    <a:pt x="2051545" y="1536700"/>
                  </a:lnTo>
                  <a:lnTo>
                    <a:pt x="2051151" y="1534452"/>
                  </a:lnTo>
                  <a:lnTo>
                    <a:pt x="2050034" y="1531848"/>
                  </a:lnTo>
                  <a:lnTo>
                    <a:pt x="2053526" y="1549400"/>
                  </a:lnTo>
                  <a:lnTo>
                    <a:pt x="2053983" y="1549400"/>
                  </a:lnTo>
                  <a:close/>
                </a:path>
                <a:path w="2093595" h="2628900">
                  <a:moveTo>
                    <a:pt x="2082685" y="1943100"/>
                  </a:moveTo>
                  <a:lnTo>
                    <a:pt x="2082520" y="1943100"/>
                  </a:lnTo>
                  <a:lnTo>
                    <a:pt x="2082038" y="1946033"/>
                  </a:lnTo>
                  <a:lnTo>
                    <a:pt x="2082685" y="1943100"/>
                  </a:lnTo>
                  <a:close/>
                </a:path>
                <a:path w="2093595" h="2628900">
                  <a:moveTo>
                    <a:pt x="2083523" y="1938350"/>
                  </a:moveTo>
                  <a:lnTo>
                    <a:pt x="2082685" y="1943100"/>
                  </a:lnTo>
                  <a:lnTo>
                    <a:pt x="2083104" y="1943100"/>
                  </a:lnTo>
                  <a:lnTo>
                    <a:pt x="2083523" y="1938350"/>
                  </a:lnTo>
                  <a:close/>
                </a:path>
                <a:path w="2093595" h="2628900">
                  <a:moveTo>
                    <a:pt x="2084920" y="1930400"/>
                  </a:moveTo>
                  <a:lnTo>
                    <a:pt x="2084628" y="1930400"/>
                  </a:lnTo>
                  <a:lnTo>
                    <a:pt x="2083752" y="1935695"/>
                  </a:lnTo>
                  <a:lnTo>
                    <a:pt x="2083523" y="1938350"/>
                  </a:lnTo>
                  <a:lnTo>
                    <a:pt x="2084920" y="1930400"/>
                  </a:lnTo>
                  <a:close/>
                </a:path>
                <a:path w="2093595" h="2628900">
                  <a:moveTo>
                    <a:pt x="2093137" y="1816100"/>
                  </a:moveTo>
                  <a:lnTo>
                    <a:pt x="2093048" y="1778000"/>
                  </a:lnTo>
                  <a:lnTo>
                    <a:pt x="2091753" y="1739900"/>
                  </a:lnTo>
                  <a:lnTo>
                    <a:pt x="2089315" y="1714500"/>
                  </a:lnTo>
                  <a:lnTo>
                    <a:pt x="2086343" y="1681607"/>
                  </a:lnTo>
                  <a:lnTo>
                    <a:pt x="2086343" y="1917700"/>
                  </a:lnTo>
                  <a:lnTo>
                    <a:pt x="2086267" y="1918373"/>
                  </a:lnTo>
                  <a:lnTo>
                    <a:pt x="2086317" y="1917700"/>
                  </a:lnTo>
                  <a:lnTo>
                    <a:pt x="2086343" y="1681607"/>
                  </a:lnTo>
                  <a:lnTo>
                    <a:pt x="2085873" y="1676400"/>
                  </a:lnTo>
                  <a:lnTo>
                    <a:pt x="2081657" y="1638300"/>
                  </a:lnTo>
                  <a:lnTo>
                    <a:pt x="2076894" y="1612900"/>
                  </a:lnTo>
                  <a:lnTo>
                    <a:pt x="2070125" y="1587500"/>
                  </a:lnTo>
                  <a:lnTo>
                    <a:pt x="2063521" y="1562100"/>
                  </a:lnTo>
                  <a:lnTo>
                    <a:pt x="2055456" y="1536700"/>
                  </a:lnTo>
                  <a:lnTo>
                    <a:pt x="2051126" y="1524000"/>
                  </a:lnTo>
                  <a:lnTo>
                    <a:pt x="2046782" y="1511300"/>
                  </a:lnTo>
                  <a:lnTo>
                    <a:pt x="2043798" y="1502333"/>
                  </a:lnTo>
                  <a:lnTo>
                    <a:pt x="2045601" y="1511300"/>
                  </a:lnTo>
                  <a:lnTo>
                    <a:pt x="2046071" y="1516189"/>
                  </a:lnTo>
                  <a:lnTo>
                    <a:pt x="2040661" y="1498600"/>
                  </a:lnTo>
                  <a:lnTo>
                    <a:pt x="2037321" y="1485900"/>
                  </a:lnTo>
                  <a:lnTo>
                    <a:pt x="2038311" y="1485900"/>
                  </a:lnTo>
                  <a:lnTo>
                    <a:pt x="2040166" y="1490903"/>
                  </a:lnTo>
                  <a:lnTo>
                    <a:pt x="2038629" y="1485900"/>
                  </a:lnTo>
                  <a:lnTo>
                    <a:pt x="2034349" y="1474571"/>
                  </a:lnTo>
                  <a:lnTo>
                    <a:pt x="2030666" y="1460500"/>
                  </a:lnTo>
                  <a:lnTo>
                    <a:pt x="2032406" y="1468056"/>
                  </a:lnTo>
                  <a:lnTo>
                    <a:pt x="2033841" y="1473200"/>
                  </a:lnTo>
                  <a:lnTo>
                    <a:pt x="2036864" y="1485900"/>
                  </a:lnTo>
                  <a:lnTo>
                    <a:pt x="2033841" y="1473200"/>
                  </a:lnTo>
                  <a:lnTo>
                    <a:pt x="2032876" y="1470088"/>
                  </a:lnTo>
                  <a:lnTo>
                    <a:pt x="2039480" y="1498600"/>
                  </a:lnTo>
                  <a:lnTo>
                    <a:pt x="2046655" y="1524000"/>
                  </a:lnTo>
                  <a:lnTo>
                    <a:pt x="2050034" y="1531848"/>
                  </a:lnTo>
                  <a:lnTo>
                    <a:pt x="2048484" y="1524000"/>
                  </a:lnTo>
                  <a:lnTo>
                    <a:pt x="2049360" y="1524000"/>
                  </a:lnTo>
                  <a:lnTo>
                    <a:pt x="2051151" y="1534452"/>
                  </a:lnTo>
                  <a:lnTo>
                    <a:pt x="2052129" y="1536700"/>
                  </a:lnTo>
                  <a:lnTo>
                    <a:pt x="2052739" y="1540903"/>
                  </a:lnTo>
                  <a:lnTo>
                    <a:pt x="2055177" y="1549400"/>
                  </a:lnTo>
                  <a:lnTo>
                    <a:pt x="2053983" y="1549400"/>
                  </a:lnTo>
                  <a:lnTo>
                    <a:pt x="2055850" y="1562100"/>
                  </a:lnTo>
                  <a:lnTo>
                    <a:pt x="2058822" y="1574800"/>
                  </a:lnTo>
                  <a:lnTo>
                    <a:pt x="2059546" y="1574800"/>
                  </a:lnTo>
                  <a:lnTo>
                    <a:pt x="2063064" y="1600200"/>
                  </a:lnTo>
                  <a:lnTo>
                    <a:pt x="2067191" y="1625600"/>
                  </a:lnTo>
                  <a:lnTo>
                    <a:pt x="2070950" y="1651000"/>
                  </a:lnTo>
                  <a:lnTo>
                    <a:pt x="2073986" y="1676400"/>
                  </a:lnTo>
                  <a:lnTo>
                    <a:pt x="2075992" y="1701800"/>
                  </a:lnTo>
                  <a:lnTo>
                    <a:pt x="2077262" y="1739900"/>
                  </a:lnTo>
                  <a:lnTo>
                    <a:pt x="2077732" y="1765300"/>
                  </a:lnTo>
                  <a:lnTo>
                    <a:pt x="2077516" y="1790700"/>
                  </a:lnTo>
                  <a:lnTo>
                    <a:pt x="2076818" y="1816100"/>
                  </a:lnTo>
                  <a:lnTo>
                    <a:pt x="2075205" y="1841500"/>
                  </a:lnTo>
                  <a:lnTo>
                    <a:pt x="2073008" y="1866900"/>
                  </a:lnTo>
                  <a:lnTo>
                    <a:pt x="2069858" y="1892300"/>
                  </a:lnTo>
                  <a:lnTo>
                    <a:pt x="2065439" y="1917700"/>
                  </a:lnTo>
                  <a:lnTo>
                    <a:pt x="2066569" y="1905000"/>
                  </a:lnTo>
                  <a:lnTo>
                    <a:pt x="2061845" y="1930400"/>
                  </a:lnTo>
                  <a:lnTo>
                    <a:pt x="2054694" y="1968500"/>
                  </a:lnTo>
                  <a:lnTo>
                    <a:pt x="2045068" y="2006600"/>
                  </a:lnTo>
                  <a:lnTo>
                    <a:pt x="2037613" y="2029891"/>
                  </a:lnTo>
                  <a:lnTo>
                    <a:pt x="2037473" y="2032000"/>
                  </a:lnTo>
                  <a:lnTo>
                    <a:pt x="2034781" y="2038769"/>
                  </a:lnTo>
                  <a:lnTo>
                    <a:pt x="2032889" y="2044700"/>
                  </a:lnTo>
                  <a:lnTo>
                    <a:pt x="2033892" y="2040978"/>
                  </a:lnTo>
                  <a:lnTo>
                    <a:pt x="2017229" y="2082800"/>
                  </a:lnTo>
                  <a:lnTo>
                    <a:pt x="2002091" y="2108200"/>
                  </a:lnTo>
                  <a:lnTo>
                    <a:pt x="1986419" y="2133600"/>
                  </a:lnTo>
                  <a:lnTo>
                    <a:pt x="1969630" y="2171700"/>
                  </a:lnTo>
                  <a:lnTo>
                    <a:pt x="1964321" y="2171700"/>
                  </a:lnTo>
                  <a:lnTo>
                    <a:pt x="1958682" y="2184400"/>
                  </a:lnTo>
                  <a:lnTo>
                    <a:pt x="1952866" y="2197100"/>
                  </a:lnTo>
                  <a:lnTo>
                    <a:pt x="1947011" y="2197100"/>
                  </a:lnTo>
                  <a:lnTo>
                    <a:pt x="1941118" y="2209800"/>
                  </a:lnTo>
                  <a:lnTo>
                    <a:pt x="1934298" y="2209800"/>
                  </a:lnTo>
                  <a:lnTo>
                    <a:pt x="1926793" y="2222500"/>
                  </a:lnTo>
                  <a:lnTo>
                    <a:pt x="1918893" y="2235200"/>
                  </a:lnTo>
                  <a:lnTo>
                    <a:pt x="1914550" y="2235200"/>
                  </a:lnTo>
                  <a:lnTo>
                    <a:pt x="1909965" y="2247900"/>
                  </a:lnTo>
                  <a:lnTo>
                    <a:pt x="1900351" y="2247900"/>
                  </a:lnTo>
                  <a:lnTo>
                    <a:pt x="1897062" y="2260600"/>
                  </a:lnTo>
                  <a:lnTo>
                    <a:pt x="1890255" y="2260600"/>
                  </a:lnTo>
                  <a:lnTo>
                    <a:pt x="1878977" y="2273300"/>
                  </a:lnTo>
                  <a:lnTo>
                    <a:pt x="1854606" y="2286000"/>
                  </a:lnTo>
                  <a:lnTo>
                    <a:pt x="1827161" y="2311400"/>
                  </a:lnTo>
                  <a:lnTo>
                    <a:pt x="1796719" y="2336800"/>
                  </a:lnTo>
                  <a:lnTo>
                    <a:pt x="1763344" y="2349500"/>
                  </a:lnTo>
                  <a:lnTo>
                    <a:pt x="1721180" y="2374900"/>
                  </a:lnTo>
                  <a:lnTo>
                    <a:pt x="1676692" y="2387600"/>
                  </a:lnTo>
                  <a:lnTo>
                    <a:pt x="1630210" y="2413000"/>
                  </a:lnTo>
                  <a:lnTo>
                    <a:pt x="1582013" y="2425700"/>
                  </a:lnTo>
                  <a:lnTo>
                    <a:pt x="1532432" y="2451100"/>
                  </a:lnTo>
                  <a:lnTo>
                    <a:pt x="1430324" y="2476500"/>
                  </a:lnTo>
                  <a:lnTo>
                    <a:pt x="1407693" y="2489200"/>
                  </a:lnTo>
                  <a:lnTo>
                    <a:pt x="1384998" y="2489200"/>
                  </a:lnTo>
                  <a:lnTo>
                    <a:pt x="1362278" y="2501900"/>
                  </a:lnTo>
                  <a:lnTo>
                    <a:pt x="1339596" y="2501900"/>
                  </a:lnTo>
                  <a:lnTo>
                    <a:pt x="1316951" y="2514600"/>
                  </a:lnTo>
                  <a:lnTo>
                    <a:pt x="1307147" y="2514600"/>
                  </a:lnTo>
                  <a:lnTo>
                    <a:pt x="1298155" y="2501900"/>
                  </a:lnTo>
                  <a:lnTo>
                    <a:pt x="1292377" y="2501900"/>
                  </a:lnTo>
                  <a:lnTo>
                    <a:pt x="1273022" y="2476500"/>
                  </a:lnTo>
                  <a:lnTo>
                    <a:pt x="1252918" y="2463800"/>
                  </a:lnTo>
                  <a:lnTo>
                    <a:pt x="851065" y="2463800"/>
                  </a:lnTo>
                  <a:lnTo>
                    <a:pt x="843584" y="2463800"/>
                  </a:lnTo>
                  <a:lnTo>
                    <a:pt x="798029" y="2501900"/>
                  </a:lnTo>
                  <a:lnTo>
                    <a:pt x="790308" y="2501900"/>
                  </a:lnTo>
                  <a:lnTo>
                    <a:pt x="774915" y="2527300"/>
                  </a:lnTo>
                  <a:lnTo>
                    <a:pt x="767080" y="2527300"/>
                  </a:lnTo>
                  <a:lnTo>
                    <a:pt x="759117" y="2540000"/>
                  </a:lnTo>
                  <a:lnTo>
                    <a:pt x="727506" y="2540000"/>
                  </a:lnTo>
                  <a:lnTo>
                    <a:pt x="697788" y="2514600"/>
                  </a:lnTo>
                  <a:lnTo>
                    <a:pt x="682688" y="2514600"/>
                  </a:lnTo>
                  <a:lnTo>
                    <a:pt x="667435" y="2501900"/>
                  </a:lnTo>
                  <a:lnTo>
                    <a:pt x="604888" y="2476500"/>
                  </a:lnTo>
                  <a:lnTo>
                    <a:pt x="572808" y="2463800"/>
                  </a:lnTo>
                  <a:lnTo>
                    <a:pt x="540283" y="2438400"/>
                  </a:lnTo>
                  <a:lnTo>
                    <a:pt x="474967" y="2400300"/>
                  </a:lnTo>
                  <a:lnTo>
                    <a:pt x="410121" y="2362200"/>
                  </a:lnTo>
                  <a:lnTo>
                    <a:pt x="367893" y="2336800"/>
                  </a:lnTo>
                  <a:lnTo>
                    <a:pt x="326936" y="2311400"/>
                  </a:lnTo>
                  <a:lnTo>
                    <a:pt x="287629" y="2273300"/>
                  </a:lnTo>
                  <a:lnTo>
                    <a:pt x="273558" y="2260600"/>
                  </a:lnTo>
                  <a:lnTo>
                    <a:pt x="232791" y="2222500"/>
                  </a:lnTo>
                  <a:lnTo>
                    <a:pt x="184238" y="2171700"/>
                  </a:lnTo>
                  <a:lnTo>
                    <a:pt x="167932" y="2152675"/>
                  </a:lnTo>
                  <a:lnTo>
                    <a:pt x="167932" y="2260600"/>
                  </a:lnTo>
                  <a:lnTo>
                    <a:pt x="165785" y="2260600"/>
                  </a:lnTo>
                  <a:lnTo>
                    <a:pt x="156286" y="2247900"/>
                  </a:lnTo>
                  <a:lnTo>
                    <a:pt x="167932" y="2260600"/>
                  </a:lnTo>
                  <a:lnTo>
                    <a:pt x="167932" y="2152675"/>
                  </a:lnTo>
                  <a:lnTo>
                    <a:pt x="162661" y="2146300"/>
                  </a:lnTo>
                  <a:lnTo>
                    <a:pt x="152615" y="2133600"/>
                  </a:lnTo>
                  <a:lnTo>
                    <a:pt x="142951" y="2108200"/>
                  </a:lnTo>
                  <a:lnTo>
                    <a:pt x="133985" y="2095500"/>
                  </a:lnTo>
                  <a:lnTo>
                    <a:pt x="125437" y="2082800"/>
                  </a:lnTo>
                  <a:lnTo>
                    <a:pt x="117411" y="2070100"/>
                  </a:lnTo>
                  <a:lnTo>
                    <a:pt x="110020" y="2057400"/>
                  </a:lnTo>
                  <a:lnTo>
                    <a:pt x="96812" y="2019300"/>
                  </a:lnTo>
                  <a:lnTo>
                    <a:pt x="85966" y="1993900"/>
                  </a:lnTo>
                  <a:lnTo>
                    <a:pt x="70942" y="1930400"/>
                  </a:lnTo>
                  <a:lnTo>
                    <a:pt x="65824" y="1892300"/>
                  </a:lnTo>
                  <a:lnTo>
                    <a:pt x="64604" y="1854200"/>
                  </a:lnTo>
                  <a:lnTo>
                    <a:pt x="65925" y="1828800"/>
                  </a:lnTo>
                  <a:lnTo>
                    <a:pt x="68338" y="1803400"/>
                  </a:lnTo>
                  <a:lnTo>
                    <a:pt x="71780" y="1790700"/>
                  </a:lnTo>
                  <a:lnTo>
                    <a:pt x="76123" y="1765300"/>
                  </a:lnTo>
                  <a:lnTo>
                    <a:pt x="81292" y="1752600"/>
                  </a:lnTo>
                  <a:lnTo>
                    <a:pt x="87249" y="1727200"/>
                  </a:lnTo>
                  <a:lnTo>
                    <a:pt x="94068" y="1701800"/>
                  </a:lnTo>
                  <a:lnTo>
                    <a:pt x="101434" y="1689100"/>
                  </a:lnTo>
                  <a:lnTo>
                    <a:pt x="101714" y="1689100"/>
                  </a:lnTo>
                  <a:lnTo>
                    <a:pt x="102425" y="1685785"/>
                  </a:lnTo>
                  <a:lnTo>
                    <a:pt x="109067" y="1663700"/>
                  </a:lnTo>
                  <a:lnTo>
                    <a:pt x="108864" y="1664131"/>
                  </a:lnTo>
                  <a:lnTo>
                    <a:pt x="109016" y="1663700"/>
                  </a:lnTo>
                  <a:lnTo>
                    <a:pt x="119773" y="1638300"/>
                  </a:lnTo>
                  <a:lnTo>
                    <a:pt x="128536" y="1625600"/>
                  </a:lnTo>
                  <a:lnTo>
                    <a:pt x="135293" y="1612900"/>
                  </a:lnTo>
                  <a:lnTo>
                    <a:pt x="140030" y="1600200"/>
                  </a:lnTo>
                  <a:lnTo>
                    <a:pt x="145402" y="1600200"/>
                  </a:lnTo>
                  <a:lnTo>
                    <a:pt x="146545" y="1587500"/>
                  </a:lnTo>
                  <a:lnTo>
                    <a:pt x="147662" y="1587500"/>
                  </a:lnTo>
                  <a:lnTo>
                    <a:pt x="153174" y="1574800"/>
                  </a:lnTo>
                  <a:lnTo>
                    <a:pt x="158508" y="1574800"/>
                  </a:lnTo>
                  <a:lnTo>
                    <a:pt x="166344" y="1562100"/>
                  </a:lnTo>
                  <a:lnTo>
                    <a:pt x="177495" y="1536700"/>
                  </a:lnTo>
                  <a:lnTo>
                    <a:pt x="192824" y="1524000"/>
                  </a:lnTo>
                  <a:lnTo>
                    <a:pt x="217246" y="1485900"/>
                  </a:lnTo>
                  <a:lnTo>
                    <a:pt x="250355" y="1447800"/>
                  </a:lnTo>
                  <a:lnTo>
                    <a:pt x="291553" y="1409700"/>
                  </a:lnTo>
                  <a:lnTo>
                    <a:pt x="340283" y="1358900"/>
                  </a:lnTo>
                  <a:lnTo>
                    <a:pt x="395173" y="1308100"/>
                  </a:lnTo>
                  <a:lnTo>
                    <a:pt x="424434" y="1282700"/>
                  </a:lnTo>
                  <a:lnTo>
                    <a:pt x="485355" y="1231900"/>
                  </a:lnTo>
                  <a:lnTo>
                    <a:pt x="547585" y="1181100"/>
                  </a:lnTo>
                  <a:lnTo>
                    <a:pt x="578192" y="1143000"/>
                  </a:lnTo>
                  <a:lnTo>
                    <a:pt x="618109" y="1104900"/>
                  </a:lnTo>
                  <a:lnTo>
                    <a:pt x="656272" y="1066800"/>
                  </a:lnTo>
                  <a:lnTo>
                    <a:pt x="692531" y="1028700"/>
                  </a:lnTo>
                  <a:lnTo>
                    <a:pt x="726706" y="977900"/>
                  </a:lnTo>
                  <a:lnTo>
                    <a:pt x="758672" y="939800"/>
                  </a:lnTo>
                  <a:lnTo>
                    <a:pt x="788250" y="901700"/>
                  </a:lnTo>
                  <a:lnTo>
                    <a:pt x="808304" y="876300"/>
                  </a:lnTo>
                  <a:lnTo>
                    <a:pt x="827354" y="850900"/>
                  </a:lnTo>
                  <a:lnTo>
                    <a:pt x="844943" y="825500"/>
                  </a:lnTo>
                  <a:lnTo>
                    <a:pt x="874915" y="774700"/>
                  </a:lnTo>
                  <a:lnTo>
                    <a:pt x="887679" y="762000"/>
                  </a:lnTo>
                  <a:lnTo>
                    <a:pt x="898690" y="749300"/>
                  </a:lnTo>
                  <a:lnTo>
                    <a:pt x="907757" y="723900"/>
                  </a:lnTo>
                  <a:lnTo>
                    <a:pt x="916432" y="711200"/>
                  </a:lnTo>
                  <a:lnTo>
                    <a:pt x="925449" y="698500"/>
                  </a:lnTo>
                  <a:lnTo>
                    <a:pt x="943838" y="673100"/>
                  </a:lnTo>
                  <a:lnTo>
                    <a:pt x="956106" y="647700"/>
                  </a:lnTo>
                  <a:lnTo>
                    <a:pt x="907440" y="647700"/>
                  </a:lnTo>
                  <a:lnTo>
                    <a:pt x="902081" y="647700"/>
                  </a:lnTo>
                  <a:lnTo>
                    <a:pt x="880554" y="685800"/>
                  </a:lnTo>
                  <a:lnTo>
                    <a:pt x="878840" y="685800"/>
                  </a:lnTo>
                  <a:lnTo>
                    <a:pt x="867079" y="711200"/>
                  </a:lnTo>
                  <a:lnTo>
                    <a:pt x="842975" y="736600"/>
                  </a:lnTo>
                  <a:lnTo>
                    <a:pt x="812761" y="787400"/>
                  </a:lnTo>
                  <a:lnTo>
                    <a:pt x="776795" y="838200"/>
                  </a:lnTo>
                  <a:lnTo>
                    <a:pt x="735850" y="889000"/>
                  </a:lnTo>
                  <a:lnTo>
                    <a:pt x="713498" y="914400"/>
                  </a:lnTo>
                  <a:lnTo>
                    <a:pt x="690422" y="952500"/>
                  </a:lnTo>
                  <a:lnTo>
                    <a:pt x="634238" y="1016000"/>
                  </a:lnTo>
                  <a:lnTo>
                    <a:pt x="627672" y="1016000"/>
                  </a:lnTo>
                  <a:lnTo>
                    <a:pt x="573976" y="1079500"/>
                  </a:lnTo>
                  <a:lnTo>
                    <a:pt x="504037" y="1143000"/>
                  </a:lnTo>
                  <a:lnTo>
                    <a:pt x="475348" y="1168400"/>
                  </a:lnTo>
                  <a:lnTo>
                    <a:pt x="366077" y="1257300"/>
                  </a:lnTo>
                  <a:lnTo>
                    <a:pt x="317995" y="1308100"/>
                  </a:lnTo>
                  <a:lnTo>
                    <a:pt x="276529" y="1346200"/>
                  </a:lnTo>
                  <a:lnTo>
                    <a:pt x="266001" y="1354112"/>
                  </a:lnTo>
                  <a:lnTo>
                    <a:pt x="262305" y="1358900"/>
                  </a:lnTo>
                  <a:lnTo>
                    <a:pt x="253492" y="1366253"/>
                  </a:lnTo>
                  <a:lnTo>
                    <a:pt x="257594" y="1360424"/>
                  </a:lnTo>
                  <a:lnTo>
                    <a:pt x="242735" y="1371600"/>
                  </a:lnTo>
                  <a:lnTo>
                    <a:pt x="217690" y="1397000"/>
                  </a:lnTo>
                  <a:lnTo>
                    <a:pt x="239369" y="1379816"/>
                  </a:lnTo>
                  <a:lnTo>
                    <a:pt x="235153" y="1384300"/>
                  </a:lnTo>
                  <a:lnTo>
                    <a:pt x="225425" y="1397000"/>
                  </a:lnTo>
                  <a:lnTo>
                    <a:pt x="218757" y="1397000"/>
                  </a:lnTo>
                  <a:lnTo>
                    <a:pt x="209397" y="1409700"/>
                  </a:lnTo>
                  <a:lnTo>
                    <a:pt x="198158" y="1422400"/>
                  </a:lnTo>
                  <a:lnTo>
                    <a:pt x="185864" y="1435100"/>
                  </a:lnTo>
                  <a:lnTo>
                    <a:pt x="173253" y="1447800"/>
                  </a:lnTo>
                  <a:lnTo>
                    <a:pt x="149987" y="1473276"/>
                  </a:lnTo>
                  <a:lnTo>
                    <a:pt x="140754" y="1485900"/>
                  </a:lnTo>
                  <a:lnTo>
                    <a:pt x="134734" y="1498600"/>
                  </a:lnTo>
                  <a:lnTo>
                    <a:pt x="121526" y="1511300"/>
                  </a:lnTo>
                  <a:lnTo>
                    <a:pt x="104152" y="1536700"/>
                  </a:lnTo>
                  <a:lnTo>
                    <a:pt x="91224" y="1562100"/>
                  </a:lnTo>
                  <a:lnTo>
                    <a:pt x="81889" y="1574800"/>
                  </a:lnTo>
                  <a:lnTo>
                    <a:pt x="75260" y="1587500"/>
                  </a:lnTo>
                  <a:lnTo>
                    <a:pt x="67741" y="1600200"/>
                  </a:lnTo>
                  <a:lnTo>
                    <a:pt x="66090" y="1612900"/>
                  </a:lnTo>
                  <a:lnTo>
                    <a:pt x="62306" y="1612900"/>
                  </a:lnTo>
                  <a:lnTo>
                    <a:pt x="60375" y="1625600"/>
                  </a:lnTo>
                  <a:lnTo>
                    <a:pt x="54864" y="1638300"/>
                  </a:lnTo>
                  <a:lnTo>
                    <a:pt x="49961" y="1638300"/>
                  </a:lnTo>
                  <a:lnTo>
                    <a:pt x="43345" y="1663700"/>
                  </a:lnTo>
                  <a:lnTo>
                    <a:pt x="35166" y="1676400"/>
                  </a:lnTo>
                  <a:lnTo>
                    <a:pt x="25615" y="1701800"/>
                  </a:lnTo>
                  <a:lnTo>
                    <a:pt x="15824" y="1739900"/>
                  </a:lnTo>
                  <a:lnTo>
                    <a:pt x="9080" y="1765300"/>
                  </a:lnTo>
                  <a:lnTo>
                    <a:pt x="4711" y="1790700"/>
                  </a:lnTo>
                  <a:lnTo>
                    <a:pt x="2070" y="1816100"/>
                  </a:lnTo>
                  <a:lnTo>
                    <a:pt x="622" y="1841500"/>
                  </a:lnTo>
                  <a:lnTo>
                    <a:pt x="0" y="1866900"/>
                  </a:lnTo>
                  <a:lnTo>
                    <a:pt x="139" y="1879600"/>
                  </a:lnTo>
                  <a:lnTo>
                    <a:pt x="1016" y="1905000"/>
                  </a:lnTo>
                  <a:lnTo>
                    <a:pt x="698" y="1892300"/>
                  </a:lnTo>
                  <a:lnTo>
                    <a:pt x="1193" y="1892300"/>
                  </a:lnTo>
                  <a:lnTo>
                    <a:pt x="2413" y="1905000"/>
                  </a:lnTo>
                  <a:lnTo>
                    <a:pt x="2222" y="1905000"/>
                  </a:lnTo>
                  <a:lnTo>
                    <a:pt x="2755" y="1917700"/>
                  </a:lnTo>
                  <a:lnTo>
                    <a:pt x="3987" y="1917700"/>
                  </a:lnTo>
                  <a:lnTo>
                    <a:pt x="5880" y="1930400"/>
                  </a:lnTo>
                  <a:lnTo>
                    <a:pt x="8178" y="1955800"/>
                  </a:lnTo>
                  <a:lnTo>
                    <a:pt x="10502" y="1968500"/>
                  </a:lnTo>
                  <a:lnTo>
                    <a:pt x="12446" y="1968500"/>
                  </a:lnTo>
                  <a:lnTo>
                    <a:pt x="13601" y="1981200"/>
                  </a:lnTo>
                  <a:lnTo>
                    <a:pt x="16421" y="1993900"/>
                  </a:lnTo>
                  <a:lnTo>
                    <a:pt x="20421" y="2006600"/>
                  </a:lnTo>
                  <a:lnTo>
                    <a:pt x="25222" y="2019300"/>
                  </a:lnTo>
                  <a:lnTo>
                    <a:pt x="30492" y="2032000"/>
                  </a:lnTo>
                  <a:lnTo>
                    <a:pt x="35255" y="2044700"/>
                  </a:lnTo>
                  <a:lnTo>
                    <a:pt x="38912" y="2057400"/>
                  </a:lnTo>
                  <a:lnTo>
                    <a:pt x="41579" y="2057400"/>
                  </a:lnTo>
                  <a:lnTo>
                    <a:pt x="45478" y="2070100"/>
                  </a:lnTo>
                  <a:lnTo>
                    <a:pt x="50126" y="2082800"/>
                  </a:lnTo>
                  <a:lnTo>
                    <a:pt x="54851" y="2095500"/>
                  </a:lnTo>
                  <a:lnTo>
                    <a:pt x="57632" y="2095500"/>
                  </a:lnTo>
                  <a:lnTo>
                    <a:pt x="59956" y="2108200"/>
                  </a:lnTo>
                  <a:lnTo>
                    <a:pt x="61633" y="2108200"/>
                  </a:lnTo>
                  <a:lnTo>
                    <a:pt x="65684" y="2120900"/>
                  </a:lnTo>
                  <a:lnTo>
                    <a:pt x="69570" y="2120900"/>
                  </a:lnTo>
                  <a:lnTo>
                    <a:pt x="73342" y="2132800"/>
                  </a:lnTo>
                  <a:lnTo>
                    <a:pt x="69913" y="2120900"/>
                  </a:lnTo>
                  <a:lnTo>
                    <a:pt x="77444" y="2134120"/>
                  </a:lnTo>
                  <a:lnTo>
                    <a:pt x="77292" y="2133600"/>
                  </a:lnTo>
                  <a:lnTo>
                    <a:pt x="77495" y="2133600"/>
                  </a:lnTo>
                  <a:lnTo>
                    <a:pt x="77876" y="2134870"/>
                  </a:lnTo>
                  <a:lnTo>
                    <a:pt x="84404" y="2146300"/>
                  </a:lnTo>
                  <a:lnTo>
                    <a:pt x="98221" y="2171700"/>
                  </a:lnTo>
                  <a:lnTo>
                    <a:pt x="111455" y="2197100"/>
                  </a:lnTo>
                  <a:lnTo>
                    <a:pt x="124167" y="2209800"/>
                  </a:lnTo>
                  <a:lnTo>
                    <a:pt x="149009" y="2235200"/>
                  </a:lnTo>
                  <a:lnTo>
                    <a:pt x="161899" y="2260600"/>
                  </a:lnTo>
                  <a:lnTo>
                    <a:pt x="175577" y="2273300"/>
                  </a:lnTo>
                  <a:lnTo>
                    <a:pt x="172593" y="2265680"/>
                  </a:lnTo>
                  <a:lnTo>
                    <a:pt x="179603" y="2273300"/>
                  </a:lnTo>
                  <a:lnTo>
                    <a:pt x="200710" y="2298700"/>
                  </a:lnTo>
                  <a:lnTo>
                    <a:pt x="205155" y="2301938"/>
                  </a:lnTo>
                  <a:lnTo>
                    <a:pt x="202831" y="2298700"/>
                  </a:lnTo>
                  <a:lnTo>
                    <a:pt x="193878" y="2286000"/>
                  </a:lnTo>
                  <a:lnTo>
                    <a:pt x="209270" y="2304935"/>
                  </a:lnTo>
                  <a:lnTo>
                    <a:pt x="218147" y="2311400"/>
                  </a:lnTo>
                  <a:lnTo>
                    <a:pt x="214528" y="2311400"/>
                  </a:lnTo>
                  <a:lnTo>
                    <a:pt x="224396" y="2317851"/>
                  </a:lnTo>
                  <a:lnTo>
                    <a:pt x="230454" y="2324100"/>
                  </a:lnTo>
                  <a:lnTo>
                    <a:pt x="227241" y="2319718"/>
                  </a:lnTo>
                  <a:lnTo>
                    <a:pt x="233946" y="2324100"/>
                  </a:lnTo>
                  <a:lnTo>
                    <a:pt x="252463" y="2349500"/>
                  </a:lnTo>
                  <a:lnTo>
                    <a:pt x="288137" y="2374900"/>
                  </a:lnTo>
                  <a:lnTo>
                    <a:pt x="306146" y="2387600"/>
                  </a:lnTo>
                  <a:lnTo>
                    <a:pt x="324866" y="2400300"/>
                  </a:lnTo>
                  <a:lnTo>
                    <a:pt x="335216" y="2406916"/>
                  </a:lnTo>
                  <a:lnTo>
                    <a:pt x="333768" y="2404097"/>
                  </a:lnTo>
                  <a:lnTo>
                    <a:pt x="353148" y="2413000"/>
                  </a:lnTo>
                  <a:lnTo>
                    <a:pt x="394347" y="2438400"/>
                  </a:lnTo>
                  <a:lnTo>
                    <a:pt x="446138" y="2476500"/>
                  </a:lnTo>
                  <a:lnTo>
                    <a:pt x="505574" y="2501900"/>
                  </a:lnTo>
                  <a:lnTo>
                    <a:pt x="537006" y="2527300"/>
                  </a:lnTo>
                  <a:lnTo>
                    <a:pt x="601865" y="2552700"/>
                  </a:lnTo>
                  <a:lnTo>
                    <a:pt x="634657" y="2578100"/>
                  </a:lnTo>
                  <a:lnTo>
                    <a:pt x="650989" y="2578100"/>
                  </a:lnTo>
                  <a:lnTo>
                    <a:pt x="667219" y="2590800"/>
                  </a:lnTo>
                  <a:lnTo>
                    <a:pt x="683272" y="2590800"/>
                  </a:lnTo>
                  <a:lnTo>
                    <a:pt x="699109" y="2603500"/>
                  </a:lnTo>
                  <a:lnTo>
                    <a:pt x="714667" y="2603500"/>
                  </a:lnTo>
                  <a:lnTo>
                    <a:pt x="734847" y="2616200"/>
                  </a:lnTo>
                  <a:lnTo>
                    <a:pt x="747318" y="2616200"/>
                  </a:lnTo>
                  <a:lnTo>
                    <a:pt x="759599" y="2628900"/>
                  </a:lnTo>
                  <a:lnTo>
                    <a:pt x="783132" y="2628900"/>
                  </a:lnTo>
                  <a:lnTo>
                    <a:pt x="802640" y="2603500"/>
                  </a:lnTo>
                  <a:lnTo>
                    <a:pt x="805332" y="2603500"/>
                  </a:lnTo>
                  <a:lnTo>
                    <a:pt x="812304" y="2590800"/>
                  </a:lnTo>
                  <a:lnTo>
                    <a:pt x="815606" y="2590800"/>
                  </a:lnTo>
                  <a:lnTo>
                    <a:pt x="819912" y="2578100"/>
                  </a:lnTo>
                  <a:lnTo>
                    <a:pt x="828573" y="2578100"/>
                  </a:lnTo>
                  <a:lnTo>
                    <a:pt x="832764" y="2565400"/>
                  </a:lnTo>
                  <a:lnTo>
                    <a:pt x="833818" y="2565400"/>
                  </a:lnTo>
                  <a:lnTo>
                    <a:pt x="840613" y="2565400"/>
                  </a:lnTo>
                  <a:lnTo>
                    <a:pt x="847699" y="2552700"/>
                  </a:lnTo>
                  <a:lnTo>
                    <a:pt x="844321" y="2552700"/>
                  </a:lnTo>
                  <a:lnTo>
                    <a:pt x="855218" y="2540000"/>
                  </a:lnTo>
                  <a:lnTo>
                    <a:pt x="866533" y="2527300"/>
                  </a:lnTo>
                  <a:lnTo>
                    <a:pt x="872756" y="2527300"/>
                  </a:lnTo>
                  <a:lnTo>
                    <a:pt x="867029" y="2538323"/>
                  </a:lnTo>
                  <a:lnTo>
                    <a:pt x="878166" y="2527300"/>
                  </a:lnTo>
                  <a:lnTo>
                    <a:pt x="893711" y="2514600"/>
                  </a:lnTo>
                  <a:lnTo>
                    <a:pt x="911999" y="2501900"/>
                  </a:lnTo>
                  <a:lnTo>
                    <a:pt x="933043" y="2501900"/>
                  </a:lnTo>
                  <a:lnTo>
                    <a:pt x="944587" y="2489200"/>
                  </a:lnTo>
                  <a:lnTo>
                    <a:pt x="963168" y="2489200"/>
                  </a:lnTo>
                  <a:lnTo>
                    <a:pt x="969708" y="2476500"/>
                  </a:lnTo>
                  <a:lnTo>
                    <a:pt x="1105281" y="2476500"/>
                  </a:lnTo>
                  <a:lnTo>
                    <a:pt x="1138847" y="2489200"/>
                  </a:lnTo>
                  <a:lnTo>
                    <a:pt x="1155153" y="2489200"/>
                  </a:lnTo>
                  <a:lnTo>
                    <a:pt x="1171308" y="2501900"/>
                  </a:lnTo>
                  <a:lnTo>
                    <a:pt x="1187234" y="2514600"/>
                  </a:lnTo>
                  <a:lnTo>
                    <a:pt x="1202867" y="2514600"/>
                  </a:lnTo>
                  <a:lnTo>
                    <a:pt x="1210551" y="2527300"/>
                  </a:lnTo>
                  <a:lnTo>
                    <a:pt x="1218133" y="2527300"/>
                  </a:lnTo>
                  <a:lnTo>
                    <a:pt x="1225613" y="2540000"/>
                  </a:lnTo>
                  <a:lnTo>
                    <a:pt x="1237856" y="2540000"/>
                  </a:lnTo>
                  <a:lnTo>
                    <a:pt x="1242682" y="2552700"/>
                  </a:lnTo>
                  <a:lnTo>
                    <a:pt x="1254404" y="2552700"/>
                  </a:lnTo>
                  <a:lnTo>
                    <a:pt x="1257960" y="2565400"/>
                  </a:lnTo>
                  <a:lnTo>
                    <a:pt x="1267828" y="2565400"/>
                  </a:lnTo>
                  <a:lnTo>
                    <a:pt x="1271778" y="2578100"/>
                  </a:lnTo>
                  <a:lnTo>
                    <a:pt x="1281836" y="2578100"/>
                  </a:lnTo>
                  <a:lnTo>
                    <a:pt x="1282865" y="2590800"/>
                  </a:lnTo>
                  <a:lnTo>
                    <a:pt x="1297292" y="2590800"/>
                  </a:lnTo>
                  <a:lnTo>
                    <a:pt x="1305598" y="2578100"/>
                  </a:lnTo>
                  <a:lnTo>
                    <a:pt x="1333119" y="2578100"/>
                  </a:lnTo>
                  <a:lnTo>
                    <a:pt x="1362405" y="2565400"/>
                  </a:lnTo>
                  <a:lnTo>
                    <a:pt x="1381709" y="2565400"/>
                  </a:lnTo>
                  <a:lnTo>
                    <a:pt x="1400822" y="2552700"/>
                  </a:lnTo>
                  <a:lnTo>
                    <a:pt x="1419694" y="2552700"/>
                  </a:lnTo>
                  <a:lnTo>
                    <a:pt x="1438325" y="2540000"/>
                  </a:lnTo>
                  <a:lnTo>
                    <a:pt x="1474711" y="2540000"/>
                  </a:lnTo>
                  <a:lnTo>
                    <a:pt x="1543342" y="2514600"/>
                  </a:lnTo>
                  <a:lnTo>
                    <a:pt x="1633042" y="2476500"/>
                  </a:lnTo>
                  <a:lnTo>
                    <a:pt x="1682000" y="2451100"/>
                  </a:lnTo>
                  <a:lnTo>
                    <a:pt x="1720862" y="2425700"/>
                  </a:lnTo>
                  <a:lnTo>
                    <a:pt x="1748396" y="2413000"/>
                  </a:lnTo>
                  <a:lnTo>
                    <a:pt x="1769338" y="2400300"/>
                  </a:lnTo>
                  <a:lnTo>
                    <a:pt x="1770354" y="2400300"/>
                  </a:lnTo>
                  <a:lnTo>
                    <a:pt x="1767027" y="2405761"/>
                  </a:lnTo>
                  <a:lnTo>
                    <a:pt x="1774329" y="2400300"/>
                  </a:lnTo>
                  <a:lnTo>
                    <a:pt x="1785048" y="2400300"/>
                  </a:lnTo>
                  <a:lnTo>
                    <a:pt x="1791487" y="2387600"/>
                  </a:lnTo>
                  <a:lnTo>
                    <a:pt x="1804631" y="2387600"/>
                  </a:lnTo>
                  <a:lnTo>
                    <a:pt x="1813433" y="2374900"/>
                  </a:lnTo>
                  <a:lnTo>
                    <a:pt x="1826094" y="2374900"/>
                  </a:lnTo>
                  <a:lnTo>
                    <a:pt x="1830920" y="2366213"/>
                  </a:lnTo>
                  <a:lnTo>
                    <a:pt x="1832444" y="2362200"/>
                  </a:lnTo>
                  <a:lnTo>
                    <a:pt x="1831746" y="2362200"/>
                  </a:lnTo>
                  <a:lnTo>
                    <a:pt x="1846148" y="2349500"/>
                  </a:lnTo>
                  <a:lnTo>
                    <a:pt x="1852650" y="2349500"/>
                  </a:lnTo>
                  <a:lnTo>
                    <a:pt x="1845881" y="2361412"/>
                  </a:lnTo>
                  <a:lnTo>
                    <a:pt x="1858124" y="2349500"/>
                  </a:lnTo>
                  <a:lnTo>
                    <a:pt x="1860473" y="2349500"/>
                  </a:lnTo>
                  <a:lnTo>
                    <a:pt x="1887702" y="2324100"/>
                  </a:lnTo>
                  <a:lnTo>
                    <a:pt x="1890750" y="2324100"/>
                  </a:lnTo>
                  <a:lnTo>
                    <a:pt x="1896110" y="2311400"/>
                  </a:lnTo>
                  <a:lnTo>
                    <a:pt x="1902485" y="2311400"/>
                  </a:lnTo>
                  <a:lnTo>
                    <a:pt x="1919986" y="2286000"/>
                  </a:lnTo>
                  <a:lnTo>
                    <a:pt x="1930984" y="2273300"/>
                  </a:lnTo>
                  <a:lnTo>
                    <a:pt x="1944319" y="2260600"/>
                  </a:lnTo>
                  <a:lnTo>
                    <a:pt x="1959152" y="2247900"/>
                  </a:lnTo>
                  <a:lnTo>
                    <a:pt x="1972386" y="2222500"/>
                  </a:lnTo>
                  <a:lnTo>
                    <a:pt x="1984857" y="2209800"/>
                  </a:lnTo>
                  <a:lnTo>
                    <a:pt x="1996694" y="2184400"/>
                  </a:lnTo>
                  <a:lnTo>
                    <a:pt x="2008047" y="2171700"/>
                  </a:lnTo>
                  <a:lnTo>
                    <a:pt x="2013229" y="2159000"/>
                  </a:lnTo>
                  <a:lnTo>
                    <a:pt x="2018372" y="2146300"/>
                  </a:lnTo>
                  <a:lnTo>
                    <a:pt x="2023402" y="2133600"/>
                  </a:lnTo>
                  <a:lnTo>
                    <a:pt x="2028228" y="2120900"/>
                  </a:lnTo>
                  <a:lnTo>
                    <a:pt x="2032698" y="2120900"/>
                  </a:lnTo>
                  <a:lnTo>
                    <a:pt x="2037207" y="2108200"/>
                  </a:lnTo>
                  <a:lnTo>
                    <a:pt x="2041525" y="2095500"/>
                  </a:lnTo>
                  <a:lnTo>
                    <a:pt x="2045423" y="2082800"/>
                  </a:lnTo>
                  <a:lnTo>
                    <a:pt x="2059838" y="2044700"/>
                  </a:lnTo>
                  <a:lnTo>
                    <a:pt x="2071484" y="1993900"/>
                  </a:lnTo>
                  <a:lnTo>
                    <a:pt x="2080425" y="1955800"/>
                  </a:lnTo>
                  <a:lnTo>
                    <a:pt x="2081009" y="1955800"/>
                  </a:lnTo>
                  <a:lnTo>
                    <a:pt x="2081593" y="1948738"/>
                  </a:lnTo>
                  <a:lnTo>
                    <a:pt x="2082038" y="1946033"/>
                  </a:lnTo>
                  <a:lnTo>
                    <a:pt x="2081682" y="1947672"/>
                  </a:lnTo>
                  <a:lnTo>
                    <a:pt x="2082063" y="1943100"/>
                  </a:lnTo>
                  <a:lnTo>
                    <a:pt x="2082520" y="1943100"/>
                  </a:lnTo>
                  <a:lnTo>
                    <a:pt x="2083752" y="1935695"/>
                  </a:lnTo>
                  <a:lnTo>
                    <a:pt x="2084222" y="1930400"/>
                  </a:lnTo>
                  <a:lnTo>
                    <a:pt x="2084628" y="1930400"/>
                  </a:lnTo>
                  <a:lnTo>
                    <a:pt x="2085530" y="1924989"/>
                  </a:lnTo>
                  <a:lnTo>
                    <a:pt x="2084920" y="1930400"/>
                  </a:lnTo>
                  <a:lnTo>
                    <a:pt x="2085352" y="1930400"/>
                  </a:lnTo>
                  <a:lnTo>
                    <a:pt x="2085975" y="1922297"/>
                  </a:lnTo>
                  <a:lnTo>
                    <a:pt x="2086737" y="1917700"/>
                  </a:lnTo>
                  <a:lnTo>
                    <a:pt x="2086991" y="1917700"/>
                  </a:lnTo>
                  <a:lnTo>
                    <a:pt x="2087130" y="1917700"/>
                  </a:lnTo>
                  <a:lnTo>
                    <a:pt x="2087803" y="1905000"/>
                  </a:lnTo>
                  <a:lnTo>
                    <a:pt x="2087270" y="1913305"/>
                  </a:lnTo>
                  <a:lnTo>
                    <a:pt x="2087689" y="1905000"/>
                  </a:lnTo>
                  <a:lnTo>
                    <a:pt x="2089670" y="1892300"/>
                  </a:lnTo>
                  <a:lnTo>
                    <a:pt x="2090267" y="1879600"/>
                  </a:lnTo>
                  <a:lnTo>
                    <a:pt x="2090089" y="1879600"/>
                  </a:lnTo>
                  <a:lnTo>
                    <a:pt x="2092109" y="1854200"/>
                  </a:lnTo>
                  <a:lnTo>
                    <a:pt x="2093137" y="18161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2" name="object 27">
              <a:extLst>
                <a:ext uri="{FF2B5EF4-FFF2-40B4-BE49-F238E27FC236}">
                  <a16:creationId xmlns:a16="http://schemas.microsoft.com/office/drawing/2014/main" id="{9D5C07C3-CE6C-C342-BA85-F741762E85BA}"/>
                </a:ext>
              </a:extLst>
            </p:cNvPr>
            <p:cNvSpPr/>
            <p:nvPr/>
          </p:nvSpPr>
          <p:spPr>
            <a:xfrm>
              <a:off x="4771304" y="6643265"/>
              <a:ext cx="128905" cy="916940"/>
            </a:xfrm>
            <a:custGeom>
              <a:avLst/>
              <a:gdLst/>
              <a:ahLst/>
              <a:cxnLst/>
              <a:rect l="l" t="t" r="r" b="b"/>
              <a:pathLst>
                <a:path w="128904" h="916940">
                  <a:moveTo>
                    <a:pt x="27514" y="0"/>
                  </a:moveTo>
                  <a:lnTo>
                    <a:pt x="0" y="466"/>
                  </a:lnTo>
                  <a:lnTo>
                    <a:pt x="3599" y="916740"/>
                  </a:lnTo>
                  <a:lnTo>
                    <a:pt x="128771" y="916740"/>
                  </a:lnTo>
                  <a:lnTo>
                    <a:pt x="124525" y="4076"/>
                  </a:lnTo>
                  <a:lnTo>
                    <a:pt x="97008" y="4076"/>
                  </a:lnTo>
                  <a:lnTo>
                    <a:pt x="27514" y="0"/>
                  </a:lnTo>
                  <a:close/>
                </a:path>
                <a:path w="128904" h="916940">
                  <a:moveTo>
                    <a:pt x="124523" y="3616"/>
                  </a:moveTo>
                  <a:lnTo>
                    <a:pt x="97008" y="4076"/>
                  </a:lnTo>
                  <a:lnTo>
                    <a:pt x="124525" y="4076"/>
                  </a:lnTo>
                  <a:lnTo>
                    <a:pt x="124523"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3" name="object 28">
              <a:extLst>
                <a:ext uri="{FF2B5EF4-FFF2-40B4-BE49-F238E27FC236}">
                  <a16:creationId xmlns:a16="http://schemas.microsoft.com/office/drawing/2014/main" id="{24E848BB-D1E8-3849-8EFE-A345FE89E837}"/>
                </a:ext>
              </a:extLst>
            </p:cNvPr>
            <p:cNvSpPr/>
            <p:nvPr/>
          </p:nvSpPr>
          <p:spPr>
            <a:xfrm>
              <a:off x="4750752" y="6639699"/>
              <a:ext cx="170180" cy="920750"/>
            </a:xfrm>
            <a:custGeom>
              <a:avLst/>
              <a:gdLst/>
              <a:ahLst/>
              <a:cxnLst/>
              <a:rect l="l" t="t" r="r" b="b"/>
              <a:pathLst>
                <a:path w="170179" h="920750">
                  <a:moveTo>
                    <a:pt x="24955" y="3848"/>
                  </a:moveTo>
                  <a:lnTo>
                    <a:pt x="23863" y="3860"/>
                  </a:lnTo>
                  <a:lnTo>
                    <a:pt x="20574" y="4038"/>
                  </a:lnTo>
                  <a:lnTo>
                    <a:pt x="24955" y="3848"/>
                  </a:lnTo>
                  <a:close/>
                </a:path>
                <a:path w="170179" h="920750">
                  <a:moveTo>
                    <a:pt x="29248" y="3797"/>
                  </a:moveTo>
                  <a:lnTo>
                    <a:pt x="27279" y="3759"/>
                  </a:lnTo>
                  <a:lnTo>
                    <a:pt x="24955" y="3848"/>
                  </a:lnTo>
                  <a:lnTo>
                    <a:pt x="29248" y="3797"/>
                  </a:lnTo>
                  <a:close/>
                </a:path>
                <a:path w="170179" h="920750">
                  <a:moveTo>
                    <a:pt x="42875" y="920305"/>
                  </a:moveTo>
                  <a:lnTo>
                    <a:pt x="41948" y="895096"/>
                  </a:lnTo>
                  <a:lnTo>
                    <a:pt x="41236" y="869327"/>
                  </a:lnTo>
                  <a:lnTo>
                    <a:pt x="41605" y="870318"/>
                  </a:lnTo>
                  <a:lnTo>
                    <a:pt x="41579" y="869327"/>
                  </a:lnTo>
                  <a:lnTo>
                    <a:pt x="36144" y="675894"/>
                  </a:lnTo>
                  <a:lnTo>
                    <a:pt x="36944" y="678459"/>
                  </a:lnTo>
                  <a:lnTo>
                    <a:pt x="36868" y="675894"/>
                  </a:lnTo>
                  <a:lnTo>
                    <a:pt x="35585" y="630364"/>
                  </a:lnTo>
                  <a:lnTo>
                    <a:pt x="34340" y="574700"/>
                  </a:lnTo>
                  <a:lnTo>
                    <a:pt x="33274" y="521919"/>
                  </a:lnTo>
                  <a:lnTo>
                    <a:pt x="32435" y="482447"/>
                  </a:lnTo>
                  <a:lnTo>
                    <a:pt x="31699" y="441299"/>
                  </a:lnTo>
                  <a:lnTo>
                    <a:pt x="30810" y="395389"/>
                  </a:lnTo>
                  <a:lnTo>
                    <a:pt x="29781" y="345871"/>
                  </a:lnTo>
                  <a:lnTo>
                    <a:pt x="28613" y="293916"/>
                  </a:lnTo>
                  <a:lnTo>
                    <a:pt x="27012" y="229095"/>
                  </a:lnTo>
                  <a:lnTo>
                    <a:pt x="25857" y="185839"/>
                  </a:lnTo>
                  <a:lnTo>
                    <a:pt x="24333" y="133197"/>
                  </a:lnTo>
                  <a:lnTo>
                    <a:pt x="22415" y="57861"/>
                  </a:lnTo>
                  <a:lnTo>
                    <a:pt x="22009" y="46545"/>
                  </a:lnTo>
                  <a:lnTo>
                    <a:pt x="21145" y="28359"/>
                  </a:lnTo>
                  <a:lnTo>
                    <a:pt x="20701" y="17868"/>
                  </a:lnTo>
                  <a:lnTo>
                    <a:pt x="20662" y="16040"/>
                  </a:lnTo>
                  <a:lnTo>
                    <a:pt x="20574" y="4038"/>
                  </a:lnTo>
                  <a:lnTo>
                    <a:pt x="20548" y="0"/>
                  </a:lnTo>
                  <a:lnTo>
                    <a:pt x="20510" y="3759"/>
                  </a:lnTo>
                  <a:lnTo>
                    <a:pt x="20396" y="11722"/>
                  </a:lnTo>
                  <a:lnTo>
                    <a:pt x="19951" y="33261"/>
                  </a:lnTo>
                  <a:lnTo>
                    <a:pt x="18618" y="80111"/>
                  </a:lnTo>
                  <a:lnTo>
                    <a:pt x="18580" y="77584"/>
                  </a:lnTo>
                  <a:lnTo>
                    <a:pt x="18516" y="80111"/>
                  </a:lnTo>
                  <a:lnTo>
                    <a:pt x="17221" y="133197"/>
                  </a:lnTo>
                  <a:lnTo>
                    <a:pt x="16649" y="159334"/>
                  </a:lnTo>
                  <a:lnTo>
                    <a:pt x="16522" y="161163"/>
                  </a:lnTo>
                  <a:lnTo>
                    <a:pt x="17056" y="138976"/>
                  </a:lnTo>
                  <a:lnTo>
                    <a:pt x="17195" y="133197"/>
                  </a:lnTo>
                  <a:lnTo>
                    <a:pt x="17221" y="127787"/>
                  </a:lnTo>
                  <a:lnTo>
                    <a:pt x="17754" y="109778"/>
                  </a:lnTo>
                  <a:lnTo>
                    <a:pt x="17297" y="127228"/>
                  </a:lnTo>
                  <a:lnTo>
                    <a:pt x="17221" y="127723"/>
                  </a:lnTo>
                  <a:lnTo>
                    <a:pt x="17233" y="127228"/>
                  </a:lnTo>
                  <a:lnTo>
                    <a:pt x="17627" y="106768"/>
                  </a:lnTo>
                  <a:lnTo>
                    <a:pt x="16433" y="150291"/>
                  </a:lnTo>
                  <a:lnTo>
                    <a:pt x="16421" y="152476"/>
                  </a:lnTo>
                  <a:lnTo>
                    <a:pt x="16840" y="138976"/>
                  </a:lnTo>
                  <a:lnTo>
                    <a:pt x="15265" y="212153"/>
                  </a:lnTo>
                  <a:lnTo>
                    <a:pt x="14808" y="229514"/>
                  </a:lnTo>
                  <a:lnTo>
                    <a:pt x="14554" y="233489"/>
                  </a:lnTo>
                  <a:lnTo>
                    <a:pt x="14262" y="238658"/>
                  </a:lnTo>
                  <a:lnTo>
                    <a:pt x="11239" y="361022"/>
                  </a:lnTo>
                  <a:lnTo>
                    <a:pt x="8851" y="463613"/>
                  </a:lnTo>
                  <a:lnTo>
                    <a:pt x="6667" y="562279"/>
                  </a:lnTo>
                  <a:lnTo>
                    <a:pt x="5562" y="614553"/>
                  </a:lnTo>
                  <a:lnTo>
                    <a:pt x="3581" y="713092"/>
                  </a:lnTo>
                  <a:lnTo>
                    <a:pt x="2578" y="766800"/>
                  </a:lnTo>
                  <a:lnTo>
                    <a:pt x="1422" y="832573"/>
                  </a:lnTo>
                  <a:lnTo>
                    <a:pt x="0" y="920305"/>
                  </a:lnTo>
                  <a:lnTo>
                    <a:pt x="42875" y="920305"/>
                  </a:lnTo>
                  <a:close/>
                </a:path>
                <a:path w="170179" h="920750">
                  <a:moveTo>
                    <a:pt x="48171" y="4610"/>
                  </a:moveTo>
                  <a:lnTo>
                    <a:pt x="46431" y="4483"/>
                  </a:lnTo>
                  <a:lnTo>
                    <a:pt x="37414" y="3962"/>
                  </a:lnTo>
                  <a:lnTo>
                    <a:pt x="29692" y="3797"/>
                  </a:lnTo>
                  <a:lnTo>
                    <a:pt x="29248" y="3797"/>
                  </a:lnTo>
                  <a:lnTo>
                    <a:pt x="37757" y="4000"/>
                  </a:lnTo>
                  <a:lnTo>
                    <a:pt x="48171" y="4610"/>
                  </a:lnTo>
                  <a:close/>
                </a:path>
                <a:path w="170179" h="920750">
                  <a:moveTo>
                    <a:pt x="55029" y="5156"/>
                  </a:moveTo>
                  <a:lnTo>
                    <a:pt x="50723" y="4724"/>
                  </a:lnTo>
                  <a:lnTo>
                    <a:pt x="50406" y="4711"/>
                  </a:lnTo>
                  <a:lnTo>
                    <a:pt x="55029" y="5156"/>
                  </a:lnTo>
                  <a:close/>
                </a:path>
                <a:path w="170179" h="920750">
                  <a:moveTo>
                    <a:pt x="55422" y="5194"/>
                  </a:moveTo>
                  <a:lnTo>
                    <a:pt x="55029" y="5156"/>
                  </a:lnTo>
                  <a:lnTo>
                    <a:pt x="50736" y="4762"/>
                  </a:lnTo>
                  <a:lnTo>
                    <a:pt x="48171" y="4610"/>
                  </a:lnTo>
                  <a:lnTo>
                    <a:pt x="55422" y="5194"/>
                  </a:lnTo>
                  <a:close/>
                </a:path>
                <a:path w="170179" h="920750">
                  <a:moveTo>
                    <a:pt x="67322" y="6337"/>
                  </a:moveTo>
                  <a:lnTo>
                    <a:pt x="55638" y="5207"/>
                  </a:lnTo>
                  <a:lnTo>
                    <a:pt x="55422" y="5194"/>
                  </a:lnTo>
                  <a:lnTo>
                    <a:pt x="67322" y="6337"/>
                  </a:lnTo>
                  <a:close/>
                </a:path>
                <a:path w="170179" h="920750">
                  <a:moveTo>
                    <a:pt x="169722" y="825233"/>
                  </a:moveTo>
                  <a:lnTo>
                    <a:pt x="169265" y="812393"/>
                  </a:lnTo>
                  <a:lnTo>
                    <a:pt x="168770" y="798601"/>
                  </a:lnTo>
                  <a:lnTo>
                    <a:pt x="168148" y="788301"/>
                  </a:lnTo>
                  <a:lnTo>
                    <a:pt x="167678" y="779500"/>
                  </a:lnTo>
                  <a:lnTo>
                    <a:pt x="167246" y="760679"/>
                  </a:lnTo>
                  <a:lnTo>
                    <a:pt x="167309" y="752665"/>
                  </a:lnTo>
                  <a:lnTo>
                    <a:pt x="167678" y="754875"/>
                  </a:lnTo>
                  <a:lnTo>
                    <a:pt x="168109" y="760679"/>
                  </a:lnTo>
                  <a:lnTo>
                    <a:pt x="168452" y="766800"/>
                  </a:lnTo>
                  <a:lnTo>
                    <a:pt x="168122" y="752665"/>
                  </a:lnTo>
                  <a:lnTo>
                    <a:pt x="168109" y="751954"/>
                  </a:lnTo>
                  <a:lnTo>
                    <a:pt x="167906" y="740054"/>
                  </a:lnTo>
                  <a:lnTo>
                    <a:pt x="167678" y="731291"/>
                  </a:lnTo>
                  <a:lnTo>
                    <a:pt x="167347" y="727252"/>
                  </a:lnTo>
                  <a:lnTo>
                    <a:pt x="167132" y="740054"/>
                  </a:lnTo>
                  <a:lnTo>
                    <a:pt x="166522" y="744931"/>
                  </a:lnTo>
                  <a:lnTo>
                    <a:pt x="165747" y="747153"/>
                  </a:lnTo>
                  <a:lnTo>
                    <a:pt x="165061" y="751954"/>
                  </a:lnTo>
                  <a:lnTo>
                    <a:pt x="164084" y="694029"/>
                  </a:lnTo>
                  <a:lnTo>
                    <a:pt x="164985" y="696582"/>
                  </a:lnTo>
                  <a:lnTo>
                    <a:pt x="164858" y="694029"/>
                  </a:lnTo>
                  <a:lnTo>
                    <a:pt x="164414" y="685126"/>
                  </a:lnTo>
                  <a:lnTo>
                    <a:pt x="163347" y="668261"/>
                  </a:lnTo>
                  <a:lnTo>
                    <a:pt x="162217" y="643128"/>
                  </a:lnTo>
                  <a:lnTo>
                    <a:pt x="161429" y="606933"/>
                  </a:lnTo>
                  <a:lnTo>
                    <a:pt x="157556" y="412813"/>
                  </a:lnTo>
                  <a:lnTo>
                    <a:pt x="155663" y="317969"/>
                  </a:lnTo>
                  <a:lnTo>
                    <a:pt x="155511" y="310108"/>
                  </a:lnTo>
                  <a:lnTo>
                    <a:pt x="155816" y="314464"/>
                  </a:lnTo>
                  <a:lnTo>
                    <a:pt x="156210" y="324091"/>
                  </a:lnTo>
                  <a:lnTo>
                    <a:pt x="157162" y="352183"/>
                  </a:lnTo>
                  <a:lnTo>
                    <a:pt x="156349" y="311378"/>
                  </a:lnTo>
                  <a:lnTo>
                    <a:pt x="156273" y="307594"/>
                  </a:lnTo>
                  <a:lnTo>
                    <a:pt x="156083" y="311378"/>
                  </a:lnTo>
                  <a:lnTo>
                    <a:pt x="156032" y="310108"/>
                  </a:lnTo>
                  <a:lnTo>
                    <a:pt x="155651" y="298361"/>
                  </a:lnTo>
                  <a:lnTo>
                    <a:pt x="155282" y="285318"/>
                  </a:lnTo>
                  <a:lnTo>
                    <a:pt x="155257" y="284378"/>
                  </a:lnTo>
                  <a:lnTo>
                    <a:pt x="155168" y="285318"/>
                  </a:lnTo>
                  <a:lnTo>
                    <a:pt x="153377" y="229095"/>
                  </a:lnTo>
                  <a:lnTo>
                    <a:pt x="150431" y="106768"/>
                  </a:lnTo>
                  <a:lnTo>
                    <a:pt x="149161" y="60718"/>
                  </a:lnTo>
                  <a:lnTo>
                    <a:pt x="147142" y="37541"/>
                  </a:lnTo>
                  <a:lnTo>
                    <a:pt x="146215" y="24117"/>
                  </a:lnTo>
                  <a:lnTo>
                    <a:pt x="145656" y="16040"/>
                  </a:lnTo>
                  <a:lnTo>
                    <a:pt x="145402" y="11722"/>
                  </a:lnTo>
                  <a:lnTo>
                    <a:pt x="145389" y="11544"/>
                  </a:lnTo>
                  <a:lnTo>
                    <a:pt x="145237" y="8661"/>
                  </a:lnTo>
                  <a:lnTo>
                    <a:pt x="145135" y="7366"/>
                  </a:lnTo>
                  <a:lnTo>
                    <a:pt x="145084" y="7124"/>
                  </a:lnTo>
                  <a:lnTo>
                    <a:pt x="141960" y="7531"/>
                  </a:lnTo>
                  <a:lnTo>
                    <a:pt x="138023" y="8089"/>
                  </a:lnTo>
                  <a:lnTo>
                    <a:pt x="133845" y="8343"/>
                  </a:lnTo>
                  <a:lnTo>
                    <a:pt x="129768" y="8483"/>
                  </a:lnTo>
                  <a:lnTo>
                    <a:pt x="117551" y="8661"/>
                  </a:lnTo>
                  <a:lnTo>
                    <a:pt x="105778" y="8420"/>
                  </a:lnTo>
                  <a:lnTo>
                    <a:pt x="94818" y="7924"/>
                  </a:lnTo>
                  <a:lnTo>
                    <a:pt x="64973" y="6032"/>
                  </a:lnTo>
                  <a:lnTo>
                    <a:pt x="57581" y="5372"/>
                  </a:lnTo>
                  <a:lnTo>
                    <a:pt x="83642" y="7912"/>
                  </a:lnTo>
                  <a:lnTo>
                    <a:pt x="87122" y="8128"/>
                  </a:lnTo>
                  <a:lnTo>
                    <a:pt x="115722" y="10718"/>
                  </a:lnTo>
                  <a:lnTo>
                    <a:pt x="123990" y="11315"/>
                  </a:lnTo>
                  <a:lnTo>
                    <a:pt x="126530" y="11455"/>
                  </a:lnTo>
                  <a:lnTo>
                    <a:pt x="130048" y="11544"/>
                  </a:lnTo>
                  <a:lnTo>
                    <a:pt x="131800" y="11633"/>
                  </a:lnTo>
                  <a:lnTo>
                    <a:pt x="133807" y="11658"/>
                  </a:lnTo>
                  <a:lnTo>
                    <a:pt x="136118" y="11633"/>
                  </a:lnTo>
                  <a:lnTo>
                    <a:pt x="138341" y="11633"/>
                  </a:lnTo>
                  <a:lnTo>
                    <a:pt x="140296" y="11569"/>
                  </a:lnTo>
                  <a:lnTo>
                    <a:pt x="140538" y="11544"/>
                  </a:lnTo>
                  <a:lnTo>
                    <a:pt x="139788" y="11696"/>
                  </a:lnTo>
                  <a:lnTo>
                    <a:pt x="139509" y="11722"/>
                  </a:lnTo>
                  <a:lnTo>
                    <a:pt x="133794" y="11811"/>
                  </a:lnTo>
                  <a:lnTo>
                    <a:pt x="127508" y="11760"/>
                  </a:lnTo>
                  <a:lnTo>
                    <a:pt x="108153" y="10350"/>
                  </a:lnTo>
                  <a:lnTo>
                    <a:pt x="82892" y="7912"/>
                  </a:lnTo>
                  <a:lnTo>
                    <a:pt x="67322" y="6350"/>
                  </a:lnTo>
                  <a:lnTo>
                    <a:pt x="82778" y="7924"/>
                  </a:lnTo>
                  <a:lnTo>
                    <a:pt x="103428" y="9982"/>
                  </a:lnTo>
                  <a:lnTo>
                    <a:pt x="121526" y="11518"/>
                  </a:lnTo>
                  <a:lnTo>
                    <a:pt x="128016" y="11849"/>
                  </a:lnTo>
                  <a:lnTo>
                    <a:pt x="133654" y="11925"/>
                  </a:lnTo>
                  <a:lnTo>
                    <a:pt x="139522" y="11899"/>
                  </a:lnTo>
                  <a:lnTo>
                    <a:pt x="140296" y="11836"/>
                  </a:lnTo>
                  <a:lnTo>
                    <a:pt x="140830" y="11722"/>
                  </a:lnTo>
                  <a:lnTo>
                    <a:pt x="140627" y="12052"/>
                  </a:lnTo>
                  <a:lnTo>
                    <a:pt x="140169" y="24117"/>
                  </a:lnTo>
                  <a:lnTo>
                    <a:pt x="140106" y="23850"/>
                  </a:lnTo>
                  <a:lnTo>
                    <a:pt x="139941" y="24511"/>
                  </a:lnTo>
                  <a:lnTo>
                    <a:pt x="139357" y="43294"/>
                  </a:lnTo>
                  <a:lnTo>
                    <a:pt x="137033" y="135928"/>
                  </a:lnTo>
                  <a:lnTo>
                    <a:pt x="136982" y="135382"/>
                  </a:lnTo>
                  <a:lnTo>
                    <a:pt x="136969" y="135928"/>
                  </a:lnTo>
                  <a:lnTo>
                    <a:pt x="135572" y="185839"/>
                  </a:lnTo>
                  <a:lnTo>
                    <a:pt x="134556" y="240703"/>
                  </a:lnTo>
                  <a:lnTo>
                    <a:pt x="134023" y="271145"/>
                  </a:lnTo>
                  <a:lnTo>
                    <a:pt x="132867" y="317969"/>
                  </a:lnTo>
                  <a:lnTo>
                    <a:pt x="132829" y="310629"/>
                  </a:lnTo>
                  <a:lnTo>
                    <a:pt x="130098" y="425818"/>
                  </a:lnTo>
                  <a:lnTo>
                    <a:pt x="130441" y="417347"/>
                  </a:lnTo>
                  <a:lnTo>
                    <a:pt x="130759" y="412813"/>
                  </a:lnTo>
                  <a:lnTo>
                    <a:pt x="130911" y="415518"/>
                  </a:lnTo>
                  <a:lnTo>
                    <a:pt x="130784" y="428764"/>
                  </a:lnTo>
                  <a:lnTo>
                    <a:pt x="129895" y="463613"/>
                  </a:lnTo>
                  <a:lnTo>
                    <a:pt x="129273" y="494220"/>
                  </a:lnTo>
                  <a:lnTo>
                    <a:pt x="128689" y="522300"/>
                  </a:lnTo>
                  <a:lnTo>
                    <a:pt x="127876" y="549567"/>
                  </a:lnTo>
                  <a:lnTo>
                    <a:pt x="128117" y="584695"/>
                  </a:lnTo>
                  <a:lnTo>
                    <a:pt x="126314" y="696582"/>
                  </a:lnTo>
                  <a:lnTo>
                    <a:pt x="124917" y="798601"/>
                  </a:lnTo>
                  <a:lnTo>
                    <a:pt x="124040" y="870318"/>
                  </a:lnTo>
                  <a:lnTo>
                    <a:pt x="123456" y="920305"/>
                  </a:lnTo>
                  <a:lnTo>
                    <a:pt x="169075" y="920305"/>
                  </a:lnTo>
                  <a:lnTo>
                    <a:pt x="167703" y="832573"/>
                  </a:lnTo>
                  <a:lnTo>
                    <a:pt x="167919" y="812990"/>
                  </a:lnTo>
                  <a:lnTo>
                    <a:pt x="168567" y="812393"/>
                  </a:lnTo>
                  <a:lnTo>
                    <a:pt x="169291" y="820051"/>
                  </a:lnTo>
                  <a:lnTo>
                    <a:pt x="169722" y="825233"/>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4" name="object 29">
              <a:extLst>
                <a:ext uri="{FF2B5EF4-FFF2-40B4-BE49-F238E27FC236}">
                  <a16:creationId xmlns:a16="http://schemas.microsoft.com/office/drawing/2014/main" id="{17D4F8B4-F0E7-104F-A8F8-BD8E59CBD3BD}"/>
                </a:ext>
              </a:extLst>
            </p:cNvPr>
            <p:cNvSpPr/>
            <p:nvPr/>
          </p:nvSpPr>
          <p:spPr>
            <a:xfrm>
              <a:off x="4685649" y="6066601"/>
              <a:ext cx="326390" cy="518159"/>
            </a:xfrm>
            <a:custGeom>
              <a:avLst/>
              <a:gdLst/>
              <a:ahLst/>
              <a:cxnLst/>
              <a:rect l="l" t="t" r="r" b="b"/>
              <a:pathLst>
                <a:path w="326389" h="518159">
                  <a:moveTo>
                    <a:pt x="153093" y="0"/>
                  </a:moveTo>
                  <a:lnTo>
                    <a:pt x="103149" y="10218"/>
                  </a:lnTo>
                  <a:lnTo>
                    <a:pt x="44056" y="51330"/>
                  </a:lnTo>
                  <a:lnTo>
                    <a:pt x="7823" y="113787"/>
                  </a:lnTo>
                  <a:lnTo>
                    <a:pt x="0" y="167441"/>
                  </a:lnTo>
                  <a:lnTo>
                    <a:pt x="2233" y="194450"/>
                  </a:lnTo>
                  <a:lnTo>
                    <a:pt x="8102" y="221114"/>
                  </a:lnTo>
                  <a:lnTo>
                    <a:pt x="9499" y="225966"/>
                  </a:lnTo>
                  <a:lnTo>
                    <a:pt x="9855" y="230817"/>
                  </a:lnTo>
                  <a:lnTo>
                    <a:pt x="11734" y="241523"/>
                  </a:lnTo>
                  <a:lnTo>
                    <a:pt x="14770" y="246438"/>
                  </a:lnTo>
                  <a:lnTo>
                    <a:pt x="20802" y="257754"/>
                  </a:lnTo>
                  <a:lnTo>
                    <a:pt x="41498" y="310200"/>
                  </a:lnTo>
                  <a:lnTo>
                    <a:pt x="50914" y="351442"/>
                  </a:lnTo>
                  <a:lnTo>
                    <a:pt x="54938" y="393576"/>
                  </a:lnTo>
                  <a:lnTo>
                    <a:pt x="54895" y="414748"/>
                  </a:lnTo>
                  <a:lnTo>
                    <a:pt x="53467" y="435871"/>
                  </a:lnTo>
                  <a:lnTo>
                    <a:pt x="49612" y="476280"/>
                  </a:lnTo>
                  <a:lnTo>
                    <a:pt x="46791" y="498715"/>
                  </a:lnTo>
                  <a:lnTo>
                    <a:pt x="43281" y="516212"/>
                  </a:lnTo>
                  <a:lnTo>
                    <a:pt x="246583" y="517926"/>
                  </a:lnTo>
                  <a:lnTo>
                    <a:pt x="239866" y="482153"/>
                  </a:lnTo>
                  <a:lnTo>
                    <a:pt x="236734" y="448435"/>
                  </a:lnTo>
                  <a:lnTo>
                    <a:pt x="237392" y="415560"/>
                  </a:lnTo>
                  <a:lnTo>
                    <a:pt x="243720" y="374614"/>
                  </a:lnTo>
                  <a:lnTo>
                    <a:pt x="257804" y="332559"/>
                  </a:lnTo>
                  <a:lnTo>
                    <a:pt x="277712" y="296185"/>
                  </a:lnTo>
                  <a:lnTo>
                    <a:pt x="299402" y="269616"/>
                  </a:lnTo>
                  <a:lnTo>
                    <a:pt x="303822" y="262288"/>
                  </a:lnTo>
                  <a:lnTo>
                    <a:pt x="304292" y="260332"/>
                  </a:lnTo>
                  <a:lnTo>
                    <a:pt x="307822" y="250477"/>
                  </a:lnTo>
                  <a:lnTo>
                    <a:pt x="312496" y="243238"/>
                  </a:lnTo>
                  <a:lnTo>
                    <a:pt x="315556" y="235338"/>
                  </a:lnTo>
                  <a:lnTo>
                    <a:pt x="326392" y="190588"/>
                  </a:lnTo>
                  <a:lnTo>
                    <a:pt x="325572" y="144432"/>
                  </a:lnTo>
                  <a:lnTo>
                    <a:pt x="313201" y="100057"/>
                  </a:lnTo>
                  <a:lnTo>
                    <a:pt x="289382" y="60650"/>
                  </a:lnTo>
                  <a:lnTo>
                    <a:pt x="250853" y="26820"/>
                  </a:lnTo>
                  <a:lnTo>
                    <a:pt x="203876" y="6069"/>
                  </a:lnTo>
                  <a:lnTo>
                    <a:pt x="153093"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15" name="object 30">
              <a:extLst>
                <a:ext uri="{FF2B5EF4-FFF2-40B4-BE49-F238E27FC236}">
                  <a16:creationId xmlns:a16="http://schemas.microsoft.com/office/drawing/2014/main" id="{C52A7A78-E731-CE4D-9C97-D91DA85F089E}"/>
                </a:ext>
              </a:extLst>
            </p:cNvPr>
            <p:cNvSpPr/>
            <p:nvPr/>
          </p:nvSpPr>
          <p:spPr>
            <a:xfrm>
              <a:off x="4658969" y="6033935"/>
              <a:ext cx="391160" cy="571500"/>
            </a:xfrm>
            <a:custGeom>
              <a:avLst/>
              <a:gdLst/>
              <a:ahLst/>
              <a:cxnLst/>
              <a:rect l="l" t="t" r="r" b="b"/>
              <a:pathLst>
                <a:path w="391160" h="571500">
                  <a:moveTo>
                    <a:pt x="70319" y="548513"/>
                  </a:moveTo>
                  <a:lnTo>
                    <a:pt x="69481" y="551180"/>
                  </a:lnTo>
                  <a:lnTo>
                    <a:pt x="70319" y="548513"/>
                  </a:lnTo>
                  <a:close/>
                </a:path>
                <a:path w="391160" h="571500">
                  <a:moveTo>
                    <a:pt x="74790" y="535432"/>
                  </a:moveTo>
                  <a:lnTo>
                    <a:pt x="74269" y="537171"/>
                  </a:lnTo>
                  <a:lnTo>
                    <a:pt x="74574" y="536308"/>
                  </a:lnTo>
                  <a:lnTo>
                    <a:pt x="74790" y="535432"/>
                  </a:lnTo>
                  <a:close/>
                </a:path>
                <a:path w="391160" h="571500">
                  <a:moveTo>
                    <a:pt x="77762" y="524624"/>
                  </a:moveTo>
                  <a:lnTo>
                    <a:pt x="77685" y="524878"/>
                  </a:lnTo>
                  <a:lnTo>
                    <a:pt x="77736" y="524738"/>
                  </a:lnTo>
                  <a:close/>
                </a:path>
                <a:path w="391160" h="571500">
                  <a:moveTo>
                    <a:pt x="79971" y="515620"/>
                  </a:moveTo>
                  <a:lnTo>
                    <a:pt x="79667" y="516864"/>
                  </a:lnTo>
                  <a:lnTo>
                    <a:pt x="79794" y="516445"/>
                  </a:lnTo>
                  <a:lnTo>
                    <a:pt x="79971" y="515620"/>
                  </a:lnTo>
                  <a:close/>
                </a:path>
                <a:path w="391160" h="571500">
                  <a:moveTo>
                    <a:pt x="80772" y="513080"/>
                  </a:moveTo>
                  <a:lnTo>
                    <a:pt x="79794" y="516445"/>
                  </a:lnTo>
                  <a:lnTo>
                    <a:pt x="77762" y="525780"/>
                  </a:lnTo>
                  <a:lnTo>
                    <a:pt x="80429" y="514350"/>
                  </a:lnTo>
                  <a:lnTo>
                    <a:pt x="80772" y="513080"/>
                  </a:lnTo>
                  <a:close/>
                </a:path>
                <a:path w="391160" h="571500">
                  <a:moveTo>
                    <a:pt x="81432" y="550735"/>
                  </a:moveTo>
                  <a:lnTo>
                    <a:pt x="77228" y="550049"/>
                  </a:lnTo>
                  <a:lnTo>
                    <a:pt x="75387" y="549770"/>
                  </a:lnTo>
                  <a:lnTo>
                    <a:pt x="81432" y="550735"/>
                  </a:lnTo>
                  <a:close/>
                </a:path>
                <a:path w="391160" h="571500">
                  <a:moveTo>
                    <a:pt x="202692" y="567690"/>
                  </a:moveTo>
                  <a:lnTo>
                    <a:pt x="198170" y="566978"/>
                  </a:lnTo>
                  <a:lnTo>
                    <a:pt x="199644" y="567690"/>
                  </a:lnTo>
                  <a:lnTo>
                    <a:pt x="202692" y="567690"/>
                  </a:lnTo>
                  <a:close/>
                </a:path>
                <a:path w="391160" h="571500">
                  <a:moveTo>
                    <a:pt x="282384" y="312420"/>
                  </a:moveTo>
                  <a:lnTo>
                    <a:pt x="281038" y="312420"/>
                  </a:lnTo>
                  <a:lnTo>
                    <a:pt x="281419" y="313994"/>
                  </a:lnTo>
                  <a:lnTo>
                    <a:pt x="282384" y="312420"/>
                  </a:lnTo>
                  <a:close/>
                </a:path>
                <a:path w="391160" h="571500">
                  <a:moveTo>
                    <a:pt x="302590" y="281940"/>
                  </a:moveTo>
                  <a:lnTo>
                    <a:pt x="302425" y="283210"/>
                  </a:lnTo>
                  <a:lnTo>
                    <a:pt x="302475" y="283019"/>
                  </a:lnTo>
                  <a:lnTo>
                    <a:pt x="302590" y="281940"/>
                  </a:lnTo>
                  <a:close/>
                </a:path>
                <a:path w="391160" h="571500">
                  <a:moveTo>
                    <a:pt x="390867" y="199390"/>
                  </a:moveTo>
                  <a:lnTo>
                    <a:pt x="386829" y="161290"/>
                  </a:lnTo>
                  <a:lnTo>
                    <a:pt x="374472" y="120650"/>
                  </a:lnTo>
                  <a:lnTo>
                    <a:pt x="352463" y="81280"/>
                  </a:lnTo>
                  <a:lnTo>
                    <a:pt x="350443" y="78740"/>
                  </a:lnTo>
                  <a:lnTo>
                    <a:pt x="348424" y="76200"/>
                  </a:lnTo>
                  <a:lnTo>
                    <a:pt x="344385" y="71120"/>
                  </a:lnTo>
                  <a:lnTo>
                    <a:pt x="338251" y="63500"/>
                  </a:lnTo>
                  <a:lnTo>
                    <a:pt x="330669" y="54610"/>
                  </a:lnTo>
                  <a:lnTo>
                    <a:pt x="322414" y="46990"/>
                  </a:lnTo>
                  <a:lnTo>
                    <a:pt x="319697" y="44450"/>
                  </a:lnTo>
                  <a:lnTo>
                    <a:pt x="314274" y="39370"/>
                  </a:lnTo>
                  <a:lnTo>
                    <a:pt x="319595" y="44450"/>
                  </a:lnTo>
                  <a:lnTo>
                    <a:pt x="316763" y="44450"/>
                  </a:lnTo>
                  <a:lnTo>
                    <a:pt x="312343" y="40640"/>
                  </a:lnTo>
                  <a:lnTo>
                    <a:pt x="296151" y="29210"/>
                  </a:lnTo>
                  <a:lnTo>
                    <a:pt x="293395" y="29210"/>
                  </a:lnTo>
                  <a:lnTo>
                    <a:pt x="288264" y="26670"/>
                  </a:lnTo>
                  <a:lnTo>
                    <a:pt x="283781" y="24130"/>
                  </a:lnTo>
                  <a:lnTo>
                    <a:pt x="265290" y="16510"/>
                  </a:lnTo>
                  <a:lnTo>
                    <a:pt x="253339" y="11430"/>
                  </a:lnTo>
                  <a:lnTo>
                    <a:pt x="238975" y="7620"/>
                  </a:lnTo>
                  <a:lnTo>
                    <a:pt x="222478" y="3810"/>
                  </a:lnTo>
                  <a:lnTo>
                    <a:pt x="204228" y="1270"/>
                  </a:lnTo>
                  <a:lnTo>
                    <a:pt x="184632" y="0"/>
                  </a:lnTo>
                  <a:lnTo>
                    <a:pt x="164249" y="1270"/>
                  </a:lnTo>
                  <a:lnTo>
                    <a:pt x="123507" y="11430"/>
                  </a:lnTo>
                  <a:lnTo>
                    <a:pt x="87693" y="29210"/>
                  </a:lnTo>
                  <a:lnTo>
                    <a:pt x="50114" y="59690"/>
                  </a:lnTo>
                  <a:lnTo>
                    <a:pt x="19265" y="106680"/>
                  </a:lnTo>
                  <a:lnTo>
                    <a:pt x="7467" y="139700"/>
                  </a:lnTo>
                  <a:lnTo>
                    <a:pt x="7556" y="137160"/>
                  </a:lnTo>
                  <a:lnTo>
                    <a:pt x="241" y="181610"/>
                  </a:lnTo>
                  <a:lnTo>
                    <a:pt x="0" y="195580"/>
                  </a:lnTo>
                  <a:lnTo>
                    <a:pt x="584" y="208280"/>
                  </a:lnTo>
                  <a:lnTo>
                    <a:pt x="7683" y="248920"/>
                  </a:lnTo>
                  <a:lnTo>
                    <a:pt x="8801" y="252730"/>
                  </a:lnTo>
                  <a:lnTo>
                    <a:pt x="11328" y="261620"/>
                  </a:lnTo>
                  <a:lnTo>
                    <a:pt x="11887" y="262890"/>
                  </a:lnTo>
                  <a:lnTo>
                    <a:pt x="12471" y="265430"/>
                  </a:lnTo>
                  <a:lnTo>
                    <a:pt x="13677" y="271780"/>
                  </a:lnTo>
                  <a:lnTo>
                    <a:pt x="14541" y="275590"/>
                  </a:lnTo>
                  <a:lnTo>
                    <a:pt x="15316" y="278130"/>
                  </a:lnTo>
                  <a:lnTo>
                    <a:pt x="19342" y="288290"/>
                  </a:lnTo>
                  <a:lnTo>
                    <a:pt x="21285" y="290830"/>
                  </a:lnTo>
                  <a:lnTo>
                    <a:pt x="22669" y="293370"/>
                  </a:lnTo>
                  <a:lnTo>
                    <a:pt x="25247" y="297180"/>
                  </a:lnTo>
                  <a:lnTo>
                    <a:pt x="27051" y="300990"/>
                  </a:lnTo>
                  <a:lnTo>
                    <a:pt x="28448" y="303530"/>
                  </a:lnTo>
                  <a:lnTo>
                    <a:pt x="27266" y="300990"/>
                  </a:lnTo>
                  <a:lnTo>
                    <a:pt x="32702" y="309880"/>
                  </a:lnTo>
                  <a:lnTo>
                    <a:pt x="35331" y="314960"/>
                  </a:lnTo>
                  <a:lnTo>
                    <a:pt x="37172" y="320040"/>
                  </a:lnTo>
                  <a:lnTo>
                    <a:pt x="40220" y="327660"/>
                  </a:lnTo>
                  <a:lnTo>
                    <a:pt x="41148" y="325120"/>
                  </a:lnTo>
                  <a:lnTo>
                    <a:pt x="48526" y="339090"/>
                  </a:lnTo>
                  <a:lnTo>
                    <a:pt x="50634" y="345440"/>
                  </a:lnTo>
                  <a:lnTo>
                    <a:pt x="50215" y="345440"/>
                  </a:lnTo>
                  <a:lnTo>
                    <a:pt x="53619" y="353060"/>
                  </a:lnTo>
                  <a:lnTo>
                    <a:pt x="57759" y="364490"/>
                  </a:lnTo>
                  <a:lnTo>
                    <a:pt x="61810" y="375920"/>
                  </a:lnTo>
                  <a:lnTo>
                    <a:pt x="64998" y="388620"/>
                  </a:lnTo>
                  <a:lnTo>
                    <a:pt x="64147" y="387350"/>
                  </a:lnTo>
                  <a:lnTo>
                    <a:pt x="66903" y="398780"/>
                  </a:lnTo>
                  <a:lnTo>
                    <a:pt x="72250" y="441960"/>
                  </a:lnTo>
                  <a:lnTo>
                    <a:pt x="72478" y="449580"/>
                  </a:lnTo>
                  <a:lnTo>
                    <a:pt x="72453" y="467360"/>
                  </a:lnTo>
                  <a:lnTo>
                    <a:pt x="72364" y="472440"/>
                  </a:lnTo>
                  <a:lnTo>
                    <a:pt x="72034" y="516216"/>
                  </a:lnTo>
                  <a:lnTo>
                    <a:pt x="71132" y="535940"/>
                  </a:lnTo>
                  <a:lnTo>
                    <a:pt x="71031" y="541020"/>
                  </a:lnTo>
                  <a:lnTo>
                    <a:pt x="70853" y="543560"/>
                  </a:lnTo>
                  <a:lnTo>
                    <a:pt x="70751" y="546100"/>
                  </a:lnTo>
                  <a:lnTo>
                    <a:pt x="70319" y="548513"/>
                  </a:lnTo>
                  <a:lnTo>
                    <a:pt x="73113" y="540816"/>
                  </a:lnTo>
                  <a:lnTo>
                    <a:pt x="73240" y="540397"/>
                  </a:lnTo>
                  <a:lnTo>
                    <a:pt x="73533" y="539635"/>
                  </a:lnTo>
                  <a:lnTo>
                    <a:pt x="74269" y="537171"/>
                  </a:lnTo>
                  <a:lnTo>
                    <a:pt x="73952" y="538073"/>
                  </a:lnTo>
                  <a:lnTo>
                    <a:pt x="74917" y="534911"/>
                  </a:lnTo>
                  <a:lnTo>
                    <a:pt x="74790" y="535432"/>
                  </a:lnTo>
                  <a:lnTo>
                    <a:pt x="75768" y="532130"/>
                  </a:lnTo>
                  <a:lnTo>
                    <a:pt x="77685" y="524878"/>
                  </a:lnTo>
                  <a:lnTo>
                    <a:pt x="77000" y="527164"/>
                  </a:lnTo>
                  <a:lnTo>
                    <a:pt x="78435" y="521563"/>
                  </a:lnTo>
                  <a:lnTo>
                    <a:pt x="80378" y="513080"/>
                  </a:lnTo>
                  <a:lnTo>
                    <a:pt x="80581" y="511810"/>
                  </a:lnTo>
                  <a:lnTo>
                    <a:pt x="80378" y="513080"/>
                  </a:lnTo>
                  <a:lnTo>
                    <a:pt x="78435" y="521563"/>
                  </a:lnTo>
                  <a:lnTo>
                    <a:pt x="77762" y="524510"/>
                  </a:lnTo>
                  <a:lnTo>
                    <a:pt x="79654" y="516890"/>
                  </a:lnTo>
                  <a:lnTo>
                    <a:pt x="79806" y="516216"/>
                  </a:lnTo>
                  <a:lnTo>
                    <a:pt x="79959" y="515620"/>
                  </a:lnTo>
                  <a:lnTo>
                    <a:pt x="80010" y="515340"/>
                  </a:lnTo>
                  <a:lnTo>
                    <a:pt x="80797" y="511810"/>
                  </a:lnTo>
                  <a:lnTo>
                    <a:pt x="83388" y="500380"/>
                  </a:lnTo>
                  <a:lnTo>
                    <a:pt x="84328" y="495300"/>
                  </a:lnTo>
                  <a:lnTo>
                    <a:pt x="84696" y="494030"/>
                  </a:lnTo>
                  <a:lnTo>
                    <a:pt x="85128" y="494030"/>
                  </a:lnTo>
                  <a:lnTo>
                    <a:pt x="86271" y="488950"/>
                  </a:lnTo>
                  <a:lnTo>
                    <a:pt x="94475" y="444500"/>
                  </a:lnTo>
                  <a:lnTo>
                    <a:pt x="96964" y="401320"/>
                  </a:lnTo>
                  <a:lnTo>
                    <a:pt x="96939" y="398780"/>
                  </a:lnTo>
                  <a:lnTo>
                    <a:pt x="96100" y="388620"/>
                  </a:lnTo>
                  <a:lnTo>
                    <a:pt x="93268" y="354330"/>
                  </a:lnTo>
                  <a:lnTo>
                    <a:pt x="86385" y="325120"/>
                  </a:lnTo>
                  <a:lnTo>
                    <a:pt x="82499" y="308610"/>
                  </a:lnTo>
                  <a:lnTo>
                    <a:pt x="82435" y="307340"/>
                  </a:lnTo>
                  <a:lnTo>
                    <a:pt x="82969" y="308610"/>
                  </a:lnTo>
                  <a:lnTo>
                    <a:pt x="83654" y="309880"/>
                  </a:lnTo>
                  <a:lnTo>
                    <a:pt x="82740" y="307340"/>
                  </a:lnTo>
                  <a:lnTo>
                    <a:pt x="81343" y="303441"/>
                  </a:lnTo>
                  <a:lnTo>
                    <a:pt x="80441" y="300990"/>
                  </a:lnTo>
                  <a:lnTo>
                    <a:pt x="79032" y="297180"/>
                  </a:lnTo>
                  <a:lnTo>
                    <a:pt x="76581" y="290830"/>
                  </a:lnTo>
                  <a:lnTo>
                    <a:pt x="68821" y="271780"/>
                  </a:lnTo>
                  <a:lnTo>
                    <a:pt x="65354" y="265430"/>
                  </a:lnTo>
                  <a:lnTo>
                    <a:pt x="65265" y="264490"/>
                  </a:lnTo>
                  <a:lnTo>
                    <a:pt x="66713" y="264160"/>
                  </a:lnTo>
                  <a:lnTo>
                    <a:pt x="66941" y="262890"/>
                  </a:lnTo>
                  <a:lnTo>
                    <a:pt x="66649" y="260350"/>
                  </a:lnTo>
                  <a:lnTo>
                    <a:pt x="66344" y="257810"/>
                  </a:lnTo>
                  <a:lnTo>
                    <a:pt x="66179" y="254000"/>
                  </a:lnTo>
                  <a:lnTo>
                    <a:pt x="64160" y="245110"/>
                  </a:lnTo>
                  <a:lnTo>
                    <a:pt x="63207" y="241300"/>
                  </a:lnTo>
                  <a:lnTo>
                    <a:pt x="62077" y="234950"/>
                  </a:lnTo>
                  <a:lnTo>
                    <a:pt x="61442" y="230022"/>
                  </a:lnTo>
                  <a:lnTo>
                    <a:pt x="61442" y="265328"/>
                  </a:lnTo>
                  <a:lnTo>
                    <a:pt x="61315" y="265430"/>
                  </a:lnTo>
                  <a:lnTo>
                    <a:pt x="60972" y="265430"/>
                  </a:lnTo>
                  <a:lnTo>
                    <a:pt x="61442" y="265328"/>
                  </a:lnTo>
                  <a:lnTo>
                    <a:pt x="61442" y="230022"/>
                  </a:lnTo>
                  <a:lnTo>
                    <a:pt x="60769" y="224790"/>
                  </a:lnTo>
                  <a:lnTo>
                    <a:pt x="60464" y="220980"/>
                  </a:lnTo>
                  <a:lnTo>
                    <a:pt x="60083" y="213360"/>
                  </a:lnTo>
                  <a:lnTo>
                    <a:pt x="60147" y="203200"/>
                  </a:lnTo>
                  <a:lnTo>
                    <a:pt x="60223" y="200660"/>
                  </a:lnTo>
                  <a:lnTo>
                    <a:pt x="60655" y="194310"/>
                  </a:lnTo>
                  <a:lnTo>
                    <a:pt x="61341" y="187960"/>
                  </a:lnTo>
                  <a:lnTo>
                    <a:pt x="62344" y="182880"/>
                  </a:lnTo>
                  <a:lnTo>
                    <a:pt x="60261" y="181610"/>
                  </a:lnTo>
                  <a:lnTo>
                    <a:pt x="62026" y="175260"/>
                  </a:lnTo>
                  <a:lnTo>
                    <a:pt x="63347" y="172720"/>
                  </a:lnTo>
                  <a:lnTo>
                    <a:pt x="64668" y="171450"/>
                  </a:lnTo>
                  <a:lnTo>
                    <a:pt x="66421" y="165100"/>
                  </a:lnTo>
                  <a:lnTo>
                    <a:pt x="66763" y="160020"/>
                  </a:lnTo>
                  <a:lnTo>
                    <a:pt x="69634" y="152400"/>
                  </a:lnTo>
                  <a:lnTo>
                    <a:pt x="73025" y="146050"/>
                  </a:lnTo>
                  <a:lnTo>
                    <a:pt x="74904" y="140970"/>
                  </a:lnTo>
                  <a:lnTo>
                    <a:pt x="75095" y="142240"/>
                  </a:lnTo>
                  <a:lnTo>
                    <a:pt x="75717" y="140970"/>
                  </a:lnTo>
                  <a:lnTo>
                    <a:pt x="76339" y="139700"/>
                  </a:lnTo>
                  <a:lnTo>
                    <a:pt x="78193" y="135890"/>
                  </a:lnTo>
                  <a:lnTo>
                    <a:pt x="79082" y="137160"/>
                  </a:lnTo>
                  <a:lnTo>
                    <a:pt x="78689" y="135890"/>
                  </a:lnTo>
                  <a:lnTo>
                    <a:pt x="78295" y="134620"/>
                  </a:lnTo>
                  <a:lnTo>
                    <a:pt x="81978" y="132080"/>
                  </a:lnTo>
                  <a:lnTo>
                    <a:pt x="83185" y="129540"/>
                  </a:lnTo>
                  <a:lnTo>
                    <a:pt x="83794" y="128270"/>
                  </a:lnTo>
                  <a:lnTo>
                    <a:pt x="84137" y="127000"/>
                  </a:lnTo>
                  <a:lnTo>
                    <a:pt x="82715" y="128270"/>
                  </a:lnTo>
                  <a:lnTo>
                    <a:pt x="81597" y="129540"/>
                  </a:lnTo>
                  <a:lnTo>
                    <a:pt x="83032" y="127000"/>
                  </a:lnTo>
                  <a:lnTo>
                    <a:pt x="84632" y="124460"/>
                  </a:lnTo>
                  <a:lnTo>
                    <a:pt x="86283" y="121920"/>
                  </a:lnTo>
                  <a:lnTo>
                    <a:pt x="88950" y="119380"/>
                  </a:lnTo>
                  <a:lnTo>
                    <a:pt x="90462" y="119380"/>
                  </a:lnTo>
                  <a:lnTo>
                    <a:pt x="88315" y="121920"/>
                  </a:lnTo>
                  <a:lnTo>
                    <a:pt x="90652" y="119380"/>
                  </a:lnTo>
                  <a:lnTo>
                    <a:pt x="119354" y="95250"/>
                  </a:lnTo>
                  <a:lnTo>
                    <a:pt x="129184" y="88900"/>
                  </a:lnTo>
                  <a:lnTo>
                    <a:pt x="139763" y="83820"/>
                  </a:lnTo>
                  <a:lnTo>
                    <a:pt x="150825" y="80010"/>
                  </a:lnTo>
                  <a:lnTo>
                    <a:pt x="162128" y="77470"/>
                  </a:lnTo>
                  <a:lnTo>
                    <a:pt x="173570" y="76200"/>
                  </a:lnTo>
                  <a:lnTo>
                    <a:pt x="184759" y="76200"/>
                  </a:lnTo>
                  <a:lnTo>
                    <a:pt x="195313" y="77470"/>
                  </a:lnTo>
                  <a:lnTo>
                    <a:pt x="204939" y="78740"/>
                  </a:lnTo>
                  <a:lnTo>
                    <a:pt x="213321" y="80010"/>
                  </a:lnTo>
                  <a:lnTo>
                    <a:pt x="220243" y="82550"/>
                  </a:lnTo>
                  <a:lnTo>
                    <a:pt x="225475" y="83820"/>
                  </a:lnTo>
                  <a:lnTo>
                    <a:pt x="224269" y="82550"/>
                  </a:lnTo>
                  <a:lnTo>
                    <a:pt x="221780" y="81280"/>
                  </a:lnTo>
                  <a:lnTo>
                    <a:pt x="219367" y="80010"/>
                  </a:lnTo>
                  <a:lnTo>
                    <a:pt x="216890" y="78740"/>
                  </a:lnTo>
                  <a:lnTo>
                    <a:pt x="214477" y="78740"/>
                  </a:lnTo>
                  <a:lnTo>
                    <a:pt x="213360" y="76200"/>
                  </a:lnTo>
                  <a:lnTo>
                    <a:pt x="220103" y="76200"/>
                  </a:lnTo>
                  <a:lnTo>
                    <a:pt x="222465" y="80010"/>
                  </a:lnTo>
                  <a:lnTo>
                    <a:pt x="225679" y="78740"/>
                  </a:lnTo>
                  <a:lnTo>
                    <a:pt x="226809" y="83820"/>
                  </a:lnTo>
                  <a:lnTo>
                    <a:pt x="238912" y="85090"/>
                  </a:lnTo>
                  <a:lnTo>
                    <a:pt x="241401" y="91440"/>
                  </a:lnTo>
                  <a:lnTo>
                    <a:pt x="244055" y="90170"/>
                  </a:lnTo>
                  <a:lnTo>
                    <a:pt x="244792" y="90170"/>
                  </a:lnTo>
                  <a:lnTo>
                    <a:pt x="245554" y="91440"/>
                  </a:lnTo>
                  <a:lnTo>
                    <a:pt x="246240" y="92710"/>
                  </a:lnTo>
                  <a:lnTo>
                    <a:pt x="258953" y="97790"/>
                  </a:lnTo>
                  <a:lnTo>
                    <a:pt x="261124" y="100330"/>
                  </a:lnTo>
                  <a:lnTo>
                    <a:pt x="271627" y="109220"/>
                  </a:lnTo>
                  <a:lnTo>
                    <a:pt x="284365" y="120650"/>
                  </a:lnTo>
                  <a:lnTo>
                    <a:pt x="288759" y="124460"/>
                  </a:lnTo>
                  <a:lnTo>
                    <a:pt x="291973" y="129540"/>
                  </a:lnTo>
                  <a:lnTo>
                    <a:pt x="291350" y="128270"/>
                  </a:lnTo>
                  <a:lnTo>
                    <a:pt x="290753" y="125730"/>
                  </a:lnTo>
                  <a:lnTo>
                    <a:pt x="293293" y="128270"/>
                  </a:lnTo>
                  <a:lnTo>
                    <a:pt x="292633" y="128270"/>
                  </a:lnTo>
                  <a:lnTo>
                    <a:pt x="296087" y="133350"/>
                  </a:lnTo>
                  <a:lnTo>
                    <a:pt x="297700" y="134620"/>
                  </a:lnTo>
                  <a:lnTo>
                    <a:pt x="299402" y="137160"/>
                  </a:lnTo>
                  <a:lnTo>
                    <a:pt x="298983" y="138430"/>
                  </a:lnTo>
                  <a:lnTo>
                    <a:pt x="301155" y="140970"/>
                  </a:lnTo>
                  <a:lnTo>
                    <a:pt x="305854" y="152400"/>
                  </a:lnTo>
                  <a:lnTo>
                    <a:pt x="306260" y="150012"/>
                  </a:lnTo>
                  <a:lnTo>
                    <a:pt x="309841" y="161290"/>
                  </a:lnTo>
                  <a:lnTo>
                    <a:pt x="309130" y="160020"/>
                  </a:lnTo>
                  <a:lnTo>
                    <a:pt x="306273" y="154940"/>
                  </a:lnTo>
                  <a:lnTo>
                    <a:pt x="307632" y="158750"/>
                  </a:lnTo>
                  <a:lnTo>
                    <a:pt x="308127" y="162560"/>
                  </a:lnTo>
                  <a:lnTo>
                    <a:pt x="309626" y="163830"/>
                  </a:lnTo>
                  <a:lnTo>
                    <a:pt x="308838" y="160020"/>
                  </a:lnTo>
                  <a:lnTo>
                    <a:pt x="311289" y="167640"/>
                  </a:lnTo>
                  <a:lnTo>
                    <a:pt x="313956" y="180340"/>
                  </a:lnTo>
                  <a:lnTo>
                    <a:pt x="315963" y="186690"/>
                  </a:lnTo>
                  <a:lnTo>
                    <a:pt x="316064" y="185420"/>
                  </a:lnTo>
                  <a:lnTo>
                    <a:pt x="316344" y="182880"/>
                  </a:lnTo>
                  <a:lnTo>
                    <a:pt x="316318" y="181610"/>
                  </a:lnTo>
                  <a:lnTo>
                    <a:pt x="317779" y="189230"/>
                  </a:lnTo>
                  <a:lnTo>
                    <a:pt x="318490" y="195580"/>
                  </a:lnTo>
                  <a:lnTo>
                    <a:pt x="315988" y="199390"/>
                  </a:lnTo>
                  <a:lnTo>
                    <a:pt x="315480" y="195580"/>
                  </a:lnTo>
                  <a:lnTo>
                    <a:pt x="315175" y="193040"/>
                  </a:lnTo>
                  <a:lnTo>
                    <a:pt x="314566" y="190500"/>
                  </a:lnTo>
                  <a:lnTo>
                    <a:pt x="315328" y="199390"/>
                  </a:lnTo>
                  <a:lnTo>
                    <a:pt x="315760" y="207010"/>
                  </a:lnTo>
                  <a:lnTo>
                    <a:pt x="316420" y="222250"/>
                  </a:lnTo>
                  <a:lnTo>
                    <a:pt x="316636" y="220980"/>
                  </a:lnTo>
                  <a:lnTo>
                    <a:pt x="316750" y="219710"/>
                  </a:lnTo>
                  <a:lnTo>
                    <a:pt x="316788" y="218440"/>
                  </a:lnTo>
                  <a:lnTo>
                    <a:pt x="316877" y="219710"/>
                  </a:lnTo>
                  <a:lnTo>
                    <a:pt x="313537" y="250190"/>
                  </a:lnTo>
                  <a:lnTo>
                    <a:pt x="311848" y="257810"/>
                  </a:lnTo>
                  <a:lnTo>
                    <a:pt x="311645" y="259080"/>
                  </a:lnTo>
                  <a:lnTo>
                    <a:pt x="308927" y="265430"/>
                  </a:lnTo>
                  <a:lnTo>
                    <a:pt x="306997" y="270510"/>
                  </a:lnTo>
                  <a:lnTo>
                    <a:pt x="304990" y="275590"/>
                  </a:lnTo>
                  <a:lnTo>
                    <a:pt x="303034" y="280670"/>
                  </a:lnTo>
                  <a:lnTo>
                    <a:pt x="302475" y="283019"/>
                  </a:lnTo>
                  <a:lnTo>
                    <a:pt x="302450" y="283210"/>
                  </a:lnTo>
                  <a:lnTo>
                    <a:pt x="302209" y="284480"/>
                  </a:lnTo>
                  <a:lnTo>
                    <a:pt x="301739" y="284480"/>
                  </a:lnTo>
                  <a:lnTo>
                    <a:pt x="301472" y="285750"/>
                  </a:lnTo>
                  <a:lnTo>
                    <a:pt x="301307" y="285750"/>
                  </a:lnTo>
                  <a:lnTo>
                    <a:pt x="295922" y="293370"/>
                  </a:lnTo>
                  <a:lnTo>
                    <a:pt x="294284" y="294640"/>
                  </a:lnTo>
                  <a:lnTo>
                    <a:pt x="286981" y="306070"/>
                  </a:lnTo>
                  <a:lnTo>
                    <a:pt x="284314" y="311150"/>
                  </a:lnTo>
                  <a:lnTo>
                    <a:pt x="283070" y="314960"/>
                  </a:lnTo>
                  <a:lnTo>
                    <a:pt x="288886" y="308610"/>
                  </a:lnTo>
                  <a:lnTo>
                    <a:pt x="286562" y="313690"/>
                  </a:lnTo>
                  <a:lnTo>
                    <a:pt x="284378" y="317500"/>
                  </a:lnTo>
                  <a:lnTo>
                    <a:pt x="283044" y="320763"/>
                  </a:lnTo>
                  <a:lnTo>
                    <a:pt x="281419" y="313994"/>
                  </a:lnTo>
                  <a:lnTo>
                    <a:pt x="261937" y="351790"/>
                  </a:lnTo>
                  <a:lnTo>
                    <a:pt x="249720" y="389801"/>
                  </a:lnTo>
                  <a:lnTo>
                    <a:pt x="249720" y="533400"/>
                  </a:lnTo>
                  <a:lnTo>
                    <a:pt x="249021" y="532650"/>
                  </a:lnTo>
                  <a:lnTo>
                    <a:pt x="249097" y="532130"/>
                  </a:lnTo>
                  <a:lnTo>
                    <a:pt x="249262" y="530860"/>
                  </a:lnTo>
                  <a:lnTo>
                    <a:pt x="249720" y="533400"/>
                  </a:lnTo>
                  <a:lnTo>
                    <a:pt x="249720" y="389801"/>
                  </a:lnTo>
                  <a:lnTo>
                    <a:pt x="242481" y="435610"/>
                  </a:lnTo>
                  <a:lnTo>
                    <a:pt x="241846" y="461010"/>
                  </a:lnTo>
                  <a:lnTo>
                    <a:pt x="241960" y="469900"/>
                  </a:lnTo>
                  <a:lnTo>
                    <a:pt x="246253" y="510540"/>
                  </a:lnTo>
                  <a:lnTo>
                    <a:pt x="249377" y="527050"/>
                  </a:lnTo>
                  <a:lnTo>
                    <a:pt x="249313" y="528320"/>
                  </a:lnTo>
                  <a:lnTo>
                    <a:pt x="249008" y="529590"/>
                  </a:lnTo>
                  <a:lnTo>
                    <a:pt x="248780" y="529590"/>
                  </a:lnTo>
                  <a:lnTo>
                    <a:pt x="248500" y="528320"/>
                  </a:lnTo>
                  <a:lnTo>
                    <a:pt x="247332" y="528320"/>
                  </a:lnTo>
                  <a:lnTo>
                    <a:pt x="248513" y="532130"/>
                  </a:lnTo>
                  <a:lnTo>
                    <a:pt x="248386" y="532130"/>
                  </a:lnTo>
                  <a:lnTo>
                    <a:pt x="248742" y="533400"/>
                  </a:lnTo>
                  <a:lnTo>
                    <a:pt x="248475" y="533400"/>
                  </a:lnTo>
                  <a:lnTo>
                    <a:pt x="249135" y="534670"/>
                  </a:lnTo>
                  <a:lnTo>
                    <a:pt x="249364" y="533400"/>
                  </a:lnTo>
                  <a:lnTo>
                    <a:pt x="251167" y="534670"/>
                  </a:lnTo>
                  <a:lnTo>
                    <a:pt x="252095" y="534670"/>
                  </a:lnTo>
                  <a:lnTo>
                    <a:pt x="252234" y="535940"/>
                  </a:lnTo>
                  <a:lnTo>
                    <a:pt x="253377" y="538480"/>
                  </a:lnTo>
                  <a:lnTo>
                    <a:pt x="251206" y="537210"/>
                  </a:lnTo>
                  <a:lnTo>
                    <a:pt x="250164" y="537210"/>
                  </a:lnTo>
                  <a:lnTo>
                    <a:pt x="249593" y="538480"/>
                  </a:lnTo>
                  <a:lnTo>
                    <a:pt x="244525" y="538480"/>
                  </a:lnTo>
                  <a:lnTo>
                    <a:pt x="242709" y="537210"/>
                  </a:lnTo>
                  <a:lnTo>
                    <a:pt x="238366" y="537210"/>
                  </a:lnTo>
                  <a:lnTo>
                    <a:pt x="229323" y="538480"/>
                  </a:lnTo>
                  <a:lnTo>
                    <a:pt x="210997" y="539750"/>
                  </a:lnTo>
                  <a:lnTo>
                    <a:pt x="180809" y="540816"/>
                  </a:lnTo>
                  <a:lnTo>
                    <a:pt x="184924" y="539750"/>
                  </a:lnTo>
                  <a:lnTo>
                    <a:pt x="181775" y="539750"/>
                  </a:lnTo>
                  <a:lnTo>
                    <a:pt x="177304" y="540931"/>
                  </a:lnTo>
                  <a:lnTo>
                    <a:pt x="174637" y="541020"/>
                  </a:lnTo>
                  <a:lnTo>
                    <a:pt x="168567" y="541020"/>
                  </a:lnTo>
                  <a:lnTo>
                    <a:pt x="154825" y="543560"/>
                  </a:lnTo>
                  <a:lnTo>
                    <a:pt x="140309" y="543560"/>
                  </a:lnTo>
                  <a:lnTo>
                    <a:pt x="126187" y="544830"/>
                  </a:lnTo>
                  <a:lnTo>
                    <a:pt x="113576" y="546100"/>
                  </a:lnTo>
                  <a:lnTo>
                    <a:pt x="112915" y="546100"/>
                  </a:lnTo>
                  <a:lnTo>
                    <a:pt x="104711" y="548640"/>
                  </a:lnTo>
                  <a:lnTo>
                    <a:pt x="88696" y="551180"/>
                  </a:lnTo>
                  <a:lnTo>
                    <a:pt x="81419" y="551180"/>
                  </a:lnTo>
                  <a:lnTo>
                    <a:pt x="80848" y="551180"/>
                  </a:lnTo>
                  <a:lnTo>
                    <a:pt x="76161" y="549910"/>
                  </a:lnTo>
                  <a:lnTo>
                    <a:pt x="72644" y="549910"/>
                  </a:lnTo>
                  <a:lnTo>
                    <a:pt x="85432" y="552450"/>
                  </a:lnTo>
                  <a:lnTo>
                    <a:pt x="86283" y="552450"/>
                  </a:lnTo>
                  <a:lnTo>
                    <a:pt x="94094" y="553173"/>
                  </a:lnTo>
                  <a:lnTo>
                    <a:pt x="97599" y="553720"/>
                  </a:lnTo>
                  <a:lnTo>
                    <a:pt x="100063" y="553720"/>
                  </a:lnTo>
                  <a:lnTo>
                    <a:pt x="100647" y="553720"/>
                  </a:lnTo>
                  <a:lnTo>
                    <a:pt x="100901" y="553720"/>
                  </a:lnTo>
                  <a:lnTo>
                    <a:pt x="104127" y="554990"/>
                  </a:lnTo>
                  <a:lnTo>
                    <a:pt x="105130" y="554990"/>
                  </a:lnTo>
                  <a:lnTo>
                    <a:pt x="109232" y="556260"/>
                  </a:lnTo>
                  <a:lnTo>
                    <a:pt x="115773" y="556260"/>
                  </a:lnTo>
                  <a:lnTo>
                    <a:pt x="124345" y="557530"/>
                  </a:lnTo>
                  <a:lnTo>
                    <a:pt x="131864" y="558800"/>
                  </a:lnTo>
                  <a:lnTo>
                    <a:pt x="131724" y="558800"/>
                  </a:lnTo>
                  <a:lnTo>
                    <a:pt x="144056" y="560070"/>
                  </a:lnTo>
                  <a:lnTo>
                    <a:pt x="164896" y="562610"/>
                  </a:lnTo>
                  <a:lnTo>
                    <a:pt x="176339" y="563880"/>
                  </a:lnTo>
                  <a:lnTo>
                    <a:pt x="174548" y="563880"/>
                  </a:lnTo>
                  <a:lnTo>
                    <a:pt x="179933" y="565150"/>
                  </a:lnTo>
                  <a:lnTo>
                    <a:pt x="194627" y="566420"/>
                  </a:lnTo>
                  <a:lnTo>
                    <a:pt x="198170" y="566978"/>
                  </a:lnTo>
                  <a:lnTo>
                    <a:pt x="197015" y="566420"/>
                  </a:lnTo>
                  <a:lnTo>
                    <a:pt x="203403" y="566420"/>
                  </a:lnTo>
                  <a:lnTo>
                    <a:pt x="211924" y="567690"/>
                  </a:lnTo>
                  <a:lnTo>
                    <a:pt x="219405" y="568960"/>
                  </a:lnTo>
                  <a:lnTo>
                    <a:pt x="226263" y="570230"/>
                  </a:lnTo>
                  <a:lnTo>
                    <a:pt x="241503" y="570230"/>
                  </a:lnTo>
                  <a:lnTo>
                    <a:pt x="259778" y="571500"/>
                  </a:lnTo>
                  <a:lnTo>
                    <a:pt x="271310" y="571500"/>
                  </a:lnTo>
                  <a:lnTo>
                    <a:pt x="295173" y="567690"/>
                  </a:lnTo>
                  <a:lnTo>
                    <a:pt x="297599" y="567690"/>
                  </a:lnTo>
                  <a:lnTo>
                    <a:pt x="297446" y="566420"/>
                  </a:lnTo>
                  <a:lnTo>
                    <a:pt x="295148" y="547370"/>
                  </a:lnTo>
                  <a:lnTo>
                    <a:pt x="294246" y="538480"/>
                  </a:lnTo>
                  <a:lnTo>
                    <a:pt x="293573" y="532130"/>
                  </a:lnTo>
                  <a:lnTo>
                    <a:pt x="293395" y="530860"/>
                  </a:lnTo>
                  <a:lnTo>
                    <a:pt x="293230" y="529590"/>
                  </a:lnTo>
                  <a:lnTo>
                    <a:pt x="290398" y="485140"/>
                  </a:lnTo>
                  <a:lnTo>
                    <a:pt x="290639" y="476250"/>
                  </a:lnTo>
                  <a:lnTo>
                    <a:pt x="296176" y="431800"/>
                  </a:lnTo>
                  <a:lnTo>
                    <a:pt x="298081" y="424180"/>
                  </a:lnTo>
                  <a:lnTo>
                    <a:pt x="300164" y="415290"/>
                  </a:lnTo>
                  <a:lnTo>
                    <a:pt x="302463" y="407670"/>
                  </a:lnTo>
                  <a:lnTo>
                    <a:pt x="304965" y="401320"/>
                  </a:lnTo>
                  <a:lnTo>
                    <a:pt x="307644" y="393700"/>
                  </a:lnTo>
                  <a:lnTo>
                    <a:pt x="313232" y="381000"/>
                  </a:lnTo>
                  <a:lnTo>
                    <a:pt x="318858" y="369570"/>
                  </a:lnTo>
                  <a:lnTo>
                    <a:pt x="324078" y="360680"/>
                  </a:lnTo>
                  <a:lnTo>
                    <a:pt x="328472" y="354330"/>
                  </a:lnTo>
                  <a:lnTo>
                    <a:pt x="327863" y="355600"/>
                  </a:lnTo>
                  <a:lnTo>
                    <a:pt x="328663" y="354330"/>
                  </a:lnTo>
                  <a:lnTo>
                    <a:pt x="331038" y="350520"/>
                  </a:lnTo>
                  <a:lnTo>
                    <a:pt x="334746" y="345440"/>
                  </a:lnTo>
                  <a:lnTo>
                    <a:pt x="339128" y="340360"/>
                  </a:lnTo>
                  <a:lnTo>
                    <a:pt x="344017" y="334010"/>
                  </a:lnTo>
                  <a:lnTo>
                    <a:pt x="345325" y="332740"/>
                  </a:lnTo>
                  <a:lnTo>
                    <a:pt x="346595" y="331470"/>
                  </a:lnTo>
                  <a:lnTo>
                    <a:pt x="364464" y="304800"/>
                  </a:lnTo>
                  <a:lnTo>
                    <a:pt x="364604" y="304800"/>
                  </a:lnTo>
                  <a:lnTo>
                    <a:pt x="364820" y="303720"/>
                  </a:lnTo>
                  <a:lnTo>
                    <a:pt x="368160" y="304800"/>
                  </a:lnTo>
                  <a:lnTo>
                    <a:pt x="364909" y="303530"/>
                  </a:lnTo>
                  <a:lnTo>
                    <a:pt x="365328" y="303530"/>
                  </a:lnTo>
                  <a:lnTo>
                    <a:pt x="364947" y="303441"/>
                  </a:lnTo>
                  <a:lnTo>
                    <a:pt x="365480" y="302260"/>
                  </a:lnTo>
                  <a:lnTo>
                    <a:pt x="366039" y="300990"/>
                  </a:lnTo>
                  <a:lnTo>
                    <a:pt x="372033" y="289560"/>
                  </a:lnTo>
                  <a:lnTo>
                    <a:pt x="373278" y="287020"/>
                  </a:lnTo>
                  <a:lnTo>
                    <a:pt x="377012" y="278130"/>
                  </a:lnTo>
                  <a:lnTo>
                    <a:pt x="378993" y="273050"/>
                  </a:lnTo>
                  <a:lnTo>
                    <a:pt x="381152" y="266700"/>
                  </a:lnTo>
                  <a:lnTo>
                    <a:pt x="382447" y="261620"/>
                  </a:lnTo>
                  <a:lnTo>
                    <a:pt x="384175" y="256540"/>
                  </a:lnTo>
                  <a:lnTo>
                    <a:pt x="387870" y="238760"/>
                  </a:lnTo>
                  <a:lnTo>
                    <a:pt x="390144" y="220980"/>
                  </a:lnTo>
                  <a:lnTo>
                    <a:pt x="390258" y="218440"/>
                  </a:lnTo>
                  <a:lnTo>
                    <a:pt x="390804" y="207010"/>
                  </a:lnTo>
                  <a:lnTo>
                    <a:pt x="390867" y="19939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16" name="object 31">
              <a:extLst>
                <a:ext uri="{FF2B5EF4-FFF2-40B4-BE49-F238E27FC236}">
                  <a16:creationId xmlns:a16="http://schemas.microsoft.com/office/drawing/2014/main" id="{B110F930-A1C6-FC4D-ACCF-FB07B9B74510}"/>
                </a:ext>
              </a:extLst>
            </p:cNvPr>
            <p:cNvSpPr/>
            <p:nvPr/>
          </p:nvSpPr>
          <p:spPr>
            <a:xfrm>
              <a:off x="4081066" y="3302391"/>
              <a:ext cx="1931670" cy="2821305"/>
            </a:xfrm>
            <a:custGeom>
              <a:avLst/>
              <a:gdLst/>
              <a:ahLst/>
              <a:cxnLst/>
              <a:rect l="l" t="t" r="r" b="b"/>
              <a:pathLst>
                <a:path w="1931670" h="2821304">
                  <a:moveTo>
                    <a:pt x="842162" y="0"/>
                  </a:moveTo>
                  <a:lnTo>
                    <a:pt x="870245" y="42364"/>
                  </a:lnTo>
                  <a:lnTo>
                    <a:pt x="897947" y="85353"/>
                  </a:lnTo>
                  <a:lnTo>
                    <a:pt x="924711" y="128966"/>
                  </a:lnTo>
                  <a:lnTo>
                    <a:pt x="949979" y="173204"/>
                  </a:lnTo>
                  <a:lnTo>
                    <a:pt x="973194" y="218066"/>
                  </a:lnTo>
                  <a:lnTo>
                    <a:pt x="993796" y="263552"/>
                  </a:lnTo>
                  <a:lnTo>
                    <a:pt x="1011230" y="309663"/>
                  </a:lnTo>
                  <a:lnTo>
                    <a:pt x="1024935" y="356397"/>
                  </a:lnTo>
                  <a:lnTo>
                    <a:pt x="1034356" y="403755"/>
                  </a:lnTo>
                  <a:lnTo>
                    <a:pt x="1038934" y="451736"/>
                  </a:lnTo>
                  <a:lnTo>
                    <a:pt x="1038111" y="500341"/>
                  </a:lnTo>
                  <a:lnTo>
                    <a:pt x="1032116" y="545678"/>
                  </a:lnTo>
                  <a:lnTo>
                    <a:pt x="1021356" y="589971"/>
                  </a:lnTo>
                  <a:lnTo>
                    <a:pt x="1006242" y="633201"/>
                  </a:lnTo>
                  <a:lnTo>
                    <a:pt x="987188" y="675348"/>
                  </a:lnTo>
                  <a:lnTo>
                    <a:pt x="964606" y="716391"/>
                  </a:lnTo>
                  <a:lnTo>
                    <a:pt x="938908" y="756312"/>
                  </a:lnTo>
                  <a:lnTo>
                    <a:pt x="910508" y="795089"/>
                  </a:lnTo>
                  <a:lnTo>
                    <a:pt x="879817" y="832702"/>
                  </a:lnTo>
                  <a:lnTo>
                    <a:pt x="847248" y="869133"/>
                  </a:lnTo>
                  <a:lnTo>
                    <a:pt x="813215" y="904360"/>
                  </a:lnTo>
                  <a:lnTo>
                    <a:pt x="778129" y="938364"/>
                  </a:lnTo>
                  <a:lnTo>
                    <a:pt x="741716" y="971902"/>
                  </a:lnTo>
                  <a:lnTo>
                    <a:pt x="704526" y="1004881"/>
                  </a:lnTo>
                  <a:lnTo>
                    <a:pt x="666724" y="1037417"/>
                  </a:lnTo>
                  <a:lnTo>
                    <a:pt x="628476" y="1069624"/>
                  </a:lnTo>
                  <a:lnTo>
                    <a:pt x="512721" y="1165435"/>
                  </a:lnTo>
                  <a:lnTo>
                    <a:pt x="474351" y="1197487"/>
                  </a:lnTo>
                  <a:lnTo>
                    <a:pt x="436367" y="1229790"/>
                  </a:lnTo>
                  <a:lnTo>
                    <a:pt x="398934" y="1262458"/>
                  </a:lnTo>
                  <a:lnTo>
                    <a:pt x="362218" y="1295607"/>
                  </a:lnTo>
                  <a:lnTo>
                    <a:pt x="326384" y="1329354"/>
                  </a:lnTo>
                  <a:lnTo>
                    <a:pt x="291600" y="1363813"/>
                  </a:lnTo>
                  <a:lnTo>
                    <a:pt x="258031" y="1399101"/>
                  </a:lnTo>
                  <a:lnTo>
                    <a:pt x="225844" y="1435333"/>
                  </a:lnTo>
                  <a:lnTo>
                    <a:pt x="195204" y="1472624"/>
                  </a:lnTo>
                  <a:lnTo>
                    <a:pt x="166277" y="1511090"/>
                  </a:lnTo>
                  <a:lnTo>
                    <a:pt x="139230" y="1550847"/>
                  </a:lnTo>
                  <a:lnTo>
                    <a:pt x="112912" y="1594428"/>
                  </a:lnTo>
                  <a:lnTo>
                    <a:pt x="89298" y="1639199"/>
                  </a:lnTo>
                  <a:lnTo>
                    <a:pt x="68406" y="1685024"/>
                  </a:lnTo>
                  <a:lnTo>
                    <a:pt x="50256" y="1731769"/>
                  </a:lnTo>
                  <a:lnTo>
                    <a:pt x="34866" y="1779299"/>
                  </a:lnTo>
                  <a:lnTo>
                    <a:pt x="22257" y="1827480"/>
                  </a:lnTo>
                  <a:lnTo>
                    <a:pt x="12446" y="1876177"/>
                  </a:lnTo>
                  <a:lnTo>
                    <a:pt x="5454" y="1925255"/>
                  </a:lnTo>
                  <a:lnTo>
                    <a:pt x="1298" y="1974579"/>
                  </a:lnTo>
                  <a:lnTo>
                    <a:pt x="0" y="2024015"/>
                  </a:lnTo>
                  <a:lnTo>
                    <a:pt x="1576" y="2073428"/>
                  </a:lnTo>
                  <a:lnTo>
                    <a:pt x="6048" y="2122684"/>
                  </a:lnTo>
                  <a:lnTo>
                    <a:pt x="13433" y="2171647"/>
                  </a:lnTo>
                  <a:lnTo>
                    <a:pt x="23751" y="2220182"/>
                  </a:lnTo>
                  <a:lnTo>
                    <a:pt x="37020" y="2268156"/>
                  </a:lnTo>
                  <a:lnTo>
                    <a:pt x="52915" y="2314510"/>
                  </a:lnTo>
                  <a:lnTo>
                    <a:pt x="71516" y="2359741"/>
                  </a:lnTo>
                  <a:lnTo>
                    <a:pt x="92742" y="2403735"/>
                  </a:lnTo>
                  <a:lnTo>
                    <a:pt x="116512" y="2446383"/>
                  </a:lnTo>
                  <a:lnTo>
                    <a:pt x="142742" y="2487573"/>
                  </a:lnTo>
                  <a:lnTo>
                    <a:pt x="171351" y="2527193"/>
                  </a:lnTo>
                  <a:lnTo>
                    <a:pt x="202257" y="2565133"/>
                  </a:lnTo>
                  <a:lnTo>
                    <a:pt x="235378" y="2601280"/>
                  </a:lnTo>
                  <a:lnTo>
                    <a:pt x="270632" y="2635523"/>
                  </a:lnTo>
                  <a:lnTo>
                    <a:pt x="307936" y="2667752"/>
                  </a:lnTo>
                  <a:lnTo>
                    <a:pt x="347209" y="2697854"/>
                  </a:lnTo>
                  <a:lnTo>
                    <a:pt x="388369" y="2725719"/>
                  </a:lnTo>
                  <a:lnTo>
                    <a:pt x="431334" y="2751234"/>
                  </a:lnTo>
                  <a:lnTo>
                    <a:pt x="476021" y="2774289"/>
                  </a:lnTo>
                  <a:lnTo>
                    <a:pt x="485583" y="2758971"/>
                  </a:lnTo>
                  <a:lnTo>
                    <a:pt x="495991" y="2744346"/>
                  </a:lnTo>
                  <a:lnTo>
                    <a:pt x="552616" y="2684886"/>
                  </a:lnTo>
                  <a:lnTo>
                    <a:pt x="590866" y="2656636"/>
                  </a:lnTo>
                  <a:lnTo>
                    <a:pt x="633419" y="2634245"/>
                  </a:lnTo>
                  <a:lnTo>
                    <a:pt x="680555" y="2619006"/>
                  </a:lnTo>
                  <a:lnTo>
                    <a:pt x="725843" y="2613660"/>
                  </a:lnTo>
                  <a:lnTo>
                    <a:pt x="771273" y="2606969"/>
                  </a:lnTo>
                  <a:lnTo>
                    <a:pt x="816737" y="2607330"/>
                  </a:lnTo>
                  <a:lnTo>
                    <a:pt x="861553" y="2614819"/>
                  </a:lnTo>
                  <a:lnTo>
                    <a:pt x="905040" y="2629509"/>
                  </a:lnTo>
                  <a:lnTo>
                    <a:pt x="948377" y="2651336"/>
                  </a:lnTo>
                  <a:lnTo>
                    <a:pt x="988577" y="2677947"/>
                  </a:lnTo>
                  <a:lnTo>
                    <a:pt x="1025130" y="2708778"/>
                  </a:lnTo>
                  <a:lnTo>
                    <a:pt x="1057524" y="2743263"/>
                  </a:lnTo>
                  <a:lnTo>
                    <a:pt x="1085249" y="2780837"/>
                  </a:lnTo>
                  <a:lnTo>
                    <a:pt x="1107796" y="2820936"/>
                  </a:lnTo>
                  <a:lnTo>
                    <a:pt x="1145884" y="2810222"/>
                  </a:lnTo>
                  <a:lnTo>
                    <a:pt x="1185091" y="2797885"/>
                  </a:lnTo>
                  <a:lnTo>
                    <a:pt x="1225222" y="2783854"/>
                  </a:lnTo>
                  <a:lnTo>
                    <a:pt x="1266084" y="2768054"/>
                  </a:lnTo>
                  <a:lnTo>
                    <a:pt x="1307481" y="2750415"/>
                  </a:lnTo>
                  <a:lnTo>
                    <a:pt x="1349220" y="2730863"/>
                  </a:lnTo>
                  <a:lnTo>
                    <a:pt x="1391105" y="2709325"/>
                  </a:lnTo>
                  <a:lnTo>
                    <a:pt x="1432942" y="2685730"/>
                  </a:lnTo>
                  <a:lnTo>
                    <a:pt x="1474536" y="2660005"/>
                  </a:lnTo>
                  <a:lnTo>
                    <a:pt x="1515694" y="2632078"/>
                  </a:lnTo>
                  <a:lnTo>
                    <a:pt x="1556221" y="2601875"/>
                  </a:lnTo>
                  <a:lnTo>
                    <a:pt x="1595921" y="2569324"/>
                  </a:lnTo>
                  <a:lnTo>
                    <a:pt x="1634602" y="2534354"/>
                  </a:lnTo>
                  <a:lnTo>
                    <a:pt x="1672068" y="2496891"/>
                  </a:lnTo>
                  <a:lnTo>
                    <a:pt x="1708124" y="2456862"/>
                  </a:lnTo>
                  <a:lnTo>
                    <a:pt x="1742577" y="2414196"/>
                  </a:lnTo>
                  <a:lnTo>
                    <a:pt x="1775231" y="2368820"/>
                  </a:lnTo>
                  <a:lnTo>
                    <a:pt x="1805893" y="2320661"/>
                  </a:lnTo>
                  <a:lnTo>
                    <a:pt x="1834368" y="2269647"/>
                  </a:lnTo>
                  <a:lnTo>
                    <a:pt x="1860461" y="2215705"/>
                  </a:lnTo>
                  <a:lnTo>
                    <a:pt x="1879252" y="2169813"/>
                  </a:lnTo>
                  <a:lnTo>
                    <a:pt x="1894924" y="2123232"/>
                  </a:lnTo>
                  <a:lnTo>
                    <a:pt x="1907624" y="2076046"/>
                  </a:lnTo>
                  <a:lnTo>
                    <a:pt x="1917497" y="2028337"/>
                  </a:lnTo>
                  <a:lnTo>
                    <a:pt x="1924689" y="1980189"/>
                  </a:lnTo>
                  <a:lnTo>
                    <a:pt x="1929346" y="1931686"/>
                  </a:lnTo>
                  <a:lnTo>
                    <a:pt x="1931615" y="1882910"/>
                  </a:lnTo>
                  <a:lnTo>
                    <a:pt x="1931640" y="1833945"/>
                  </a:lnTo>
                  <a:lnTo>
                    <a:pt x="1929568" y="1784875"/>
                  </a:lnTo>
                  <a:lnTo>
                    <a:pt x="1925544" y="1735783"/>
                  </a:lnTo>
                  <a:lnTo>
                    <a:pt x="1919715" y="1686752"/>
                  </a:lnTo>
                  <a:lnTo>
                    <a:pt x="1912227" y="1637866"/>
                  </a:lnTo>
                  <a:lnTo>
                    <a:pt x="1903225" y="1589208"/>
                  </a:lnTo>
                  <a:lnTo>
                    <a:pt x="1892855" y="1540862"/>
                  </a:lnTo>
                  <a:lnTo>
                    <a:pt x="1881264" y="1492910"/>
                  </a:lnTo>
                  <a:lnTo>
                    <a:pt x="1868753" y="1445804"/>
                  </a:lnTo>
                  <a:lnTo>
                    <a:pt x="1855271" y="1398921"/>
                  </a:lnTo>
                  <a:lnTo>
                    <a:pt x="1840826" y="1352274"/>
                  </a:lnTo>
                  <a:lnTo>
                    <a:pt x="1825429" y="1305876"/>
                  </a:lnTo>
                  <a:lnTo>
                    <a:pt x="1809088" y="1259740"/>
                  </a:lnTo>
                  <a:lnTo>
                    <a:pt x="1791811" y="1213879"/>
                  </a:lnTo>
                  <a:lnTo>
                    <a:pt x="1773609" y="1168306"/>
                  </a:lnTo>
                  <a:lnTo>
                    <a:pt x="1754490" y="1123035"/>
                  </a:lnTo>
                  <a:lnTo>
                    <a:pt x="1734463" y="1078079"/>
                  </a:lnTo>
                  <a:lnTo>
                    <a:pt x="1713538" y="1033449"/>
                  </a:lnTo>
                  <a:lnTo>
                    <a:pt x="1691724" y="989160"/>
                  </a:lnTo>
                  <a:lnTo>
                    <a:pt x="1669029" y="945225"/>
                  </a:lnTo>
                  <a:lnTo>
                    <a:pt x="1645463" y="901657"/>
                  </a:lnTo>
                  <a:lnTo>
                    <a:pt x="1621035" y="858468"/>
                  </a:lnTo>
                  <a:lnTo>
                    <a:pt x="1595753" y="815672"/>
                  </a:lnTo>
                  <a:lnTo>
                    <a:pt x="1569628" y="773282"/>
                  </a:lnTo>
                  <a:lnTo>
                    <a:pt x="1542668" y="731311"/>
                  </a:lnTo>
                  <a:lnTo>
                    <a:pt x="1514882" y="689772"/>
                  </a:lnTo>
                  <a:lnTo>
                    <a:pt x="1486280" y="648678"/>
                  </a:lnTo>
                  <a:lnTo>
                    <a:pt x="1456870" y="608043"/>
                  </a:lnTo>
                  <a:lnTo>
                    <a:pt x="1426662" y="567878"/>
                  </a:lnTo>
                  <a:lnTo>
                    <a:pt x="1395664" y="528198"/>
                  </a:lnTo>
                  <a:lnTo>
                    <a:pt x="1363886" y="489015"/>
                  </a:lnTo>
                  <a:lnTo>
                    <a:pt x="1331337" y="450343"/>
                  </a:lnTo>
                  <a:lnTo>
                    <a:pt x="1298025" y="412194"/>
                  </a:lnTo>
                  <a:lnTo>
                    <a:pt x="1263961" y="374582"/>
                  </a:lnTo>
                  <a:lnTo>
                    <a:pt x="1229153" y="337519"/>
                  </a:lnTo>
                  <a:lnTo>
                    <a:pt x="1193610" y="301019"/>
                  </a:lnTo>
                  <a:lnTo>
                    <a:pt x="1157342" y="265095"/>
                  </a:lnTo>
                  <a:lnTo>
                    <a:pt x="1120357" y="229760"/>
                  </a:lnTo>
                  <a:lnTo>
                    <a:pt x="1082665" y="195027"/>
                  </a:lnTo>
                  <a:lnTo>
                    <a:pt x="1044274" y="160908"/>
                  </a:lnTo>
                  <a:lnTo>
                    <a:pt x="1005194" y="127418"/>
                  </a:lnTo>
                  <a:lnTo>
                    <a:pt x="965433" y="94569"/>
                  </a:lnTo>
                  <a:lnTo>
                    <a:pt x="925002" y="62374"/>
                  </a:lnTo>
                  <a:lnTo>
                    <a:pt x="883909" y="30847"/>
                  </a:lnTo>
                  <a:lnTo>
                    <a:pt x="842162"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7" name="object 32">
              <a:extLst>
                <a:ext uri="{FF2B5EF4-FFF2-40B4-BE49-F238E27FC236}">
                  <a16:creationId xmlns:a16="http://schemas.microsoft.com/office/drawing/2014/main" id="{007EC0B0-0462-DF41-8C5E-2DEA418A8C1B}"/>
                </a:ext>
              </a:extLst>
            </p:cNvPr>
            <p:cNvSpPr/>
            <p:nvPr/>
          </p:nvSpPr>
          <p:spPr>
            <a:xfrm>
              <a:off x="4047731" y="3151149"/>
              <a:ext cx="1967230" cy="3022600"/>
            </a:xfrm>
            <a:custGeom>
              <a:avLst/>
              <a:gdLst/>
              <a:ahLst/>
              <a:cxnLst/>
              <a:rect l="l" t="t" r="r" b="b"/>
              <a:pathLst>
                <a:path w="1967229" h="3022600">
                  <a:moveTo>
                    <a:pt x="16560" y="2028367"/>
                  </a:moveTo>
                  <a:lnTo>
                    <a:pt x="15748" y="2032000"/>
                  </a:lnTo>
                  <a:lnTo>
                    <a:pt x="14325" y="2044700"/>
                  </a:lnTo>
                  <a:lnTo>
                    <a:pt x="16040" y="2032000"/>
                  </a:lnTo>
                  <a:lnTo>
                    <a:pt x="16560" y="2028367"/>
                  </a:lnTo>
                  <a:close/>
                </a:path>
                <a:path w="1967229" h="3022600">
                  <a:moveTo>
                    <a:pt x="18453" y="2019300"/>
                  </a:moveTo>
                  <a:lnTo>
                    <a:pt x="17843" y="2019300"/>
                  </a:lnTo>
                  <a:lnTo>
                    <a:pt x="16560" y="2028367"/>
                  </a:lnTo>
                  <a:lnTo>
                    <a:pt x="18199" y="2021039"/>
                  </a:lnTo>
                  <a:lnTo>
                    <a:pt x="18453" y="2019300"/>
                  </a:lnTo>
                  <a:close/>
                </a:path>
                <a:path w="1967229" h="3022600">
                  <a:moveTo>
                    <a:pt x="45046" y="2476500"/>
                  </a:moveTo>
                  <a:lnTo>
                    <a:pt x="40957" y="2462199"/>
                  </a:lnTo>
                  <a:lnTo>
                    <a:pt x="35788" y="2451100"/>
                  </a:lnTo>
                  <a:lnTo>
                    <a:pt x="45046" y="2476500"/>
                  </a:lnTo>
                  <a:close/>
                </a:path>
                <a:path w="1967229" h="3022600">
                  <a:moveTo>
                    <a:pt x="148120" y="2679700"/>
                  </a:moveTo>
                  <a:lnTo>
                    <a:pt x="142087" y="2669387"/>
                  </a:lnTo>
                  <a:lnTo>
                    <a:pt x="144970" y="2679700"/>
                  </a:lnTo>
                  <a:lnTo>
                    <a:pt x="148120" y="2679700"/>
                  </a:lnTo>
                  <a:close/>
                </a:path>
                <a:path w="1967229" h="3022600">
                  <a:moveTo>
                    <a:pt x="148958" y="2681046"/>
                  </a:moveTo>
                  <a:lnTo>
                    <a:pt x="148577" y="2679700"/>
                  </a:lnTo>
                  <a:lnTo>
                    <a:pt x="148120" y="2679700"/>
                  </a:lnTo>
                  <a:lnTo>
                    <a:pt x="148958" y="2681046"/>
                  </a:lnTo>
                  <a:close/>
                </a:path>
                <a:path w="1967229" h="3022600">
                  <a:moveTo>
                    <a:pt x="156108" y="2692400"/>
                  </a:moveTo>
                  <a:lnTo>
                    <a:pt x="148958" y="2681046"/>
                  </a:lnTo>
                  <a:lnTo>
                    <a:pt x="152260" y="2692400"/>
                  </a:lnTo>
                  <a:lnTo>
                    <a:pt x="156108" y="2692400"/>
                  </a:lnTo>
                  <a:close/>
                </a:path>
                <a:path w="1967229" h="3022600">
                  <a:moveTo>
                    <a:pt x="350913" y="1480629"/>
                  </a:moveTo>
                  <a:lnTo>
                    <a:pt x="342734" y="1485900"/>
                  </a:lnTo>
                  <a:lnTo>
                    <a:pt x="326821" y="1506334"/>
                  </a:lnTo>
                  <a:lnTo>
                    <a:pt x="335330" y="1498600"/>
                  </a:lnTo>
                  <a:lnTo>
                    <a:pt x="346417" y="1487373"/>
                  </a:lnTo>
                  <a:lnTo>
                    <a:pt x="350913" y="1480629"/>
                  </a:lnTo>
                  <a:close/>
                </a:path>
                <a:path w="1967229" h="3022600">
                  <a:moveTo>
                    <a:pt x="723620" y="15163"/>
                  </a:moveTo>
                  <a:lnTo>
                    <a:pt x="713460" y="0"/>
                  </a:lnTo>
                  <a:lnTo>
                    <a:pt x="716851" y="12700"/>
                  </a:lnTo>
                  <a:lnTo>
                    <a:pt x="717651" y="12700"/>
                  </a:lnTo>
                  <a:lnTo>
                    <a:pt x="723620" y="15163"/>
                  </a:lnTo>
                  <a:close/>
                </a:path>
                <a:path w="1967229" h="3022600">
                  <a:moveTo>
                    <a:pt x="1061339" y="463384"/>
                  </a:moveTo>
                  <a:lnTo>
                    <a:pt x="1060780" y="457200"/>
                  </a:lnTo>
                  <a:lnTo>
                    <a:pt x="1059611" y="457200"/>
                  </a:lnTo>
                  <a:lnTo>
                    <a:pt x="1060627" y="460997"/>
                  </a:lnTo>
                  <a:lnTo>
                    <a:pt x="1061339" y="463384"/>
                  </a:lnTo>
                  <a:close/>
                </a:path>
                <a:path w="1967229" h="3022600">
                  <a:moveTo>
                    <a:pt x="1349286" y="546100"/>
                  </a:moveTo>
                  <a:lnTo>
                    <a:pt x="1337767" y="533450"/>
                  </a:lnTo>
                  <a:lnTo>
                    <a:pt x="1343240" y="546100"/>
                  </a:lnTo>
                  <a:lnTo>
                    <a:pt x="1349286" y="546100"/>
                  </a:lnTo>
                  <a:close/>
                </a:path>
                <a:path w="1967229" h="3022600">
                  <a:moveTo>
                    <a:pt x="1702841" y="2705100"/>
                  </a:moveTo>
                  <a:lnTo>
                    <a:pt x="1699285" y="2705100"/>
                  </a:lnTo>
                  <a:lnTo>
                    <a:pt x="1692198" y="2715882"/>
                  </a:lnTo>
                  <a:lnTo>
                    <a:pt x="1702841" y="2705100"/>
                  </a:lnTo>
                  <a:close/>
                </a:path>
                <a:path w="1967229" h="3022600">
                  <a:moveTo>
                    <a:pt x="1878406" y="1526273"/>
                  </a:moveTo>
                  <a:lnTo>
                    <a:pt x="1878164" y="1525524"/>
                  </a:lnTo>
                  <a:lnTo>
                    <a:pt x="1878037" y="1525117"/>
                  </a:lnTo>
                  <a:lnTo>
                    <a:pt x="1877961" y="1524952"/>
                  </a:lnTo>
                  <a:lnTo>
                    <a:pt x="1878406" y="1526273"/>
                  </a:lnTo>
                  <a:close/>
                </a:path>
                <a:path w="1967229" h="3022600">
                  <a:moveTo>
                    <a:pt x="1882152" y="1537830"/>
                  </a:moveTo>
                  <a:lnTo>
                    <a:pt x="1878406" y="1526273"/>
                  </a:lnTo>
                  <a:lnTo>
                    <a:pt x="1880628" y="1533486"/>
                  </a:lnTo>
                  <a:lnTo>
                    <a:pt x="1882152" y="1537830"/>
                  </a:lnTo>
                  <a:close/>
                </a:path>
                <a:path w="1967229" h="3022600">
                  <a:moveTo>
                    <a:pt x="1885530" y="1549171"/>
                  </a:moveTo>
                  <a:lnTo>
                    <a:pt x="1883168" y="1540725"/>
                  </a:lnTo>
                  <a:lnTo>
                    <a:pt x="1882152" y="1537830"/>
                  </a:lnTo>
                  <a:lnTo>
                    <a:pt x="1883067" y="1540725"/>
                  </a:lnTo>
                  <a:lnTo>
                    <a:pt x="1885530" y="1549171"/>
                  </a:lnTo>
                  <a:close/>
                </a:path>
                <a:path w="1967229" h="3022600">
                  <a:moveTo>
                    <a:pt x="1888426" y="2336800"/>
                  </a:moveTo>
                  <a:lnTo>
                    <a:pt x="1887639" y="2336800"/>
                  </a:lnTo>
                  <a:lnTo>
                    <a:pt x="1884641" y="2345004"/>
                  </a:lnTo>
                  <a:lnTo>
                    <a:pt x="1885962" y="2342540"/>
                  </a:lnTo>
                  <a:lnTo>
                    <a:pt x="1888426" y="2336800"/>
                  </a:lnTo>
                  <a:close/>
                </a:path>
                <a:path w="1967229" h="3022600">
                  <a:moveTo>
                    <a:pt x="1906993" y="1626958"/>
                  </a:moveTo>
                  <a:lnTo>
                    <a:pt x="1894662" y="1581975"/>
                  </a:lnTo>
                  <a:lnTo>
                    <a:pt x="1887080" y="1554480"/>
                  </a:lnTo>
                  <a:lnTo>
                    <a:pt x="1885530" y="1549171"/>
                  </a:lnTo>
                  <a:lnTo>
                    <a:pt x="1891779" y="1572120"/>
                  </a:lnTo>
                  <a:lnTo>
                    <a:pt x="1906993" y="1626958"/>
                  </a:lnTo>
                  <a:close/>
                </a:path>
                <a:path w="1967229" h="3022600">
                  <a:moveTo>
                    <a:pt x="1914423" y="1663700"/>
                  </a:moveTo>
                  <a:lnTo>
                    <a:pt x="1911451" y="1651000"/>
                  </a:lnTo>
                  <a:lnTo>
                    <a:pt x="1908365" y="1638300"/>
                  </a:lnTo>
                  <a:lnTo>
                    <a:pt x="1903514" y="1625600"/>
                  </a:lnTo>
                  <a:lnTo>
                    <a:pt x="1896706" y="1600200"/>
                  </a:lnTo>
                  <a:lnTo>
                    <a:pt x="1887753" y="1562100"/>
                  </a:lnTo>
                  <a:lnTo>
                    <a:pt x="1886089" y="1562100"/>
                  </a:lnTo>
                  <a:lnTo>
                    <a:pt x="1883143" y="1549400"/>
                  </a:lnTo>
                  <a:lnTo>
                    <a:pt x="1880044" y="1536700"/>
                  </a:lnTo>
                  <a:lnTo>
                    <a:pt x="1876856" y="1524000"/>
                  </a:lnTo>
                  <a:lnTo>
                    <a:pt x="1876513" y="1522958"/>
                  </a:lnTo>
                  <a:lnTo>
                    <a:pt x="1876513" y="1524000"/>
                  </a:lnTo>
                  <a:lnTo>
                    <a:pt x="1872500" y="1516710"/>
                  </a:lnTo>
                  <a:lnTo>
                    <a:pt x="1871027" y="1511300"/>
                  </a:lnTo>
                  <a:lnTo>
                    <a:pt x="1863610" y="1484198"/>
                  </a:lnTo>
                  <a:lnTo>
                    <a:pt x="1876513" y="1524000"/>
                  </a:lnTo>
                  <a:lnTo>
                    <a:pt x="1876513" y="1522958"/>
                  </a:lnTo>
                  <a:lnTo>
                    <a:pt x="1862493" y="1479918"/>
                  </a:lnTo>
                  <a:lnTo>
                    <a:pt x="1864995" y="1485900"/>
                  </a:lnTo>
                  <a:lnTo>
                    <a:pt x="1861464" y="1476324"/>
                  </a:lnTo>
                  <a:lnTo>
                    <a:pt x="1860600" y="1473200"/>
                  </a:lnTo>
                  <a:lnTo>
                    <a:pt x="1860308" y="1473200"/>
                  </a:lnTo>
                  <a:lnTo>
                    <a:pt x="1860346" y="1473327"/>
                  </a:lnTo>
                  <a:lnTo>
                    <a:pt x="1862150" y="1478851"/>
                  </a:lnTo>
                  <a:lnTo>
                    <a:pt x="1860296" y="1473200"/>
                  </a:lnTo>
                  <a:lnTo>
                    <a:pt x="1856587" y="1460500"/>
                  </a:lnTo>
                  <a:lnTo>
                    <a:pt x="1855927" y="1460500"/>
                  </a:lnTo>
                  <a:lnTo>
                    <a:pt x="1858225" y="1467573"/>
                  </a:lnTo>
                  <a:lnTo>
                    <a:pt x="1850910" y="1447800"/>
                  </a:lnTo>
                  <a:lnTo>
                    <a:pt x="1846707" y="1435100"/>
                  </a:lnTo>
                  <a:lnTo>
                    <a:pt x="1837956" y="1409700"/>
                  </a:lnTo>
                  <a:lnTo>
                    <a:pt x="1833727" y="1397000"/>
                  </a:lnTo>
                  <a:lnTo>
                    <a:pt x="1812798" y="1346200"/>
                  </a:lnTo>
                  <a:lnTo>
                    <a:pt x="1793773" y="1295400"/>
                  </a:lnTo>
                  <a:lnTo>
                    <a:pt x="1773974" y="1244600"/>
                  </a:lnTo>
                  <a:lnTo>
                    <a:pt x="1753400" y="1193800"/>
                  </a:lnTo>
                  <a:lnTo>
                    <a:pt x="1732038" y="1155700"/>
                  </a:lnTo>
                  <a:lnTo>
                    <a:pt x="1709877" y="1104900"/>
                  </a:lnTo>
                  <a:lnTo>
                    <a:pt x="1686915" y="1054100"/>
                  </a:lnTo>
                  <a:lnTo>
                    <a:pt x="1663128" y="1016000"/>
                  </a:lnTo>
                  <a:lnTo>
                    <a:pt x="1638528" y="965200"/>
                  </a:lnTo>
                  <a:lnTo>
                    <a:pt x="1613077" y="927100"/>
                  </a:lnTo>
                  <a:lnTo>
                    <a:pt x="1586750" y="876300"/>
                  </a:lnTo>
                  <a:lnTo>
                    <a:pt x="1559521" y="838200"/>
                  </a:lnTo>
                  <a:lnTo>
                    <a:pt x="1531378" y="800100"/>
                  </a:lnTo>
                  <a:lnTo>
                    <a:pt x="1502295" y="749300"/>
                  </a:lnTo>
                  <a:lnTo>
                    <a:pt x="1472247" y="711200"/>
                  </a:lnTo>
                  <a:lnTo>
                    <a:pt x="1441208" y="673100"/>
                  </a:lnTo>
                  <a:lnTo>
                    <a:pt x="1409153" y="622300"/>
                  </a:lnTo>
                  <a:lnTo>
                    <a:pt x="1376083" y="584200"/>
                  </a:lnTo>
                  <a:lnTo>
                    <a:pt x="1341945" y="546100"/>
                  </a:lnTo>
                  <a:lnTo>
                    <a:pt x="1337754" y="533450"/>
                  </a:lnTo>
                  <a:lnTo>
                    <a:pt x="1314119" y="508000"/>
                  </a:lnTo>
                  <a:lnTo>
                    <a:pt x="1302537" y="495300"/>
                  </a:lnTo>
                  <a:lnTo>
                    <a:pt x="1279779" y="469900"/>
                  </a:lnTo>
                  <a:lnTo>
                    <a:pt x="1257007" y="444500"/>
                  </a:lnTo>
                  <a:lnTo>
                    <a:pt x="1233665" y="431800"/>
                  </a:lnTo>
                  <a:lnTo>
                    <a:pt x="1187259" y="381000"/>
                  </a:lnTo>
                  <a:lnTo>
                    <a:pt x="1163561" y="355600"/>
                  </a:lnTo>
                  <a:lnTo>
                    <a:pt x="1152715" y="342900"/>
                  </a:lnTo>
                  <a:lnTo>
                    <a:pt x="1145514" y="342900"/>
                  </a:lnTo>
                  <a:lnTo>
                    <a:pt x="1140663" y="330200"/>
                  </a:lnTo>
                  <a:lnTo>
                    <a:pt x="1132128" y="330200"/>
                  </a:lnTo>
                  <a:lnTo>
                    <a:pt x="1124800" y="317500"/>
                  </a:lnTo>
                  <a:lnTo>
                    <a:pt x="1114577" y="317500"/>
                  </a:lnTo>
                  <a:lnTo>
                    <a:pt x="1086662" y="292100"/>
                  </a:lnTo>
                  <a:lnTo>
                    <a:pt x="1025359" y="241300"/>
                  </a:lnTo>
                  <a:lnTo>
                    <a:pt x="953592" y="177800"/>
                  </a:lnTo>
                  <a:lnTo>
                    <a:pt x="914387" y="152400"/>
                  </a:lnTo>
                  <a:lnTo>
                    <a:pt x="787527" y="63500"/>
                  </a:lnTo>
                  <a:lnTo>
                    <a:pt x="748461" y="25400"/>
                  </a:lnTo>
                  <a:lnTo>
                    <a:pt x="723620" y="15163"/>
                  </a:lnTo>
                  <a:lnTo>
                    <a:pt x="798537" y="127000"/>
                  </a:lnTo>
                  <a:lnTo>
                    <a:pt x="862482" y="215900"/>
                  </a:lnTo>
                  <a:lnTo>
                    <a:pt x="866775" y="228600"/>
                  </a:lnTo>
                  <a:lnTo>
                    <a:pt x="871588" y="228600"/>
                  </a:lnTo>
                  <a:lnTo>
                    <a:pt x="874852" y="241300"/>
                  </a:lnTo>
                  <a:lnTo>
                    <a:pt x="900633" y="279400"/>
                  </a:lnTo>
                  <a:lnTo>
                    <a:pt x="915517" y="304800"/>
                  </a:lnTo>
                  <a:lnTo>
                    <a:pt x="953998" y="355600"/>
                  </a:lnTo>
                  <a:lnTo>
                    <a:pt x="955281" y="368300"/>
                  </a:lnTo>
                  <a:lnTo>
                    <a:pt x="958405" y="368300"/>
                  </a:lnTo>
                  <a:lnTo>
                    <a:pt x="962240" y="381000"/>
                  </a:lnTo>
                  <a:lnTo>
                    <a:pt x="965898" y="381000"/>
                  </a:lnTo>
                  <a:lnTo>
                    <a:pt x="968209" y="393700"/>
                  </a:lnTo>
                  <a:lnTo>
                    <a:pt x="973391" y="393700"/>
                  </a:lnTo>
                  <a:lnTo>
                    <a:pt x="976096" y="406400"/>
                  </a:lnTo>
                  <a:lnTo>
                    <a:pt x="979919" y="406400"/>
                  </a:lnTo>
                  <a:lnTo>
                    <a:pt x="984796" y="419100"/>
                  </a:lnTo>
                  <a:lnTo>
                    <a:pt x="990663" y="431800"/>
                  </a:lnTo>
                  <a:lnTo>
                    <a:pt x="997826" y="444500"/>
                  </a:lnTo>
                  <a:lnTo>
                    <a:pt x="1006017" y="469900"/>
                  </a:lnTo>
                  <a:lnTo>
                    <a:pt x="1014514" y="482600"/>
                  </a:lnTo>
                  <a:lnTo>
                    <a:pt x="1022616" y="508000"/>
                  </a:lnTo>
                  <a:lnTo>
                    <a:pt x="1029220" y="533450"/>
                  </a:lnTo>
                  <a:lnTo>
                    <a:pt x="1034440" y="558800"/>
                  </a:lnTo>
                  <a:lnTo>
                    <a:pt x="1038275" y="571500"/>
                  </a:lnTo>
                  <a:lnTo>
                    <a:pt x="1040663" y="596900"/>
                  </a:lnTo>
                  <a:lnTo>
                    <a:pt x="1040295" y="584200"/>
                  </a:lnTo>
                  <a:lnTo>
                    <a:pt x="1042289" y="596900"/>
                  </a:lnTo>
                  <a:lnTo>
                    <a:pt x="1042733" y="609600"/>
                  </a:lnTo>
                  <a:lnTo>
                    <a:pt x="1043266" y="622300"/>
                  </a:lnTo>
                  <a:lnTo>
                    <a:pt x="1044092" y="635000"/>
                  </a:lnTo>
                  <a:lnTo>
                    <a:pt x="1044473" y="635000"/>
                  </a:lnTo>
                  <a:lnTo>
                    <a:pt x="1044549" y="647700"/>
                  </a:lnTo>
                  <a:lnTo>
                    <a:pt x="1044384" y="660400"/>
                  </a:lnTo>
                  <a:lnTo>
                    <a:pt x="1043749" y="673100"/>
                  </a:lnTo>
                  <a:lnTo>
                    <a:pt x="1042898" y="685800"/>
                  </a:lnTo>
                  <a:lnTo>
                    <a:pt x="1043533" y="685800"/>
                  </a:lnTo>
                  <a:lnTo>
                    <a:pt x="1042898" y="698500"/>
                  </a:lnTo>
                  <a:lnTo>
                    <a:pt x="1042162" y="698500"/>
                  </a:lnTo>
                  <a:lnTo>
                    <a:pt x="1042898" y="685800"/>
                  </a:lnTo>
                  <a:lnTo>
                    <a:pt x="1042593" y="685800"/>
                  </a:lnTo>
                  <a:lnTo>
                    <a:pt x="1042149" y="698500"/>
                  </a:lnTo>
                  <a:lnTo>
                    <a:pt x="1040930" y="711200"/>
                  </a:lnTo>
                  <a:lnTo>
                    <a:pt x="1039825" y="711200"/>
                  </a:lnTo>
                  <a:lnTo>
                    <a:pt x="1038682" y="723900"/>
                  </a:lnTo>
                  <a:lnTo>
                    <a:pt x="1037361" y="723900"/>
                  </a:lnTo>
                  <a:lnTo>
                    <a:pt x="1035723" y="736600"/>
                  </a:lnTo>
                  <a:lnTo>
                    <a:pt x="1075804" y="736600"/>
                  </a:lnTo>
                  <a:lnTo>
                    <a:pt x="1078077" y="723900"/>
                  </a:lnTo>
                  <a:lnTo>
                    <a:pt x="1080147" y="711200"/>
                  </a:lnTo>
                  <a:lnTo>
                    <a:pt x="1082306" y="711200"/>
                  </a:lnTo>
                  <a:lnTo>
                    <a:pt x="1083729" y="698500"/>
                  </a:lnTo>
                  <a:lnTo>
                    <a:pt x="1084313" y="698500"/>
                  </a:lnTo>
                  <a:lnTo>
                    <a:pt x="1085354" y="685800"/>
                  </a:lnTo>
                  <a:lnTo>
                    <a:pt x="1086167" y="673100"/>
                  </a:lnTo>
                  <a:lnTo>
                    <a:pt x="1087577" y="673100"/>
                  </a:lnTo>
                  <a:lnTo>
                    <a:pt x="1087729" y="660400"/>
                  </a:lnTo>
                  <a:lnTo>
                    <a:pt x="1088923" y="647700"/>
                  </a:lnTo>
                  <a:lnTo>
                    <a:pt x="1089240" y="635000"/>
                  </a:lnTo>
                  <a:lnTo>
                    <a:pt x="1088999" y="622300"/>
                  </a:lnTo>
                  <a:lnTo>
                    <a:pt x="1086370" y="584200"/>
                  </a:lnTo>
                  <a:lnTo>
                    <a:pt x="1080160" y="533400"/>
                  </a:lnTo>
                  <a:lnTo>
                    <a:pt x="1070991" y="495300"/>
                  </a:lnTo>
                  <a:lnTo>
                    <a:pt x="1061339" y="463384"/>
                  </a:lnTo>
                  <a:lnTo>
                    <a:pt x="1061389" y="463880"/>
                  </a:lnTo>
                  <a:lnTo>
                    <a:pt x="1060627" y="460997"/>
                  </a:lnTo>
                  <a:lnTo>
                    <a:pt x="1059472" y="457200"/>
                  </a:lnTo>
                  <a:lnTo>
                    <a:pt x="1059611" y="457200"/>
                  </a:lnTo>
                  <a:lnTo>
                    <a:pt x="1056233" y="444500"/>
                  </a:lnTo>
                  <a:lnTo>
                    <a:pt x="1046340" y="419100"/>
                  </a:lnTo>
                  <a:lnTo>
                    <a:pt x="1032992" y="393700"/>
                  </a:lnTo>
                  <a:lnTo>
                    <a:pt x="1015898" y="355600"/>
                  </a:lnTo>
                  <a:lnTo>
                    <a:pt x="1006144" y="330200"/>
                  </a:lnTo>
                  <a:lnTo>
                    <a:pt x="1001483" y="330200"/>
                  </a:lnTo>
                  <a:lnTo>
                    <a:pt x="999591" y="317500"/>
                  </a:lnTo>
                  <a:lnTo>
                    <a:pt x="993813" y="317500"/>
                  </a:lnTo>
                  <a:lnTo>
                    <a:pt x="988606" y="304800"/>
                  </a:lnTo>
                  <a:lnTo>
                    <a:pt x="984719" y="304800"/>
                  </a:lnTo>
                  <a:lnTo>
                    <a:pt x="980909" y="292227"/>
                  </a:lnTo>
                  <a:lnTo>
                    <a:pt x="1001776" y="304800"/>
                  </a:lnTo>
                  <a:lnTo>
                    <a:pt x="1030833" y="330200"/>
                  </a:lnTo>
                  <a:lnTo>
                    <a:pt x="1038326" y="342900"/>
                  </a:lnTo>
                  <a:lnTo>
                    <a:pt x="1040269" y="342900"/>
                  </a:lnTo>
                  <a:lnTo>
                    <a:pt x="1099820" y="393700"/>
                  </a:lnTo>
                  <a:lnTo>
                    <a:pt x="1110742" y="406400"/>
                  </a:lnTo>
                  <a:lnTo>
                    <a:pt x="1121244" y="419100"/>
                  </a:lnTo>
                  <a:lnTo>
                    <a:pt x="1131201" y="419100"/>
                  </a:lnTo>
                  <a:lnTo>
                    <a:pt x="1140485" y="431800"/>
                  </a:lnTo>
                  <a:lnTo>
                    <a:pt x="1196632" y="482600"/>
                  </a:lnTo>
                  <a:lnTo>
                    <a:pt x="1185341" y="469900"/>
                  </a:lnTo>
                  <a:lnTo>
                    <a:pt x="1209979" y="495300"/>
                  </a:lnTo>
                  <a:lnTo>
                    <a:pt x="1216888" y="508000"/>
                  </a:lnTo>
                  <a:lnTo>
                    <a:pt x="1222527" y="508000"/>
                  </a:lnTo>
                  <a:lnTo>
                    <a:pt x="1227594" y="520700"/>
                  </a:lnTo>
                  <a:lnTo>
                    <a:pt x="1234617" y="520700"/>
                  </a:lnTo>
                  <a:lnTo>
                    <a:pt x="1240777" y="533400"/>
                  </a:lnTo>
                  <a:lnTo>
                    <a:pt x="1246301" y="533400"/>
                  </a:lnTo>
                  <a:lnTo>
                    <a:pt x="1251407" y="546100"/>
                  </a:lnTo>
                  <a:lnTo>
                    <a:pt x="1272120" y="558800"/>
                  </a:lnTo>
                  <a:lnTo>
                    <a:pt x="1278496" y="571500"/>
                  </a:lnTo>
                  <a:lnTo>
                    <a:pt x="1285798" y="584200"/>
                  </a:lnTo>
                  <a:lnTo>
                    <a:pt x="1294104" y="584200"/>
                  </a:lnTo>
                  <a:lnTo>
                    <a:pt x="1303489" y="596900"/>
                  </a:lnTo>
                  <a:lnTo>
                    <a:pt x="1304366" y="596900"/>
                  </a:lnTo>
                  <a:lnTo>
                    <a:pt x="1310195" y="609600"/>
                  </a:lnTo>
                  <a:lnTo>
                    <a:pt x="1319758" y="609600"/>
                  </a:lnTo>
                  <a:lnTo>
                    <a:pt x="1331861" y="622300"/>
                  </a:lnTo>
                  <a:lnTo>
                    <a:pt x="1358849" y="660400"/>
                  </a:lnTo>
                  <a:lnTo>
                    <a:pt x="1371295" y="673100"/>
                  </a:lnTo>
                  <a:lnTo>
                    <a:pt x="1380934" y="685800"/>
                  </a:lnTo>
                  <a:lnTo>
                    <a:pt x="1379740" y="673100"/>
                  </a:lnTo>
                  <a:lnTo>
                    <a:pt x="1393939" y="698500"/>
                  </a:lnTo>
                  <a:lnTo>
                    <a:pt x="1411490" y="711200"/>
                  </a:lnTo>
                  <a:lnTo>
                    <a:pt x="1431429" y="736600"/>
                  </a:lnTo>
                  <a:lnTo>
                    <a:pt x="1452841" y="762000"/>
                  </a:lnTo>
                  <a:lnTo>
                    <a:pt x="1496288" y="825500"/>
                  </a:lnTo>
                  <a:lnTo>
                    <a:pt x="1517650" y="850900"/>
                  </a:lnTo>
                  <a:lnTo>
                    <a:pt x="1536700" y="876300"/>
                  </a:lnTo>
                  <a:lnTo>
                    <a:pt x="1534033" y="876300"/>
                  </a:lnTo>
                  <a:lnTo>
                    <a:pt x="1551038" y="901700"/>
                  </a:lnTo>
                  <a:lnTo>
                    <a:pt x="1570266" y="927100"/>
                  </a:lnTo>
                  <a:lnTo>
                    <a:pt x="1590395" y="952500"/>
                  </a:lnTo>
                  <a:lnTo>
                    <a:pt x="1610055" y="990600"/>
                  </a:lnTo>
                  <a:lnTo>
                    <a:pt x="1638312" y="1028700"/>
                  </a:lnTo>
                  <a:lnTo>
                    <a:pt x="1672386" y="1092200"/>
                  </a:lnTo>
                  <a:lnTo>
                    <a:pt x="1695488" y="1130300"/>
                  </a:lnTo>
                  <a:lnTo>
                    <a:pt x="1701571" y="1143000"/>
                  </a:lnTo>
                  <a:lnTo>
                    <a:pt x="1707438" y="1155700"/>
                  </a:lnTo>
                  <a:lnTo>
                    <a:pt x="1713306" y="1155700"/>
                  </a:lnTo>
                  <a:lnTo>
                    <a:pt x="1719376" y="1168400"/>
                  </a:lnTo>
                  <a:lnTo>
                    <a:pt x="1731797" y="1193800"/>
                  </a:lnTo>
                  <a:lnTo>
                    <a:pt x="1744560" y="1219200"/>
                  </a:lnTo>
                  <a:lnTo>
                    <a:pt x="1757248" y="1244600"/>
                  </a:lnTo>
                  <a:lnTo>
                    <a:pt x="1769427" y="1270000"/>
                  </a:lnTo>
                  <a:lnTo>
                    <a:pt x="1794217" y="1333500"/>
                  </a:lnTo>
                  <a:lnTo>
                    <a:pt x="1800364" y="1346200"/>
                  </a:lnTo>
                  <a:lnTo>
                    <a:pt x="1806079" y="1358900"/>
                  </a:lnTo>
                  <a:lnTo>
                    <a:pt x="1811629" y="1371600"/>
                  </a:lnTo>
                  <a:lnTo>
                    <a:pt x="1817281" y="1384300"/>
                  </a:lnTo>
                  <a:lnTo>
                    <a:pt x="1839620" y="1447800"/>
                  </a:lnTo>
                  <a:lnTo>
                    <a:pt x="1844675" y="1460500"/>
                  </a:lnTo>
                  <a:lnTo>
                    <a:pt x="1849577" y="1473327"/>
                  </a:lnTo>
                  <a:lnTo>
                    <a:pt x="1874901" y="1549400"/>
                  </a:lnTo>
                  <a:lnTo>
                    <a:pt x="1885378" y="1587500"/>
                  </a:lnTo>
                  <a:lnTo>
                    <a:pt x="1888769" y="1600200"/>
                  </a:lnTo>
                  <a:lnTo>
                    <a:pt x="1892833" y="1612900"/>
                  </a:lnTo>
                  <a:lnTo>
                    <a:pt x="1900047" y="1625600"/>
                  </a:lnTo>
                  <a:lnTo>
                    <a:pt x="1904314" y="1638300"/>
                  </a:lnTo>
                  <a:lnTo>
                    <a:pt x="1907298" y="1651000"/>
                  </a:lnTo>
                  <a:lnTo>
                    <a:pt x="1910664" y="1663700"/>
                  </a:lnTo>
                  <a:lnTo>
                    <a:pt x="1914423" y="1663700"/>
                  </a:lnTo>
                  <a:close/>
                </a:path>
                <a:path w="1967229" h="3022600">
                  <a:moveTo>
                    <a:pt x="1918690" y="2349500"/>
                  </a:moveTo>
                  <a:lnTo>
                    <a:pt x="1882990" y="2349500"/>
                  </a:lnTo>
                  <a:lnTo>
                    <a:pt x="1882203" y="2349500"/>
                  </a:lnTo>
                  <a:lnTo>
                    <a:pt x="1872551" y="2374900"/>
                  </a:lnTo>
                  <a:lnTo>
                    <a:pt x="1862277" y="2400300"/>
                  </a:lnTo>
                  <a:lnTo>
                    <a:pt x="1839290" y="2438400"/>
                  </a:lnTo>
                  <a:lnTo>
                    <a:pt x="1834642" y="2438400"/>
                  </a:lnTo>
                  <a:lnTo>
                    <a:pt x="1825066" y="2463800"/>
                  </a:lnTo>
                  <a:lnTo>
                    <a:pt x="1806016" y="2489200"/>
                  </a:lnTo>
                  <a:lnTo>
                    <a:pt x="1800212" y="2501900"/>
                  </a:lnTo>
                  <a:lnTo>
                    <a:pt x="1793913" y="2501900"/>
                  </a:lnTo>
                  <a:lnTo>
                    <a:pt x="1787410" y="2514600"/>
                  </a:lnTo>
                  <a:lnTo>
                    <a:pt x="1780997" y="2527300"/>
                  </a:lnTo>
                  <a:lnTo>
                    <a:pt x="1767471" y="2540000"/>
                  </a:lnTo>
                  <a:lnTo>
                    <a:pt x="1763788" y="2552700"/>
                  </a:lnTo>
                  <a:lnTo>
                    <a:pt x="1759877" y="2552700"/>
                  </a:lnTo>
                  <a:lnTo>
                    <a:pt x="1755698" y="2565400"/>
                  </a:lnTo>
                  <a:lnTo>
                    <a:pt x="1741817" y="2578100"/>
                  </a:lnTo>
                  <a:lnTo>
                    <a:pt x="1732013" y="2590800"/>
                  </a:lnTo>
                  <a:lnTo>
                    <a:pt x="1721624" y="2603500"/>
                  </a:lnTo>
                  <a:lnTo>
                    <a:pt x="1685696" y="2641600"/>
                  </a:lnTo>
                  <a:lnTo>
                    <a:pt x="1628571" y="2692400"/>
                  </a:lnTo>
                  <a:lnTo>
                    <a:pt x="1595729" y="2717800"/>
                  </a:lnTo>
                  <a:lnTo>
                    <a:pt x="1560626" y="2743200"/>
                  </a:lnTo>
                  <a:lnTo>
                    <a:pt x="1523187" y="2768600"/>
                  </a:lnTo>
                  <a:lnTo>
                    <a:pt x="1483194" y="2794000"/>
                  </a:lnTo>
                  <a:lnTo>
                    <a:pt x="1476565" y="2806700"/>
                  </a:lnTo>
                  <a:lnTo>
                    <a:pt x="1462506" y="2806700"/>
                  </a:lnTo>
                  <a:lnTo>
                    <a:pt x="1441272" y="2819400"/>
                  </a:lnTo>
                  <a:lnTo>
                    <a:pt x="1397609" y="2844800"/>
                  </a:lnTo>
                  <a:lnTo>
                    <a:pt x="1352423" y="2870200"/>
                  </a:lnTo>
                  <a:lnTo>
                    <a:pt x="1305966" y="2882900"/>
                  </a:lnTo>
                  <a:lnTo>
                    <a:pt x="1258506" y="2908300"/>
                  </a:lnTo>
                  <a:lnTo>
                    <a:pt x="1246479" y="2908300"/>
                  </a:lnTo>
                  <a:lnTo>
                    <a:pt x="1234503" y="2921000"/>
                  </a:lnTo>
                  <a:lnTo>
                    <a:pt x="1210335" y="2921000"/>
                  </a:lnTo>
                  <a:lnTo>
                    <a:pt x="1186065" y="2933700"/>
                  </a:lnTo>
                  <a:lnTo>
                    <a:pt x="1158265" y="2933700"/>
                  </a:lnTo>
                  <a:lnTo>
                    <a:pt x="1150048" y="2921000"/>
                  </a:lnTo>
                  <a:lnTo>
                    <a:pt x="1146149" y="2921000"/>
                  </a:lnTo>
                  <a:lnTo>
                    <a:pt x="1142161" y="2908300"/>
                  </a:lnTo>
                  <a:lnTo>
                    <a:pt x="1138085" y="2908300"/>
                  </a:lnTo>
                  <a:lnTo>
                    <a:pt x="1102715" y="2870200"/>
                  </a:lnTo>
                  <a:lnTo>
                    <a:pt x="1063459" y="2832100"/>
                  </a:lnTo>
                  <a:lnTo>
                    <a:pt x="1035431" y="2806700"/>
                  </a:lnTo>
                  <a:lnTo>
                    <a:pt x="1021410" y="2794000"/>
                  </a:lnTo>
                  <a:lnTo>
                    <a:pt x="977595" y="2768600"/>
                  </a:lnTo>
                  <a:lnTo>
                    <a:pt x="966546" y="2768600"/>
                  </a:lnTo>
                  <a:lnTo>
                    <a:pt x="955370" y="2755900"/>
                  </a:lnTo>
                  <a:lnTo>
                    <a:pt x="932395" y="2755900"/>
                  </a:lnTo>
                  <a:lnTo>
                    <a:pt x="920788" y="2743200"/>
                  </a:lnTo>
                  <a:lnTo>
                    <a:pt x="886180" y="2743200"/>
                  </a:lnTo>
                  <a:lnTo>
                    <a:pt x="863549" y="2730500"/>
                  </a:lnTo>
                  <a:lnTo>
                    <a:pt x="770661" y="2730500"/>
                  </a:lnTo>
                  <a:lnTo>
                    <a:pt x="761530" y="2743200"/>
                  </a:lnTo>
                  <a:lnTo>
                    <a:pt x="689533" y="2743200"/>
                  </a:lnTo>
                  <a:lnTo>
                    <a:pt x="683209" y="2755900"/>
                  </a:lnTo>
                  <a:lnTo>
                    <a:pt x="679107" y="2755900"/>
                  </a:lnTo>
                  <a:lnTo>
                    <a:pt x="679107" y="2824988"/>
                  </a:lnTo>
                  <a:lnTo>
                    <a:pt x="675411" y="2832100"/>
                  </a:lnTo>
                  <a:lnTo>
                    <a:pt x="670890" y="2832100"/>
                  </a:lnTo>
                  <a:lnTo>
                    <a:pt x="679107" y="2824988"/>
                  </a:lnTo>
                  <a:lnTo>
                    <a:pt x="679107" y="2755900"/>
                  </a:lnTo>
                  <a:lnTo>
                    <a:pt x="658190" y="2755900"/>
                  </a:lnTo>
                  <a:lnTo>
                    <a:pt x="629183" y="2768600"/>
                  </a:lnTo>
                  <a:lnTo>
                    <a:pt x="600392" y="2794000"/>
                  </a:lnTo>
                  <a:lnTo>
                    <a:pt x="572274" y="2806700"/>
                  </a:lnTo>
                  <a:lnTo>
                    <a:pt x="558546" y="2819400"/>
                  </a:lnTo>
                  <a:lnTo>
                    <a:pt x="545109" y="2832100"/>
                  </a:lnTo>
                  <a:lnTo>
                    <a:pt x="531977" y="2844800"/>
                  </a:lnTo>
                  <a:lnTo>
                    <a:pt x="519150" y="2857500"/>
                  </a:lnTo>
                  <a:lnTo>
                    <a:pt x="514845" y="2857500"/>
                  </a:lnTo>
                  <a:lnTo>
                    <a:pt x="510565" y="2870200"/>
                  </a:lnTo>
                  <a:lnTo>
                    <a:pt x="506387" y="2870200"/>
                  </a:lnTo>
                  <a:lnTo>
                    <a:pt x="500176" y="2882900"/>
                  </a:lnTo>
                  <a:lnTo>
                    <a:pt x="494487" y="2882900"/>
                  </a:lnTo>
                  <a:lnTo>
                    <a:pt x="492772" y="2895600"/>
                  </a:lnTo>
                  <a:lnTo>
                    <a:pt x="492010" y="2895600"/>
                  </a:lnTo>
                  <a:lnTo>
                    <a:pt x="485952" y="2882900"/>
                  </a:lnTo>
                  <a:lnTo>
                    <a:pt x="459625" y="2870200"/>
                  </a:lnTo>
                  <a:lnTo>
                    <a:pt x="449618" y="2870200"/>
                  </a:lnTo>
                  <a:lnTo>
                    <a:pt x="427609" y="2857500"/>
                  </a:lnTo>
                  <a:lnTo>
                    <a:pt x="420192" y="2844800"/>
                  </a:lnTo>
                  <a:lnTo>
                    <a:pt x="405599" y="2844800"/>
                  </a:lnTo>
                  <a:lnTo>
                    <a:pt x="376567" y="2819400"/>
                  </a:lnTo>
                  <a:lnTo>
                    <a:pt x="348094" y="2794000"/>
                  </a:lnTo>
                  <a:lnTo>
                    <a:pt x="293560" y="2743200"/>
                  </a:lnTo>
                  <a:lnTo>
                    <a:pt x="259295" y="2705100"/>
                  </a:lnTo>
                  <a:lnTo>
                    <a:pt x="227139" y="2667000"/>
                  </a:lnTo>
                  <a:lnTo>
                    <a:pt x="197319" y="2628900"/>
                  </a:lnTo>
                  <a:lnTo>
                    <a:pt x="170065" y="2590800"/>
                  </a:lnTo>
                  <a:lnTo>
                    <a:pt x="151714" y="2552700"/>
                  </a:lnTo>
                  <a:lnTo>
                    <a:pt x="145592" y="2540000"/>
                  </a:lnTo>
                  <a:lnTo>
                    <a:pt x="124155" y="2489200"/>
                  </a:lnTo>
                  <a:lnTo>
                    <a:pt x="105702" y="2451100"/>
                  </a:lnTo>
                  <a:lnTo>
                    <a:pt x="90551" y="2400300"/>
                  </a:lnTo>
                  <a:lnTo>
                    <a:pt x="78549" y="2349500"/>
                  </a:lnTo>
                  <a:lnTo>
                    <a:pt x="69532" y="2298700"/>
                  </a:lnTo>
                  <a:lnTo>
                    <a:pt x="67462" y="2286000"/>
                  </a:lnTo>
                  <a:lnTo>
                    <a:pt x="63322" y="2260600"/>
                  </a:lnTo>
                  <a:lnTo>
                    <a:pt x="59766" y="2209800"/>
                  </a:lnTo>
                  <a:lnTo>
                    <a:pt x="59105" y="2171700"/>
                  </a:lnTo>
                  <a:lnTo>
                    <a:pt x="59575" y="2146300"/>
                  </a:lnTo>
                  <a:lnTo>
                    <a:pt x="61214" y="2108200"/>
                  </a:lnTo>
                  <a:lnTo>
                    <a:pt x="64046" y="2082800"/>
                  </a:lnTo>
                  <a:lnTo>
                    <a:pt x="64795" y="2070100"/>
                  </a:lnTo>
                  <a:lnTo>
                    <a:pt x="65836" y="2070100"/>
                  </a:lnTo>
                  <a:lnTo>
                    <a:pt x="66992" y="2057400"/>
                  </a:lnTo>
                  <a:lnTo>
                    <a:pt x="68059" y="2044700"/>
                  </a:lnTo>
                  <a:lnTo>
                    <a:pt x="69164" y="2044700"/>
                  </a:lnTo>
                  <a:lnTo>
                    <a:pt x="70167" y="2032000"/>
                  </a:lnTo>
                  <a:lnTo>
                    <a:pt x="71272" y="2032000"/>
                  </a:lnTo>
                  <a:lnTo>
                    <a:pt x="72656" y="2019300"/>
                  </a:lnTo>
                  <a:lnTo>
                    <a:pt x="75463" y="2006600"/>
                  </a:lnTo>
                  <a:lnTo>
                    <a:pt x="78168" y="1993900"/>
                  </a:lnTo>
                  <a:lnTo>
                    <a:pt x="81064" y="1981200"/>
                  </a:lnTo>
                  <a:lnTo>
                    <a:pt x="84366" y="1968500"/>
                  </a:lnTo>
                  <a:lnTo>
                    <a:pt x="87172" y="1955800"/>
                  </a:lnTo>
                  <a:lnTo>
                    <a:pt x="90068" y="1943100"/>
                  </a:lnTo>
                  <a:lnTo>
                    <a:pt x="93218" y="1930400"/>
                  </a:lnTo>
                  <a:lnTo>
                    <a:pt x="96799" y="1930400"/>
                  </a:lnTo>
                  <a:lnTo>
                    <a:pt x="100431" y="1917700"/>
                  </a:lnTo>
                  <a:lnTo>
                    <a:pt x="104152" y="1905000"/>
                  </a:lnTo>
                  <a:lnTo>
                    <a:pt x="108115" y="1892300"/>
                  </a:lnTo>
                  <a:lnTo>
                    <a:pt x="115379" y="1866900"/>
                  </a:lnTo>
                  <a:lnTo>
                    <a:pt x="121145" y="1854200"/>
                  </a:lnTo>
                  <a:lnTo>
                    <a:pt x="124079" y="1854200"/>
                  </a:lnTo>
                  <a:lnTo>
                    <a:pt x="127584" y="1841500"/>
                  </a:lnTo>
                  <a:lnTo>
                    <a:pt x="130708" y="1828800"/>
                  </a:lnTo>
                  <a:lnTo>
                    <a:pt x="140131" y="1816100"/>
                  </a:lnTo>
                  <a:lnTo>
                    <a:pt x="141439" y="1810931"/>
                  </a:lnTo>
                  <a:lnTo>
                    <a:pt x="140766" y="1816100"/>
                  </a:lnTo>
                  <a:lnTo>
                    <a:pt x="143941" y="1803400"/>
                  </a:lnTo>
                  <a:lnTo>
                    <a:pt x="146862" y="1803400"/>
                  </a:lnTo>
                  <a:lnTo>
                    <a:pt x="149352" y="1793430"/>
                  </a:lnTo>
                  <a:lnTo>
                    <a:pt x="150837" y="1790700"/>
                  </a:lnTo>
                  <a:lnTo>
                    <a:pt x="157746" y="1778000"/>
                  </a:lnTo>
                  <a:lnTo>
                    <a:pt x="164160" y="1765300"/>
                  </a:lnTo>
                  <a:lnTo>
                    <a:pt x="169964" y="1752600"/>
                  </a:lnTo>
                  <a:lnTo>
                    <a:pt x="175056" y="1739900"/>
                  </a:lnTo>
                  <a:lnTo>
                    <a:pt x="179374" y="1739900"/>
                  </a:lnTo>
                  <a:lnTo>
                    <a:pt x="183057" y="1727200"/>
                  </a:lnTo>
                  <a:lnTo>
                    <a:pt x="186220" y="1727200"/>
                  </a:lnTo>
                  <a:lnTo>
                    <a:pt x="195465" y="1714500"/>
                  </a:lnTo>
                  <a:lnTo>
                    <a:pt x="197802" y="1714500"/>
                  </a:lnTo>
                  <a:lnTo>
                    <a:pt x="198589" y="1701800"/>
                  </a:lnTo>
                  <a:lnTo>
                    <a:pt x="208000" y="1689100"/>
                  </a:lnTo>
                  <a:lnTo>
                    <a:pt x="211404" y="1689100"/>
                  </a:lnTo>
                  <a:lnTo>
                    <a:pt x="215646" y="1676400"/>
                  </a:lnTo>
                  <a:lnTo>
                    <a:pt x="220865" y="1676400"/>
                  </a:lnTo>
                  <a:lnTo>
                    <a:pt x="226999" y="1663700"/>
                  </a:lnTo>
                  <a:lnTo>
                    <a:pt x="233997" y="1651000"/>
                  </a:lnTo>
                  <a:lnTo>
                    <a:pt x="242163" y="1651000"/>
                  </a:lnTo>
                  <a:lnTo>
                    <a:pt x="251790" y="1638300"/>
                  </a:lnTo>
                  <a:lnTo>
                    <a:pt x="273532" y="1600200"/>
                  </a:lnTo>
                  <a:lnTo>
                    <a:pt x="301472" y="1574800"/>
                  </a:lnTo>
                  <a:lnTo>
                    <a:pt x="335216" y="1536700"/>
                  </a:lnTo>
                  <a:lnTo>
                    <a:pt x="348272" y="1524000"/>
                  </a:lnTo>
                  <a:lnTo>
                    <a:pt x="374383" y="1498600"/>
                  </a:lnTo>
                  <a:lnTo>
                    <a:pt x="418579" y="1460500"/>
                  </a:lnTo>
                  <a:lnTo>
                    <a:pt x="452767" y="1422400"/>
                  </a:lnTo>
                  <a:lnTo>
                    <a:pt x="488924" y="1397000"/>
                  </a:lnTo>
                  <a:lnTo>
                    <a:pt x="526681" y="1358900"/>
                  </a:lnTo>
                  <a:lnTo>
                    <a:pt x="565670" y="1333500"/>
                  </a:lnTo>
                  <a:lnTo>
                    <a:pt x="605510" y="1295400"/>
                  </a:lnTo>
                  <a:lnTo>
                    <a:pt x="645845" y="1257300"/>
                  </a:lnTo>
                  <a:lnTo>
                    <a:pt x="686308" y="1231900"/>
                  </a:lnTo>
                  <a:lnTo>
                    <a:pt x="721436" y="1193800"/>
                  </a:lnTo>
                  <a:lnTo>
                    <a:pt x="756069" y="1168400"/>
                  </a:lnTo>
                  <a:lnTo>
                    <a:pt x="790003" y="1143000"/>
                  </a:lnTo>
                  <a:lnTo>
                    <a:pt x="822998" y="1104900"/>
                  </a:lnTo>
                  <a:lnTo>
                    <a:pt x="854608" y="1079500"/>
                  </a:lnTo>
                  <a:lnTo>
                    <a:pt x="884631" y="1041400"/>
                  </a:lnTo>
                  <a:lnTo>
                    <a:pt x="912799" y="1016000"/>
                  </a:lnTo>
                  <a:lnTo>
                    <a:pt x="938847" y="990600"/>
                  </a:lnTo>
                  <a:lnTo>
                    <a:pt x="962672" y="952500"/>
                  </a:lnTo>
                  <a:lnTo>
                    <a:pt x="984110" y="927100"/>
                  </a:lnTo>
                  <a:lnTo>
                    <a:pt x="1003071" y="901700"/>
                  </a:lnTo>
                  <a:lnTo>
                    <a:pt x="1019492" y="876300"/>
                  </a:lnTo>
                  <a:lnTo>
                    <a:pt x="1033449" y="850900"/>
                  </a:lnTo>
                  <a:lnTo>
                    <a:pt x="1044994" y="825500"/>
                  </a:lnTo>
                  <a:lnTo>
                    <a:pt x="1054252" y="800100"/>
                  </a:lnTo>
                  <a:lnTo>
                    <a:pt x="1061313" y="787400"/>
                  </a:lnTo>
                  <a:lnTo>
                    <a:pt x="1067689" y="762000"/>
                  </a:lnTo>
                  <a:lnTo>
                    <a:pt x="1071270" y="749300"/>
                  </a:lnTo>
                  <a:lnTo>
                    <a:pt x="1032243" y="749300"/>
                  </a:lnTo>
                  <a:lnTo>
                    <a:pt x="1030897" y="749300"/>
                  </a:lnTo>
                  <a:lnTo>
                    <a:pt x="1030020" y="749300"/>
                  </a:lnTo>
                  <a:lnTo>
                    <a:pt x="1021130" y="787400"/>
                  </a:lnTo>
                  <a:lnTo>
                    <a:pt x="1019822" y="787400"/>
                  </a:lnTo>
                  <a:lnTo>
                    <a:pt x="1017041" y="800100"/>
                  </a:lnTo>
                  <a:lnTo>
                    <a:pt x="1014107" y="800100"/>
                  </a:lnTo>
                  <a:lnTo>
                    <a:pt x="1011580" y="812800"/>
                  </a:lnTo>
                  <a:lnTo>
                    <a:pt x="1007795" y="812800"/>
                  </a:lnTo>
                  <a:lnTo>
                    <a:pt x="996302" y="838200"/>
                  </a:lnTo>
                  <a:lnTo>
                    <a:pt x="982345" y="863600"/>
                  </a:lnTo>
                  <a:lnTo>
                    <a:pt x="965936" y="901700"/>
                  </a:lnTo>
                  <a:lnTo>
                    <a:pt x="947051" y="927100"/>
                  </a:lnTo>
                  <a:lnTo>
                    <a:pt x="925804" y="952500"/>
                  </a:lnTo>
                  <a:lnTo>
                    <a:pt x="902309" y="990600"/>
                  </a:lnTo>
                  <a:lnTo>
                    <a:pt x="876795" y="1016000"/>
                  </a:lnTo>
                  <a:lnTo>
                    <a:pt x="849439" y="1041400"/>
                  </a:lnTo>
                  <a:lnTo>
                    <a:pt x="835101" y="1054100"/>
                  </a:lnTo>
                  <a:lnTo>
                    <a:pt x="820407" y="1079500"/>
                  </a:lnTo>
                  <a:lnTo>
                    <a:pt x="805370" y="1092200"/>
                  </a:lnTo>
                  <a:lnTo>
                    <a:pt x="789965" y="1104900"/>
                  </a:lnTo>
                  <a:lnTo>
                    <a:pt x="758532" y="1130300"/>
                  </a:lnTo>
                  <a:lnTo>
                    <a:pt x="726224" y="1168400"/>
                  </a:lnTo>
                  <a:lnTo>
                    <a:pt x="688797" y="1193800"/>
                  </a:lnTo>
                  <a:lnTo>
                    <a:pt x="651141" y="1231900"/>
                  </a:lnTo>
                  <a:lnTo>
                    <a:pt x="576681" y="1282700"/>
                  </a:lnTo>
                  <a:lnTo>
                    <a:pt x="540588" y="1320800"/>
                  </a:lnTo>
                  <a:lnTo>
                    <a:pt x="505752" y="1346200"/>
                  </a:lnTo>
                  <a:lnTo>
                    <a:pt x="472541" y="1371600"/>
                  </a:lnTo>
                  <a:lnTo>
                    <a:pt x="419074" y="1422400"/>
                  </a:lnTo>
                  <a:lnTo>
                    <a:pt x="372948" y="1460500"/>
                  </a:lnTo>
                  <a:lnTo>
                    <a:pt x="366471" y="1467065"/>
                  </a:lnTo>
                  <a:lnTo>
                    <a:pt x="355879" y="1473200"/>
                  </a:lnTo>
                  <a:lnTo>
                    <a:pt x="350913" y="1480629"/>
                  </a:lnTo>
                  <a:lnTo>
                    <a:pt x="356844" y="1476819"/>
                  </a:lnTo>
                  <a:lnTo>
                    <a:pt x="346417" y="1487373"/>
                  </a:lnTo>
                  <a:lnTo>
                    <a:pt x="338924" y="1498600"/>
                  </a:lnTo>
                  <a:lnTo>
                    <a:pt x="325628" y="1511300"/>
                  </a:lnTo>
                  <a:lnTo>
                    <a:pt x="322961" y="1511300"/>
                  </a:lnTo>
                  <a:lnTo>
                    <a:pt x="326821" y="1506334"/>
                  </a:lnTo>
                  <a:lnTo>
                    <a:pt x="321360" y="1511300"/>
                  </a:lnTo>
                  <a:lnTo>
                    <a:pt x="314617" y="1511300"/>
                  </a:lnTo>
                  <a:lnTo>
                    <a:pt x="297205" y="1536700"/>
                  </a:lnTo>
                  <a:lnTo>
                    <a:pt x="271056" y="1562100"/>
                  </a:lnTo>
                  <a:lnTo>
                    <a:pt x="243166" y="1587500"/>
                  </a:lnTo>
                  <a:lnTo>
                    <a:pt x="220484" y="1612900"/>
                  </a:lnTo>
                  <a:lnTo>
                    <a:pt x="217779" y="1612900"/>
                  </a:lnTo>
                  <a:lnTo>
                    <a:pt x="212852" y="1625600"/>
                  </a:lnTo>
                  <a:lnTo>
                    <a:pt x="198018" y="1638300"/>
                  </a:lnTo>
                  <a:lnTo>
                    <a:pt x="186855" y="1651000"/>
                  </a:lnTo>
                  <a:lnTo>
                    <a:pt x="177317" y="1676400"/>
                  </a:lnTo>
                  <a:lnTo>
                    <a:pt x="161912" y="1689100"/>
                  </a:lnTo>
                  <a:lnTo>
                    <a:pt x="150241" y="1714500"/>
                  </a:lnTo>
                  <a:lnTo>
                    <a:pt x="144513" y="1714500"/>
                  </a:lnTo>
                  <a:lnTo>
                    <a:pt x="142290" y="1727200"/>
                  </a:lnTo>
                  <a:lnTo>
                    <a:pt x="128257" y="1739900"/>
                  </a:lnTo>
                  <a:lnTo>
                    <a:pt x="125818" y="1752600"/>
                  </a:lnTo>
                  <a:lnTo>
                    <a:pt x="123863" y="1752600"/>
                  </a:lnTo>
                  <a:lnTo>
                    <a:pt x="117030" y="1765300"/>
                  </a:lnTo>
                  <a:lnTo>
                    <a:pt x="102222" y="1790700"/>
                  </a:lnTo>
                  <a:lnTo>
                    <a:pt x="97205" y="1803400"/>
                  </a:lnTo>
                  <a:lnTo>
                    <a:pt x="91605" y="1803400"/>
                  </a:lnTo>
                  <a:lnTo>
                    <a:pt x="78193" y="1841500"/>
                  </a:lnTo>
                  <a:lnTo>
                    <a:pt x="70688" y="1854200"/>
                  </a:lnTo>
                  <a:lnTo>
                    <a:pt x="63728" y="1866900"/>
                  </a:lnTo>
                  <a:lnTo>
                    <a:pt x="57505" y="1879600"/>
                  </a:lnTo>
                  <a:lnTo>
                    <a:pt x="47205" y="1917700"/>
                  </a:lnTo>
                  <a:lnTo>
                    <a:pt x="44856" y="1917700"/>
                  </a:lnTo>
                  <a:lnTo>
                    <a:pt x="42684" y="1930400"/>
                  </a:lnTo>
                  <a:lnTo>
                    <a:pt x="31965" y="1968500"/>
                  </a:lnTo>
                  <a:lnTo>
                    <a:pt x="28981" y="1981200"/>
                  </a:lnTo>
                  <a:lnTo>
                    <a:pt x="26289" y="1981200"/>
                  </a:lnTo>
                  <a:lnTo>
                    <a:pt x="23736" y="1993900"/>
                  </a:lnTo>
                  <a:lnTo>
                    <a:pt x="18580" y="2019300"/>
                  </a:lnTo>
                  <a:lnTo>
                    <a:pt x="18199" y="2021039"/>
                  </a:lnTo>
                  <a:lnTo>
                    <a:pt x="16573" y="2032000"/>
                  </a:lnTo>
                  <a:lnTo>
                    <a:pt x="15405" y="2044700"/>
                  </a:lnTo>
                  <a:lnTo>
                    <a:pt x="14325" y="2044700"/>
                  </a:lnTo>
                  <a:lnTo>
                    <a:pt x="13550" y="2044700"/>
                  </a:lnTo>
                  <a:lnTo>
                    <a:pt x="11430" y="2057400"/>
                  </a:lnTo>
                  <a:lnTo>
                    <a:pt x="9423" y="2070100"/>
                  </a:lnTo>
                  <a:lnTo>
                    <a:pt x="7708" y="2082800"/>
                  </a:lnTo>
                  <a:lnTo>
                    <a:pt x="5943" y="2095500"/>
                  </a:lnTo>
                  <a:lnTo>
                    <a:pt x="5588" y="2099056"/>
                  </a:lnTo>
                  <a:lnTo>
                    <a:pt x="5588" y="2307552"/>
                  </a:lnTo>
                  <a:lnTo>
                    <a:pt x="4864" y="2298700"/>
                  </a:lnTo>
                  <a:lnTo>
                    <a:pt x="3683" y="2286000"/>
                  </a:lnTo>
                  <a:lnTo>
                    <a:pt x="5156" y="2298700"/>
                  </a:lnTo>
                  <a:lnTo>
                    <a:pt x="5588" y="2307552"/>
                  </a:lnTo>
                  <a:lnTo>
                    <a:pt x="5588" y="2099056"/>
                  </a:lnTo>
                  <a:lnTo>
                    <a:pt x="3403" y="2120900"/>
                  </a:lnTo>
                  <a:lnTo>
                    <a:pt x="1244" y="2146300"/>
                  </a:lnTo>
                  <a:lnTo>
                    <a:pt x="38" y="2184400"/>
                  </a:lnTo>
                  <a:lnTo>
                    <a:pt x="0" y="2209800"/>
                  </a:lnTo>
                  <a:lnTo>
                    <a:pt x="965" y="2209800"/>
                  </a:lnTo>
                  <a:lnTo>
                    <a:pt x="1016" y="2225319"/>
                  </a:lnTo>
                  <a:lnTo>
                    <a:pt x="1155" y="2235200"/>
                  </a:lnTo>
                  <a:lnTo>
                    <a:pt x="1193" y="2260600"/>
                  </a:lnTo>
                  <a:lnTo>
                    <a:pt x="647" y="2260600"/>
                  </a:lnTo>
                  <a:lnTo>
                    <a:pt x="88" y="2247900"/>
                  </a:lnTo>
                  <a:lnTo>
                    <a:pt x="584" y="2260600"/>
                  </a:lnTo>
                  <a:lnTo>
                    <a:pt x="1320" y="2273300"/>
                  </a:lnTo>
                  <a:lnTo>
                    <a:pt x="2159" y="2273300"/>
                  </a:lnTo>
                  <a:lnTo>
                    <a:pt x="2908" y="2286000"/>
                  </a:lnTo>
                  <a:lnTo>
                    <a:pt x="4495" y="2311400"/>
                  </a:lnTo>
                  <a:lnTo>
                    <a:pt x="6921" y="2324100"/>
                  </a:lnTo>
                  <a:lnTo>
                    <a:pt x="5892" y="2311400"/>
                  </a:lnTo>
                  <a:lnTo>
                    <a:pt x="6591" y="2311400"/>
                  </a:lnTo>
                  <a:lnTo>
                    <a:pt x="7264" y="2324100"/>
                  </a:lnTo>
                  <a:lnTo>
                    <a:pt x="11277" y="2349500"/>
                  </a:lnTo>
                  <a:lnTo>
                    <a:pt x="13512" y="2362200"/>
                  </a:lnTo>
                  <a:lnTo>
                    <a:pt x="18288" y="2387600"/>
                  </a:lnTo>
                  <a:lnTo>
                    <a:pt x="20548" y="2400300"/>
                  </a:lnTo>
                  <a:lnTo>
                    <a:pt x="25869" y="2413000"/>
                  </a:lnTo>
                  <a:lnTo>
                    <a:pt x="31508" y="2438400"/>
                  </a:lnTo>
                  <a:lnTo>
                    <a:pt x="37782" y="2451100"/>
                  </a:lnTo>
                  <a:lnTo>
                    <a:pt x="40957" y="2462199"/>
                  </a:lnTo>
                  <a:lnTo>
                    <a:pt x="47612" y="2476500"/>
                  </a:lnTo>
                  <a:lnTo>
                    <a:pt x="50444" y="2489200"/>
                  </a:lnTo>
                  <a:lnTo>
                    <a:pt x="53441" y="2501900"/>
                  </a:lnTo>
                  <a:lnTo>
                    <a:pt x="53898" y="2501900"/>
                  </a:lnTo>
                  <a:lnTo>
                    <a:pt x="56400" y="2501900"/>
                  </a:lnTo>
                  <a:lnTo>
                    <a:pt x="59143" y="2514600"/>
                  </a:lnTo>
                  <a:lnTo>
                    <a:pt x="63842" y="2526474"/>
                  </a:lnTo>
                  <a:lnTo>
                    <a:pt x="64173" y="2527300"/>
                  </a:lnTo>
                  <a:lnTo>
                    <a:pt x="53898" y="2501900"/>
                  </a:lnTo>
                  <a:lnTo>
                    <a:pt x="65608" y="2540000"/>
                  </a:lnTo>
                  <a:lnTo>
                    <a:pt x="89382" y="2590800"/>
                  </a:lnTo>
                  <a:lnTo>
                    <a:pt x="101180" y="2603500"/>
                  </a:lnTo>
                  <a:lnTo>
                    <a:pt x="107429" y="2616200"/>
                  </a:lnTo>
                  <a:lnTo>
                    <a:pt x="113703" y="2628900"/>
                  </a:lnTo>
                  <a:lnTo>
                    <a:pt x="120065" y="2641600"/>
                  </a:lnTo>
                  <a:lnTo>
                    <a:pt x="126555" y="2654300"/>
                  </a:lnTo>
                  <a:lnTo>
                    <a:pt x="133591" y="2667000"/>
                  </a:lnTo>
                  <a:lnTo>
                    <a:pt x="140690" y="2667000"/>
                  </a:lnTo>
                  <a:lnTo>
                    <a:pt x="142087" y="2669387"/>
                  </a:lnTo>
                  <a:lnTo>
                    <a:pt x="141414" y="2667000"/>
                  </a:lnTo>
                  <a:lnTo>
                    <a:pt x="159092" y="2692400"/>
                  </a:lnTo>
                  <a:lnTo>
                    <a:pt x="185826" y="2730500"/>
                  </a:lnTo>
                  <a:lnTo>
                    <a:pt x="221170" y="2768600"/>
                  </a:lnTo>
                  <a:lnTo>
                    <a:pt x="264642" y="2819400"/>
                  </a:lnTo>
                  <a:lnTo>
                    <a:pt x="289306" y="2844800"/>
                  </a:lnTo>
                  <a:lnTo>
                    <a:pt x="315493" y="2857500"/>
                  </a:lnTo>
                  <a:lnTo>
                    <a:pt x="343014" y="2882900"/>
                  </a:lnTo>
                  <a:lnTo>
                    <a:pt x="371652" y="2908300"/>
                  </a:lnTo>
                  <a:lnTo>
                    <a:pt x="386473" y="2908300"/>
                  </a:lnTo>
                  <a:lnTo>
                    <a:pt x="416267" y="2933700"/>
                  </a:lnTo>
                  <a:lnTo>
                    <a:pt x="450189" y="2959100"/>
                  </a:lnTo>
                  <a:lnTo>
                    <a:pt x="481774" y="2971800"/>
                  </a:lnTo>
                  <a:lnTo>
                    <a:pt x="494220" y="2971800"/>
                  </a:lnTo>
                  <a:lnTo>
                    <a:pt x="506514" y="2984500"/>
                  </a:lnTo>
                  <a:lnTo>
                    <a:pt x="518629" y="2984500"/>
                  </a:lnTo>
                  <a:lnTo>
                    <a:pt x="533984" y="2959100"/>
                  </a:lnTo>
                  <a:lnTo>
                    <a:pt x="541743" y="2946400"/>
                  </a:lnTo>
                  <a:lnTo>
                    <a:pt x="549719" y="2933700"/>
                  </a:lnTo>
                  <a:lnTo>
                    <a:pt x="556069" y="2933700"/>
                  </a:lnTo>
                  <a:lnTo>
                    <a:pt x="560451" y="2921000"/>
                  </a:lnTo>
                  <a:lnTo>
                    <a:pt x="566381" y="2921000"/>
                  </a:lnTo>
                  <a:lnTo>
                    <a:pt x="569404" y="2908300"/>
                  </a:lnTo>
                  <a:lnTo>
                    <a:pt x="578624" y="2908300"/>
                  </a:lnTo>
                  <a:lnTo>
                    <a:pt x="587806" y="2895600"/>
                  </a:lnTo>
                  <a:lnTo>
                    <a:pt x="596874" y="2882900"/>
                  </a:lnTo>
                  <a:lnTo>
                    <a:pt x="605701" y="2882900"/>
                  </a:lnTo>
                  <a:lnTo>
                    <a:pt x="622414" y="2870200"/>
                  </a:lnTo>
                  <a:lnTo>
                    <a:pt x="637413" y="2857500"/>
                  </a:lnTo>
                  <a:lnTo>
                    <a:pt x="650163" y="2844800"/>
                  </a:lnTo>
                  <a:lnTo>
                    <a:pt x="642772" y="2844800"/>
                  </a:lnTo>
                  <a:lnTo>
                    <a:pt x="656628" y="2832100"/>
                  </a:lnTo>
                  <a:lnTo>
                    <a:pt x="669353" y="2832100"/>
                  </a:lnTo>
                  <a:lnTo>
                    <a:pt x="663219" y="2844800"/>
                  </a:lnTo>
                  <a:lnTo>
                    <a:pt x="667308" y="2844800"/>
                  </a:lnTo>
                  <a:lnTo>
                    <a:pt x="683221" y="2832100"/>
                  </a:lnTo>
                  <a:lnTo>
                    <a:pt x="702183" y="2819400"/>
                  </a:lnTo>
                  <a:lnTo>
                    <a:pt x="772795" y="2819400"/>
                  </a:lnTo>
                  <a:lnTo>
                    <a:pt x="777455" y="2806700"/>
                  </a:lnTo>
                  <a:lnTo>
                    <a:pt x="859612" y="2806700"/>
                  </a:lnTo>
                  <a:lnTo>
                    <a:pt x="876084" y="2819400"/>
                  </a:lnTo>
                  <a:lnTo>
                    <a:pt x="909231" y="2819400"/>
                  </a:lnTo>
                  <a:lnTo>
                    <a:pt x="925868" y="2832100"/>
                  </a:lnTo>
                  <a:lnTo>
                    <a:pt x="942733" y="2844800"/>
                  </a:lnTo>
                  <a:lnTo>
                    <a:pt x="959573" y="2844800"/>
                  </a:lnTo>
                  <a:lnTo>
                    <a:pt x="976071" y="2857500"/>
                  </a:lnTo>
                  <a:lnTo>
                    <a:pt x="1008024" y="2882900"/>
                  </a:lnTo>
                  <a:lnTo>
                    <a:pt x="1037844" y="2908300"/>
                  </a:lnTo>
                  <a:lnTo>
                    <a:pt x="1077404" y="2959100"/>
                  </a:lnTo>
                  <a:lnTo>
                    <a:pt x="1088834" y="2971800"/>
                  </a:lnTo>
                  <a:lnTo>
                    <a:pt x="1093444" y="2971800"/>
                  </a:lnTo>
                  <a:lnTo>
                    <a:pt x="1094422" y="2984500"/>
                  </a:lnTo>
                  <a:lnTo>
                    <a:pt x="1104214" y="2997200"/>
                  </a:lnTo>
                  <a:lnTo>
                    <a:pt x="1107300" y="2997200"/>
                  </a:lnTo>
                  <a:lnTo>
                    <a:pt x="1110145" y="3009900"/>
                  </a:lnTo>
                  <a:lnTo>
                    <a:pt x="1119517" y="3022600"/>
                  </a:lnTo>
                  <a:lnTo>
                    <a:pt x="1122273" y="3022600"/>
                  </a:lnTo>
                  <a:lnTo>
                    <a:pt x="1195209" y="3009900"/>
                  </a:lnTo>
                  <a:lnTo>
                    <a:pt x="1217980" y="2997200"/>
                  </a:lnTo>
                  <a:lnTo>
                    <a:pt x="1231900" y="2997200"/>
                  </a:lnTo>
                  <a:lnTo>
                    <a:pt x="1242275" y="2984500"/>
                  </a:lnTo>
                  <a:lnTo>
                    <a:pt x="1252512" y="2984500"/>
                  </a:lnTo>
                  <a:lnTo>
                    <a:pt x="1292694" y="2971800"/>
                  </a:lnTo>
                  <a:lnTo>
                    <a:pt x="1312176" y="2959100"/>
                  </a:lnTo>
                  <a:lnTo>
                    <a:pt x="1331252" y="2959100"/>
                  </a:lnTo>
                  <a:lnTo>
                    <a:pt x="1350022" y="2946400"/>
                  </a:lnTo>
                  <a:lnTo>
                    <a:pt x="1373708" y="2933700"/>
                  </a:lnTo>
                  <a:lnTo>
                    <a:pt x="1397393" y="2921000"/>
                  </a:lnTo>
                  <a:lnTo>
                    <a:pt x="1403083" y="2921000"/>
                  </a:lnTo>
                  <a:lnTo>
                    <a:pt x="1419593" y="2908300"/>
                  </a:lnTo>
                  <a:lnTo>
                    <a:pt x="1480197" y="2882900"/>
                  </a:lnTo>
                  <a:lnTo>
                    <a:pt x="1530654" y="2844800"/>
                  </a:lnTo>
                  <a:lnTo>
                    <a:pt x="1570024" y="2819400"/>
                  </a:lnTo>
                  <a:lnTo>
                    <a:pt x="1611109" y="2781300"/>
                  </a:lnTo>
                  <a:lnTo>
                    <a:pt x="1614068" y="2781300"/>
                  </a:lnTo>
                  <a:lnTo>
                    <a:pt x="1607058" y="2794000"/>
                  </a:lnTo>
                  <a:lnTo>
                    <a:pt x="1607223" y="2794000"/>
                  </a:lnTo>
                  <a:lnTo>
                    <a:pt x="1616456" y="2781300"/>
                  </a:lnTo>
                  <a:lnTo>
                    <a:pt x="1623580" y="2781300"/>
                  </a:lnTo>
                  <a:lnTo>
                    <a:pt x="1627847" y="2768600"/>
                  </a:lnTo>
                  <a:lnTo>
                    <a:pt x="1638973" y="2768600"/>
                  </a:lnTo>
                  <a:lnTo>
                    <a:pt x="1647964" y="2755900"/>
                  </a:lnTo>
                  <a:lnTo>
                    <a:pt x="1652219" y="2755900"/>
                  </a:lnTo>
                  <a:lnTo>
                    <a:pt x="1660613" y="2743200"/>
                  </a:lnTo>
                  <a:lnTo>
                    <a:pt x="1665833" y="2743200"/>
                  </a:lnTo>
                  <a:lnTo>
                    <a:pt x="1666506" y="2743200"/>
                  </a:lnTo>
                  <a:lnTo>
                    <a:pt x="1667281" y="2741828"/>
                  </a:lnTo>
                  <a:lnTo>
                    <a:pt x="1679308" y="2730500"/>
                  </a:lnTo>
                  <a:lnTo>
                    <a:pt x="1690941" y="2717800"/>
                  </a:lnTo>
                  <a:lnTo>
                    <a:pt x="1692198" y="2715882"/>
                  </a:lnTo>
                  <a:lnTo>
                    <a:pt x="1690306" y="2717800"/>
                  </a:lnTo>
                  <a:lnTo>
                    <a:pt x="1676831" y="2717800"/>
                  </a:lnTo>
                  <a:lnTo>
                    <a:pt x="1704162" y="2692400"/>
                  </a:lnTo>
                  <a:lnTo>
                    <a:pt x="1710829" y="2692400"/>
                  </a:lnTo>
                  <a:lnTo>
                    <a:pt x="1717255" y="2679700"/>
                  </a:lnTo>
                  <a:lnTo>
                    <a:pt x="1723580" y="2679700"/>
                  </a:lnTo>
                  <a:lnTo>
                    <a:pt x="1729968" y="2667000"/>
                  </a:lnTo>
                  <a:lnTo>
                    <a:pt x="1733092" y="2667000"/>
                  </a:lnTo>
                  <a:lnTo>
                    <a:pt x="1738287" y="2654300"/>
                  </a:lnTo>
                  <a:lnTo>
                    <a:pt x="1744560" y="2654300"/>
                  </a:lnTo>
                  <a:lnTo>
                    <a:pt x="1752257" y="2641600"/>
                  </a:lnTo>
                  <a:lnTo>
                    <a:pt x="1800440" y="2578100"/>
                  </a:lnTo>
                  <a:lnTo>
                    <a:pt x="1813674" y="2552700"/>
                  </a:lnTo>
                  <a:lnTo>
                    <a:pt x="1826933" y="2540000"/>
                  </a:lnTo>
                  <a:lnTo>
                    <a:pt x="1839760" y="2514600"/>
                  </a:lnTo>
                  <a:lnTo>
                    <a:pt x="1863712" y="2476500"/>
                  </a:lnTo>
                  <a:lnTo>
                    <a:pt x="1867776" y="2463800"/>
                  </a:lnTo>
                  <a:lnTo>
                    <a:pt x="1871764" y="2451100"/>
                  </a:lnTo>
                  <a:lnTo>
                    <a:pt x="1875053" y="2451100"/>
                  </a:lnTo>
                  <a:lnTo>
                    <a:pt x="1895944" y="2400300"/>
                  </a:lnTo>
                  <a:lnTo>
                    <a:pt x="1914766" y="2362200"/>
                  </a:lnTo>
                  <a:lnTo>
                    <a:pt x="1918690" y="2349500"/>
                  </a:lnTo>
                  <a:close/>
                </a:path>
                <a:path w="1967229" h="3022600">
                  <a:moveTo>
                    <a:pt x="1918881" y="1705914"/>
                  </a:moveTo>
                  <a:lnTo>
                    <a:pt x="1917522" y="1699729"/>
                  </a:lnTo>
                  <a:lnTo>
                    <a:pt x="1917407" y="1699298"/>
                  </a:lnTo>
                  <a:lnTo>
                    <a:pt x="1918881" y="1705914"/>
                  </a:lnTo>
                  <a:close/>
                </a:path>
                <a:path w="1967229" h="3022600">
                  <a:moveTo>
                    <a:pt x="1924380" y="1733969"/>
                  </a:moveTo>
                  <a:lnTo>
                    <a:pt x="1920722" y="1714500"/>
                  </a:lnTo>
                  <a:lnTo>
                    <a:pt x="1915883" y="1692935"/>
                  </a:lnTo>
                  <a:lnTo>
                    <a:pt x="1917407" y="1699298"/>
                  </a:lnTo>
                  <a:lnTo>
                    <a:pt x="1915680" y="1691894"/>
                  </a:lnTo>
                  <a:lnTo>
                    <a:pt x="1915388" y="1690751"/>
                  </a:lnTo>
                  <a:lnTo>
                    <a:pt x="1915033" y="1689100"/>
                  </a:lnTo>
                  <a:lnTo>
                    <a:pt x="1914867" y="1688604"/>
                  </a:lnTo>
                  <a:lnTo>
                    <a:pt x="1914779" y="1688287"/>
                  </a:lnTo>
                  <a:lnTo>
                    <a:pt x="1907298" y="1663700"/>
                  </a:lnTo>
                  <a:lnTo>
                    <a:pt x="1909305" y="1676400"/>
                  </a:lnTo>
                  <a:lnTo>
                    <a:pt x="1912518" y="1689100"/>
                  </a:lnTo>
                  <a:lnTo>
                    <a:pt x="1916430" y="1701800"/>
                  </a:lnTo>
                  <a:lnTo>
                    <a:pt x="1920494" y="1714500"/>
                  </a:lnTo>
                  <a:lnTo>
                    <a:pt x="1921243" y="1727200"/>
                  </a:lnTo>
                  <a:lnTo>
                    <a:pt x="1924380" y="1733969"/>
                  </a:lnTo>
                  <a:close/>
                </a:path>
                <a:path w="1967229" h="3022600">
                  <a:moveTo>
                    <a:pt x="1936343" y="1801533"/>
                  </a:moveTo>
                  <a:lnTo>
                    <a:pt x="1935238" y="1793074"/>
                  </a:lnTo>
                  <a:lnTo>
                    <a:pt x="1934857" y="1790700"/>
                  </a:lnTo>
                  <a:lnTo>
                    <a:pt x="1934184" y="1790700"/>
                  </a:lnTo>
                  <a:lnTo>
                    <a:pt x="1936343" y="1801533"/>
                  </a:lnTo>
                  <a:close/>
                </a:path>
                <a:path w="1967229" h="3022600">
                  <a:moveTo>
                    <a:pt x="1946643" y="2247900"/>
                  </a:moveTo>
                  <a:lnTo>
                    <a:pt x="1944560" y="2260600"/>
                  </a:lnTo>
                  <a:lnTo>
                    <a:pt x="1942172" y="2273300"/>
                  </a:lnTo>
                  <a:lnTo>
                    <a:pt x="1945665" y="2260600"/>
                  </a:lnTo>
                  <a:lnTo>
                    <a:pt x="1946643" y="2247900"/>
                  </a:lnTo>
                  <a:close/>
                </a:path>
                <a:path w="1967229" h="3022600">
                  <a:moveTo>
                    <a:pt x="1951266" y="2225319"/>
                  </a:moveTo>
                  <a:lnTo>
                    <a:pt x="1946643" y="2247900"/>
                  </a:lnTo>
                  <a:lnTo>
                    <a:pt x="1948294" y="2247900"/>
                  </a:lnTo>
                  <a:lnTo>
                    <a:pt x="1949792" y="2235200"/>
                  </a:lnTo>
                  <a:lnTo>
                    <a:pt x="1951266" y="2225319"/>
                  </a:lnTo>
                  <a:close/>
                </a:path>
                <a:path w="1967229" h="3022600">
                  <a:moveTo>
                    <a:pt x="1951837" y="2222500"/>
                  </a:moveTo>
                  <a:lnTo>
                    <a:pt x="1951685" y="2222500"/>
                  </a:lnTo>
                  <a:lnTo>
                    <a:pt x="1951266" y="2225319"/>
                  </a:lnTo>
                  <a:lnTo>
                    <a:pt x="1951837" y="2222500"/>
                  </a:lnTo>
                  <a:close/>
                </a:path>
                <a:path w="1967229" h="3022600">
                  <a:moveTo>
                    <a:pt x="1952967" y="2216975"/>
                  </a:moveTo>
                  <a:lnTo>
                    <a:pt x="1951837" y="2222500"/>
                  </a:lnTo>
                  <a:lnTo>
                    <a:pt x="1952955" y="2222500"/>
                  </a:lnTo>
                  <a:lnTo>
                    <a:pt x="1952967" y="2216975"/>
                  </a:lnTo>
                  <a:close/>
                </a:path>
                <a:path w="1967229" h="3022600">
                  <a:moveTo>
                    <a:pt x="1967128" y="2044700"/>
                  </a:moveTo>
                  <a:lnTo>
                    <a:pt x="1966175" y="1993900"/>
                  </a:lnTo>
                  <a:lnTo>
                    <a:pt x="1964029" y="1955800"/>
                  </a:lnTo>
                  <a:lnTo>
                    <a:pt x="1961070" y="1917700"/>
                  </a:lnTo>
                  <a:lnTo>
                    <a:pt x="1955812" y="1879600"/>
                  </a:lnTo>
                  <a:lnTo>
                    <a:pt x="1946719" y="1828800"/>
                  </a:lnTo>
                  <a:lnTo>
                    <a:pt x="1943531" y="1816100"/>
                  </a:lnTo>
                  <a:lnTo>
                    <a:pt x="1940344" y="1803400"/>
                  </a:lnTo>
                  <a:lnTo>
                    <a:pt x="1933435" y="1765300"/>
                  </a:lnTo>
                  <a:lnTo>
                    <a:pt x="1930184" y="1752600"/>
                  </a:lnTo>
                  <a:lnTo>
                    <a:pt x="1927136" y="1739900"/>
                  </a:lnTo>
                  <a:lnTo>
                    <a:pt x="1924380" y="1733969"/>
                  </a:lnTo>
                  <a:lnTo>
                    <a:pt x="1925497" y="1739900"/>
                  </a:lnTo>
                  <a:lnTo>
                    <a:pt x="1925916" y="1744281"/>
                  </a:lnTo>
                  <a:lnTo>
                    <a:pt x="1920938" y="1727200"/>
                  </a:lnTo>
                  <a:lnTo>
                    <a:pt x="1926247" y="1747862"/>
                  </a:lnTo>
                  <a:lnTo>
                    <a:pt x="1926691" y="1752600"/>
                  </a:lnTo>
                  <a:lnTo>
                    <a:pt x="1930133" y="1765300"/>
                  </a:lnTo>
                  <a:lnTo>
                    <a:pt x="1933981" y="1790700"/>
                  </a:lnTo>
                  <a:lnTo>
                    <a:pt x="1934184" y="1790700"/>
                  </a:lnTo>
                  <a:lnTo>
                    <a:pt x="1930692" y="1767916"/>
                  </a:lnTo>
                  <a:lnTo>
                    <a:pt x="1932800" y="1778000"/>
                  </a:lnTo>
                  <a:lnTo>
                    <a:pt x="1934857" y="1790700"/>
                  </a:lnTo>
                  <a:lnTo>
                    <a:pt x="1935238" y="1793074"/>
                  </a:lnTo>
                  <a:lnTo>
                    <a:pt x="1935289" y="1793430"/>
                  </a:lnTo>
                  <a:lnTo>
                    <a:pt x="1936902" y="1803400"/>
                  </a:lnTo>
                  <a:lnTo>
                    <a:pt x="1937118" y="1805432"/>
                  </a:lnTo>
                  <a:lnTo>
                    <a:pt x="1936343" y="1801533"/>
                  </a:lnTo>
                  <a:lnTo>
                    <a:pt x="1936584" y="1803400"/>
                  </a:lnTo>
                  <a:lnTo>
                    <a:pt x="1937232" y="1806486"/>
                  </a:lnTo>
                  <a:lnTo>
                    <a:pt x="1939671" y="1828800"/>
                  </a:lnTo>
                  <a:lnTo>
                    <a:pt x="1942084" y="1841500"/>
                  </a:lnTo>
                  <a:lnTo>
                    <a:pt x="1942566" y="1841500"/>
                  </a:lnTo>
                  <a:lnTo>
                    <a:pt x="1945017" y="1866900"/>
                  </a:lnTo>
                  <a:lnTo>
                    <a:pt x="1948078" y="1892300"/>
                  </a:lnTo>
                  <a:lnTo>
                    <a:pt x="1950529" y="1930400"/>
                  </a:lnTo>
                  <a:lnTo>
                    <a:pt x="1952256" y="1955800"/>
                  </a:lnTo>
                  <a:lnTo>
                    <a:pt x="1953044" y="1989772"/>
                  </a:lnTo>
                  <a:lnTo>
                    <a:pt x="1953069" y="1981200"/>
                  </a:lnTo>
                  <a:lnTo>
                    <a:pt x="1953133" y="1993900"/>
                  </a:lnTo>
                  <a:lnTo>
                    <a:pt x="1953044" y="1989772"/>
                  </a:lnTo>
                  <a:lnTo>
                    <a:pt x="1953018" y="1993900"/>
                  </a:lnTo>
                  <a:lnTo>
                    <a:pt x="1952929" y="2019300"/>
                  </a:lnTo>
                  <a:lnTo>
                    <a:pt x="1952777" y="2032000"/>
                  </a:lnTo>
                  <a:lnTo>
                    <a:pt x="1952447" y="2032000"/>
                  </a:lnTo>
                  <a:lnTo>
                    <a:pt x="1952066" y="2044700"/>
                  </a:lnTo>
                  <a:lnTo>
                    <a:pt x="1951113" y="2070100"/>
                  </a:lnTo>
                  <a:lnTo>
                    <a:pt x="1947697" y="2108200"/>
                  </a:lnTo>
                  <a:lnTo>
                    <a:pt x="1942592" y="2146300"/>
                  </a:lnTo>
                  <a:lnTo>
                    <a:pt x="1940712" y="2159000"/>
                  </a:lnTo>
                  <a:lnTo>
                    <a:pt x="1935149" y="2184400"/>
                  </a:lnTo>
                  <a:lnTo>
                    <a:pt x="1932165" y="2209800"/>
                  </a:lnTo>
                  <a:lnTo>
                    <a:pt x="1928152" y="2222500"/>
                  </a:lnTo>
                  <a:lnTo>
                    <a:pt x="1930285" y="2209800"/>
                  </a:lnTo>
                  <a:lnTo>
                    <a:pt x="1923161" y="2235200"/>
                  </a:lnTo>
                  <a:lnTo>
                    <a:pt x="1912759" y="2273300"/>
                  </a:lnTo>
                  <a:lnTo>
                    <a:pt x="1899297" y="2311400"/>
                  </a:lnTo>
                  <a:lnTo>
                    <a:pt x="1888426" y="2336800"/>
                  </a:lnTo>
                  <a:lnTo>
                    <a:pt x="1889074" y="2336800"/>
                  </a:lnTo>
                  <a:lnTo>
                    <a:pt x="1885962" y="2342540"/>
                  </a:lnTo>
                  <a:lnTo>
                    <a:pt x="1884908" y="2345004"/>
                  </a:lnTo>
                  <a:lnTo>
                    <a:pt x="1920087" y="2345004"/>
                  </a:lnTo>
                  <a:lnTo>
                    <a:pt x="1930488" y="2311400"/>
                  </a:lnTo>
                  <a:lnTo>
                    <a:pt x="1943201" y="2260600"/>
                  </a:lnTo>
                  <a:lnTo>
                    <a:pt x="1950542" y="2222500"/>
                  </a:lnTo>
                  <a:lnTo>
                    <a:pt x="1952993" y="2209800"/>
                  </a:lnTo>
                  <a:lnTo>
                    <a:pt x="1952967" y="2216975"/>
                  </a:lnTo>
                  <a:lnTo>
                    <a:pt x="1954441" y="2209800"/>
                  </a:lnTo>
                  <a:lnTo>
                    <a:pt x="1952980" y="2222500"/>
                  </a:lnTo>
                  <a:lnTo>
                    <a:pt x="1954479" y="2209800"/>
                  </a:lnTo>
                  <a:lnTo>
                    <a:pt x="1958441" y="2184400"/>
                  </a:lnTo>
                  <a:lnTo>
                    <a:pt x="1958149" y="2184400"/>
                  </a:lnTo>
                  <a:lnTo>
                    <a:pt x="1962150" y="2146300"/>
                  </a:lnTo>
                  <a:lnTo>
                    <a:pt x="1965172" y="2108200"/>
                  </a:lnTo>
                  <a:lnTo>
                    <a:pt x="1966963" y="2070100"/>
                  </a:lnTo>
                  <a:lnTo>
                    <a:pt x="1967128" y="20447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8" name="object 33">
              <a:extLst>
                <a:ext uri="{FF2B5EF4-FFF2-40B4-BE49-F238E27FC236}">
                  <a16:creationId xmlns:a16="http://schemas.microsoft.com/office/drawing/2014/main" id="{179E9D36-CA1B-4344-B73B-CE31BEF47D6E}"/>
                </a:ext>
              </a:extLst>
            </p:cNvPr>
            <p:cNvSpPr/>
            <p:nvPr/>
          </p:nvSpPr>
          <p:spPr>
            <a:xfrm>
              <a:off x="6599638" y="6619330"/>
              <a:ext cx="128905" cy="941069"/>
            </a:xfrm>
            <a:custGeom>
              <a:avLst/>
              <a:gdLst/>
              <a:ahLst/>
              <a:cxnLst/>
              <a:rect l="l" t="t" r="r" b="b"/>
              <a:pathLst>
                <a:path w="128904" h="941070">
                  <a:moveTo>
                    <a:pt x="27516" y="0"/>
                  </a:moveTo>
                  <a:lnTo>
                    <a:pt x="0" y="466"/>
                  </a:lnTo>
                  <a:lnTo>
                    <a:pt x="3697" y="940674"/>
                  </a:lnTo>
                  <a:lnTo>
                    <a:pt x="128891" y="940674"/>
                  </a:lnTo>
                  <a:lnTo>
                    <a:pt x="124538" y="4076"/>
                  </a:lnTo>
                  <a:lnTo>
                    <a:pt x="97019" y="4076"/>
                  </a:lnTo>
                  <a:lnTo>
                    <a:pt x="27516" y="0"/>
                  </a:lnTo>
                  <a:close/>
                </a:path>
                <a:path w="128904" h="941070">
                  <a:moveTo>
                    <a:pt x="124536" y="3616"/>
                  </a:moveTo>
                  <a:lnTo>
                    <a:pt x="97019" y="4076"/>
                  </a:lnTo>
                  <a:lnTo>
                    <a:pt x="124538" y="4076"/>
                  </a:lnTo>
                  <a:lnTo>
                    <a:pt x="124536"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9" name="object 34">
              <a:extLst>
                <a:ext uri="{FF2B5EF4-FFF2-40B4-BE49-F238E27FC236}">
                  <a16:creationId xmlns:a16="http://schemas.microsoft.com/office/drawing/2014/main" id="{36120EFC-A163-2B4A-A23F-EA83D825DDB0}"/>
                </a:ext>
              </a:extLst>
            </p:cNvPr>
            <p:cNvSpPr/>
            <p:nvPr/>
          </p:nvSpPr>
          <p:spPr>
            <a:xfrm>
              <a:off x="6578739" y="6615760"/>
              <a:ext cx="170180" cy="944244"/>
            </a:xfrm>
            <a:custGeom>
              <a:avLst/>
              <a:gdLst/>
              <a:ahLst/>
              <a:cxnLst/>
              <a:rect l="l" t="t" r="r" b="b"/>
              <a:pathLst>
                <a:path w="170179" h="944245">
                  <a:moveTo>
                    <a:pt x="25311" y="3860"/>
                  </a:moveTo>
                  <a:lnTo>
                    <a:pt x="24218" y="3873"/>
                  </a:lnTo>
                  <a:lnTo>
                    <a:pt x="20891" y="4038"/>
                  </a:lnTo>
                  <a:lnTo>
                    <a:pt x="25311" y="3860"/>
                  </a:lnTo>
                  <a:close/>
                </a:path>
                <a:path w="170179" h="944245">
                  <a:moveTo>
                    <a:pt x="29591" y="3810"/>
                  </a:moveTo>
                  <a:lnTo>
                    <a:pt x="27622" y="3759"/>
                  </a:lnTo>
                  <a:lnTo>
                    <a:pt x="25311" y="3860"/>
                  </a:lnTo>
                  <a:lnTo>
                    <a:pt x="29591" y="3810"/>
                  </a:lnTo>
                  <a:close/>
                </a:path>
                <a:path w="170179" h="944245">
                  <a:moveTo>
                    <a:pt x="44437" y="944245"/>
                  </a:moveTo>
                  <a:lnTo>
                    <a:pt x="43408" y="925614"/>
                  </a:lnTo>
                  <a:lnTo>
                    <a:pt x="42278" y="895096"/>
                  </a:lnTo>
                  <a:lnTo>
                    <a:pt x="41567" y="869327"/>
                  </a:lnTo>
                  <a:lnTo>
                    <a:pt x="41935" y="870318"/>
                  </a:lnTo>
                  <a:lnTo>
                    <a:pt x="41910" y="869327"/>
                  </a:lnTo>
                  <a:lnTo>
                    <a:pt x="36487" y="675894"/>
                  </a:lnTo>
                  <a:lnTo>
                    <a:pt x="37287" y="678459"/>
                  </a:lnTo>
                  <a:lnTo>
                    <a:pt x="37223" y="675894"/>
                  </a:lnTo>
                  <a:lnTo>
                    <a:pt x="35928" y="630364"/>
                  </a:lnTo>
                  <a:lnTo>
                    <a:pt x="34683" y="574713"/>
                  </a:lnTo>
                  <a:lnTo>
                    <a:pt x="33616" y="521931"/>
                  </a:lnTo>
                  <a:lnTo>
                    <a:pt x="32778" y="482447"/>
                  </a:lnTo>
                  <a:lnTo>
                    <a:pt x="32054" y="441312"/>
                  </a:lnTo>
                  <a:lnTo>
                    <a:pt x="31165" y="395389"/>
                  </a:lnTo>
                  <a:lnTo>
                    <a:pt x="30124" y="345871"/>
                  </a:lnTo>
                  <a:lnTo>
                    <a:pt x="28956" y="293928"/>
                  </a:lnTo>
                  <a:lnTo>
                    <a:pt x="27355" y="229095"/>
                  </a:lnTo>
                  <a:lnTo>
                    <a:pt x="26212" y="185839"/>
                  </a:lnTo>
                  <a:lnTo>
                    <a:pt x="25488" y="161163"/>
                  </a:lnTo>
                  <a:lnTo>
                    <a:pt x="24676" y="133210"/>
                  </a:lnTo>
                  <a:lnTo>
                    <a:pt x="22758" y="57861"/>
                  </a:lnTo>
                  <a:lnTo>
                    <a:pt x="22364" y="46545"/>
                  </a:lnTo>
                  <a:lnTo>
                    <a:pt x="21501" y="28371"/>
                  </a:lnTo>
                  <a:lnTo>
                    <a:pt x="21056" y="17881"/>
                  </a:lnTo>
                  <a:lnTo>
                    <a:pt x="21005" y="16040"/>
                  </a:lnTo>
                  <a:lnTo>
                    <a:pt x="20891" y="4038"/>
                  </a:lnTo>
                  <a:lnTo>
                    <a:pt x="20891" y="0"/>
                  </a:lnTo>
                  <a:lnTo>
                    <a:pt x="20853" y="4038"/>
                  </a:lnTo>
                  <a:lnTo>
                    <a:pt x="20751" y="11722"/>
                  </a:lnTo>
                  <a:lnTo>
                    <a:pt x="20307" y="33274"/>
                  </a:lnTo>
                  <a:lnTo>
                    <a:pt x="18973" y="80111"/>
                  </a:lnTo>
                  <a:lnTo>
                    <a:pt x="18923" y="77584"/>
                  </a:lnTo>
                  <a:lnTo>
                    <a:pt x="18859" y="80111"/>
                  </a:lnTo>
                  <a:lnTo>
                    <a:pt x="17576" y="133210"/>
                  </a:lnTo>
                  <a:lnTo>
                    <a:pt x="16992" y="159346"/>
                  </a:lnTo>
                  <a:lnTo>
                    <a:pt x="16865" y="161163"/>
                  </a:lnTo>
                  <a:lnTo>
                    <a:pt x="17399" y="138976"/>
                  </a:lnTo>
                  <a:lnTo>
                    <a:pt x="17538" y="133210"/>
                  </a:lnTo>
                  <a:lnTo>
                    <a:pt x="17576" y="127800"/>
                  </a:lnTo>
                  <a:lnTo>
                    <a:pt x="18097" y="109778"/>
                  </a:lnTo>
                  <a:lnTo>
                    <a:pt x="17653" y="127228"/>
                  </a:lnTo>
                  <a:lnTo>
                    <a:pt x="17576" y="127749"/>
                  </a:lnTo>
                  <a:lnTo>
                    <a:pt x="17589" y="127228"/>
                  </a:lnTo>
                  <a:lnTo>
                    <a:pt x="17970" y="106768"/>
                  </a:lnTo>
                  <a:lnTo>
                    <a:pt x="16776" y="150291"/>
                  </a:lnTo>
                  <a:lnTo>
                    <a:pt x="16776" y="152488"/>
                  </a:lnTo>
                  <a:lnTo>
                    <a:pt x="17195" y="138976"/>
                  </a:lnTo>
                  <a:lnTo>
                    <a:pt x="15621" y="212153"/>
                  </a:lnTo>
                  <a:lnTo>
                    <a:pt x="15163" y="229527"/>
                  </a:lnTo>
                  <a:lnTo>
                    <a:pt x="14909" y="233489"/>
                  </a:lnTo>
                  <a:lnTo>
                    <a:pt x="14617" y="238658"/>
                  </a:lnTo>
                  <a:lnTo>
                    <a:pt x="11595" y="361022"/>
                  </a:lnTo>
                  <a:lnTo>
                    <a:pt x="9207" y="463626"/>
                  </a:lnTo>
                  <a:lnTo>
                    <a:pt x="7010" y="562279"/>
                  </a:lnTo>
                  <a:lnTo>
                    <a:pt x="5905" y="614565"/>
                  </a:lnTo>
                  <a:lnTo>
                    <a:pt x="3937" y="713105"/>
                  </a:lnTo>
                  <a:lnTo>
                    <a:pt x="2921" y="766800"/>
                  </a:lnTo>
                  <a:lnTo>
                    <a:pt x="1765" y="832573"/>
                  </a:lnTo>
                  <a:lnTo>
                    <a:pt x="419" y="915974"/>
                  </a:lnTo>
                  <a:lnTo>
                    <a:pt x="0" y="944245"/>
                  </a:lnTo>
                  <a:lnTo>
                    <a:pt x="44437" y="944245"/>
                  </a:lnTo>
                  <a:close/>
                </a:path>
                <a:path w="170179" h="944245">
                  <a:moveTo>
                    <a:pt x="48539" y="4622"/>
                  </a:moveTo>
                  <a:lnTo>
                    <a:pt x="46786" y="4483"/>
                  </a:lnTo>
                  <a:lnTo>
                    <a:pt x="37769" y="3962"/>
                  </a:lnTo>
                  <a:lnTo>
                    <a:pt x="30035" y="3797"/>
                  </a:lnTo>
                  <a:lnTo>
                    <a:pt x="29591" y="3810"/>
                  </a:lnTo>
                  <a:lnTo>
                    <a:pt x="38112" y="4013"/>
                  </a:lnTo>
                  <a:lnTo>
                    <a:pt x="48539" y="4622"/>
                  </a:lnTo>
                  <a:close/>
                </a:path>
                <a:path w="170179" h="944245">
                  <a:moveTo>
                    <a:pt x="67678" y="6337"/>
                  </a:moveTo>
                  <a:lnTo>
                    <a:pt x="56019" y="5207"/>
                  </a:lnTo>
                  <a:lnTo>
                    <a:pt x="51079" y="4724"/>
                  </a:lnTo>
                  <a:lnTo>
                    <a:pt x="50761" y="4711"/>
                  </a:lnTo>
                  <a:lnTo>
                    <a:pt x="54800" y="5105"/>
                  </a:lnTo>
                  <a:lnTo>
                    <a:pt x="51104" y="4775"/>
                  </a:lnTo>
                  <a:lnTo>
                    <a:pt x="48539" y="4622"/>
                  </a:lnTo>
                  <a:lnTo>
                    <a:pt x="55460" y="5168"/>
                  </a:lnTo>
                  <a:lnTo>
                    <a:pt x="67678" y="6337"/>
                  </a:lnTo>
                  <a:close/>
                </a:path>
                <a:path w="170179" h="944245">
                  <a:moveTo>
                    <a:pt x="170065" y="825233"/>
                  </a:moveTo>
                  <a:lnTo>
                    <a:pt x="169608" y="812393"/>
                  </a:lnTo>
                  <a:lnTo>
                    <a:pt x="169125" y="798614"/>
                  </a:lnTo>
                  <a:lnTo>
                    <a:pt x="168503" y="788314"/>
                  </a:lnTo>
                  <a:lnTo>
                    <a:pt x="168033" y="779500"/>
                  </a:lnTo>
                  <a:lnTo>
                    <a:pt x="167589" y="760679"/>
                  </a:lnTo>
                  <a:lnTo>
                    <a:pt x="167652" y="752665"/>
                  </a:lnTo>
                  <a:lnTo>
                    <a:pt x="168021" y="754875"/>
                  </a:lnTo>
                  <a:lnTo>
                    <a:pt x="168465" y="760679"/>
                  </a:lnTo>
                  <a:lnTo>
                    <a:pt x="168795" y="766800"/>
                  </a:lnTo>
                  <a:lnTo>
                    <a:pt x="168478" y="752665"/>
                  </a:lnTo>
                  <a:lnTo>
                    <a:pt x="168465" y="751954"/>
                  </a:lnTo>
                  <a:lnTo>
                    <a:pt x="168249" y="740054"/>
                  </a:lnTo>
                  <a:lnTo>
                    <a:pt x="168021" y="731291"/>
                  </a:lnTo>
                  <a:lnTo>
                    <a:pt x="167690" y="727252"/>
                  </a:lnTo>
                  <a:lnTo>
                    <a:pt x="167487" y="740054"/>
                  </a:lnTo>
                  <a:lnTo>
                    <a:pt x="166865" y="744943"/>
                  </a:lnTo>
                  <a:lnTo>
                    <a:pt x="166090" y="747153"/>
                  </a:lnTo>
                  <a:lnTo>
                    <a:pt x="165404" y="751954"/>
                  </a:lnTo>
                  <a:lnTo>
                    <a:pt x="164426" y="694029"/>
                  </a:lnTo>
                  <a:lnTo>
                    <a:pt x="165328" y="696582"/>
                  </a:lnTo>
                  <a:lnTo>
                    <a:pt x="165201" y="694029"/>
                  </a:lnTo>
                  <a:lnTo>
                    <a:pt x="164757" y="685139"/>
                  </a:lnTo>
                  <a:lnTo>
                    <a:pt x="163703" y="668261"/>
                  </a:lnTo>
                  <a:lnTo>
                    <a:pt x="162560" y="643140"/>
                  </a:lnTo>
                  <a:lnTo>
                    <a:pt x="161772" y="606933"/>
                  </a:lnTo>
                  <a:lnTo>
                    <a:pt x="157911" y="412826"/>
                  </a:lnTo>
                  <a:lnTo>
                    <a:pt x="156019" y="317969"/>
                  </a:lnTo>
                  <a:lnTo>
                    <a:pt x="155854" y="310108"/>
                  </a:lnTo>
                  <a:lnTo>
                    <a:pt x="156171" y="314464"/>
                  </a:lnTo>
                  <a:lnTo>
                    <a:pt x="156565" y="324104"/>
                  </a:lnTo>
                  <a:lnTo>
                    <a:pt x="157518" y="352183"/>
                  </a:lnTo>
                  <a:lnTo>
                    <a:pt x="156692" y="311391"/>
                  </a:lnTo>
                  <a:lnTo>
                    <a:pt x="156616" y="307594"/>
                  </a:lnTo>
                  <a:lnTo>
                    <a:pt x="156425" y="311391"/>
                  </a:lnTo>
                  <a:lnTo>
                    <a:pt x="156387" y="310108"/>
                  </a:lnTo>
                  <a:lnTo>
                    <a:pt x="155994" y="298361"/>
                  </a:lnTo>
                  <a:lnTo>
                    <a:pt x="155625" y="285318"/>
                  </a:lnTo>
                  <a:lnTo>
                    <a:pt x="155600" y="284391"/>
                  </a:lnTo>
                  <a:lnTo>
                    <a:pt x="155511" y="285318"/>
                  </a:lnTo>
                  <a:lnTo>
                    <a:pt x="153733" y="229095"/>
                  </a:lnTo>
                  <a:lnTo>
                    <a:pt x="150787" y="106768"/>
                  </a:lnTo>
                  <a:lnTo>
                    <a:pt x="149504" y="60718"/>
                  </a:lnTo>
                  <a:lnTo>
                    <a:pt x="147485" y="37541"/>
                  </a:lnTo>
                  <a:lnTo>
                    <a:pt x="146558" y="24117"/>
                  </a:lnTo>
                  <a:lnTo>
                    <a:pt x="145999" y="16040"/>
                  </a:lnTo>
                  <a:lnTo>
                    <a:pt x="145757" y="11722"/>
                  </a:lnTo>
                  <a:lnTo>
                    <a:pt x="145745" y="11544"/>
                  </a:lnTo>
                  <a:lnTo>
                    <a:pt x="145580" y="8674"/>
                  </a:lnTo>
                  <a:lnTo>
                    <a:pt x="145478" y="7366"/>
                  </a:lnTo>
                  <a:lnTo>
                    <a:pt x="145427" y="7124"/>
                  </a:lnTo>
                  <a:lnTo>
                    <a:pt x="142303" y="7531"/>
                  </a:lnTo>
                  <a:lnTo>
                    <a:pt x="138379" y="8089"/>
                  </a:lnTo>
                  <a:lnTo>
                    <a:pt x="134188" y="8343"/>
                  </a:lnTo>
                  <a:lnTo>
                    <a:pt x="130111" y="8483"/>
                  </a:lnTo>
                  <a:lnTo>
                    <a:pt x="117894" y="8674"/>
                  </a:lnTo>
                  <a:lnTo>
                    <a:pt x="106121" y="8420"/>
                  </a:lnTo>
                  <a:lnTo>
                    <a:pt x="95161" y="7924"/>
                  </a:lnTo>
                  <a:lnTo>
                    <a:pt x="65328" y="6032"/>
                  </a:lnTo>
                  <a:lnTo>
                    <a:pt x="57823" y="5372"/>
                  </a:lnTo>
                  <a:lnTo>
                    <a:pt x="67678" y="6337"/>
                  </a:lnTo>
                  <a:lnTo>
                    <a:pt x="83985" y="7912"/>
                  </a:lnTo>
                  <a:lnTo>
                    <a:pt x="87477" y="8128"/>
                  </a:lnTo>
                  <a:lnTo>
                    <a:pt x="116065" y="10718"/>
                  </a:lnTo>
                  <a:lnTo>
                    <a:pt x="124333" y="11315"/>
                  </a:lnTo>
                  <a:lnTo>
                    <a:pt x="126873" y="11455"/>
                  </a:lnTo>
                  <a:lnTo>
                    <a:pt x="130390" y="11544"/>
                  </a:lnTo>
                  <a:lnTo>
                    <a:pt x="132143" y="11633"/>
                  </a:lnTo>
                  <a:lnTo>
                    <a:pt x="134162" y="11658"/>
                  </a:lnTo>
                  <a:lnTo>
                    <a:pt x="136474" y="11633"/>
                  </a:lnTo>
                  <a:lnTo>
                    <a:pt x="138696" y="11633"/>
                  </a:lnTo>
                  <a:lnTo>
                    <a:pt x="140665" y="11569"/>
                  </a:lnTo>
                  <a:lnTo>
                    <a:pt x="140893" y="11544"/>
                  </a:lnTo>
                  <a:lnTo>
                    <a:pt x="140144" y="11696"/>
                  </a:lnTo>
                  <a:lnTo>
                    <a:pt x="139865" y="11722"/>
                  </a:lnTo>
                  <a:lnTo>
                    <a:pt x="134137" y="11811"/>
                  </a:lnTo>
                  <a:lnTo>
                    <a:pt x="127863" y="11760"/>
                  </a:lnTo>
                  <a:lnTo>
                    <a:pt x="108496" y="10350"/>
                  </a:lnTo>
                  <a:lnTo>
                    <a:pt x="83235" y="7912"/>
                  </a:lnTo>
                  <a:lnTo>
                    <a:pt x="67665" y="6350"/>
                  </a:lnTo>
                  <a:lnTo>
                    <a:pt x="83121" y="7924"/>
                  </a:lnTo>
                  <a:lnTo>
                    <a:pt x="103771" y="9982"/>
                  </a:lnTo>
                  <a:lnTo>
                    <a:pt x="121869" y="11518"/>
                  </a:lnTo>
                  <a:lnTo>
                    <a:pt x="128358" y="11849"/>
                  </a:lnTo>
                  <a:lnTo>
                    <a:pt x="134010" y="11925"/>
                  </a:lnTo>
                  <a:lnTo>
                    <a:pt x="139865" y="11899"/>
                  </a:lnTo>
                  <a:lnTo>
                    <a:pt x="140639" y="11836"/>
                  </a:lnTo>
                  <a:lnTo>
                    <a:pt x="140766" y="11811"/>
                  </a:lnTo>
                  <a:lnTo>
                    <a:pt x="141185" y="11722"/>
                  </a:lnTo>
                  <a:lnTo>
                    <a:pt x="140970" y="11925"/>
                  </a:lnTo>
                  <a:lnTo>
                    <a:pt x="140512" y="24117"/>
                  </a:lnTo>
                  <a:lnTo>
                    <a:pt x="140449" y="23850"/>
                  </a:lnTo>
                  <a:lnTo>
                    <a:pt x="140284" y="24511"/>
                  </a:lnTo>
                  <a:lnTo>
                    <a:pt x="139700" y="43294"/>
                  </a:lnTo>
                  <a:lnTo>
                    <a:pt x="137375" y="135928"/>
                  </a:lnTo>
                  <a:lnTo>
                    <a:pt x="137325" y="135382"/>
                  </a:lnTo>
                  <a:lnTo>
                    <a:pt x="137312" y="135928"/>
                  </a:lnTo>
                  <a:lnTo>
                    <a:pt x="135928" y="185839"/>
                  </a:lnTo>
                  <a:lnTo>
                    <a:pt x="134899" y="240715"/>
                  </a:lnTo>
                  <a:lnTo>
                    <a:pt x="134366" y="271157"/>
                  </a:lnTo>
                  <a:lnTo>
                    <a:pt x="133223" y="317969"/>
                  </a:lnTo>
                  <a:lnTo>
                    <a:pt x="133172" y="310629"/>
                  </a:lnTo>
                  <a:lnTo>
                    <a:pt x="130441" y="425818"/>
                  </a:lnTo>
                  <a:lnTo>
                    <a:pt x="130784" y="417360"/>
                  </a:lnTo>
                  <a:lnTo>
                    <a:pt x="131102" y="412826"/>
                  </a:lnTo>
                  <a:lnTo>
                    <a:pt x="131267" y="415531"/>
                  </a:lnTo>
                  <a:lnTo>
                    <a:pt x="131127" y="428764"/>
                  </a:lnTo>
                  <a:lnTo>
                    <a:pt x="130251" y="463626"/>
                  </a:lnTo>
                  <a:lnTo>
                    <a:pt x="129628" y="494220"/>
                  </a:lnTo>
                  <a:lnTo>
                    <a:pt x="129044" y="522300"/>
                  </a:lnTo>
                  <a:lnTo>
                    <a:pt x="128231" y="549567"/>
                  </a:lnTo>
                  <a:lnTo>
                    <a:pt x="128460" y="584695"/>
                  </a:lnTo>
                  <a:lnTo>
                    <a:pt x="126669" y="696582"/>
                  </a:lnTo>
                  <a:lnTo>
                    <a:pt x="125272" y="798614"/>
                  </a:lnTo>
                  <a:lnTo>
                    <a:pt x="124383" y="870318"/>
                  </a:lnTo>
                  <a:lnTo>
                    <a:pt x="123558" y="944245"/>
                  </a:lnTo>
                  <a:lnTo>
                    <a:pt x="169811" y="944245"/>
                  </a:lnTo>
                  <a:lnTo>
                    <a:pt x="168046" y="832573"/>
                  </a:lnTo>
                  <a:lnTo>
                    <a:pt x="168275" y="813003"/>
                  </a:lnTo>
                  <a:lnTo>
                    <a:pt x="168922" y="812393"/>
                  </a:lnTo>
                  <a:lnTo>
                    <a:pt x="169633" y="820051"/>
                  </a:lnTo>
                  <a:lnTo>
                    <a:pt x="170065" y="825233"/>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20" name="object 35">
              <a:extLst>
                <a:ext uri="{FF2B5EF4-FFF2-40B4-BE49-F238E27FC236}">
                  <a16:creationId xmlns:a16="http://schemas.microsoft.com/office/drawing/2014/main" id="{0C0F18B4-8D94-5348-BDE3-11B0361BF7E7}"/>
                </a:ext>
              </a:extLst>
            </p:cNvPr>
            <p:cNvSpPr/>
            <p:nvPr/>
          </p:nvSpPr>
          <p:spPr>
            <a:xfrm>
              <a:off x="6513987" y="6042667"/>
              <a:ext cx="327025" cy="518159"/>
            </a:xfrm>
            <a:custGeom>
              <a:avLst/>
              <a:gdLst/>
              <a:ahLst/>
              <a:cxnLst/>
              <a:rect l="l" t="t" r="r" b="b"/>
              <a:pathLst>
                <a:path w="327025" h="518159">
                  <a:moveTo>
                    <a:pt x="153088" y="0"/>
                  </a:moveTo>
                  <a:lnTo>
                    <a:pt x="103144" y="10218"/>
                  </a:lnTo>
                  <a:lnTo>
                    <a:pt x="44056" y="51330"/>
                  </a:lnTo>
                  <a:lnTo>
                    <a:pt x="7818" y="113787"/>
                  </a:lnTo>
                  <a:lnTo>
                    <a:pt x="0" y="167441"/>
                  </a:lnTo>
                  <a:lnTo>
                    <a:pt x="2233" y="194450"/>
                  </a:lnTo>
                  <a:lnTo>
                    <a:pt x="8097" y="221114"/>
                  </a:lnTo>
                  <a:lnTo>
                    <a:pt x="9494" y="225966"/>
                  </a:lnTo>
                  <a:lnTo>
                    <a:pt x="9863" y="230817"/>
                  </a:lnTo>
                  <a:lnTo>
                    <a:pt x="11742" y="241523"/>
                  </a:lnTo>
                  <a:lnTo>
                    <a:pt x="14778" y="246438"/>
                  </a:lnTo>
                  <a:lnTo>
                    <a:pt x="20797" y="257754"/>
                  </a:lnTo>
                  <a:lnTo>
                    <a:pt x="41505" y="310200"/>
                  </a:lnTo>
                  <a:lnTo>
                    <a:pt x="50922" y="351442"/>
                  </a:lnTo>
                  <a:lnTo>
                    <a:pt x="54941" y="393576"/>
                  </a:lnTo>
                  <a:lnTo>
                    <a:pt x="54901" y="414748"/>
                  </a:lnTo>
                  <a:lnTo>
                    <a:pt x="53474" y="435871"/>
                  </a:lnTo>
                  <a:lnTo>
                    <a:pt x="49610" y="476280"/>
                  </a:lnTo>
                  <a:lnTo>
                    <a:pt x="46791" y="498715"/>
                  </a:lnTo>
                  <a:lnTo>
                    <a:pt x="43289" y="516212"/>
                  </a:lnTo>
                  <a:lnTo>
                    <a:pt x="246578" y="517926"/>
                  </a:lnTo>
                  <a:lnTo>
                    <a:pt x="239862" y="482153"/>
                  </a:lnTo>
                  <a:lnTo>
                    <a:pt x="236729" y="448435"/>
                  </a:lnTo>
                  <a:lnTo>
                    <a:pt x="237388" y="415560"/>
                  </a:lnTo>
                  <a:lnTo>
                    <a:pt x="243723" y="374614"/>
                  </a:lnTo>
                  <a:lnTo>
                    <a:pt x="257805" y="332559"/>
                  </a:lnTo>
                  <a:lnTo>
                    <a:pt x="277707" y="296185"/>
                  </a:lnTo>
                  <a:lnTo>
                    <a:pt x="299397" y="269616"/>
                  </a:lnTo>
                  <a:lnTo>
                    <a:pt x="303817" y="262288"/>
                  </a:lnTo>
                  <a:lnTo>
                    <a:pt x="304299" y="260332"/>
                  </a:lnTo>
                  <a:lnTo>
                    <a:pt x="307817" y="250477"/>
                  </a:lnTo>
                  <a:lnTo>
                    <a:pt x="312491" y="243238"/>
                  </a:lnTo>
                  <a:lnTo>
                    <a:pt x="315564" y="235351"/>
                  </a:lnTo>
                  <a:lnTo>
                    <a:pt x="326398" y="190593"/>
                  </a:lnTo>
                  <a:lnTo>
                    <a:pt x="325574" y="144433"/>
                  </a:lnTo>
                  <a:lnTo>
                    <a:pt x="313198" y="100057"/>
                  </a:lnTo>
                  <a:lnTo>
                    <a:pt x="289377" y="60650"/>
                  </a:lnTo>
                  <a:lnTo>
                    <a:pt x="250848" y="26820"/>
                  </a:lnTo>
                  <a:lnTo>
                    <a:pt x="203871" y="6069"/>
                  </a:lnTo>
                  <a:lnTo>
                    <a:pt x="153088"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21" name="object 36">
              <a:extLst>
                <a:ext uri="{FF2B5EF4-FFF2-40B4-BE49-F238E27FC236}">
                  <a16:creationId xmlns:a16="http://schemas.microsoft.com/office/drawing/2014/main" id="{17462C7C-71C0-864C-9A74-8B8C428E89E4}"/>
                </a:ext>
              </a:extLst>
            </p:cNvPr>
            <p:cNvSpPr/>
            <p:nvPr/>
          </p:nvSpPr>
          <p:spPr>
            <a:xfrm>
              <a:off x="6487299" y="6010008"/>
              <a:ext cx="391160" cy="571500"/>
            </a:xfrm>
            <a:custGeom>
              <a:avLst/>
              <a:gdLst/>
              <a:ahLst/>
              <a:cxnLst/>
              <a:rect l="l" t="t" r="r" b="b"/>
              <a:pathLst>
                <a:path w="391159" h="571500">
                  <a:moveTo>
                    <a:pt x="70319" y="548500"/>
                  </a:moveTo>
                  <a:lnTo>
                    <a:pt x="69494" y="551180"/>
                  </a:lnTo>
                  <a:lnTo>
                    <a:pt x="70319" y="548500"/>
                  </a:lnTo>
                  <a:close/>
                </a:path>
                <a:path w="391159" h="571500">
                  <a:moveTo>
                    <a:pt x="74815" y="535381"/>
                  </a:moveTo>
                  <a:lnTo>
                    <a:pt x="74282" y="537159"/>
                  </a:lnTo>
                  <a:lnTo>
                    <a:pt x="74587" y="536295"/>
                  </a:lnTo>
                  <a:lnTo>
                    <a:pt x="74815" y="535381"/>
                  </a:lnTo>
                  <a:close/>
                </a:path>
                <a:path w="391159" h="571500">
                  <a:moveTo>
                    <a:pt x="77774" y="524611"/>
                  </a:moveTo>
                  <a:lnTo>
                    <a:pt x="77698" y="524865"/>
                  </a:lnTo>
                  <a:lnTo>
                    <a:pt x="77749" y="524725"/>
                  </a:lnTo>
                  <a:close/>
                </a:path>
                <a:path w="391159" h="571500">
                  <a:moveTo>
                    <a:pt x="79971" y="515620"/>
                  </a:moveTo>
                  <a:lnTo>
                    <a:pt x="79819" y="516191"/>
                  </a:lnTo>
                  <a:lnTo>
                    <a:pt x="79667" y="516864"/>
                  </a:lnTo>
                  <a:lnTo>
                    <a:pt x="79794" y="516445"/>
                  </a:lnTo>
                  <a:lnTo>
                    <a:pt x="79971" y="515620"/>
                  </a:lnTo>
                  <a:close/>
                </a:path>
                <a:path w="391159" h="571500">
                  <a:moveTo>
                    <a:pt x="80784" y="513080"/>
                  </a:moveTo>
                  <a:lnTo>
                    <a:pt x="79794" y="516445"/>
                  </a:lnTo>
                  <a:lnTo>
                    <a:pt x="77762" y="525780"/>
                  </a:lnTo>
                  <a:lnTo>
                    <a:pt x="80429" y="514350"/>
                  </a:lnTo>
                  <a:lnTo>
                    <a:pt x="80784" y="513080"/>
                  </a:lnTo>
                  <a:close/>
                </a:path>
                <a:path w="391159" h="571500">
                  <a:moveTo>
                    <a:pt x="81432" y="550722"/>
                  </a:moveTo>
                  <a:lnTo>
                    <a:pt x="77228" y="550037"/>
                  </a:lnTo>
                  <a:lnTo>
                    <a:pt x="75399" y="549757"/>
                  </a:lnTo>
                  <a:lnTo>
                    <a:pt x="81432" y="550722"/>
                  </a:lnTo>
                  <a:close/>
                </a:path>
                <a:path w="391159" h="571500">
                  <a:moveTo>
                    <a:pt x="202692" y="567690"/>
                  </a:moveTo>
                  <a:lnTo>
                    <a:pt x="198170" y="566978"/>
                  </a:lnTo>
                  <a:lnTo>
                    <a:pt x="199644" y="567690"/>
                  </a:lnTo>
                  <a:lnTo>
                    <a:pt x="202692" y="567690"/>
                  </a:lnTo>
                  <a:close/>
                </a:path>
                <a:path w="391159" h="571500">
                  <a:moveTo>
                    <a:pt x="282384" y="312420"/>
                  </a:moveTo>
                  <a:lnTo>
                    <a:pt x="281051" y="312420"/>
                  </a:lnTo>
                  <a:lnTo>
                    <a:pt x="281432" y="313982"/>
                  </a:lnTo>
                  <a:lnTo>
                    <a:pt x="282384" y="312420"/>
                  </a:lnTo>
                  <a:close/>
                </a:path>
                <a:path w="391159" h="571500">
                  <a:moveTo>
                    <a:pt x="390867" y="199390"/>
                  </a:moveTo>
                  <a:lnTo>
                    <a:pt x="386829" y="161290"/>
                  </a:lnTo>
                  <a:lnTo>
                    <a:pt x="376389" y="125730"/>
                  </a:lnTo>
                  <a:lnTo>
                    <a:pt x="374472" y="120650"/>
                  </a:lnTo>
                  <a:lnTo>
                    <a:pt x="352475" y="81280"/>
                  </a:lnTo>
                  <a:lnTo>
                    <a:pt x="350456" y="78740"/>
                  </a:lnTo>
                  <a:lnTo>
                    <a:pt x="348437" y="76200"/>
                  </a:lnTo>
                  <a:lnTo>
                    <a:pt x="344385" y="71120"/>
                  </a:lnTo>
                  <a:lnTo>
                    <a:pt x="338251" y="63500"/>
                  </a:lnTo>
                  <a:lnTo>
                    <a:pt x="330669" y="54610"/>
                  </a:lnTo>
                  <a:lnTo>
                    <a:pt x="322414" y="46990"/>
                  </a:lnTo>
                  <a:lnTo>
                    <a:pt x="319697" y="44450"/>
                  </a:lnTo>
                  <a:lnTo>
                    <a:pt x="314261" y="39370"/>
                  </a:lnTo>
                  <a:lnTo>
                    <a:pt x="319595" y="44450"/>
                  </a:lnTo>
                  <a:lnTo>
                    <a:pt x="316763" y="44450"/>
                  </a:lnTo>
                  <a:lnTo>
                    <a:pt x="312331" y="40640"/>
                  </a:lnTo>
                  <a:lnTo>
                    <a:pt x="296151" y="29210"/>
                  </a:lnTo>
                  <a:lnTo>
                    <a:pt x="293408" y="29210"/>
                  </a:lnTo>
                  <a:lnTo>
                    <a:pt x="288264" y="26670"/>
                  </a:lnTo>
                  <a:lnTo>
                    <a:pt x="283781" y="24130"/>
                  </a:lnTo>
                  <a:lnTo>
                    <a:pt x="265290" y="16510"/>
                  </a:lnTo>
                  <a:lnTo>
                    <a:pt x="253339" y="11430"/>
                  </a:lnTo>
                  <a:lnTo>
                    <a:pt x="238975" y="7620"/>
                  </a:lnTo>
                  <a:lnTo>
                    <a:pt x="222478" y="3810"/>
                  </a:lnTo>
                  <a:lnTo>
                    <a:pt x="204228" y="1270"/>
                  </a:lnTo>
                  <a:lnTo>
                    <a:pt x="184632" y="0"/>
                  </a:lnTo>
                  <a:lnTo>
                    <a:pt x="164249" y="1270"/>
                  </a:lnTo>
                  <a:lnTo>
                    <a:pt x="123520" y="11430"/>
                  </a:lnTo>
                  <a:lnTo>
                    <a:pt x="87693" y="29210"/>
                  </a:lnTo>
                  <a:lnTo>
                    <a:pt x="50126" y="59690"/>
                  </a:lnTo>
                  <a:lnTo>
                    <a:pt x="19265" y="106680"/>
                  </a:lnTo>
                  <a:lnTo>
                    <a:pt x="7467" y="139700"/>
                  </a:lnTo>
                  <a:lnTo>
                    <a:pt x="7569" y="137160"/>
                  </a:lnTo>
                  <a:lnTo>
                    <a:pt x="254" y="181610"/>
                  </a:lnTo>
                  <a:lnTo>
                    <a:pt x="0" y="195580"/>
                  </a:lnTo>
                  <a:lnTo>
                    <a:pt x="584" y="208280"/>
                  </a:lnTo>
                  <a:lnTo>
                    <a:pt x="7683" y="248920"/>
                  </a:lnTo>
                  <a:lnTo>
                    <a:pt x="8801" y="252730"/>
                  </a:lnTo>
                  <a:lnTo>
                    <a:pt x="11341" y="261620"/>
                  </a:lnTo>
                  <a:lnTo>
                    <a:pt x="11899" y="262890"/>
                  </a:lnTo>
                  <a:lnTo>
                    <a:pt x="12471" y="265430"/>
                  </a:lnTo>
                  <a:lnTo>
                    <a:pt x="13131" y="269240"/>
                  </a:lnTo>
                  <a:lnTo>
                    <a:pt x="14528" y="275590"/>
                  </a:lnTo>
                  <a:lnTo>
                    <a:pt x="15316" y="278130"/>
                  </a:lnTo>
                  <a:lnTo>
                    <a:pt x="19342" y="288290"/>
                  </a:lnTo>
                  <a:lnTo>
                    <a:pt x="21297" y="290830"/>
                  </a:lnTo>
                  <a:lnTo>
                    <a:pt x="22669" y="293370"/>
                  </a:lnTo>
                  <a:lnTo>
                    <a:pt x="25247" y="297180"/>
                  </a:lnTo>
                  <a:lnTo>
                    <a:pt x="27051" y="300990"/>
                  </a:lnTo>
                  <a:lnTo>
                    <a:pt x="28448" y="303530"/>
                  </a:lnTo>
                  <a:lnTo>
                    <a:pt x="27279" y="300990"/>
                  </a:lnTo>
                  <a:lnTo>
                    <a:pt x="32715" y="309880"/>
                  </a:lnTo>
                  <a:lnTo>
                    <a:pt x="35344" y="314960"/>
                  </a:lnTo>
                  <a:lnTo>
                    <a:pt x="37172" y="320040"/>
                  </a:lnTo>
                  <a:lnTo>
                    <a:pt x="40233" y="327660"/>
                  </a:lnTo>
                  <a:lnTo>
                    <a:pt x="41148" y="325120"/>
                  </a:lnTo>
                  <a:lnTo>
                    <a:pt x="48526" y="339090"/>
                  </a:lnTo>
                  <a:lnTo>
                    <a:pt x="50647" y="345440"/>
                  </a:lnTo>
                  <a:lnTo>
                    <a:pt x="50215" y="345440"/>
                  </a:lnTo>
                  <a:lnTo>
                    <a:pt x="53632" y="353060"/>
                  </a:lnTo>
                  <a:lnTo>
                    <a:pt x="57759" y="364490"/>
                  </a:lnTo>
                  <a:lnTo>
                    <a:pt x="61810" y="375920"/>
                  </a:lnTo>
                  <a:lnTo>
                    <a:pt x="64998" y="388620"/>
                  </a:lnTo>
                  <a:lnTo>
                    <a:pt x="64147" y="387350"/>
                  </a:lnTo>
                  <a:lnTo>
                    <a:pt x="66903" y="398780"/>
                  </a:lnTo>
                  <a:lnTo>
                    <a:pt x="72250" y="441960"/>
                  </a:lnTo>
                  <a:lnTo>
                    <a:pt x="72478" y="449580"/>
                  </a:lnTo>
                  <a:lnTo>
                    <a:pt x="72453" y="467360"/>
                  </a:lnTo>
                  <a:lnTo>
                    <a:pt x="72364" y="472440"/>
                  </a:lnTo>
                  <a:lnTo>
                    <a:pt x="72047" y="516191"/>
                  </a:lnTo>
                  <a:lnTo>
                    <a:pt x="71132" y="535940"/>
                  </a:lnTo>
                  <a:lnTo>
                    <a:pt x="71031" y="541020"/>
                  </a:lnTo>
                  <a:lnTo>
                    <a:pt x="70853" y="543560"/>
                  </a:lnTo>
                  <a:lnTo>
                    <a:pt x="70751" y="546100"/>
                  </a:lnTo>
                  <a:lnTo>
                    <a:pt x="70319" y="548500"/>
                  </a:lnTo>
                  <a:lnTo>
                    <a:pt x="73113" y="540804"/>
                  </a:lnTo>
                  <a:lnTo>
                    <a:pt x="73190" y="540550"/>
                  </a:lnTo>
                  <a:lnTo>
                    <a:pt x="73545" y="539623"/>
                  </a:lnTo>
                  <a:lnTo>
                    <a:pt x="74282" y="537159"/>
                  </a:lnTo>
                  <a:lnTo>
                    <a:pt x="73875" y="538314"/>
                  </a:lnTo>
                  <a:lnTo>
                    <a:pt x="74993" y="534644"/>
                  </a:lnTo>
                  <a:lnTo>
                    <a:pt x="74815" y="535381"/>
                  </a:lnTo>
                  <a:lnTo>
                    <a:pt x="75806" y="532066"/>
                  </a:lnTo>
                  <a:lnTo>
                    <a:pt x="77698" y="524865"/>
                  </a:lnTo>
                  <a:lnTo>
                    <a:pt x="76911" y="527507"/>
                  </a:lnTo>
                  <a:lnTo>
                    <a:pt x="78435" y="521563"/>
                  </a:lnTo>
                  <a:lnTo>
                    <a:pt x="80378" y="513080"/>
                  </a:lnTo>
                  <a:lnTo>
                    <a:pt x="80581" y="511810"/>
                  </a:lnTo>
                  <a:lnTo>
                    <a:pt x="80378" y="513080"/>
                  </a:lnTo>
                  <a:lnTo>
                    <a:pt x="78435" y="521563"/>
                  </a:lnTo>
                  <a:lnTo>
                    <a:pt x="77762" y="524510"/>
                  </a:lnTo>
                  <a:lnTo>
                    <a:pt x="79654" y="516890"/>
                  </a:lnTo>
                  <a:lnTo>
                    <a:pt x="79819" y="516191"/>
                  </a:lnTo>
                  <a:lnTo>
                    <a:pt x="79959" y="515620"/>
                  </a:lnTo>
                  <a:lnTo>
                    <a:pt x="80010" y="515353"/>
                  </a:lnTo>
                  <a:lnTo>
                    <a:pt x="80810" y="511810"/>
                  </a:lnTo>
                  <a:lnTo>
                    <a:pt x="83400" y="500380"/>
                  </a:lnTo>
                  <a:lnTo>
                    <a:pt x="84340" y="495300"/>
                  </a:lnTo>
                  <a:lnTo>
                    <a:pt x="84709" y="494030"/>
                  </a:lnTo>
                  <a:lnTo>
                    <a:pt x="85140" y="494030"/>
                  </a:lnTo>
                  <a:lnTo>
                    <a:pt x="86283" y="488950"/>
                  </a:lnTo>
                  <a:lnTo>
                    <a:pt x="94488" y="444500"/>
                  </a:lnTo>
                  <a:lnTo>
                    <a:pt x="96977" y="401320"/>
                  </a:lnTo>
                  <a:lnTo>
                    <a:pt x="96939" y="398780"/>
                  </a:lnTo>
                  <a:lnTo>
                    <a:pt x="96113" y="388620"/>
                  </a:lnTo>
                  <a:lnTo>
                    <a:pt x="93281" y="354330"/>
                  </a:lnTo>
                  <a:lnTo>
                    <a:pt x="86398" y="325120"/>
                  </a:lnTo>
                  <a:lnTo>
                    <a:pt x="82511" y="308610"/>
                  </a:lnTo>
                  <a:lnTo>
                    <a:pt x="82435" y="307340"/>
                  </a:lnTo>
                  <a:lnTo>
                    <a:pt x="82969" y="308610"/>
                  </a:lnTo>
                  <a:lnTo>
                    <a:pt x="83667" y="309880"/>
                  </a:lnTo>
                  <a:lnTo>
                    <a:pt x="68834" y="271780"/>
                  </a:lnTo>
                  <a:lnTo>
                    <a:pt x="65354" y="265430"/>
                  </a:lnTo>
                  <a:lnTo>
                    <a:pt x="65265" y="264477"/>
                  </a:lnTo>
                  <a:lnTo>
                    <a:pt x="66725" y="264160"/>
                  </a:lnTo>
                  <a:lnTo>
                    <a:pt x="66941" y="262890"/>
                  </a:lnTo>
                  <a:lnTo>
                    <a:pt x="66649" y="260350"/>
                  </a:lnTo>
                  <a:lnTo>
                    <a:pt x="66344" y="257810"/>
                  </a:lnTo>
                  <a:lnTo>
                    <a:pt x="66179" y="254000"/>
                  </a:lnTo>
                  <a:lnTo>
                    <a:pt x="64160" y="245110"/>
                  </a:lnTo>
                  <a:lnTo>
                    <a:pt x="63207" y="241300"/>
                  </a:lnTo>
                  <a:lnTo>
                    <a:pt x="62090" y="234950"/>
                  </a:lnTo>
                  <a:lnTo>
                    <a:pt x="61442" y="229971"/>
                  </a:lnTo>
                  <a:lnTo>
                    <a:pt x="61442" y="265328"/>
                  </a:lnTo>
                  <a:lnTo>
                    <a:pt x="61315" y="265430"/>
                  </a:lnTo>
                  <a:lnTo>
                    <a:pt x="60972" y="265430"/>
                  </a:lnTo>
                  <a:lnTo>
                    <a:pt x="61442" y="265328"/>
                  </a:lnTo>
                  <a:lnTo>
                    <a:pt x="61442" y="229971"/>
                  </a:lnTo>
                  <a:lnTo>
                    <a:pt x="60769" y="224790"/>
                  </a:lnTo>
                  <a:lnTo>
                    <a:pt x="60464" y="220980"/>
                  </a:lnTo>
                  <a:lnTo>
                    <a:pt x="60096" y="213360"/>
                  </a:lnTo>
                  <a:lnTo>
                    <a:pt x="60147" y="203200"/>
                  </a:lnTo>
                  <a:lnTo>
                    <a:pt x="60223" y="200660"/>
                  </a:lnTo>
                  <a:lnTo>
                    <a:pt x="60655" y="194310"/>
                  </a:lnTo>
                  <a:lnTo>
                    <a:pt x="61353" y="187960"/>
                  </a:lnTo>
                  <a:lnTo>
                    <a:pt x="62344" y="182880"/>
                  </a:lnTo>
                  <a:lnTo>
                    <a:pt x="62471" y="182880"/>
                  </a:lnTo>
                  <a:lnTo>
                    <a:pt x="60261" y="181610"/>
                  </a:lnTo>
                  <a:lnTo>
                    <a:pt x="62039" y="175260"/>
                  </a:lnTo>
                  <a:lnTo>
                    <a:pt x="63347" y="172720"/>
                  </a:lnTo>
                  <a:lnTo>
                    <a:pt x="64668" y="171450"/>
                  </a:lnTo>
                  <a:lnTo>
                    <a:pt x="66421" y="165100"/>
                  </a:lnTo>
                  <a:lnTo>
                    <a:pt x="66763" y="160020"/>
                  </a:lnTo>
                  <a:lnTo>
                    <a:pt x="69646" y="152400"/>
                  </a:lnTo>
                  <a:lnTo>
                    <a:pt x="73037" y="146050"/>
                  </a:lnTo>
                  <a:lnTo>
                    <a:pt x="74917" y="140970"/>
                  </a:lnTo>
                  <a:lnTo>
                    <a:pt x="75095" y="142240"/>
                  </a:lnTo>
                  <a:lnTo>
                    <a:pt x="75717" y="140970"/>
                  </a:lnTo>
                  <a:lnTo>
                    <a:pt x="76327" y="139700"/>
                  </a:lnTo>
                  <a:lnTo>
                    <a:pt x="78181" y="135890"/>
                  </a:lnTo>
                  <a:lnTo>
                    <a:pt x="79070" y="137160"/>
                  </a:lnTo>
                  <a:lnTo>
                    <a:pt x="78689" y="135890"/>
                  </a:lnTo>
                  <a:lnTo>
                    <a:pt x="78308" y="134620"/>
                  </a:lnTo>
                  <a:lnTo>
                    <a:pt x="81978" y="132080"/>
                  </a:lnTo>
                  <a:lnTo>
                    <a:pt x="83197" y="129540"/>
                  </a:lnTo>
                  <a:lnTo>
                    <a:pt x="83794" y="128270"/>
                  </a:lnTo>
                  <a:lnTo>
                    <a:pt x="84137" y="127000"/>
                  </a:lnTo>
                  <a:lnTo>
                    <a:pt x="82715" y="128270"/>
                  </a:lnTo>
                  <a:lnTo>
                    <a:pt x="81597" y="129540"/>
                  </a:lnTo>
                  <a:lnTo>
                    <a:pt x="83045" y="127000"/>
                  </a:lnTo>
                  <a:lnTo>
                    <a:pt x="84632" y="124460"/>
                  </a:lnTo>
                  <a:lnTo>
                    <a:pt x="86283" y="121920"/>
                  </a:lnTo>
                  <a:lnTo>
                    <a:pt x="88950" y="119380"/>
                  </a:lnTo>
                  <a:lnTo>
                    <a:pt x="90462" y="119380"/>
                  </a:lnTo>
                  <a:lnTo>
                    <a:pt x="88315" y="121920"/>
                  </a:lnTo>
                  <a:lnTo>
                    <a:pt x="90665" y="119380"/>
                  </a:lnTo>
                  <a:lnTo>
                    <a:pt x="119354" y="95250"/>
                  </a:lnTo>
                  <a:lnTo>
                    <a:pt x="129184" y="88900"/>
                  </a:lnTo>
                  <a:lnTo>
                    <a:pt x="139763" y="83820"/>
                  </a:lnTo>
                  <a:lnTo>
                    <a:pt x="150837" y="80010"/>
                  </a:lnTo>
                  <a:lnTo>
                    <a:pt x="162140" y="77470"/>
                  </a:lnTo>
                  <a:lnTo>
                    <a:pt x="173583" y="76200"/>
                  </a:lnTo>
                  <a:lnTo>
                    <a:pt x="184772" y="76200"/>
                  </a:lnTo>
                  <a:lnTo>
                    <a:pt x="195326" y="77470"/>
                  </a:lnTo>
                  <a:lnTo>
                    <a:pt x="204939" y="78740"/>
                  </a:lnTo>
                  <a:lnTo>
                    <a:pt x="213321" y="80010"/>
                  </a:lnTo>
                  <a:lnTo>
                    <a:pt x="220243" y="82550"/>
                  </a:lnTo>
                  <a:lnTo>
                    <a:pt x="225475" y="83820"/>
                  </a:lnTo>
                  <a:lnTo>
                    <a:pt x="224269" y="82550"/>
                  </a:lnTo>
                  <a:lnTo>
                    <a:pt x="221780" y="81280"/>
                  </a:lnTo>
                  <a:lnTo>
                    <a:pt x="219379" y="80010"/>
                  </a:lnTo>
                  <a:lnTo>
                    <a:pt x="216903" y="78740"/>
                  </a:lnTo>
                  <a:lnTo>
                    <a:pt x="214477" y="78740"/>
                  </a:lnTo>
                  <a:lnTo>
                    <a:pt x="213360" y="76200"/>
                  </a:lnTo>
                  <a:lnTo>
                    <a:pt x="220103" y="76200"/>
                  </a:lnTo>
                  <a:lnTo>
                    <a:pt x="222478" y="80010"/>
                  </a:lnTo>
                  <a:lnTo>
                    <a:pt x="225666" y="78740"/>
                  </a:lnTo>
                  <a:lnTo>
                    <a:pt x="226822" y="83820"/>
                  </a:lnTo>
                  <a:lnTo>
                    <a:pt x="238925" y="85090"/>
                  </a:lnTo>
                  <a:lnTo>
                    <a:pt x="241401" y="91440"/>
                  </a:lnTo>
                  <a:lnTo>
                    <a:pt x="244055" y="90170"/>
                  </a:lnTo>
                  <a:lnTo>
                    <a:pt x="244792" y="90170"/>
                  </a:lnTo>
                  <a:lnTo>
                    <a:pt x="245554" y="91440"/>
                  </a:lnTo>
                  <a:lnTo>
                    <a:pt x="246253" y="92710"/>
                  </a:lnTo>
                  <a:lnTo>
                    <a:pt x="258953" y="97790"/>
                  </a:lnTo>
                  <a:lnTo>
                    <a:pt x="261112" y="100330"/>
                  </a:lnTo>
                  <a:lnTo>
                    <a:pt x="271627" y="109220"/>
                  </a:lnTo>
                  <a:lnTo>
                    <a:pt x="284378" y="120650"/>
                  </a:lnTo>
                  <a:lnTo>
                    <a:pt x="288759" y="124460"/>
                  </a:lnTo>
                  <a:lnTo>
                    <a:pt x="291973" y="129540"/>
                  </a:lnTo>
                  <a:lnTo>
                    <a:pt x="291350" y="128270"/>
                  </a:lnTo>
                  <a:lnTo>
                    <a:pt x="290753" y="125730"/>
                  </a:lnTo>
                  <a:lnTo>
                    <a:pt x="293281" y="128270"/>
                  </a:lnTo>
                  <a:lnTo>
                    <a:pt x="292633" y="128270"/>
                  </a:lnTo>
                  <a:lnTo>
                    <a:pt x="296087" y="133350"/>
                  </a:lnTo>
                  <a:lnTo>
                    <a:pt x="297700" y="134620"/>
                  </a:lnTo>
                  <a:lnTo>
                    <a:pt x="299402" y="137160"/>
                  </a:lnTo>
                  <a:lnTo>
                    <a:pt x="298983" y="138430"/>
                  </a:lnTo>
                  <a:lnTo>
                    <a:pt x="301167" y="140970"/>
                  </a:lnTo>
                  <a:lnTo>
                    <a:pt x="305854" y="152400"/>
                  </a:lnTo>
                  <a:lnTo>
                    <a:pt x="306260" y="149999"/>
                  </a:lnTo>
                  <a:lnTo>
                    <a:pt x="309841" y="161290"/>
                  </a:lnTo>
                  <a:lnTo>
                    <a:pt x="309130" y="160020"/>
                  </a:lnTo>
                  <a:lnTo>
                    <a:pt x="306285" y="154940"/>
                  </a:lnTo>
                  <a:lnTo>
                    <a:pt x="307632" y="158750"/>
                  </a:lnTo>
                  <a:lnTo>
                    <a:pt x="308127" y="162560"/>
                  </a:lnTo>
                  <a:lnTo>
                    <a:pt x="309626" y="163830"/>
                  </a:lnTo>
                  <a:lnTo>
                    <a:pt x="308851" y="160020"/>
                  </a:lnTo>
                  <a:lnTo>
                    <a:pt x="311302" y="167640"/>
                  </a:lnTo>
                  <a:lnTo>
                    <a:pt x="313969" y="180340"/>
                  </a:lnTo>
                  <a:lnTo>
                    <a:pt x="315963" y="186690"/>
                  </a:lnTo>
                  <a:lnTo>
                    <a:pt x="316077" y="185420"/>
                  </a:lnTo>
                  <a:lnTo>
                    <a:pt x="316357" y="182880"/>
                  </a:lnTo>
                  <a:lnTo>
                    <a:pt x="316331" y="181610"/>
                  </a:lnTo>
                  <a:lnTo>
                    <a:pt x="317779" y="189230"/>
                  </a:lnTo>
                  <a:lnTo>
                    <a:pt x="318490" y="195580"/>
                  </a:lnTo>
                  <a:lnTo>
                    <a:pt x="315988" y="199390"/>
                  </a:lnTo>
                  <a:lnTo>
                    <a:pt x="315480" y="195580"/>
                  </a:lnTo>
                  <a:lnTo>
                    <a:pt x="315188" y="193040"/>
                  </a:lnTo>
                  <a:lnTo>
                    <a:pt x="314566" y="190500"/>
                  </a:lnTo>
                  <a:lnTo>
                    <a:pt x="315328" y="199390"/>
                  </a:lnTo>
                  <a:lnTo>
                    <a:pt x="315772" y="207010"/>
                  </a:lnTo>
                  <a:lnTo>
                    <a:pt x="316420" y="222250"/>
                  </a:lnTo>
                  <a:lnTo>
                    <a:pt x="316636" y="220980"/>
                  </a:lnTo>
                  <a:lnTo>
                    <a:pt x="316750" y="219710"/>
                  </a:lnTo>
                  <a:lnTo>
                    <a:pt x="316788" y="218440"/>
                  </a:lnTo>
                  <a:lnTo>
                    <a:pt x="316877" y="219710"/>
                  </a:lnTo>
                  <a:lnTo>
                    <a:pt x="313550" y="250190"/>
                  </a:lnTo>
                  <a:lnTo>
                    <a:pt x="311848" y="257810"/>
                  </a:lnTo>
                  <a:lnTo>
                    <a:pt x="311645" y="259080"/>
                  </a:lnTo>
                  <a:lnTo>
                    <a:pt x="308927" y="265430"/>
                  </a:lnTo>
                  <a:lnTo>
                    <a:pt x="306997" y="270510"/>
                  </a:lnTo>
                  <a:lnTo>
                    <a:pt x="303504" y="279400"/>
                  </a:lnTo>
                  <a:lnTo>
                    <a:pt x="302475" y="283057"/>
                  </a:lnTo>
                  <a:lnTo>
                    <a:pt x="302602" y="281940"/>
                  </a:lnTo>
                  <a:lnTo>
                    <a:pt x="302437" y="283210"/>
                  </a:lnTo>
                  <a:lnTo>
                    <a:pt x="302209" y="284480"/>
                  </a:lnTo>
                  <a:lnTo>
                    <a:pt x="301739" y="284480"/>
                  </a:lnTo>
                  <a:lnTo>
                    <a:pt x="301472" y="285750"/>
                  </a:lnTo>
                  <a:lnTo>
                    <a:pt x="301320" y="285750"/>
                  </a:lnTo>
                  <a:lnTo>
                    <a:pt x="295922" y="293370"/>
                  </a:lnTo>
                  <a:lnTo>
                    <a:pt x="294284" y="294640"/>
                  </a:lnTo>
                  <a:lnTo>
                    <a:pt x="286981" y="306070"/>
                  </a:lnTo>
                  <a:lnTo>
                    <a:pt x="284327" y="311150"/>
                  </a:lnTo>
                  <a:lnTo>
                    <a:pt x="283070" y="314960"/>
                  </a:lnTo>
                  <a:lnTo>
                    <a:pt x="288886" y="308610"/>
                  </a:lnTo>
                  <a:lnTo>
                    <a:pt x="286562" y="313690"/>
                  </a:lnTo>
                  <a:lnTo>
                    <a:pt x="284391" y="317500"/>
                  </a:lnTo>
                  <a:lnTo>
                    <a:pt x="283057" y="320763"/>
                  </a:lnTo>
                  <a:lnTo>
                    <a:pt x="281432" y="313982"/>
                  </a:lnTo>
                  <a:lnTo>
                    <a:pt x="261950" y="351790"/>
                  </a:lnTo>
                  <a:lnTo>
                    <a:pt x="249732" y="389801"/>
                  </a:lnTo>
                  <a:lnTo>
                    <a:pt x="249732" y="533400"/>
                  </a:lnTo>
                  <a:lnTo>
                    <a:pt x="249021" y="532625"/>
                  </a:lnTo>
                  <a:lnTo>
                    <a:pt x="249097" y="532130"/>
                  </a:lnTo>
                  <a:lnTo>
                    <a:pt x="249262" y="530860"/>
                  </a:lnTo>
                  <a:lnTo>
                    <a:pt x="249732" y="533400"/>
                  </a:lnTo>
                  <a:lnTo>
                    <a:pt x="249732" y="389801"/>
                  </a:lnTo>
                  <a:lnTo>
                    <a:pt x="242481" y="435610"/>
                  </a:lnTo>
                  <a:lnTo>
                    <a:pt x="241858" y="461010"/>
                  </a:lnTo>
                  <a:lnTo>
                    <a:pt x="241973" y="469900"/>
                  </a:lnTo>
                  <a:lnTo>
                    <a:pt x="246265" y="510540"/>
                  </a:lnTo>
                  <a:lnTo>
                    <a:pt x="249377" y="527050"/>
                  </a:lnTo>
                  <a:lnTo>
                    <a:pt x="249313" y="528320"/>
                  </a:lnTo>
                  <a:lnTo>
                    <a:pt x="249161" y="528320"/>
                  </a:lnTo>
                  <a:lnTo>
                    <a:pt x="249021" y="529590"/>
                  </a:lnTo>
                  <a:lnTo>
                    <a:pt x="248767" y="529590"/>
                  </a:lnTo>
                  <a:lnTo>
                    <a:pt x="248513" y="528320"/>
                  </a:lnTo>
                  <a:lnTo>
                    <a:pt x="247345" y="528320"/>
                  </a:lnTo>
                  <a:lnTo>
                    <a:pt x="248526" y="532130"/>
                  </a:lnTo>
                  <a:lnTo>
                    <a:pt x="248386" y="532130"/>
                  </a:lnTo>
                  <a:lnTo>
                    <a:pt x="248742" y="533400"/>
                  </a:lnTo>
                  <a:lnTo>
                    <a:pt x="248475" y="533400"/>
                  </a:lnTo>
                  <a:lnTo>
                    <a:pt x="249135" y="534670"/>
                  </a:lnTo>
                  <a:lnTo>
                    <a:pt x="249364" y="533400"/>
                  </a:lnTo>
                  <a:lnTo>
                    <a:pt x="251167" y="534670"/>
                  </a:lnTo>
                  <a:lnTo>
                    <a:pt x="252095" y="534670"/>
                  </a:lnTo>
                  <a:lnTo>
                    <a:pt x="252234" y="535940"/>
                  </a:lnTo>
                  <a:lnTo>
                    <a:pt x="253390" y="538480"/>
                  </a:lnTo>
                  <a:lnTo>
                    <a:pt x="251206" y="537210"/>
                  </a:lnTo>
                  <a:lnTo>
                    <a:pt x="250164" y="537210"/>
                  </a:lnTo>
                  <a:lnTo>
                    <a:pt x="249593" y="538480"/>
                  </a:lnTo>
                  <a:lnTo>
                    <a:pt x="244525" y="538480"/>
                  </a:lnTo>
                  <a:lnTo>
                    <a:pt x="242709" y="537210"/>
                  </a:lnTo>
                  <a:lnTo>
                    <a:pt x="238366" y="537210"/>
                  </a:lnTo>
                  <a:lnTo>
                    <a:pt x="229336" y="538480"/>
                  </a:lnTo>
                  <a:lnTo>
                    <a:pt x="211010" y="539750"/>
                  </a:lnTo>
                  <a:lnTo>
                    <a:pt x="180822" y="540804"/>
                  </a:lnTo>
                  <a:lnTo>
                    <a:pt x="184937" y="539750"/>
                  </a:lnTo>
                  <a:lnTo>
                    <a:pt x="181762" y="539750"/>
                  </a:lnTo>
                  <a:lnTo>
                    <a:pt x="177304" y="540931"/>
                  </a:lnTo>
                  <a:lnTo>
                    <a:pt x="174637" y="541020"/>
                  </a:lnTo>
                  <a:lnTo>
                    <a:pt x="168567" y="541020"/>
                  </a:lnTo>
                  <a:lnTo>
                    <a:pt x="154825" y="543560"/>
                  </a:lnTo>
                  <a:lnTo>
                    <a:pt x="140309" y="543560"/>
                  </a:lnTo>
                  <a:lnTo>
                    <a:pt x="126187" y="544830"/>
                  </a:lnTo>
                  <a:lnTo>
                    <a:pt x="113588" y="546100"/>
                  </a:lnTo>
                  <a:lnTo>
                    <a:pt x="112915" y="546100"/>
                  </a:lnTo>
                  <a:lnTo>
                    <a:pt x="104711" y="548640"/>
                  </a:lnTo>
                  <a:lnTo>
                    <a:pt x="88696" y="551180"/>
                  </a:lnTo>
                  <a:lnTo>
                    <a:pt x="81419" y="551180"/>
                  </a:lnTo>
                  <a:lnTo>
                    <a:pt x="80848" y="551180"/>
                  </a:lnTo>
                  <a:lnTo>
                    <a:pt x="76161" y="549910"/>
                  </a:lnTo>
                  <a:lnTo>
                    <a:pt x="72644" y="549910"/>
                  </a:lnTo>
                  <a:lnTo>
                    <a:pt x="85445" y="552450"/>
                  </a:lnTo>
                  <a:lnTo>
                    <a:pt x="86283" y="552450"/>
                  </a:lnTo>
                  <a:lnTo>
                    <a:pt x="94119" y="553173"/>
                  </a:lnTo>
                  <a:lnTo>
                    <a:pt x="97612" y="553720"/>
                  </a:lnTo>
                  <a:lnTo>
                    <a:pt x="100063" y="553720"/>
                  </a:lnTo>
                  <a:lnTo>
                    <a:pt x="100647" y="553720"/>
                  </a:lnTo>
                  <a:lnTo>
                    <a:pt x="100914" y="553720"/>
                  </a:lnTo>
                  <a:lnTo>
                    <a:pt x="104140" y="554990"/>
                  </a:lnTo>
                  <a:lnTo>
                    <a:pt x="105130" y="554990"/>
                  </a:lnTo>
                  <a:lnTo>
                    <a:pt x="109232" y="556260"/>
                  </a:lnTo>
                  <a:lnTo>
                    <a:pt x="115773" y="556260"/>
                  </a:lnTo>
                  <a:lnTo>
                    <a:pt x="124358" y="557530"/>
                  </a:lnTo>
                  <a:lnTo>
                    <a:pt x="131864" y="558800"/>
                  </a:lnTo>
                  <a:lnTo>
                    <a:pt x="131724" y="558800"/>
                  </a:lnTo>
                  <a:lnTo>
                    <a:pt x="144056" y="560070"/>
                  </a:lnTo>
                  <a:lnTo>
                    <a:pt x="164909" y="562610"/>
                  </a:lnTo>
                  <a:lnTo>
                    <a:pt x="176339" y="563880"/>
                  </a:lnTo>
                  <a:lnTo>
                    <a:pt x="174548" y="563880"/>
                  </a:lnTo>
                  <a:lnTo>
                    <a:pt x="179933" y="565150"/>
                  </a:lnTo>
                  <a:lnTo>
                    <a:pt x="194640" y="566420"/>
                  </a:lnTo>
                  <a:lnTo>
                    <a:pt x="198170" y="566978"/>
                  </a:lnTo>
                  <a:lnTo>
                    <a:pt x="197015" y="566420"/>
                  </a:lnTo>
                  <a:lnTo>
                    <a:pt x="203415" y="566420"/>
                  </a:lnTo>
                  <a:lnTo>
                    <a:pt x="211924" y="567690"/>
                  </a:lnTo>
                  <a:lnTo>
                    <a:pt x="219405" y="568960"/>
                  </a:lnTo>
                  <a:lnTo>
                    <a:pt x="226263" y="570230"/>
                  </a:lnTo>
                  <a:lnTo>
                    <a:pt x="241503" y="570230"/>
                  </a:lnTo>
                  <a:lnTo>
                    <a:pt x="259791" y="571500"/>
                  </a:lnTo>
                  <a:lnTo>
                    <a:pt x="271310" y="571500"/>
                  </a:lnTo>
                  <a:lnTo>
                    <a:pt x="295173" y="567690"/>
                  </a:lnTo>
                  <a:lnTo>
                    <a:pt x="297611" y="567690"/>
                  </a:lnTo>
                  <a:lnTo>
                    <a:pt x="297459" y="566420"/>
                  </a:lnTo>
                  <a:lnTo>
                    <a:pt x="295160" y="547370"/>
                  </a:lnTo>
                  <a:lnTo>
                    <a:pt x="294259" y="538480"/>
                  </a:lnTo>
                  <a:lnTo>
                    <a:pt x="293573" y="532130"/>
                  </a:lnTo>
                  <a:lnTo>
                    <a:pt x="293408" y="530860"/>
                  </a:lnTo>
                  <a:lnTo>
                    <a:pt x="293230" y="529590"/>
                  </a:lnTo>
                  <a:lnTo>
                    <a:pt x="291833" y="519430"/>
                  </a:lnTo>
                  <a:lnTo>
                    <a:pt x="291604" y="516890"/>
                  </a:lnTo>
                  <a:lnTo>
                    <a:pt x="291401" y="513080"/>
                  </a:lnTo>
                  <a:lnTo>
                    <a:pt x="291160" y="510540"/>
                  </a:lnTo>
                  <a:lnTo>
                    <a:pt x="290804" y="505460"/>
                  </a:lnTo>
                  <a:lnTo>
                    <a:pt x="290563" y="500380"/>
                  </a:lnTo>
                  <a:lnTo>
                    <a:pt x="290436" y="494030"/>
                  </a:lnTo>
                  <a:lnTo>
                    <a:pt x="290398" y="485140"/>
                  </a:lnTo>
                  <a:lnTo>
                    <a:pt x="290652" y="476250"/>
                  </a:lnTo>
                  <a:lnTo>
                    <a:pt x="296189" y="431800"/>
                  </a:lnTo>
                  <a:lnTo>
                    <a:pt x="298081" y="424180"/>
                  </a:lnTo>
                  <a:lnTo>
                    <a:pt x="300177" y="415290"/>
                  </a:lnTo>
                  <a:lnTo>
                    <a:pt x="302475" y="407670"/>
                  </a:lnTo>
                  <a:lnTo>
                    <a:pt x="304977" y="401320"/>
                  </a:lnTo>
                  <a:lnTo>
                    <a:pt x="307657" y="393700"/>
                  </a:lnTo>
                  <a:lnTo>
                    <a:pt x="313245" y="381000"/>
                  </a:lnTo>
                  <a:lnTo>
                    <a:pt x="318858" y="369570"/>
                  </a:lnTo>
                  <a:lnTo>
                    <a:pt x="324078" y="360680"/>
                  </a:lnTo>
                  <a:lnTo>
                    <a:pt x="328472" y="354330"/>
                  </a:lnTo>
                  <a:lnTo>
                    <a:pt x="327863" y="355600"/>
                  </a:lnTo>
                  <a:lnTo>
                    <a:pt x="328663" y="354330"/>
                  </a:lnTo>
                  <a:lnTo>
                    <a:pt x="331038" y="350520"/>
                  </a:lnTo>
                  <a:lnTo>
                    <a:pt x="334759" y="345440"/>
                  </a:lnTo>
                  <a:lnTo>
                    <a:pt x="339128" y="340360"/>
                  </a:lnTo>
                  <a:lnTo>
                    <a:pt x="342557" y="335280"/>
                  </a:lnTo>
                  <a:lnTo>
                    <a:pt x="344017" y="334010"/>
                  </a:lnTo>
                  <a:lnTo>
                    <a:pt x="346608" y="331470"/>
                  </a:lnTo>
                  <a:lnTo>
                    <a:pt x="364871" y="303720"/>
                  </a:lnTo>
                  <a:lnTo>
                    <a:pt x="368173" y="304800"/>
                  </a:lnTo>
                  <a:lnTo>
                    <a:pt x="364934" y="303542"/>
                  </a:lnTo>
                  <a:lnTo>
                    <a:pt x="365340" y="303530"/>
                  </a:lnTo>
                  <a:lnTo>
                    <a:pt x="364972" y="303428"/>
                  </a:lnTo>
                  <a:lnTo>
                    <a:pt x="365493" y="302260"/>
                  </a:lnTo>
                  <a:lnTo>
                    <a:pt x="366052" y="300990"/>
                  </a:lnTo>
                  <a:lnTo>
                    <a:pt x="372033" y="289560"/>
                  </a:lnTo>
                  <a:lnTo>
                    <a:pt x="382460" y="261620"/>
                  </a:lnTo>
                  <a:lnTo>
                    <a:pt x="384175" y="256540"/>
                  </a:lnTo>
                  <a:lnTo>
                    <a:pt x="387870" y="238760"/>
                  </a:lnTo>
                  <a:lnTo>
                    <a:pt x="390144" y="220980"/>
                  </a:lnTo>
                  <a:lnTo>
                    <a:pt x="390271" y="218440"/>
                  </a:lnTo>
                  <a:lnTo>
                    <a:pt x="390817" y="207010"/>
                  </a:lnTo>
                  <a:lnTo>
                    <a:pt x="390867" y="19939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22" name="object 37">
              <a:extLst>
                <a:ext uri="{FF2B5EF4-FFF2-40B4-BE49-F238E27FC236}">
                  <a16:creationId xmlns:a16="http://schemas.microsoft.com/office/drawing/2014/main" id="{CC75357D-7F5D-3A44-896F-7FDA8FB0BDD7}"/>
                </a:ext>
              </a:extLst>
            </p:cNvPr>
            <p:cNvSpPr/>
            <p:nvPr/>
          </p:nvSpPr>
          <p:spPr>
            <a:xfrm>
              <a:off x="4417407" y="4306219"/>
              <a:ext cx="4286885" cy="1663700"/>
            </a:xfrm>
            <a:custGeom>
              <a:avLst/>
              <a:gdLst/>
              <a:ahLst/>
              <a:cxnLst/>
              <a:rect l="l" t="t" r="r" b="b"/>
              <a:pathLst>
                <a:path w="4286884" h="1663700">
                  <a:moveTo>
                    <a:pt x="2460183" y="0"/>
                  </a:moveTo>
                  <a:lnTo>
                    <a:pt x="2426236" y="58940"/>
                  </a:lnTo>
                  <a:lnTo>
                    <a:pt x="2401857" y="104554"/>
                  </a:lnTo>
                  <a:lnTo>
                    <a:pt x="2376031" y="149359"/>
                  </a:lnTo>
                  <a:lnTo>
                    <a:pt x="2348792" y="193317"/>
                  </a:lnTo>
                  <a:lnTo>
                    <a:pt x="2320174" y="236389"/>
                  </a:lnTo>
                  <a:lnTo>
                    <a:pt x="2290209" y="278535"/>
                  </a:lnTo>
                  <a:lnTo>
                    <a:pt x="2258932" y="319717"/>
                  </a:lnTo>
                  <a:lnTo>
                    <a:pt x="2226375" y="359895"/>
                  </a:lnTo>
                  <a:lnTo>
                    <a:pt x="2192573" y="399031"/>
                  </a:lnTo>
                  <a:lnTo>
                    <a:pt x="2157559" y="437086"/>
                  </a:lnTo>
                  <a:lnTo>
                    <a:pt x="2121365" y="474019"/>
                  </a:lnTo>
                  <a:lnTo>
                    <a:pt x="2084027" y="509793"/>
                  </a:lnTo>
                  <a:lnTo>
                    <a:pt x="2045576" y="544369"/>
                  </a:lnTo>
                  <a:lnTo>
                    <a:pt x="2006047" y="577706"/>
                  </a:lnTo>
                  <a:lnTo>
                    <a:pt x="1965473" y="609767"/>
                  </a:lnTo>
                  <a:lnTo>
                    <a:pt x="1923887" y="640511"/>
                  </a:lnTo>
                  <a:lnTo>
                    <a:pt x="1889296" y="664936"/>
                  </a:lnTo>
                  <a:lnTo>
                    <a:pt x="1855079" y="689941"/>
                  </a:lnTo>
                  <a:lnTo>
                    <a:pt x="1822528" y="716758"/>
                  </a:lnTo>
                  <a:lnTo>
                    <a:pt x="1792938" y="746620"/>
                  </a:lnTo>
                  <a:lnTo>
                    <a:pt x="1707111" y="516331"/>
                  </a:lnTo>
                  <a:lnTo>
                    <a:pt x="1691608" y="564796"/>
                  </a:lnTo>
                  <a:lnTo>
                    <a:pt x="1667948" y="609823"/>
                  </a:lnTo>
                  <a:lnTo>
                    <a:pt x="1637834" y="651506"/>
                  </a:lnTo>
                  <a:lnTo>
                    <a:pt x="1602967" y="689941"/>
                  </a:lnTo>
                  <a:lnTo>
                    <a:pt x="1565049" y="725220"/>
                  </a:lnTo>
                  <a:lnTo>
                    <a:pt x="1526900" y="752477"/>
                  </a:lnTo>
                  <a:lnTo>
                    <a:pt x="1486893" y="774093"/>
                  </a:lnTo>
                  <a:lnTo>
                    <a:pt x="1447777" y="794040"/>
                  </a:lnTo>
                  <a:lnTo>
                    <a:pt x="1412302" y="816289"/>
                  </a:lnTo>
                  <a:lnTo>
                    <a:pt x="1383217" y="844810"/>
                  </a:lnTo>
                  <a:lnTo>
                    <a:pt x="1363271" y="883577"/>
                  </a:lnTo>
                  <a:lnTo>
                    <a:pt x="1346457" y="837419"/>
                  </a:lnTo>
                  <a:lnTo>
                    <a:pt x="1328206" y="791810"/>
                  </a:lnTo>
                  <a:lnTo>
                    <a:pt x="1308544" y="746790"/>
                  </a:lnTo>
                  <a:lnTo>
                    <a:pt x="1287493" y="702401"/>
                  </a:lnTo>
                  <a:lnTo>
                    <a:pt x="1265079" y="658682"/>
                  </a:lnTo>
                  <a:lnTo>
                    <a:pt x="1241325" y="615676"/>
                  </a:lnTo>
                  <a:lnTo>
                    <a:pt x="1216257" y="573423"/>
                  </a:lnTo>
                  <a:lnTo>
                    <a:pt x="1189899" y="531964"/>
                  </a:lnTo>
                  <a:lnTo>
                    <a:pt x="1162274" y="491341"/>
                  </a:lnTo>
                  <a:lnTo>
                    <a:pt x="1133408" y="451594"/>
                  </a:lnTo>
                  <a:lnTo>
                    <a:pt x="1103324" y="412763"/>
                  </a:lnTo>
                  <a:lnTo>
                    <a:pt x="1072047" y="374892"/>
                  </a:lnTo>
                  <a:lnTo>
                    <a:pt x="1039602" y="338019"/>
                  </a:lnTo>
                  <a:lnTo>
                    <a:pt x="1006012" y="302187"/>
                  </a:lnTo>
                  <a:lnTo>
                    <a:pt x="971302" y="267435"/>
                  </a:lnTo>
                  <a:lnTo>
                    <a:pt x="935497" y="233806"/>
                  </a:lnTo>
                  <a:lnTo>
                    <a:pt x="947935" y="257009"/>
                  </a:lnTo>
                  <a:lnTo>
                    <a:pt x="943785" y="286237"/>
                  </a:lnTo>
                  <a:lnTo>
                    <a:pt x="925832" y="320081"/>
                  </a:lnTo>
                  <a:lnTo>
                    <a:pt x="896862" y="357131"/>
                  </a:lnTo>
                  <a:lnTo>
                    <a:pt x="859660" y="395976"/>
                  </a:lnTo>
                  <a:lnTo>
                    <a:pt x="817011" y="435208"/>
                  </a:lnTo>
                  <a:lnTo>
                    <a:pt x="771700" y="473416"/>
                  </a:lnTo>
                  <a:lnTo>
                    <a:pt x="726512" y="509190"/>
                  </a:lnTo>
                  <a:lnTo>
                    <a:pt x="684232" y="541122"/>
                  </a:lnTo>
                  <a:lnTo>
                    <a:pt x="647645" y="567800"/>
                  </a:lnTo>
                  <a:lnTo>
                    <a:pt x="602694" y="599757"/>
                  </a:lnTo>
                  <a:lnTo>
                    <a:pt x="558195" y="630493"/>
                  </a:lnTo>
                  <a:lnTo>
                    <a:pt x="512334" y="659167"/>
                  </a:lnTo>
                  <a:lnTo>
                    <a:pt x="465218" y="685728"/>
                  </a:lnTo>
                  <a:lnTo>
                    <a:pt x="416951" y="710125"/>
                  </a:lnTo>
                  <a:lnTo>
                    <a:pt x="367639" y="732306"/>
                  </a:lnTo>
                  <a:lnTo>
                    <a:pt x="317388" y="752220"/>
                  </a:lnTo>
                  <a:lnTo>
                    <a:pt x="270336" y="767509"/>
                  </a:lnTo>
                  <a:lnTo>
                    <a:pt x="221900" y="782681"/>
                  </a:lnTo>
                  <a:lnTo>
                    <a:pt x="175803" y="802016"/>
                  </a:lnTo>
                  <a:lnTo>
                    <a:pt x="135765" y="829792"/>
                  </a:lnTo>
                  <a:lnTo>
                    <a:pt x="109225" y="781380"/>
                  </a:lnTo>
                  <a:lnTo>
                    <a:pt x="86183" y="731210"/>
                  </a:lnTo>
                  <a:lnTo>
                    <a:pt x="66787" y="679518"/>
                  </a:lnTo>
                  <a:lnTo>
                    <a:pt x="51183" y="626541"/>
                  </a:lnTo>
                  <a:lnTo>
                    <a:pt x="38120" y="673783"/>
                  </a:lnTo>
                  <a:lnTo>
                    <a:pt x="26956" y="721235"/>
                  </a:lnTo>
                  <a:lnTo>
                    <a:pt x="17704" y="768839"/>
                  </a:lnTo>
                  <a:lnTo>
                    <a:pt x="10372" y="816538"/>
                  </a:lnTo>
                  <a:lnTo>
                    <a:pt x="4970" y="864272"/>
                  </a:lnTo>
                  <a:lnTo>
                    <a:pt x="1510" y="911984"/>
                  </a:lnTo>
                  <a:lnTo>
                    <a:pt x="0" y="959616"/>
                  </a:lnTo>
                  <a:lnTo>
                    <a:pt x="450" y="1007108"/>
                  </a:lnTo>
                  <a:lnTo>
                    <a:pt x="2872" y="1054403"/>
                  </a:lnTo>
                  <a:lnTo>
                    <a:pt x="7274" y="1101442"/>
                  </a:lnTo>
                  <a:lnTo>
                    <a:pt x="13667" y="1148167"/>
                  </a:lnTo>
                  <a:lnTo>
                    <a:pt x="22060" y="1194520"/>
                  </a:lnTo>
                  <a:lnTo>
                    <a:pt x="32464" y="1240442"/>
                  </a:lnTo>
                  <a:lnTo>
                    <a:pt x="44890" y="1285875"/>
                  </a:lnTo>
                  <a:lnTo>
                    <a:pt x="59346" y="1330761"/>
                  </a:lnTo>
                  <a:lnTo>
                    <a:pt x="75842" y="1375042"/>
                  </a:lnTo>
                  <a:lnTo>
                    <a:pt x="94390" y="1418659"/>
                  </a:lnTo>
                  <a:lnTo>
                    <a:pt x="114998" y="1461553"/>
                  </a:lnTo>
                  <a:lnTo>
                    <a:pt x="137678" y="1503667"/>
                  </a:lnTo>
                  <a:lnTo>
                    <a:pt x="162438" y="1544943"/>
                  </a:lnTo>
                  <a:lnTo>
                    <a:pt x="189289" y="1585321"/>
                  </a:lnTo>
                  <a:lnTo>
                    <a:pt x="218241" y="1624744"/>
                  </a:lnTo>
                  <a:lnTo>
                    <a:pt x="249303" y="1663153"/>
                  </a:lnTo>
                  <a:lnTo>
                    <a:pt x="294140" y="1639408"/>
                  </a:lnTo>
                  <a:lnTo>
                    <a:pt x="341953" y="1622381"/>
                  </a:lnTo>
                  <a:lnTo>
                    <a:pt x="391695" y="1612348"/>
                  </a:lnTo>
                  <a:lnTo>
                    <a:pt x="442318" y="1609582"/>
                  </a:lnTo>
                  <a:lnTo>
                    <a:pt x="492775" y="1614360"/>
                  </a:lnTo>
                  <a:lnTo>
                    <a:pt x="524579" y="1621534"/>
                  </a:lnTo>
                  <a:lnTo>
                    <a:pt x="555493" y="1631769"/>
                  </a:lnTo>
                  <a:lnTo>
                    <a:pt x="585299" y="1644875"/>
                  </a:lnTo>
                  <a:lnTo>
                    <a:pt x="613781" y="1660664"/>
                  </a:lnTo>
                  <a:lnTo>
                    <a:pt x="663309" y="1653979"/>
                  </a:lnTo>
                  <a:lnTo>
                    <a:pt x="712455" y="1645014"/>
                  </a:lnTo>
                  <a:lnTo>
                    <a:pt x="761138" y="1633822"/>
                  </a:lnTo>
                  <a:lnTo>
                    <a:pt x="809278" y="1620456"/>
                  </a:lnTo>
                  <a:lnTo>
                    <a:pt x="856793" y="1604968"/>
                  </a:lnTo>
                  <a:lnTo>
                    <a:pt x="903604" y="1587411"/>
                  </a:lnTo>
                  <a:lnTo>
                    <a:pt x="949629" y="1567837"/>
                  </a:lnTo>
                  <a:lnTo>
                    <a:pt x="994787" y="1546298"/>
                  </a:lnTo>
                  <a:lnTo>
                    <a:pt x="1038999" y="1522848"/>
                  </a:lnTo>
                  <a:lnTo>
                    <a:pt x="1082182" y="1497539"/>
                  </a:lnTo>
                  <a:lnTo>
                    <a:pt x="1124257" y="1470423"/>
                  </a:lnTo>
                  <a:lnTo>
                    <a:pt x="1165142" y="1441553"/>
                  </a:lnTo>
                  <a:lnTo>
                    <a:pt x="1204757" y="1410981"/>
                  </a:lnTo>
                  <a:lnTo>
                    <a:pt x="1243021" y="1378760"/>
                  </a:lnTo>
                  <a:lnTo>
                    <a:pt x="1279853" y="1344943"/>
                  </a:lnTo>
                  <a:lnTo>
                    <a:pt x="1315173" y="1309581"/>
                  </a:lnTo>
                  <a:lnTo>
                    <a:pt x="1348900" y="1272728"/>
                  </a:lnTo>
                  <a:lnTo>
                    <a:pt x="1380952" y="1234435"/>
                  </a:lnTo>
                  <a:lnTo>
                    <a:pt x="1411250" y="1194757"/>
                  </a:lnTo>
                  <a:lnTo>
                    <a:pt x="1439713" y="1153744"/>
                  </a:lnTo>
                  <a:lnTo>
                    <a:pt x="1454114" y="1172322"/>
                  </a:lnTo>
                  <a:lnTo>
                    <a:pt x="1503744" y="1229655"/>
                  </a:lnTo>
                  <a:lnTo>
                    <a:pt x="1539656" y="1266432"/>
                  </a:lnTo>
                  <a:lnTo>
                    <a:pt x="1576594" y="1300835"/>
                  </a:lnTo>
                  <a:lnTo>
                    <a:pt x="1614519" y="1333049"/>
                  </a:lnTo>
                  <a:lnTo>
                    <a:pt x="1653391" y="1363259"/>
                  </a:lnTo>
                  <a:lnTo>
                    <a:pt x="1693172" y="1391649"/>
                  </a:lnTo>
                  <a:lnTo>
                    <a:pt x="1733822" y="1418404"/>
                  </a:lnTo>
                  <a:lnTo>
                    <a:pt x="1775304" y="1443710"/>
                  </a:lnTo>
                  <a:lnTo>
                    <a:pt x="1817577" y="1467751"/>
                  </a:lnTo>
                  <a:lnTo>
                    <a:pt x="1860603" y="1490711"/>
                  </a:lnTo>
                  <a:lnTo>
                    <a:pt x="1904343" y="1512776"/>
                  </a:lnTo>
                  <a:lnTo>
                    <a:pt x="1948757" y="1534131"/>
                  </a:lnTo>
                  <a:lnTo>
                    <a:pt x="1993807" y="1554959"/>
                  </a:lnTo>
                  <a:lnTo>
                    <a:pt x="2039455" y="1575447"/>
                  </a:lnTo>
                  <a:lnTo>
                    <a:pt x="2132383" y="1616138"/>
                  </a:lnTo>
                  <a:lnTo>
                    <a:pt x="2175698" y="1596840"/>
                  </a:lnTo>
                  <a:lnTo>
                    <a:pt x="2221717" y="1584848"/>
                  </a:lnTo>
                  <a:lnTo>
                    <a:pt x="2269194" y="1580133"/>
                  </a:lnTo>
                  <a:lnTo>
                    <a:pt x="2316882" y="1582666"/>
                  </a:lnTo>
                  <a:lnTo>
                    <a:pt x="2363536" y="1592417"/>
                  </a:lnTo>
                  <a:lnTo>
                    <a:pt x="2407910" y="1609356"/>
                  </a:lnTo>
                  <a:lnTo>
                    <a:pt x="2450730" y="1603079"/>
                  </a:lnTo>
                  <a:lnTo>
                    <a:pt x="2494624" y="1594204"/>
                  </a:lnTo>
                  <a:lnTo>
                    <a:pt x="2539265" y="1582805"/>
                  </a:lnTo>
                  <a:lnTo>
                    <a:pt x="2584322" y="1568955"/>
                  </a:lnTo>
                  <a:lnTo>
                    <a:pt x="2629468" y="1552727"/>
                  </a:lnTo>
                  <a:lnTo>
                    <a:pt x="2674374" y="1534197"/>
                  </a:lnTo>
                  <a:lnTo>
                    <a:pt x="2718711" y="1513438"/>
                  </a:lnTo>
                  <a:lnTo>
                    <a:pt x="2762151" y="1490524"/>
                  </a:lnTo>
                  <a:lnTo>
                    <a:pt x="2804364" y="1465528"/>
                  </a:lnTo>
                  <a:lnTo>
                    <a:pt x="2845022" y="1438524"/>
                  </a:lnTo>
                  <a:lnTo>
                    <a:pt x="2883795" y="1409586"/>
                  </a:lnTo>
                  <a:lnTo>
                    <a:pt x="2920357" y="1378788"/>
                  </a:lnTo>
                  <a:lnTo>
                    <a:pt x="2954377" y="1346205"/>
                  </a:lnTo>
                  <a:lnTo>
                    <a:pt x="2985527" y="1311908"/>
                  </a:lnTo>
                  <a:lnTo>
                    <a:pt x="3013478" y="1275973"/>
                  </a:lnTo>
                  <a:lnTo>
                    <a:pt x="3037902" y="1238474"/>
                  </a:lnTo>
                  <a:lnTo>
                    <a:pt x="3058470" y="1199484"/>
                  </a:lnTo>
                  <a:lnTo>
                    <a:pt x="3074852" y="1159076"/>
                  </a:lnTo>
                  <a:lnTo>
                    <a:pt x="3086721" y="1117325"/>
                  </a:lnTo>
                  <a:lnTo>
                    <a:pt x="3093748" y="1074305"/>
                  </a:lnTo>
                  <a:lnTo>
                    <a:pt x="3095754" y="1042911"/>
                  </a:lnTo>
                  <a:lnTo>
                    <a:pt x="3116809" y="1087233"/>
                  </a:lnTo>
                  <a:lnTo>
                    <a:pt x="3139588" y="1130683"/>
                  </a:lnTo>
                  <a:lnTo>
                    <a:pt x="3164045" y="1173207"/>
                  </a:lnTo>
                  <a:lnTo>
                    <a:pt x="3190129" y="1214754"/>
                  </a:lnTo>
                  <a:lnTo>
                    <a:pt x="3217791" y="1255268"/>
                  </a:lnTo>
                  <a:lnTo>
                    <a:pt x="3246984" y="1294698"/>
                  </a:lnTo>
                  <a:lnTo>
                    <a:pt x="3277657" y="1332991"/>
                  </a:lnTo>
                  <a:lnTo>
                    <a:pt x="3309763" y="1370093"/>
                  </a:lnTo>
                  <a:lnTo>
                    <a:pt x="3343251" y="1405951"/>
                  </a:lnTo>
                  <a:lnTo>
                    <a:pt x="3378074" y="1440513"/>
                  </a:lnTo>
                  <a:lnTo>
                    <a:pt x="3414181" y="1473725"/>
                  </a:lnTo>
                  <a:lnTo>
                    <a:pt x="3451525" y="1505533"/>
                  </a:lnTo>
                  <a:lnTo>
                    <a:pt x="3490056" y="1535886"/>
                  </a:lnTo>
                  <a:lnTo>
                    <a:pt x="3529726" y="1564730"/>
                  </a:lnTo>
                  <a:lnTo>
                    <a:pt x="3570485" y="1592012"/>
                  </a:lnTo>
                  <a:lnTo>
                    <a:pt x="3612284" y="1617679"/>
                  </a:lnTo>
                  <a:lnTo>
                    <a:pt x="3655075" y="1641678"/>
                  </a:lnTo>
                  <a:lnTo>
                    <a:pt x="3685950" y="1614845"/>
                  </a:lnTo>
                  <a:lnTo>
                    <a:pt x="3720956" y="1593600"/>
                  </a:lnTo>
                  <a:lnTo>
                    <a:pt x="3759049" y="1578554"/>
                  </a:lnTo>
                  <a:lnTo>
                    <a:pt x="3799182" y="1570316"/>
                  </a:lnTo>
                  <a:lnTo>
                    <a:pt x="3844632" y="1569734"/>
                  </a:lnTo>
                  <a:lnTo>
                    <a:pt x="3889376" y="1577805"/>
                  </a:lnTo>
                  <a:lnTo>
                    <a:pt x="3931822" y="1594050"/>
                  </a:lnTo>
                  <a:lnTo>
                    <a:pt x="3970378" y="1617992"/>
                  </a:lnTo>
                  <a:lnTo>
                    <a:pt x="4005417" y="1590507"/>
                  </a:lnTo>
                  <a:lnTo>
                    <a:pt x="4039155" y="1561001"/>
                  </a:lnTo>
                  <a:lnTo>
                    <a:pt x="4071432" y="1529624"/>
                  </a:lnTo>
                  <a:lnTo>
                    <a:pt x="4102088" y="1496522"/>
                  </a:lnTo>
                  <a:lnTo>
                    <a:pt x="4130965" y="1461844"/>
                  </a:lnTo>
                  <a:lnTo>
                    <a:pt x="4157902" y="1425736"/>
                  </a:lnTo>
                  <a:lnTo>
                    <a:pt x="4182739" y="1388348"/>
                  </a:lnTo>
                  <a:lnTo>
                    <a:pt x="4205318" y="1349826"/>
                  </a:lnTo>
                  <a:lnTo>
                    <a:pt x="4225479" y="1310318"/>
                  </a:lnTo>
                  <a:lnTo>
                    <a:pt x="4243062" y="1269972"/>
                  </a:lnTo>
                  <a:lnTo>
                    <a:pt x="4257908" y="1228935"/>
                  </a:lnTo>
                  <a:lnTo>
                    <a:pt x="4269857" y="1187356"/>
                  </a:lnTo>
                  <a:lnTo>
                    <a:pt x="4278749" y="1145382"/>
                  </a:lnTo>
                  <a:lnTo>
                    <a:pt x="4284426" y="1103161"/>
                  </a:lnTo>
                  <a:lnTo>
                    <a:pt x="4286727" y="1060839"/>
                  </a:lnTo>
                  <a:lnTo>
                    <a:pt x="4285493" y="1018566"/>
                  </a:lnTo>
                  <a:lnTo>
                    <a:pt x="4280564" y="976489"/>
                  </a:lnTo>
                  <a:lnTo>
                    <a:pt x="4271782" y="934756"/>
                  </a:lnTo>
                  <a:lnTo>
                    <a:pt x="4258985" y="893513"/>
                  </a:lnTo>
                  <a:lnTo>
                    <a:pt x="4242016" y="852909"/>
                  </a:lnTo>
                  <a:lnTo>
                    <a:pt x="4220713" y="813092"/>
                  </a:lnTo>
                  <a:lnTo>
                    <a:pt x="4194919" y="774210"/>
                  </a:lnTo>
                  <a:lnTo>
                    <a:pt x="4164472" y="736409"/>
                  </a:lnTo>
                  <a:lnTo>
                    <a:pt x="4127749" y="698411"/>
                  </a:lnTo>
                  <a:lnTo>
                    <a:pt x="4088530" y="662942"/>
                  </a:lnTo>
                  <a:lnTo>
                    <a:pt x="4007777" y="594250"/>
                  </a:lnTo>
                  <a:lnTo>
                    <a:pt x="3968829" y="558355"/>
                  </a:lnTo>
                  <a:lnTo>
                    <a:pt x="3933096" y="519981"/>
                  </a:lnTo>
                  <a:lnTo>
                    <a:pt x="3901546" y="477807"/>
                  </a:lnTo>
                  <a:lnTo>
                    <a:pt x="3876250" y="432300"/>
                  </a:lnTo>
                  <a:lnTo>
                    <a:pt x="3859282" y="383932"/>
                  </a:lnTo>
                  <a:lnTo>
                    <a:pt x="3852713" y="333171"/>
                  </a:lnTo>
                  <a:lnTo>
                    <a:pt x="3853779" y="598474"/>
                  </a:lnTo>
                  <a:lnTo>
                    <a:pt x="3820551" y="558526"/>
                  </a:lnTo>
                  <a:lnTo>
                    <a:pt x="3790251" y="516275"/>
                  </a:lnTo>
                  <a:lnTo>
                    <a:pt x="3763016" y="471963"/>
                  </a:lnTo>
                  <a:lnTo>
                    <a:pt x="3738979" y="425831"/>
                  </a:lnTo>
                  <a:lnTo>
                    <a:pt x="3718277" y="378121"/>
                  </a:lnTo>
                  <a:lnTo>
                    <a:pt x="3701043" y="329075"/>
                  </a:lnTo>
                  <a:lnTo>
                    <a:pt x="3687412" y="278932"/>
                  </a:lnTo>
                  <a:lnTo>
                    <a:pt x="3677520" y="227936"/>
                  </a:lnTo>
                  <a:lnTo>
                    <a:pt x="3671501" y="176326"/>
                  </a:lnTo>
                  <a:lnTo>
                    <a:pt x="3669490" y="124345"/>
                  </a:lnTo>
                  <a:lnTo>
                    <a:pt x="3652306" y="171496"/>
                  </a:lnTo>
                  <a:lnTo>
                    <a:pt x="3630985" y="216716"/>
                  </a:lnTo>
                  <a:lnTo>
                    <a:pt x="3606049" y="260135"/>
                  </a:lnTo>
                  <a:lnTo>
                    <a:pt x="3578021" y="301882"/>
                  </a:lnTo>
                  <a:lnTo>
                    <a:pt x="3547425" y="342084"/>
                  </a:lnTo>
                  <a:lnTo>
                    <a:pt x="3514785" y="380870"/>
                  </a:lnTo>
                  <a:lnTo>
                    <a:pt x="3480622" y="418369"/>
                  </a:lnTo>
                  <a:lnTo>
                    <a:pt x="3445462" y="454710"/>
                  </a:lnTo>
                  <a:lnTo>
                    <a:pt x="3409092" y="490928"/>
                  </a:lnTo>
                  <a:lnTo>
                    <a:pt x="3335093" y="563382"/>
                  </a:lnTo>
                  <a:lnTo>
                    <a:pt x="3298082" y="599913"/>
                  </a:lnTo>
                  <a:lnTo>
                    <a:pt x="3261476" y="636845"/>
                  </a:lnTo>
                  <a:lnTo>
                    <a:pt x="3225583" y="674324"/>
                  </a:lnTo>
                  <a:lnTo>
                    <a:pt x="3190713" y="712499"/>
                  </a:lnTo>
                  <a:lnTo>
                    <a:pt x="3157175" y="751517"/>
                  </a:lnTo>
                  <a:lnTo>
                    <a:pt x="3125279" y="791525"/>
                  </a:lnTo>
                  <a:lnTo>
                    <a:pt x="3095334" y="832672"/>
                  </a:lnTo>
                  <a:lnTo>
                    <a:pt x="3067649" y="875106"/>
                  </a:lnTo>
                  <a:lnTo>
                    <a:pt x="3050881" y="835596"/>
                  </a:lnTo>
                  <a:lnTo>
                    <a:pt x="3030513" y="797867"/>
                  </a:lnTo>
                  <a:lnTo>
                    <a:pt x="3006676" y="762277"/>
                  </a:lnTo>
                  <a:lnTo>
                    <a:pt x="2979499" y="729183"/>
                  </a:lnTo>
                  <a:lnTo>
                    <a:pt x="2968384" y="775226"/>
                  </a:lnTo>
                  <a:lnTo>
                    <a:pt x="2951640" y="819570"/>
                  </a:lnTo>
                  <a:lnTo>
                    <a:pt x="2929710" y="861710"/>
                  </a:lnTo>
                  <a:lnTo>
                    <a:pt x="2903035" y="901139"/>
                  </a:lnTo>
                  <a:lnTo>
                    <a:pt x="2872058" y="937349"/>
                  </a:lnTo>
                  <a:lnTo>
                    <a:pt x="2837221" y="969835"/>
                  </a:lnTo>
                  <a:lnTo>
                    <a:pt x="2825414" y="921002"/>
                  </a:lnTo>
                  <a:lnTo>
                    <a:pt x="2808757" y="873721"/>
                  </a:lnTo>
                  <a:lnTo>
                    <a:pt x="2787958" y="827916"/>
                  </a:lnTo>
                  <a:lnTo>
                    <a:pt x="2763727" y="783511"/>
                  </a:lnTo>
                  <a:lnTo>
                    <a:pt x="2736775" y="740432"/>
                  </a:lnTo>
                  <a:lnTo>
                    <a:pt x="2707810" y="698603"/>
                  </a:lnTo>
                  <a:lnTo>
                    <a:pt x="2677543" y="657948"/>
                  </a:lnTo>
                  <a:lnTo>
                    <a:pt x="2645549" y="616796"/>
                  </a:lnTo>
                  <a:lnTo>
                    <a:pt x="2613243" y="575772"/>
                  </a:lnTo>
                  <a:lnTo>
                    <a:pt x="2581272" y="534506"/>
                  </a:lnTo>
                  <a:lnTo>
                    <a:pt x="2550281" y="492629"/>
                  </a:lnTo>
                  <a:lnTo>
                    <a:pt x="2520918" y="449774"/>
                  </a:lnTo>
                  <a:lnTo>
                    <a:pt x="2493828" y="405571"/>
                  </a:lnTo>
                  <a:lnTo>
                    <a:pt x="2469657" y="359651"/>
                  </a:lnTo>
                  <a:lnTo>
                    <a:pt x="2449510" y="264445"/>
                  </a:lnTo>
                  <a:lnTo>
                    <a:pt x="2448328" y="145149"/>
                  </a:lnTo>
                  <a:lnTo>
                    <a:pt x="2455441" y="43192"/>
                  </a:lnTo>
                  <a:lnTo>
                    <a:pt x="2460183"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23" name="object 38">
              <a:extLst>
                <a:ext uri="{FF2B5EF4-FFF2-40B4-BE49-F238E27FC236}">
                  <a16:creationId xmlns:a16="http://schemas.microsoft.com/office/drawing/2014/main" id="{FAB88EA8-4DD3-184A-964A-E4923C1DF3C0}"/>
                </a:ext>
              </a:extLst>
            </p:cNvPr>
            <p:cNvSpPr/>
            <p:nvPr/>
          </p:nvSpPr>
          <p:spPr>
            <a:xfrm>
              <a:off x="4382579" y="4204487"/>
              <a:ext cx="4323080" cy="1816100"/>
            </a:xfrm>
            <a:custGeom>
              <a:avLst/>
              <a:gdLst/>
              <a:ahLst/>
              <a:cxnLst/>
              <a:rect l="l" t="t" r="r" b="b"/>
              <a:pathLst>
                <a:path w="4323080" h="1816100">
                  <a:moveTo>
                    <a:pt x="187464" y="1709610"/>
                  </a:moveTo>
                  <a:lnTo>
                    <a:pt x="181546" y="1701800"/>
                  </a:lnTo>
                  <a:lnTo>
                    <a:pt x="177114" y="1693926"/>
                  </a:lnTo>
                  <a:lnTo>
                    <a:pt x="179755" y="1701800"/>
                  </a:lnTo>
                  <a:lnTo>
                    <a:pt x="187464" y="1709610"/>
                  </a:lnTo>
                  <a:close/>
                </a:path>
                <a:path w="4323080" h="1816100">
                  <a:moveTo>
                    <a:pt x="190169" y="1713191"/>
                  </a:moveTo>
                  <a:lnTo>
                    <a:pt x="189293" y="1711477"/>
                  </a:lnTo>
                  <a:lnTo>
                    <a:pt x="187464" y="1709610"/>
                  </a:lnTo>
                  <a:lnTo>
                    <a:pt x="190169" y="1713191"/>
                  </a:lnTo>
                  <a:close/>
                </a:path>
                <a:path w="4323080" h="1816100">
                  <a:moveTo>
                    <a:pt x="191160" y="1714500"/>
                  </a:moveTo>
                  <a:lnTo>
                    <a:pt x="190169" y="1713191"/>
                  </a:lnTo>
                  <a:lnTo>
                    <a:pt x="190842" y="1714500"/>
                  </a:lnTo>
                  <a:lnTo>
                    <a:pt x="191160" y="1714500"/>
                  </a:lnTo>
                  <a:close/>
                </a:path>
                <a:path w="4323080" h="1816100">
                  <a:moveTo>
                    <a:pt x="210400" y="1739900"/>
                  </a:moveTo>
                  <a:lnTo>
                    <a:pt x="201714" y="1727200"/>
                  </a:lnTo>
                  <a:lnTo>
                    <a:pt x="199555" y="1721866"/>
                  </a:lnTo>
                  <a:lnTo>
                    <a:pt x="192278" y="1714500"/>
                  </a:lnTo>
                  <a:lnTo>
                    <a:pt x="191160" y="1714500"/>
                  </a:lnTo>
                  <a:lnTo>
                    <a:pt x="210400" y="1739900"/>
                  </a:lnTo>
                  <a:close/>
                </a:path>
                <a:path w="4323080" h="1816100">
                  <a:moveTo>
                    <a:pt x="348424" y="893000"/>
                  </a:moveTo>
                  <a:lnTo>
                    <a:pt x="334530" y="901700"/>
                  </a:lnTo>
                  <a:lnTo>
                    <a:pt x="340271" y="901700"/>
                  </a:lnTo>
                  <a:lnTo>
                    <a:pt x="348424" y="893000"/>
                  </a:lnTo>
                  <a:close/>
                </a:path>
                <a:path w="4323080" h="1816100">
                  <a:moveTo>
                    <a:pt x="839978" y="508000"/>
                  </a:moveTo>
                  <a:lnTo>
                    <a:pt x="826706" y="520700"/>
                  </a:lnTo>
                  <a:lnTo>
                    <a:pt x="839978" y="508000"/>
                  </a:lnTo>
                  <a:close/>
                </a:path>
                <a:path w="4323080" h="1816100">
                  <a:moveTo>
                    <a:pt x="899452" y="450240"/>
                  </a:moveTo>
                  <a:lnTo>
                    <a:pt x="890473" y="457200"/>
                  </a:lnTo>
                  <a:lnTo>
                    <a:pt x="876401" y="477685"/>
                  </a:lnTo>
                  <a:lnTo>
                    <a:pt x="877912" y="476516"/>
                  </a:lnTo>
                  <a:lnTo>
                    <a:pt x="884288" y="469900"/>
                  </a:lnTo>
                  <a:lnTo>
                    <a:pt x="886460" y="469900"/>
                  </a:lnTo>
                  <a:lnTo>
                    <a:pt x="894829" y="457200"/>
                  </a:lnTo>
                  <a:lnTo>
                    <a:pt x="899452" y="450240"/>
                  </a:lnTo>
                  <a:close/>
                </a:path>
                <a:path w="4323080" h="1816100">
                  <a:moveTo>
                    <a:pt x="928154" y="416712"/>
                  </a:moveTo>
                  <a:lnTo>
                    <a:pt x="927633" y="417868"/>
                  </a:lnTo>
                  <a:lnTo>
                    <a:pt x="928077" y="417080"/>
                  </a:lnTo>
                  <a:lnTo>
                    <a:pt x="928154" y="416712"/>
                  </a:lnTo>
                  <a:close/>
                </a:path>
                <a:path w="4323080" h="1816100">
                  <a:moveTo>
                    <a:pt x="932891" y="406400"/>
                  </a:moveTo>
                  <a:lnTo>
                    <a:pt x="930211" y="406400"/>
                  </a:lnTo>
                  <a:lnTo>
                    <a:pt x="928154" y="416712"/>
                  </a:lnTo>
                  <a:lnTo>
                    <a:pt x="932891" y="406400"/>
                  </a:lnTo>
                  <a:close/>
                </a:path>
                <a:path w="4323080" h="1816100">
                  <a:moveTo>
                    <a:pt x="1984794" y="698500"/>
                  </a:moveTo>
                  <a:lnTo>
                    <a:pt x="1964829" y="711200"/>
                  </a:lnTo>
                  <a:lnTo>
                    <a:pt x="1970011" y="711200"/>
                  </a:lnTo>
                  <a:lnTo>
                    <a:pt x="1984794" y="698500"/>
                  </a:lnTo>
                  <a:close/>
                </a:path>
                <a:path w="4323080" h="1816100">
                  <a:moveTo>
                    <a:pt x="2962872" y="992454"/>
                  </a:moveTo>
                  <a:lnTo>
                    <a:pt x="2959684" y="996721"/>
                  </a:lnTo>
                  <a:lnTo>
                    <a:pt x="2956687" y="1003300"/>
                  </a:lnTo>
                  <a:lnTo>
                    <a:pt x="2959163" y="1003300"/>
                  </a:lnTo>
                  <a:lnTo>
                    <a:pt x="2962872" y="992454"/>
                  </a:lnTo>
                  <a:close/>
                </a:path>
                <a:path w="4323080" h="1816100">
                  <a:moveTo>
                    <a:pt x="2964269" y="990600"/>
                  </a:moveTo>
                  <a:lnTo>
                    <a:pt x="2963519" y="990600"/>
                  </a:lnTo>
                  <a:lnTo>
                    <a:pt x="2962872" y="992454"/>
                  </a:lnTo>
                  <a:lnTo>
                    <a:pt x="2964269" y="990600"/>
                  </a:lnTo>
                  <a:close/>
                </a:path>
                <a:path w="4323080" h="1816100">
                  <a:moveTo>
                    <a:pt x="2970377" y="982433"/>
                  </a:moveTo>
                  <a:lnTo>
                    <a:pt x="2964269" y="990600"/>
                  </a:lnTo>
                  <a:lnTo>
                    <a:pt x="2967748" y="990600"/>
                  </a:lnTo>
                  <a:lnTo>
                    <a:pt x="2970377" y="982433"/>
                  </a:lnTo>
                  <a:close/>
                </a:path>
                <a:path w="4323080" h="1816100">
                  <a:moveTo>
                    <a:pt x="3100654" y="939800"/>
                  </a:moveTo>
                  <a:lnTo>
                    <a:pt x="3095358" y="927100"/>
                  </a:lnTo>
                  <a:lnTo>
                    <a:pt x="3094291" y="927100"/>
                  </a:lnTo>
                  <a:lnTo>
                    <a:pt x="3094748" y="929462"/>
                  </a:lnTo>
                  <a:lnTo>
                    <a:pt x="3100654" y="939800"/>
                  </a:lnTo>
                  <a:close/>
                </a:path>
                <a:path w="4323080" h="1816100">
                  <a:moveTo>
                    <a:pt x="3111081" y="1041400"/>
                  </a:moveTo>
                  <a:lnTo>
                    <a:pt x="3110941" y="1041400"/>
                  </a:lnTo>
                  <a:lnTo>
                    <a:pt x="3111055" y="1041654"/>
                  </a:lnTo>
                  <a:lnTo>
                    <a:pt x="3111081" y="1041400"/>
                  </a:lnTo>
                  <a:close/>
                </a:path>
                <a:path w="4323080" h="1816100">
                  <a:moveTo>
                    <a:pt x="3177197" y="1290002"/>
                  </a:moveTo>
                  <a:lnTo>
                    <a:pt x="3175152" y="1282700"/>
                  </a:lnTo>
                  <a:lnTo>
                    <a:pt x="3172650" y="1282700"/>
                  </a:lnTo>
                  <a:lnTo>
                    <a:pt x="3177197" y="1290002"/>
                  </a:lnTo>
                  <a:close/>
                </a:path>
                <a:path w="4323080" h="1816100">
                  <a:moveTo>
                    <a:pt x="3180550" y="1295400"/>
                  </a:moveTo>
                  <a:lnTo>
                    <a:pt x="3177197" y="1290002"/>
                  </a:lnTo>
                  <a:lnTo>
                    <a:pt x="3178695" y="1295400"/>
                  </a:lnTo>
                  <a:lnTo>
                    <a:pt x="3180550" y="1295400"/>
                  </a:lnTo>
                  <a:close/>
                </a:path>
                <a:path w="4323080" h="1816100">
                  <a:moveTo>
                    <a:pt x="3728275" y="1697367"/>
                  </a:moveTo>
                  <a:lnTo>
                    <a:pt x="3715334" y="1701800"/>
                  </a:lnTo>
                  <a:lnTo>
                    <a:pt x="3725189" y="1701800"/>
                  </a:lnTo>
                  <a:lnTo>
                    <a:pt x="3728275" y="1697367"/>
                  </a:lnTo>
                  <a:close/>
                </a:path>
                <a:path w="4323080" h="1816100">
                  <a:moveTo>
                    <a:pt x="3738346" y="1689100"/>
                  </a:moveTo>
                  <a:lnTo>
                    <a:pt x="3734028" y="1689100"/>
                  </a:lnTo>
                  <a:lnTo>
                    <a:pt x="3728275" y="1697367"/>
                  </a:lnTo>
                  <a:lnTo>
                    <a:pt x="3732161" y="1696034"/>
                  </a:lnTo>
                  <a:lnTo>
                    <a:pt x="3738346" y="1689100"/>
                  </a:lnTo>
                  <a:close/>
                </a:path>
                <a:path w="4323080" h="1816100">
                  <a:moveTo>
                    <a:pt x="3930408" y="1701800"/>
                  </a:moveTo>
                  <a:lnTo>
                    <a:pt x="3922712" y="1694421"/>
                  </a:lnTo>
                  <a:lnTo>
                    <a:pt x="3913047" y="1691436"/>
                  </a:lnTo>
                  <a:lnTo>
                    <a:pt x="3926611" y="1701800"/>
                  </a:lnTo>
                  <a:lnTo>
                    <a:pt x="3930408" y="1701800"/>
                  </a:lnTo>
                  <a:close/>
                </a:path>
                <a:path w="4323080" h="1816100">
                  <a:moveTo>
                    <a:pt x="3944759" y="588695"/>
                  </a:moveTo>
                  <a:lnTo>
                    <a:pt x="3933075" y="571500"/>
                  </a:lnTo>
                  <a:lnTo>
                    <a:pt x="3934041" y="576999"/>
                  </a:lnTo>
                  <a:lnTo>
                    <a:pt x="3940568" y="584200"/>
                  </a:lnTo>
                  <a:lnTo>
                    <a:pt x="3944759" y="588695"/>
                  </a:lnTo>
                  <a:close/>
                </a:path>
                <a:path w="4323080" h="1816100">
                  <a:moveTo>
                    <a:pt x="3949738" y="598639"/>
                  </a:moveTo>
                  <a:lnTo>
                    <a:pt x="3948696" y="596900"/>
                  </a:lnTo>
                  <a:lnTo>
                    <a:pt x="3947909" y="596900"/>
                  </a:lnTo>
                  <a:lnTo>
                    <a:pt x="3948252" y="597306"/>
                  </a:lnTo>
                  <a:lnTo>
                    <a:pt x="3949738" y="598639"/>
                  </a:lnTo>
                  <a:close/>
                </a:path>
                <a:path w="4323080" h="1816100">
                  <a:moveTo>
                    <a:pt x="3980611" y="1693672"/>
                  </a:moveTo>
                  <a:lnTo>
                    <a:pt x="3978605" y="1689100"/>
                  </a:lnTo>
                  <a:lnTo>
                    <a:pt x="3980269" y="1693481"/>
                  </a:lnTo>
                  <a:lnTo>
                    <a:pt x="3980611" y="1693672"/>
                  </a:lnTo>
                  <a:close/>
                </a:path>
                <a:path w="4323080" h="1816100">
                  <a:moveTo>
                    <a:pt x="3986161" y="644271"/>
                  </a:moveTo>
                  <a:lnTo>
                    <a:pt x="3984485" y="640880"/>
                  </a:lnTo>
                  <a:lnTo>
                    <a:pt x="3974007" y="627976"/>
                  </a:lnTo>
                  <a:lnTo>
                    <a:pt x="3978592" y="635000"/>
                  </a:lnTo>
                  <a:lnTo>
                    <a:pt x="3984548" y="643140"/>
                  </a:lnTo>
                  <a:lnTo>
                    <a:pt x="3986161" y="644271"/>
                  </a:lnTo>
                  <a:close/>
                </a:path>
                <a:path w="4323080" h="1816100">
                  <a:moveTo>
                    <a:pt x="3989032" y="1727200"/>
                  </a:moveTo>
                  <a:lnTo>
                    <a:pt x="3982593" y="1718564"/>
                  </a:lnTo>
                  <a:lnTo>
                    <a:pt x="3983012" y="1720443"/>
                  </a:lnTo>
                  <a:lnTo>
                    <a:pt x="3989032" y="1727200"/>
                  </a:lnTo>
                  <a:close/>
                </a:path>
                <a:path w="4323080" h="1816100">
                  <a:moveTo>
                    <a:pt x="4017289" y="673100"/>
                  </a:moveTo>
                  <a:lnTo>
                    <a:pt x="4007116" y="660400"/>
                  </a:lnTo>
                  <a:lnTo>
                    <a:pt x="4002265" y="660400"/>
                  </a:lnTo>
                  <a:lnTo>
                    <a:pt x="4008691" y="667677"/>
                  </a:lnTo>
                  <a:lnTo>
                    <a:pt x="4017289" y="673100"/>
                  </a:lnTo>
                  <a:close/>
                </a:path>
                <a:path w="4323080" h="1816100">
                  <a:moveTo>
                    <a:pt x="4019143" y="670179"/>
                  </a:moveTo>
                  <a:lnTo>
                    <a:pt x="4017911" y="669036"/>
                  </a:lnTo>
                  <a:lnTo>
                    <a:pt x="4018089" y="669226"/>
                  </a:lnTo>
                  <a:lnTo>
                    <a:pt x="4019143" y="670179"/>
                  </a:lnTo>
                  <a:close/>
                </a:path>
                <a:path w="4323080" h="1816100">
                  <a:moveTo>
                    <a:pt x="4043146" y="691794"/>
                  </a:moveTo>
                  <a:lnTo>
                    <a:pt x="4019143" y="670179"/>
                  </a:lnTo>
                  <a:lnTo>
                    <a:pt x="4039387" y="688543"/>
                  </a:lnTo>
                  <a:lnTo>
                    <a:pt x="4043146" y="691794"/>
                  </a:lnTo>
                  <a:close/>
                </a:path>
                <a:path w="4323080" h="1816100">
                  <a:moveTo>
                    <a:pt x="4067759" y="725093"/>
                  </a:moveTo>
                  <a:lnTo>
                    <a:pt x="4066641" y="723900"/>
                  </a:lnTo>
                  <a:lnTo>
                    <a:pt x="4065333" y="723900"/>
                  </a:lnTo>
                  <a:lnTo>
                    <a:pt x="4067759" y="725093"/>
                  </a:lnTo>
                  <a:close/>
                </a:path>
                <a:path w="4323080" h="1816100">
                  <a:moveTo>
                    <a:pt x="4070070" y="723900"/>
                  </a:moveTo>
                  <a:lnTo>
                    <a:pt x="4041368" y="698500"/>
                  </a:lnTo>
                  <a:lnTo>
                    <a:pt x="4008691" y="667677"/>
                  </a:lnTo>
                  <a:lnTo>
                    <a:pt x="4006939" y="666572"/>
                  </a:lnTo>
                  <a:lnTo>
                    <a:pt x="4005478" y="664654"/>
                  </a:lnTo>
                  <a:lnTo>
                    <a:pt x="4005478" y="665645"/>
                  </a:lnTo>
                  <a:lnTo>
                    <a:pt x="3997147" y="660400"/>
                  </a:lnTo>
                  <a:lnTo>
                    <a:pt x="4000944" y="660400"/>
                  </a:lnTo>
                  <a:lnTo>
                    <a:pt x="4005478" y="665645"/>
                  </a:lnTo>
                  <a:lnTo>
                    <a:pt x="4005478" y="664654"/>
                  </a:lnTo>
                  <a:lnTo>
                    <a:pt x="4002227" y="660361"/>
                  </a:lnTo>
                  <a:lnTo>
                    <a:pt x="3992537" y="647585"/>
                  </a:lnTo>
                  <a:lnTo>
                    <a:pt x="3982440" y="635000"/>
                  </a:lnTo>
                  <a:lnTo>
                    <a:pt x="3981589" y="635000"/>
                  </a:lnTo>
                  <a:lnTo>
                    <a:pt x="3984485" y="640880"/>
                  </a:lnTo>
                  <a:lnTo>
                    <a:pt x="3988651" y="646010"/>
                  </a:lnTo>
                  <a:lnTo>
                    <a:pt x="3986161" y="644271"/>
                  </a:lnTo>
                  <a:lnTo>
                    <a:pt x="3987787" y="647585"/>
                  </a:lnTo>
                  <a:lnTo>
                    <a:pt x="3984548" y="643140"/>
                  </a:lnTo>
                  <a:lnTo>
                    <a:pt x="3972903" y="635000"/>
                  </a:lnTo>
                  <a:lnTo>
                    <a:pt x="3965765" y="622300"/>
                  </a:lnTo>
                  <a:lnTo>
                    <a:pt x="3958640" y="609600"/>
                  </a:lnTo>
                  <a:lnTo>
                    <a:pt x="3957840" y="608647"/>
                  </a:lnTo>
                  <a:lnTo>
                    <a:pt x="3955719" y="604075"/>
                  </a:lnTo>
                  <a:lnTo>
                    <a:pt x="3969397" y="622300"/>
                  </a:lnTo>
                  <a:lnTo>
                    <a:pt x="3974007" y="627976"/>
                  </a:lnTo>
                  <a:lnTo>
                    <a:pt x="3962019" y="609600"/>
                  </a:lnTo>
                  <a:lnTo>
                    <a:pt x="3955643" y="603910"/>
                  </a:lnTo>
                  <a:lnTo>
                    <a:pt x="3952392" y="596900"/>
                  </a:lnTo>
                  <a:lnTo>
                    <a:pt x="3944759" y="588695"/>
                  </a:lnTo>
                  <a:lnTo>
                    <a:pt x="3950335" y="596900"/>
                  </a:lnTo>
                  <a:lnTo>
                    <a:pt x="3955491" y="603770"/>
                  </a:lnTo>
                  <a:lnTo>
                    <a:pt x="3949738" y="598639"/>
                  </a:lnTo>
                  <a:lnTo>
                    <a:pt x="3950639" y="600125"/>
                  </a:lnTo>
                  <a:lnTo>
                    <a:pt x="3948252" y="597306"/>
                  </a:lnTo>
                  <a:lnTo>
                    <a:pt x="3947795" y="596900"/>
                  </a:lnTo>
                  <a:lnTo>
                    <a:pt x="3940264" y="584200"/>
                  </a:lnTo>
                  <a:lnTo>
                    <a:pt x="3935361" y="584200"/>
                  </a:lnTo>
                  <a:lnTo>
                    <a:pt x="3934041" y="576999"/>
                  </a:lnTo>
                  <a:lnTo>
                    <a:pt x="3929049" y="571500"/>
                  </a:lnTo>
                  <a:lnTo>
                    <a:pt x="3918242" y="546100"/>
                  </a:lnTo>
                  <a:lnTo>
                    <a:pt x="3908831" y="533400"/>
                  </a:lnTo>
                  <a:lnTo>
                    <a:pt x="3901084" y="508000"/>
                  </a:lnTo>
                  <a:lnTo>
                    <a:pt x="3895344" y="482600"/>
                  </a:lnTo>
                  <a:lnTo>
                    <a:pt x="3891915" y="457200"/>
                  </a:lnTo>
                  <a:lnTo>
                    <a:pt x="3890949" y="457200"/>
                  </a:lnTo>
                  <a:lnTo>
                    <a:pt x="3891000" y="444500"/>
                  </a:lnTo>
                  <a:lnTo>
                    <a:pt x="3890200" y="444500"/>
                  </a:lnTo>
                  <a:lnTo>
                    <a:pt x="3884879" y="444500"/>
                  </a:lnTo>
                  <a:lnTo>
                    <a:pt x="3884422" y="444500"/>
                  </a:lnTo>
                  <a:lnTo>
                    <a:pt x="3884549" y="546100"/>
                  </a:lnTo>
                  <a:lnTo>
                    <a:pt x="3884765" y="627976"/>
                  </a:lnTo>
                  <a:lnTo>
                    <a:pt x="3884892" y="698500"/>
                  </a:lnTo>
                  <a:lnTo>
                    <a:pt x="3884663" y="698500"/>
                  </a:lnTo>
                  <a:lnTo>
                    <a:pt x="3875214" y="685800"/>
                  </a:lnTo>
                  <a:lnTo>
                    <a:pt x="3872242" y="685800"/>
                  </a:lnTo>
                  <a:lnTo>
                    <a:pt x="3876751" y="698500"/>
                  </a:lnTo>
                  <a:lnTo>
                    <a:pt x="3889502" y="711200"/>
                  </a:lnTo>
                  <a:lnTo>
                    <a:pt x="3891419" y="711200"/>
                  </a:lnTo>
                  <a:lnTo>
                    <a:pt x="3891419" y="698500"/>
                  </a:lnTo>
                  <a:lnTo>
                    <a:pt x="3890403" y="487667"/>
                  </a:lnTo>
                  <a:lnTo>
                    <a:pt x="3891889" y="495300"/>
                  </a:lnTo>
                  <a:lnTo>
                    <a:pt x="3899471" y="520700"/>
                  </a:lnTo>
                  <a:lnTo>
                    <a:pt x="3909491" y="546100"/>
                  </a:lnTo>
                  <a:lnTo>
                    <a:pt x="3921315" y="571500"/>
                  </a:lnTo>
                  <a:lnTo>
                    <a:pt x="3934777" y="584200"/>
                  </a:lnTo>
                  <a:lnTo>
                    <a:pt x="3949560" y="609600"/>
                  </a:lnTo>
                  <a:lnTo>
                    <a:pt x="3965359" y="635000"/>
                  </a:lnTo>
                  <a:lnTo>
                    <a:pt x="3996436" y="659841"/>
                  </a:lnTo>
                  <a:lnTo>
                    <a:pt x="3996829" y="660400"/>
                  </a:lnTo>
                  <a:lnTo>
                    <a:pt x="3997134" y="660400"/>
                  </a:lnTo>
                  <a:lnTo>
                    <a:pt x="4031221" y="698500"/>
                  </a:lnTo>
                  <a:lnTo>
                    <a:pt x="4066641" y="723900"/>
                  </a:lnTo>
                  <a:lnTo>
                    <a:pt x="4070070" y="723900"/>
                  </a:lnTo>
                  <a:close/>
                </a:path>
                <a:path w="4323080" h="1816100">
                  <a:moveTo>
                    <a:pt x="4165409" y="797953"/>
                  </a:moveTo>
                  <a:lnTo>
                    <a:pt x="4152112" y="785495"/>
                  </a:lnTo>
                  <a:lnTo>
                    <a:pt x="4136631" y="771575"/>
                  </a:lnTo>
                  <a:lnTo>
                    <a:pt x="4119283" y="756488"/>
                  </a:lnTo>
                  <a:lnTo>
                    <a:pt x="4060012" y="706437"/>
                  </a:lnTo>
                  <a:lnTo>
                    <a:pt x="4043146" y="691794"/>
                  </a:lnTo>
                  <a:lnTo>
                    <a:pt x="4050931" y="698817"/>
                  </a:lnTo>
                  <a:lnTo>
                    <a:pt x="4123880" y="760666"/>
                  </a:lnTo>
                  <a:lnTo>
                    <a:pt x="4165409" y="797953"/>
                  </a:lnTo>
                  <a:close/>
                </a:path>
                <a:path w="4323080" h="1816100">
                  <a:moveTo>
                    <a:pt x="4210189" y="863600"/>
                  </a:moveTo>
                  <a:lnTo>
                    <a:pt x="4201274" y="850900"/>
                  </a:lnTo>
                  <a:lnTo>
                    <a:pt x="4203115" y="850900"/>
                  </a:lnTo>
                  <a:lnTo>
                    <a:pt x="4193946" y="838200"/>
                  </a:lnTo>
                  <a:lnTo>
                    <a:pt x="4165536" y="800100"/>
                  </a:lnTo>
                  <a:lnTo>
                    <a:pt x="4134167" y="774700"/>
                  </a:lnTo>
                  <a:lnTo>
                    <a:pt x="4114177" y="762000"/>
                  </a:lnTo>
                  <a:lnTo>
                    <a:pt x="4091228" y="736600"/>
                  </a:lnTo>
                  <a:lnTo>
                    <a:pt x="4067759" y="725093"/>
                  </a:lnTo>
                  <a:lnTo>
                    <a:pt x="4102379" y="762000"/>
                  </a:lnTo>
                  <a:lnTo>
                    <a:pt x="4123169" y="774700"/>
                  </a:lnTo>
                  <a:lnTo>
                    <a:pt x="4131792" y="787400"/>
                  </a:lnTo>
                  <a:lnTo>
                    <a:pt x="4144441" y="787400"/>
                  </a:lnTo>
                  <a:lnTo>
                    <a:pt x="4154284" y="800100"/>
                  </a:lnTo>
                  <a:lnTo>
                    <a:pt x="4166920" y="812800"/>
                  </a:lnTo>
                  <a:lnTo>
                    <a:pt x="4179214" y="825500"/>
                  </a:lnTo>
                  <a:lnTo>
                    <a:pt x="4190200" y="838200"/>
                  </a:lnTo>
                  <a:lnTo>
                    <a:pt x="4198924" y="850900"/>
                  </a:lnTo>
                  <a:lnTo>
                    <a:pt x="4200512" y="850900"/>
                  </a:lnTo>
                  <a:lnTo>
                    <a:pt x="4206544" y="863600"/>
                  </a:lnTo>
                  <a:lnTo>
                    <a:pt x="4210189" y="863600"/>
                  </a:lnTo>
                  <a:close/>
                </a:path>
                <a:path w="4323080" h="1816100">
                  <a:moveTo>
                    <a:pt x="4223296" y="879589"/>
                  </a:moveTo>
                  <a:lnTo>
                    <a:pt x="4222191" y="876300"/>
                  </a:lnTo>
                  <a:lnTo>
                    <a:pt x="4213898" y="863600"/>
                  </a:lnTo>
                  <a:lnTo>
                    <a:pt x="4210189" y="863600"/>
                  </a:lnTo>
                  <a:lnTo>
                    <a:pt x="4221658" y="876300"/>
                  </a:lnTo>
                  <a:lnTo>
                    <a:pt x="4223296" y="879589"/>
                  </a:lnTo>
                  <a:close/>
                </a:path>
                <a:path w="4323080" h="1816100">
                  <a:moveTo>
                    <a:pt x="4227995" y="889000"/>
                  </a:moveTo>
                  <a:lnTo>
                    <a:pt x="4223296" y="879589"/>
                  </a:lnTo>
                  <a:lnTo>
                    <a:pt x="4226471" y="889000"/>
                  </a:lnTo>
                  <a:lnTo>
                    <a:pt x="4227995" y="889000"/>
                  </a:lnTo>
                  <a:close/>
                </a:path>
                <a:path w="4323080" h="1816100">
                  <a:moveTo>
                    <a:pt x="4234802" y="891184"/>
                  </a:moveTo>
                  <a:lnTo>
                    <a:pt x="4233049" y="888644"/>
                  </a:lnTo>
                  <a:lnTo>
                    <a:pt x="4228998" y="883094"/>
                  </a:lnTo>
                  <a:lnTo>
                    <a:pt x="4234802" y="891184"/>
                  </a:lnTo>
                  <a:close/>
                </a:path>
                <a:path w="4323080" h="1816100">
                  <a:moveTo>
                    <a:pt x="4239603" y="898309"/>
                  </a:moveTo>
                  <a:lnTo>
                    <a:pt x="4237507" y="894943"/>
                  </a:lnTo>
                  <a:lnTo>
                    <a:pt x="4234802" y="891184"/>
                  </a:lnTo>
                  <a:lnTo>
                    <a:pt x="4237075" y="894461"/>
                  </a:lnTo>
                  <a:lnTo>
                    <a:pt x="4239603" y="898309"/>
                  </a:lnTo>
                  <a:close/>
                </a:path>
                <a:path w="4323080" h="1816100">
                  <a:moveTo>
                    <a:pt x="4243324" y="910704"/>
                  </a:moveTo>
                  <a:lnTo>
                    <a:pt x="4240200" y="901700"/>
                  </a:lnTo>
                  <a:lnTo>
                    <a:pt x="4235615" y="901700"/>
                  </a:lnTo>
                  <a:lnTo>
                    <a:pt x="4230992" y="889000"/>
                  </a:lnTo>
                  <a:lnTo>
                    <a:pt x="4227995" y="889000"/>
                  </a:lnTo>
                  <a:lnTo>
                    <a:pt x="4234332" y="901700"/>
                  </a:lnTo>
                  <a:lnTo>
                    <a:pt x="4243324" y="910704"/>
                  </a:lnTo>
                  <a:close/>
                </a:path>
                <a:path w="4323080" h="1816100">
                  <a:moveTo>
                    <a:pt x="4244391" y="906005"/>
                  </a:moveTo>
                  <a:lnTo>
                    <a:pt x="4241050" y="900531"/>
                  </a:lnTo>
                  <a:lnTo>
                    <a:pt x="4239603" y="898309"/>
                  </a:lnTo>
                  <a:lnTo>
                    <a:pt x="4244391" y="906005"/>
                  </a:lnTo>
                  <a:close/>
                </a:path>
                <a:path w="4323080" h="1816100">
                  <a:moveTo>
                    <a:pt x="4247007" y="914400"/>
                  </a:moveTo>
                  <a:lnTo>
                    <a:pt x="4243324" y="910704"/>
                  </a:lnTo>
                  <a:lnTo>
                    <a:pt x="4244606" y="914400"/>
                  </a:lnTo>
                  <a:lnTo>
                    <a:pt x="4247007" y="914400"/>
                  </a:lnTo>
                  <a:close/>
                </a:path>
                <a:path w="4323080" h="1816100">
                  <a:moveTo>
                    <a:pt x="4252900" y="919797"/>
                  </a:moveTo>
                  <a:lnTo>
                    <a:pt x="4249305" y="913892"/>
                  </a:lnTo>
                  <a:lnTo>
                    <a:pt x="4244391" y="906005"/>
                  </a:lnTo>
                  <a:lnTo>
                    <a:pt x="4248899" y="913282"/>
                  </a:lnTo>
                  <a:lnTo>
                    <a:pt x="4252900" y="919797"/>
                  </a:lnTo>
                  <a:close/>
                </a:path>
                <a:path w="4323080" h="1816100">
                  <a:moveTo>
                    <a:pt x="4255249" y="931773"/>
                  </a:moveTo>
                  <a:lnTo>
                    <a:pt x="4253674" y="927100"/>
                  </a:lnTo>
                  <a:lnTo>
                    <a:pt x="4249166" y="914400"/>
                  </a:lnTo>
                  <a:lnTo>
                    <a:pt x="4247007" y="914400"/>
                  </a:lnTo>
                  <a:lnTo>
                    <a:pt x="4255249" y="931773"/>
                  </a:lnTo>
                  <a:close/>
                </a:path>
                <a:path w="4323080" h="1816100">
                  <a:moveTo>
                    <a:pt x="4256786" y="926477"/>
                  </a:moveTo>
                  <a:lnTo>
                    <a:pt x="4253204" y="920280"/>
                  </a:lnTo>
                  <a:lnTo>
                    <a:pt x="4252900" y="919797"/>
                  </a:lnTo>
                  <a:lnTo>
                    <a:pt x="4256786" y="926477"/>
                  </a:lnTo>
                  <a:close/>
                </a:path>
                <a:path w="4323080" h="1816100">
                  <a:moveTo>
                    <a:pt x="4259046" y="939800"/>
                  </a:moveTo>
                  <a:lnTo>
                    <a:pt x="4255249" y="931773"/>
                  </a:lnTo>
                  <a:lnTo>
                    <a:pt x="4257941" y="939800"/>
                  </a:lnTo>
                  <a:lnTo>
                    <a:pt x="4259046" y="939800"/>
                  </a:lnTo>
                  <a:close/>
                </a:path>
                <a:path w="4323080" h="1816100">
                  <a:moveTo>
                    <a:pt x="4260418" y="933373"/>
                  </a:moveTo>
                  <a:lnTo>
                    <a:pt x="4256951" y="926757"/>
                  </a:lnTo>
                  <a:lnTo>
                    <a:pt x="4256786" y="926477"/>
                  </a:lnTo>
                  <a:lnTo>
                    <a:pt x="4260418" y="933373"/>
                  </a:lnTo>
                  <a:close/>
                </a:path>
                <a:path w="4323080" h="1816100">
                  <a:moveTo>
                    <a:pt x="4266323" y="951039"/>
                  </a:moveTo>
                  <a:lnTo>
                    <a:pt x="4266069" y="949439"/>
                  </a:lnTo>
                  <a:lnTo>
                    <a:pt x="4263695" y="945400"/>
                  </a:lnTo>
                  <a:lnTo>
                    <a:pt x="4265828" y="947966"/>
                  </a:lnTo>
                  <a:lnTo>
                    <a:pt x="4264545" y="939800"/>
                  </a:lnTo>
                  <a:lnTo>
                    <a:pt x="4260418" y="939800"/>
                  </a:lnTo>
                  <a:lnTo>
                    <a:pt x="4259046" y="939800"/>
                  </a:lnTo>
                  <a:lnTo>
                    <a:pt x="4262767" y="944270"/>
                  </a:lnTo>
                  <a:lnTo>
                    <a:pt x="4266323" y="951039"/>
                  </a:lnTo>
                  <a:close/>
                </a:path>
                <a:path w="4323080" h="1816100">
                  <a:moveTo>
                    <a:pt x="4267085" y="952500"/>
                  </a:moveTo>
                  <a:lnTo>
                    <a:pt x="4266323" y="951039"/>
                  </a:lnTo>
                  <a:lnTo>
                    <a:pt x="4266552" y="952500"/>
                  </a:lnTo>
                  <a:lnTo>
                    <a:pt x="4267085" y="952500"/>
                  </a:lnTo>
                  <a:close/>
                </a:path>
                <a:path w="4323080" h="1816100">
                  <a:moveTo>
                    <a:pt x="4270680" y="959345"/>
                  </a:moveTo>
                  <a:lnTo>
                    <a:pt x="4270019" y="956183"/>
                  </a:lnTo>
                  <a:lnTo>
                    <a:pt x="4267860" y="952500"/>
                  </a:lnTo>
                  <a:lnTo>
                    <a:pt x="4267085" y="952500"/>
                  </a:lnTo>
                  <a:lnTo>
                    <a:pt x="4270680" y="959345"/>
                  </a:lnTo>
                  <a:close/>
                </a:path>
                <a:path w="4323080" h="1816100">
                  <a:moveTo>
                    <a:pt x="4271721" y="959091"/>
                  </a:moveTo>
                  <a:lnTo>
                    <a:pt x="4269587" y="952500"/>
                  </a:lnTo>
                  <a:lnTo>
                    <a:pt x="4265828" y="947966"/>
                  </a:lnTo>
                  <a:lnTo>
                    <a:pt x="4266069" y="949439"/>
                  </a:lnTo>
                  <a:lnTo>
                    <a:pt x="4267860" y="952500"/>
                  </a:lnTo>
                  <a:lnTo>
                    <a:pt x="4269257" y="952500"/>
                  </a:lnTo>
                  <a:lnTo>
                    <a:pt x="4270019" y="956183"/>
                  </a:lnTo>
                  <a:lnTo>
                    <a:pt x="4271721" y="959091"/>
                  </a:lnTo>
                  <a:close/>
                </a:path>
                <a:path w="4323080" h="1816100">
                  <a:moveTo>
                    <a:pt x="4275379" y="970394"/>
                  </a:moveTo>
                  <a:lnTo>
                    <a:pt x="4273613" y="964933"/>
                  </a:lnTo>
                  <a:lnTo>
                    <a:pt x="4270680" y="959345"/>
                  </a:lnTo>
                  <a:lnTo>
                    <a:pt x="4271899" y="965200"/>
                  </a:lnTo>
                  <a:lnTo>
                    <a:pt x="4275379" y="970394"/>
                  </a:lnTo>
                  <a:close/>
                </a:path>
                <a:path w="4323080" h="1816100">
                  <a:moveTo>
                    <a:pt x="4279582" y="978281"/>
                  </a:moveTo>
                  <a:lnTo>
                    <a:pt x="4278566" y="975144"/>
                  </a:lnTo>
                  <a:lnTo>
                    <a:pt x="4275302" y="965200"/>
                  </a:lnTo>
                  <a:lnTo>
                    <a:pt x="4271721" y="959091"/>
                  </a:lnTo>
                  <a:lnTo>
                    <a:pt x="4273613" y="964933"/>
                  </a:lnTo>
                  <a:lnTo>
                    <a:pt x="4273753" y="965200"/>
                  </a:lnTo>
                  <a:lnTo>
                    <a:pt x="4277449" y="973480"/>
                  </a:lnTo>
                  <a:lnTo>
                    <a:pt x="4275379" y="970394"/>
                  </a:lnTo>
                  <a:lnTo>
                    <a:pt x="4277804" y="977900"/>
                  </a:lnTo>
                  <a:lnTo>
                    <a:pt x="4279404" y="977900"/>
                  </a:lnTo>
                  <a:lnTo>
                    <a:pt x="4279582" y="978281"/>
                  </a:lnTo>
                  <a:close/>
                </a:path>
                <a:path w="4323080" h="1816100">
                  <a:moveTo>
                    <a:pt x="4280408" y="977900"/>
                  </a:moveTo>
                  <a:lnTo>
                    <a:pt x="4278566" y="975144"/>
                  </a:lnTo>
                  <a:lnTo>
                    <a:pt x="4279468" y="977900"/>
                  </a:lnTo>
                  <a:lnTo>
                    <a:pt x="4280408" y="977900"/>
                  </a:lnTo>
                  <a:close/>
                </a:path>
                <a:path w="4323080" h="1816100">
                  <a:moveTo>
                    <a:pt x="4291850" y="1009053"/>
                  </a:moveTo>
                  <a:lnTo>
                    <a:pt x="4290784" y="1003300"/>
                  </a:lnTo>
                  <a:lnTo>
                    <a:pt x="4289742" y="1003300"/>
                  </a:lnTo>
                  <a:lnTo>
                    <a:pt x="4291850" y="1009053"/>
                  </a:lnTo>
                  <a:close/>
                </a:path>
                <a:path w="4323080" h="1816100">
                  <a:moveTo>
                    <a:pt x="4297184" y="1027506"/>
                  </a:moveTo>
                  <a:lnTo>
                    <a:pt x="4296816" y="1024483"/>
                  </a:lnTo>
                  <a:lnTo>
                    <a:pt x="4295305" y="1019200"/>
                  </a:lnTo>
                  <a:lnTo>
                    <a:pt x="4296626" y="1022908"/>
                  </a:lnTo>
                  <a:lnTo>
                    <a:pt x="4295813" y="1016000"/>
                  </a:lnTo>
                  <a:lnTo>
                    <a:pt x="4294390" y="1016000"/>
                  </a:lnTo>
                  <a:lnTo>
                    <a:pt x="4294162" y="1015377"/>
                  </a:lnTo>
                  <a:lnTo>
                    <a:pt x="4294162" y="1016000"/>
                  </a:lnTo>
                  <a:lnTo>
                    <a:pt x="4293146" y="1016000"/>
                  </a:lnTo>
                  <a:lnTo>
                    <a:pt x="4292016" y="1009954"/>
                  </a:lnTo>
                  <a:lnTo>
                    <a:pt x="4294162" y="1016000"/>
                  </a:lnTo>
                  <a:lnTo>
                    <a:pt x="4294162" y="1015377"/>
                  </a:lnTo>
                  <a:lnTo>
                    <a:pt x="4291850" y="1009053"/>
                  </a:lnTo>
                  <a:lnTo>
                    <a:pt x="4285094" y="990625"/>
                  </a:lnTo>
                  <a:lnTo>
                    <a:pt x="4285221" y="991120"/>
                  </a:lnTo>
                  <a:lnTo>
                    <a:pt x="4289641" y="1003300"/>
                  </a:lnTo>
                  <a:lnTo>
                    <a:pt x="4288155" y="1003300"/>
                  </a:lnTo>
                  <a:lnTo>
                    <a:pt x="4285221" y="991120"/>
                  </a:lnTo>
                  <a:lnTo>
                    <a:pt x="4285081" y="990600"/>
                  </a:lnTo>
                  <a:lnTo>
                    <a:pt x="4281436" y="977900"/>
                  </a:lnTo>
                  <a:lnTo>
                    <a:pt x="4280408" y="977900"/>
                  </a:lnTo>
                  <a:lnTo>
                    <a:pt x="4284751" y="989850"/>
                  </a:lnTo>
                  <a:lnTo>
                    <a:pt x="4279582" y="978281"/>
                  </a:lnTo>
                  <a:lnTo>
                    <a:pt x="4287774" y="1003300"/>
                  </a:lnTo>
                  <a:lnTo>
                    <a:pt x="4297184" y="1027506"/>
                  </a:lnTo>
                  <a:close/>
                </a:path>
                <a:path w="4323080" h="1816100">
                  <a:moveTo>
                    <a:pt x="4297642" y="1028700"/>
                  </a:moveTo>
                  <a:lnTo>
                    <a:pt x="4297184" y="1027506"/>
                  </a:lnTo>
                  <a:lnTo>
                    <a:pt x="4297324" y="1028700"/>
                  </a:lnTo>
                  <a:lnTo>
                    <a:pt x="4297642" y="1028700"/>
                  </a:lnTo>
                  <a:close/>
                </a:path>
                <a:path w="4323080" h="1816100">
                  <a:moveTo>
                    <a:pt x="4298696" y="1028700"/>
                  </a:moveTo>
                  <a:lnTo>
                    <a:pt x="4296626" y="1022908"/>
                  </a:lnTo>
                  <a:lnTo>
                    <a:pt x="4296816" y="1024483"/>
                  </a:lnTo>
                  <a:lnTo>
                    <a:pt x="4298023" y="1028700"/>
                  </a:lnTo>
                  <a:lnTo>
                    <a:pt x="4298696" y="1028700"/>
                  </a:lnTo>
                  <a:close/>
                </a:path>
                <a:path w="4323080" h="1816100">
                  <a:moveTo>
                    <a:pt x="4302493" y="1046175"/>
                  </a:moveTo>
                  <a:lnTo>
                    <a:pt x="4302455" y="1045451"/>
                  </a:lnTo>
                  <a:lnTo>
                    <a:pt x="4301655" y="1041400"/>
                  </a:lnTo>
                  <a:lnTo>
                    <a:pt x="4301210" y="1041400"/>
                  </a:lnTo>
                  <a:lnTo>
                    <a:pt x="4300207" y="1036320"/>
                  </a:lnTo>
                  <a:lnTo>
                    <a:pt x="4298023" y="1028700"/>
                  </a:lnTo>
                  <a:lnTo>
                    <a:pt x="4297642" y="1028700"/>
                  </a:lnTo>
                  <a:lnTo>
                    <a:pt x="4301160" y="1041400"/>
                  </a:lnTo>
                  <a:lnTo>
                    <a:pt x="4302493" y="1046175"/>
                  </a:lnTo>
                  <a:close/>
                </a:path>
                <a:path w="4323080" h="1816100">
                  <a:moveTo>
                    <a:pt x="4313694" y="1117600"/>
                  </a:moveTo>
                  <a:lnTo>
                    <a:pt x="4312488" y="1103172"/>
                  </a:lnTo>
                  <a:lnTo>
                    <a:pt x="4311154" y="1096187"/>
                  </a:lnTo>
                  <a:lnTo>
                    <a:pt x="4312094" y="1104900"/>
                  </a:lnTo>
                  <a:lnTo>
                    <a:pt x="4313694" y="1117600"/>
                  </a:lnTo>
                  <a:close/>
                </a:path>
                <a:path w="4323080" h="1816100">
                  <a:moveTo>
                    <a:pt x="4322826" y="1193800"/>
                  </a:moveTo>
                  <a:lnTo>
                    <a:pt x="4321607" y="1143000"/>
                  </a:lnTo>
                  <a:lnTo>
                    <a:pt x="4313567" y="1079500"/>
                  </a:lnTo>
                  <a:lnTo>
                    <a:pt x="4306887" y="1054100"/>
                  </a:lnTo>
                  <a:lnTo>
                    <a:pt x="4298696" y="1028700"/>
                  </a:lnTo>
                  <a:lnTo>
                    <a:pt x="4300207" y="1036320"/>
                  </a:lnTo>
                  <a:lnTo>
                    <a:pt x="4301655" y="1041400"/>
                  </a:lnTo>
                  <a:lnTo>
                    <a:pt x="4302303" y="1041400"/>
                  </a:lnTo>
                  <a:lnTo>
                    <a:pt x="4302455" y="1045451"/>
                  </a:lnTo>
                  <a:lnTo>
                    <a:pt x="4302912" y="1047699"/>
                  </a:lnTo>
                  <a:lnTo>
                    <a:pt x="4302493" y="1046175"/>
                  </a:lnTo>
                  <a:lnTo>
                    <a:pt x="4302811" y="1054100"/>
                  </a:lnTo>
                  <a:lnTo>
                    <a:pt x="4305935" y="1066800"/>
                  </a:lnTo>
                  <a:lnTo>
                    <a:pt x="4306735" y="1066800"/>
                  </a:lnTo>
                  <a:lnTo>
                    <a:pt x="4310405" y="1092200"/>
                  </a:lnTo>
                  <a:lnTo>
                    <a:pt x="4311154" y="1096187"/>
                  </a:lnTo>
                  <a:lnTo>
                    <a:pt x="4309364" y="1079500"/>
                  </a:lnTo>
                  <a:lnTo>
                    <a:pt x="4307027" y="1066800"/>
                  </a:lnTo>
                  <a:lnTo>
                    <a:pt x="4307611" y="1066800"/>
                  </a:lnTo>
                  <a:lnTo>
                    <a:pt x="4309516" y="1079500"/>
                  </a:lnTo>
                  <a:lnTo>
                    <a:pt x="4311574" y="1092200"/>
                  </a:lnTo>
                  <a:lnTo>
                    <a:pt x="4312488" y="1103172"/>
                  </a:lnTo>
                  <a:lnTo>
                    <a:pt x="4315345" y="1143000"/>
                  </a:lnTo>
                  <a:lnTo>
                    <a:pt x="4315434" y="1155700"/>
                  </a:lnTo>
                  <a:lnTo>
                    <a:pt x="4315384" y="1168400"/>
                  </a:lnTo>
                  <a:lnTo>
                    <a:pt x="4313237" y="1206500"/>
                  </a:lnTo>
                  <a:lnTo>
                    <a:pt x="4306481" y="1257300"/>
                  </a:lnTo>
                  <a:lnTo>
                    <a:pt x="4293705" y="1308100"/>
                  </a:lnTo>
                  <a:lnTo>
                    <a:pt x="4275277" y="1358900"/>
                  </a:lnTo>
                  <a:lnTo>
                    <a:pt x="4252557" y="1409700"/>
                  </a:lnTo>
                  <a:lnTo>
                    <a:pt x="4253065" y="1409700"/>
                  </a:lnTo>
                  <a:lnTo>
                    <a:pt x="4238155" y="1447800"/>
                  </a:lnTo>
                  <a:lnTo>
                    <a:pt x="4207433" y="1498600"/>
                  </a:lnTo>
                  <a:lnTo>
                    <a:pt x="4176115" y="1536700"/>
                  </a:lnTo>
                  <a:lnTo>
                    <a:pt x="4160164" y="1562100"/>
                  </a:lnTo>
                  <a:lnTo>
                    <a:pt x="4143946" y="1574800"/>
                  </a:lnTo>
                  <a:lnTo>
                    <a:pt x="4127436" y="1600200"/>
                  </a:lnTo>
                  <a:lnTo>
                    <a:pt x="4110545" y="1612900"/>
                  </a:lnTo>
                  <a:lnTo>
                    <a:pt x="4093108" y="1638300"/>
                  </a:lnTo>
                  <a:lnTo>
                    <a:pt x="4074909" y="1651000"/>
                  </a:lnTo>
                  <a:lnTo>
                    <a:pt x="4055795" y="1676400"/>
                  </a:lnTo>
                  <a:lnTo>
                    <a:pt x="4045915" y="1676400"/>
                  </a:lnTo>
                  <a:lnTo>
                    <a:pt x="4040809" y="1689100"/>
                  </a:lnTo>
                  <a:lnTo>
                    <a:pt x="4030421" y="1689100"/>
                  </a:lnTo>
                  <a:lnTo>
                    <a:pt x="4025138" y="1701800"/>
                  </a:lnTo>
                  <a:lnTo>
                    <a:pt x="4019753" y="1701800"/>
                  </a:lnTo>
                  <a:lnTo>
                    <a:pt x="4005427" y="1714500"/>
                  </a:lnTo>
                  <a:lnTo>
                    <a:pt x="4003522" y="1714500"/>
                  </a:lnTo>
                  <a:lnTo>
                    <a:pt x="3996220" y="1701800"/>
                  </a:lnTo>
                  <a:lnTo>
                    <a:pt x="3994835" y="1701800"/>
                  </a:lnTo>
                  <a:lnTo>
                    <a:pt x="3980611" y="1693672"/>
                  </a:lnTo>
                  <a:lnTo>
                    <a:pt x="3984180" y="1701800"/>
                  </a:lnTo>
                  <a:lnTo>
                    <a:pt x="3983444" y="1701800"/>
                  </a:lnTo>
                  <a:lnTo>
                    <a:pt x="3980269" y="1693481"/>
                  </a:lnTo>
                  <a:lnTo>
                    <a:pt x="3972585" y="1689100"/>
                  </a:lnTo>
                  <a:lnTo>
                    <a:pt x="3968610" y="1687309"/>
                  </a:lnTo>
                  <a:lnTo>
                    <a:pt x="3968610" y="1714500"/>
                  </a:lnTo>
                  <a:lnTo>
                    <a:pt x="3966845" y="1714500"/>
                  </a:lnTo>
                  <a:lnTo>
                    <a:pt x="3955491" y="1701800"/>
                  </a:lnTo>
                  <a:lnTo>
                    <a:pt x="3956545" y="1701800"/>
                  </a:lnTo>
                  <a:lnTo>
                    <a:pt x="3968610" y="1714500"/>
                  </a:lnTo>
                  <a:lnTo>
                    <a:pt x="3968610" y="1687309"/>
                  </a:lnTo>
                  <a:lnTo>
                    <a:pt x="3944543" y="1676400"/>
                  </a:lnTo>
                  <a:lnTo>
                    <a:pt x="3911422" y="1663700"/>
                  </a:lnTo>
                  <a:lnTo>
                    <a:pt x="3833685" y="1663700"/>
                  </a:lnTo>
                  <a:lnTo>
                    <a:pt x="3752405" y="1689100"/>
                  </a:lnTo>
                  <a:lnTo>
                    <a:pt x="3732161" y="1696034"/>
                  </a:lnTo>
                  <a:lnTo>
                    <a:pt x="3727018" y="1701800"/>
                  </a:lnTo>
                  <a:lnTo>
                    <a:pt x="3709492" y="1714500"/>
                  </a:lnTo>
                  <a:lnTo>
                    <a:pt x="3702926" y="1714500"/>
                  </a:lnTo>
                  <a:lnTo>
                    <a:pt x="3696665" y="1727200"/>
                  </a:lnTo>
                  <a:lnTo>
                    <a:pt x="3687318" y="1727200"/>
                  </a:lnTo>
                  <a:lnTo>
                    <a:pt x="3658781" y="1714500"/>
                  </a:lnTo>
                  <a:lnTo>
                    <a:pt x="3650551" y="1701800"/>
                  </a:lnTo>
                  <a:lnTo>
                    <a:pt x="3634740" y="1701800"/>
                  </a:lnTo>
                  <a:lnTo>
                    <a:pt x="3619360" y="1689100"/>
                  </a:lnTo>
                  <a:lnTo>
                    <a:pt x="3611867" y="1676400"/>
                  </a:lnTo>
                  <a:lnTo>
                    <a:pt x="3597427" y="1676400"/>
                  </a:lnTo>
                  <a:lnTo>
                    <a:pt x="3569589" y="1651000"/>
                  </a:lnTo>
                  <a:lnTo>
                    <a:pt x="3543325" y="1638300"/>
                  </a:lnTo>
                  <a:lnTo>
                    <a:pt x="3530409" y="1625600"/>
                  </a:lnTo>
                  <a:lnTo>
                    <a:pt x="3492970" y="1587500"/>
                  </a:lnTo>
                  <a:lnTo>
                    <a:pt x="3461385" y="1562100"/>
                  </a:lnTo>
                  <a:lnTo>
                    <a:pt x="3445878" y="1549400"/>
                  </a:lnTo>
                  <a:lnTo>
                    <a:pt x="3430740" y="1536700"/>
                  </a:lnTo>
                  <a:lnTo>
                    <a:pt x="3407346" y="1511300"/>
                  </a:lnTo>
                  <a:lnTo>
                    <a:pt x="3380829" y="1485900"/>
                  </a:lnTo>
                  <a:lnTo>
                    <a:pt x="3350882" y="1447800"/>
                  </a:lnTo>
                  <a:lnTo>
                    <a:pt x="3317240" y="1409700"/>
                  </a:lnTo>
                  <a:lnTo>
                    <a:pt x="3308286" y="1397000"/>
                  </a:lnTo>
                  <a:lnTo>
                    <a:pt x="3299168" y="1384300"/>
                  </a:lnTo>
                  <a:lnTo>
                    <a:pt x="3270516" y="1346200"/>
                  </a:lnTo>
                  <a:lnTo>
                    <a:pt x="3260547" y="1333500"/>
                  </a:lnTo>
                  <a:lnTo>
                    <a:pt x="3250412" y="1308100"/>
                  </a:lnTo>
                  <a:lnTo>
                    <a:pt x="3229902" y="1282700"/>
                  </a:lnTo>
                  <a:lnTo>
                    <a:pt x="3224669" y="1270000"/>
                  </a:lnTo>
                  <a:lnTo>
                    <a:pt x="3203765" y="1231900"/>
                  </a:lnTo>
                  <a:lnTo>
                    <a:pt x="3200933" y="1231900"/>
                  </a:lnTo>
                  <a:lnTo>
                    <a:pt x="3196196" y="1219200"/>
                  </a:lnTo>
                  <a:lnTo>
                    <a:pt x="3156813" y="1143000"/>
                  </a:lnTo>
                  <a:lnTo>
                    <a:pt x="3111055" y="1041654"/>
                  </a:lnTo>
                  <a:lnTo>
                    <a:pt x="3100387" y="1168400"/>
                  </a:lnTo>
                  <a:lnTo>
                    <a:pt x="3093796" y="1206500"/>
                  </a:lnTo>
                  <a:lnTo>
                    <a:pt x="3093008" y="1206500"/>
                  </a:lnTo>
                  <a:lnTo>
                    <a:pt x="3092386" y="1219200"/>
                  </a:lnTo>
                  <a:lnTo>
                    <a:pt x="3091472" y="1219200"/>
                  </a:lnTo>
                  <a:lnTo>
                    <a:pt x="3089770" y="1231900"/>
                  </a:lnTo>
                  <a:lnTo>
                    <a:pt x="3084030" y="1244600"/>
                  </a:lnTo>
                  <a:lnTo>
                    <a:pt x="3074809" y="1270000"/>
                  </a:lnTo>
                  <a:lnTo>
                    <a:pt x="3050235" y="1320800"/>
                  </a:lnTo>
                  <a:lnTo>
                    <a:pt x="3006483" y="1384300"/>
                  </a:lnTo>
                  <a:lnTo>
                    <a:pt x="2973730" y="1422400"/>
                  </a:lnTo>
                  <a:lnTo>
                    <a:pt x="2937014" y="1460500"/>
                  </a:lnTo>
                  <a:lnTo>
                    <a:pt x="2896705" y="1485900"/>
                  </a:lnTo>
                  <a:lnTo>
                    <a:pt x="2853169" y="1524000"/>
                  </a:lnTo>
                  <a:lnTo>
                    <a:pt x="2814777" y="1549400"/>
                  </a:lnTo>
                  <a:lnTo>
                    <a:pt x="2774683" y="1574800"/>
                  </a:lnTo>
                  <a:lnTo>
                    <a:pt x="2733065" y="1587500"/>
                  </a:lnTo>
                  <a:lnTo>
                    <a:pt x="2690101" y="1612900"/>
                  </a:lnTo>
                  <a:lnTo>
                    <a:pt x="2600871" y="1638300"/>
                  </a:lnTo>
                  <a:lnTo>
                    <a:pt x="2531783" y="1663700"/>
                  </a:lnTo>
                  <a:lnTo>
                    <a:pt x="2496794" y="1663700"/>
                  </a:lnTo>
                  <a:lnTo>
                    <a:pt x="2461666" y="1676400"/>
                  </a:lnTo>
                  <a:lnTo>
                    <a:pt x="2436888" y="1676400"/>
                  </a:lnTo>
                  <a:lnTo>
                    <a:pt x="2426982" y="1663700"/>
                  </a:lnTo>
                  <a:lnTo>
                    <a:pt x="2406904" y="1663700"/>
                  </a:lnTo>
                  <a:lnTo>
                    <a:pt x="2386520" y="1651000"/>
                  </a:lnTo>
                  <a:lnTo>
                    <a:pt x="2231275" y="1651000"/>
                  </a:lnTo>
                  <a:lnTo>
                    <a:pt x="2221192" y="1663700"/>
                  </a:lnTo>
                  <a:lnTo>
                    <a:pt x="2194763" y="1663700"/>
                  </a:lnTo>
                  <a:lnTo>
                    <a:pt x="2188159" y="1676400"/>
                  </a:lnTo>
                  <a:lnTo>
                    <a:pt x="2163813" y="1676400"/>
                  </a:lnTo>
                  <a:lnTo>
                    <a:pt x="2067001" y="1638300"/>
                  </a:lnTo>
                  <a:lnTo>
                    <a:pt x="2017166" y="1612900"/>
                  </a:lnTo>
                  <a:lnTo>
                    <a:pt x="1968957" y="1587500"/>
                  </a:lnTo>
                  <a:lnTo>
                    <a:pt x="1922526" y="1562100"/>
                  </a:lnTo>
                  <a:lnTo>
                    <a:pt x="1878025" y="1536700"/>
                  </a:lnTo>
                  <a:lnTo>
                    <a:pt x="1835632" y="1524000"/>
                  </a:lnTo>
                  <a:lnTo>
                    <a:pt x="1785924" y="1485900"/>
                  </a:lnTo>
                  <a:lnTo>
                    <a:pt x="1740077" y="1460500"/>
                  </a:lnTo>
                  <a:lnTo>
                    <a:pt x="1698180" y="1422400"/>
                  </a:lnTo>
                  <a:lnTo>
                    <a:pt x="1660334" y="1397000"/>
                  </a:lnTo>
                  <a:lnTo>
                    <a:pt x="1626565" y="1371600"/>
                  </a:lnTo>
                  <a:lnTo>
                    <a:pt x="1596669" y="1333500"/>
                  </a:lnTo>
                  <a:lnTo>
                    <a:pt x="1570723" y="1308100"/>
                  </a:lnTo>
                  <a:lnTo>
                    <a:pt x="1559750" y="1295400"/>
                  </a:lnTo>
                  <a:lnTo>
                    <a:pt x="1548790" y="1282700"/>
                  </a:lnTo>
                  <a:lnTo>
                    <a:pt x="1559610" y="1295400"/>
                  </a:lnTo>
                  <a:lnTo>
                    <a:pt x="1541068" y="1282700"/>
                  </a:lnTo>
                  <a:lnTo>
                    <a:pt x="1532788" y="1270000"/>
                  </a:lnTo>
                  <a:lnTo>
                    <a:pt x="1524787" y="1257300"/>
                  </a:lnTo>
                  <a:lnTo>
                    <a:pt x="1516888" y="1244600"/>
                  </a:lnTo>
                  <a:lnTo>
                    <a:pt x="1508874" y="1231900"/>
                  </a:lnTo>
                  <a:lnTo>
                    <a:pt x="1472323" y="1193800"/>
                  </a:lnTo>
                  <a:lnTo>
                    <a:pt x="1471358" y="1193800"/>
                  </a:lnTo>
                  <a:lnTo>
                    <a:pt x="1462976" y="1205166"/>
                  </a:lnTo>
                  <a:lnTo>
                    <a:pt x="1462976" y="1333500"/>
                  </a:lnTo>
                  <a:lnTo>
                    <a:pt x="1443977" y="1358900"/>
                  </a:lnTo>
                  <a:lnTo>
                    <a:pt x="1462049" y="1333500"/>
                  </a:lnTo>
                  <a:lnTo>
                    <a:pt x="1462976" y="1333500"/>
                  </a:lnTo>
                  <a:lnTo>
                    <a:pt x="1462976" y="1205166"/>
                  </a:lnTo>
                  <a:lnTo>
                    <a:pt x="1415122" y="1270000"/>
                  </a:lnTo>
                  <a:lnTo>
                    <a:pt x="1401876" y="1295400"/>
                  </a:lnTo>
                  <a:lnTo>
                    <a:pt x="1384211" y="1308100"/>
                  </a:lnTo>
                  <a:lnTo>
                    <a:pt x="1356347" y="1346200"/>
                  </a:lnTo>
                  <a:lnTo>
                    <a:pt x="1324102" y="1384300"/>
                  </a:lnTo>
                  <a:lnTo>
                    <a:pt x="1289367" y="1422400"/>
                  </a:lnTo>
                  <a:lnTo>
                    <a:pt x="1252156" y="1447800"/>
                  </a:lnTo>
                  <a:lnTo>
                    <a:pt x="1212532" y="1485900"/>
                  </a:lnTo>
                  <a:lnTo>
                    <a:pt x="1170546" y="1524000"/>
                  </a:lnTo>
                  <a:lnTo>
                    <a:pt x="1133767" y="1549400"/>
                  </a:lnTo>
                  <a:lnTo>
                    <a:pt x="1095463" y="1574800"/>
                  </a:lnTo>
                  <a:lnTo>
                    <a:pt x="1055700" y="1587500"/>
                  </a:lnTo>
                  <a:lnTo>
                    <a:pt x="1014501" y="1612900"/>
                  </a:lnTo>
                  <a:lnTo>
                    <a:pt x="971943" y="1638300"/>
                  </a:lnTo>
                  <a:lnTo>
                    <a:pt x="928039" y="1651000"/>
                  </a:lnTo>
                  <a:lnTo>
                    <a:pt x="894283" y="1663700"/>
                  </a:lnTo>
                  <a:lnTo>
                    <a:pt x="877303" y="1676400"/>
                  </a:lnTo>
                  <a:lnTo>
                    <a:pt x="825157" y="1689100"/>
                  </a:lnTo>
                  <a:lnTo>
                    <a:pt x="816356" y="1689100"/>
                  </a:lnTo>
                  <a:lnTo>
                    <a:pt x="807478" y="1701800"/>
                  </a:lnTo>
                  <a:lnTo>
                    <a:pt x="771842" y="1701800"/>
                  </a:lnTo>
                  <a:lnTo>
                    <a:pt x="753833" y="1714500"/>
                  </a:lnTo>
                  <a:lnTo>
                    <a:pt x="708393" y="1714500"/>
                  </a:lnTo>
                  <a:lnTo>
                    <a:pt x="699236" y="1727200"/>
                  </a:lnTo>
                  <a:lnTo>
                    <a:pt x="645998" y="1727200"/>
                  </a:lnTo>
                  <a:lnTo>
                    <a:pt x="640080" y="1714500"/>
                  </a:lnTo>
                  <a:lnTo>
                    <a:pt x="622046" y="1714500"/>
                  </a:lnTo>
                  <a:lnTo>
                    <a:pt x="609752" y="1701800"/>
                  </a:lnTo>
                  <a:lnTo>
                    <a:pt x="584606" y="1701800"/>
                  </a:lnTo>
                  <a:lnTo>
                    <a:pt x="571792" y="1689100"/>
                  </a:lnTo>
                  <a:lnTo>
                    <a:pt x="545706" y="1689100"/>
                  </a:lnTo>
                  <a:lnTo>
                    <a:pt x="519188" y="1676400"/>
                  </a:lnTo>
                  <a:lnTo>
                    <a:pt x="439051" y="1676400"/>
                  </a:lnTo>
                  <a:lnTo>
                    <a:pt x="412597" y="1689100"/>
                  </a:lnTo>
                  <a:lnTo>
                    <a:pt x="360705" y="1689100"/>
                  </a:lnTo>
                  <a:lnTo>
                    <a:pt x="348043" y="1701800"/>
                  </a:lnTo>
                  <a:lnTo>
                    <a:pt x="335534" y="1701800"/>
                  </a:lnTo>
                  <a:lnTo>
                    <a:pt x="323164" y="1714500"/>
                  </a:lnTo>
                  <a:lnTo>
                    <a:pt x="297243" y="1714500"/>
                  </a:lnTo>
                  <a:lnTo>
                    <a:pt x="296506" y="1727200"/>
                  </a:lnTo>
                  <a:lnTo>
                    <a:pt x="292379" y="1727200"/>
                  </a:lnTo>
                  <a:lnTo>
                    <a:pt x="289267" y="1714500"/>
                  </a:lnTo>
                  <a:lnTo>
                    <a:pt x="283349" y="1714500"/>
                  </a:lnTo>
                  <a:lnTo>
                    <a:pt x="277342" y="1701800"/>
                  </a:lnTo>
                  <a:lnTo>
                    <a:pt x="271462" y="1689100"/>
                  </a:lnTo>
                  <a:lnTo>
                    <a:pt x="265912" y="1689100"/>
                  </a:lnTo>
                  <a:lnTo>
                    <a:pt x="244309" y="1651000"/>
                  </a:lnTo>
                  <a:lnTo>
                    <a:pt x="238874" y="1651000"/>
                  </a:lnTo>
                  <a:lnTo>
                    <a:pt x="233553" y="1638300"/>
                  </a:lnTo>
                  <a:lnTo>
                    <a:pt x="228434" y="1638300"/>
                  </a:lnTo>
                  <a:lnTo>
                    <a:pt x="223621" y="1625600"/>
                  </a:lnTo>
                  <a:lnTo>
                    <a:pt x="213956" y="1612900"/>
                  </a:lnTo>
                  <a:lnTo>
                    <a:pt x="209105" y="1600200"/>
                  </a:lnTo>
                  <a:lnTo>
                    <a:pt x="204254" y="1587500"/>
                  </a:lnTo>
                  <a:lnTo>
                    <a:pt x="194919" y="1574800"/>
                  </a:lnTo>
                  <a:lnTo>
                    <a:pt x="182143" y="1549400"/>
                  </a:lnTo>
                  <a:lnTo>
                    <a:pt x="174244" y="1533702"/>
                  </a:lnTo>
                  <a:lnTo>
                    <a:pt x="174244" y="1688820"/>
                  </a:lnTo>
                  <a:lnTo>
                    <a:pt x="167259" y="1676400"/>
                  </a:lnTo>
                  <a:lnTo>
                    <a:pt x="170751" y="1676400"/>
                  </a:lnTo>
                  <a:lnTo>
                    <a:pt x="174244" y="1688820"/>
                  </a:lnTo>
                  <a:lnTo>
                    <a:pt x="174244" y="1533702"/>
                  </a:lnTo>
                  <a:lnTo>
                    <a:pt x="169367" y="1524000"/>
                  </a:lnTo>
                  <a:lnTo>
                    <a:pt x="165392" y="1524000"/>
                  </a:lnTo>
                  <a:lnTo>
                    <a:pt x="161671" y="1511300"/>
                  </a:lnTo>
                  <a:lnTo>
                    <a:pt x="158038" y="1498600"/>
                  </a:lnTo>
                  <a:lnTo>
                    <a:pt x="154343" y="1498600"/>
                  </a:lnTo>
                  <a:lnTo>
                    <a:pt x="135890" y="1447800"/>
                  </a:lnTo>
                  <a:lnTo>
                    <a:pt x="119773" y="1397000"/>
                  </a:lnTo>
                  <a:lnTo>
                    <a:pt x="105956" y="1358900"/>
                  </a:lnTo>
                  <a:lnTo>
                    <a:pt x="94399" y="1308100"/>
                  </a:lnTo>
                  <a:lnTo>
                    <a:pt x="85064" y="1270000"/>
                  </a:lnTo>
                  <a:lnTo>
                    <a:pt x="77889" y="1219200"/>
                  </a:lnTo>
                  <a:lnTo>
                    <a:pt x="71983" y="1168400"/>
                  </a:lnTo>
                  <a:lnTo>
                    <a:pt x="68922" y="1104900"/>
                  </a:lnTo>
                  <a:lnTo>
                    <a:pt x="68478" y="1054100"/>
                  </a:lnTo>
                  <a:lnTo>
                    <a:pt x="70485" y="1003300"/>
                  </a:lnTo>
                  <a:lnTo>
                    <a:pt x="74726" y="952500"/>
                  </a:lnTo>
                  <a:lnTo>
                    <a:pt x="76352" y="939800"/>
                  </a:lnTo>
                  <a:lnTo>
                    <a:pt x="78460" y="927100"/>
                  </a:lnTo>
                  <a:lnTo>
                    <a:pt x="80721" y="914400"/>
                  </a:lnTo>
                  <a:lnTo>
                    <a:pt x="84239" y="889000"/>
                  </a:lnTo>
                  <a:lnTo>
                    <a:pt x="84950" y="876300"/>
                  </a:lnTo>
                  <a:lnTo>
                    <a:pt x="85318" y="876300"/>
                  </a:lnTo>
                  <a:lnTo>
                    <a:pt x="88963" y="863600"/>
                  </a:lnTo>
                  <a:lnTo>
                    <a:pt x="90271" y="850900"/>
                  </a:lnTo>
                  <a:lnTo>
                    <a:pt x="91147" y="850900"/>
                  </a:lnTo>
                  <a:lnTo>
                    <a:pt x="91986" y="838200"/>
                  </a:lnTo>
                  <a:lnTo>
                    <a:pt x="92862" y="850900"/>
                  </a:lnTo>
                  <a:lnTo>
                    <a:pt x="95097" y="850900"/>
                  </a:lnTo>
                  <a:lnTo>
                    <a:pt x="96100" y="863600"/>
                  </a:lnTo>
                  <a:lnTo>
                    <a:pt x="99237" y="863600"/>
                  </a:lnTo>
                  <a:lnTo>
                    <a:pt x="106984" y="889000"/>
                  </a:lnTo>
                  <a:lnTo>
                    <a:pt x="115582" y="901700"/>
                  </a:lnTo>
                  <a:lnTo>
                    <a:pt x="118999" y="914400"/>
                  </a:lnTo>
                  <a:lnTo>
                    <a:pt x="120319" y="914400"/>
                  </a:lnTo>
                  <a:lnTo>
                    <a:pt x="127228" y="927100"/>
                  </a:lnTo>
                  <a:lnTo>
                    <a:pt x="131508" y="927100"/>
                  </a:lnTo>
                  <a:lnTo>
                    <a:pt x="135877" y="939800"/>
                  </a:lnTo>
                  <a:lnTo>
                    <a:pt x="140309" y="952500"/>
                  </a:lnTo>
                  <a:lnTo>
                    <a:pt x="153885" y="965200"/>
                  </a:lnTo>
                  <a:lnTo>
                    <a:pt x="156908" y="977900"/>
                  </a:lnTo>
                  <a:lnTo>
                    <a:pt x="159994" y="977900"/>
                  </a:lnTo>
                  <a:lnTo>
                    <a:pt x="162991" y="990600"/>
                  </a:lnTo>
                  <a:lnTo>
                    <a:pt x="182638" y="965200"/>
                  </a:lnTo>
                  <a:lnTo>
                    <a:pt x="192773" y="965200"/>
                  </a:lnTo>
                  <a:lnTo>
                    <a:pt x="197853" y="952500"/>
                  </a:lnTo>
                  <a:lnTo>
                    <a:pt x="213093" y="939800"/>
                  </a:lnTo>
                  <a:lnTo>
                    <a:pt x="230530" y="939800"/>
                  </a:lnTo>
                  <a:lnTo>
                    <a:pt x="241211" y="927100"/>
                  </a:lnTo>
                  <a:lnTo>
                    <a:pt x="263715" y="927100"/>
                  </a:lnTo>
                  <a:lnTo>
                    <a:pt x="275386" y="914400"/>
                  </a:lnTo>
                  <a:lnTo>
                    <a:pt x="299212" y="914400"/>
                  </a:lnTo>
                  <a:lnTo>
                    <a:pt x="347510" y="889000"/>
                  </a:lnTo>
                  <a:lnTo>
                    <a:pt x="352171" y="889000"/>
                  </a:lnTo>
                  <a:lnTo>
                    <a:pt x="348424" y="893000"/>
                  </a:lnTo>
                  <a:lnTo>
                    <a:pt x="354812" y="889000"/>
                  </a:lnTo>
                  <a:lnTo>
                    <a:pt x="369239" y="889000"/>
                  </a:lnTo>
                  <a:lnTo>
                    <a:pt x="377291" y="876300"/>
                  </a:lnTo>
                  <a:lnTo>
                    <a:pt x="428853" y="863600"/>
                  </a:lnTo>
                  <a:lnTo>
                    <a:pt x="467436" y="838200"/>
                  </a:lnTo>
                  <a:lnTo>
                    <a:pt x="495198" y="825500"/>
                  </a:lnTo>
                  <a:lnTo>
                    <a:pt x="514248" y="825500"/>
                  </a:lnTo>
                  <a:lnTo>
                    <a:pt x="526427" y="812800"/>
                  </a:lnTo>
                  <a:lnTo>
                    <a:pt x="533590" y="812800"/>
                  </a:lnTo>
                  <a:lnTo>
                    <a:pt x="537425" y="800100"/>
                  </a:lnTo>
                  <a:lnTo>
                    <a:pt x="541845" y="800100"/>
                  </a:lnTo>
                  <a:lnTo>
                    <a:pt x="565200" y="787400"/>
                  </a:lnTo>
                  <a:lnTo>
                    <a:pt x="573595" y="787400"/>
                  </a:lnTo>
                  <a:lnTo>
                    <a:pt x="583806" y="774700"/>
                  </a:lnTo>
                  <a:lnTo>
                    <a:pt x="595947" y="774700"/>
                  </a:lnTo>
                  <a:lnTo>
                    <a:pt x="610209" y="762000"/>
                  </a:lnTo>
                  <a:lnTo>
                    <a:pt x="618159" y="749300"/>
                  </a:lnTo>
                  <a:lnTo>
                    <a:pt x="626706" y="749300"/>
                  </a:lnTo>
                  <a:lnTo>
                    <a:pt x="635812" y="736600"/>
                  </a:lnTo>
                  <a:lnTo>
                    <a:pt x="690359" y="698500"/>
                  </a:lnTo>
                  <a:lnTo>
                    <a:pt x="719975" y="685800"/>
                  </a:lnTo>
                  <a:lnTo>
                    <a:pt x="753668" y="660361"/>
                  </a:lnTo>
                  <a:lnTo>
                    <a:pt x="790867" y="622300"/>
                  </a:lnTo>
                  <a:lnTo>
                    <a:pt x="831215" y="596900"/>
                  </a:lnTo>
                  <a:lnTo>
                    <a:pt x="852360" y="571500"/>
                  </a:lnTo>
                  <a:lnTo>
                    <a:pt x="874014" y="558800"/>
                  </a:lnTo>
                  <a:lnTo>
                    <a:pt x="896073" y="533400"/>
                  </a:lnTo>
                  <a:lnTo>
                    <a:pt x="918438" y="520700"/>
                  </a:lnTo>
                  <a:lnTo>
                    <a:pt x="951826" y="482600"/>
                  </a:lnTo>
                  <a:lnTo>
                    <a:pt x="962774" y="469900"/>
                  </a:lnTo>
                  <a:lnTo>
                    <a:pt x="968159" y="457200"/>
                  </a:lnTo>
                  <a:lnTo>
                    <a:pt x="973455" y="457200"/>
                  </a:lnTo>
                  <a:lnTo>
                    <a:pt x="978662" y="444500"/>
                  </a:lnTo>
                  <a:lnTo>
                    <a:pt x="983754" y="444500"/>
                  </a:lnTo>
                  <a:lnTo>
                    <a:pt x="988644" y="431800"/>
                  </a:lnTo>
                  <a:lnTo>
                    <a:pt x="993343" y="419100"/>
                  </a:lnTo>
                  <a:lnTo>
                    <a:pt x="998245" y="419100"/>
                  </a:lnTo>
                  <a:lnTo>
                    <a:pt x="998766" y="406400"/>
                  </a:lnTo>
                  <a:lnTo>
                    <a:pt x="1002652" y="406400"/>
                  </a:lnTo>
                  <a:lnTo>
                    <a:pt x="1019556" y="419100"/>
                  </a:lnTo>
                  <a:lnTo>
                    <a:pt x="1027163" y="431800"/>
                  </a:lnTo>
                  <a:lnTo>
                    <a:pt x="1042301" y="444500"/>
                  </a:lnTo>
                  <a:lnTo>
                    <a:pt x="1049934" y="457200"/>
                  </a:lnTo>
                  <a:lnTo>
                    <a:pt x="1057478" y="469900"/>
                  </a:lnTo>
                  <a:lnTo>
                    <a:pt x="1064958" y="469900"/>
                  </a:lnTo>
                  <a:lnTo>
                    <a:pt x="1072388" y="482600"/>
                  </a:lnTo>
                  <a:lnTo>
                    <a:pt x="1079893" y="495300"/>
                  </a:lnTo>
                  <a:lnTo>
                    <a:pt x="1087323" y="495300"/>
                  </a:lnTo>
                  <a:lnTo>
                    <a:pt x="1094663" y="508000"/>
                  </a:lnTo>
                  <a:lnTo>
                    <a:pt x="1101915" y="520700"/>
                  </a:lnTo>
                  <a:lnTo>
                    <a:pt x="1130808" y="546100"/>
                  </a:lnTo>
                  <a:lnTo>
                    <a:pt x="1158951" y="584200"/>
                  </a:lnTo>
                  <a:lnTo>
                    <a:pt x="1186218" y="622300"/>
                  </a:lnTo>
                  <a:lnTo>
                    <a:pt x="1212532" y="660400"/>
                  </a:lnTo>
                  <a:lnTo>
                    <a:pt x="1237792" y="711200"/>
                  </a:lnTo>
                  <a:lnTo>
                    <a:pt x="1261922" y="749300"/>
                  </a:lnTo>
                  <a:lnTo>
                    <a:pt x="1284859" y="787400"/>
                  </a:lnTo>
                  <a:lnTo>
                    <a:pt x="1306512" y="838200"/>
                  </a:lnTo>
                  <a:lnTo>
                    <a:pt x="1316837" y="850900"/>
                  </a:lnTo>
                  <a:lnTo>
                    <a:pt x="1326819" y="876300"/>
                  </a:lnTo>
                  <a:lnTo>
                    <a:pt x="1336459" y="901700"/>
                  </a:lnTo>
                  <a:lnTo>
                    <a:pt x="1345742" y="927100"/>
                  </a:lnTo>
                  <a:lnTo>
                    <a:pt x="1355280" y="939800"/>
                  </a:lnTo>
                  <a:lnTo>
                    <a:pt x="1359255" y="952500"/>
                  </a:lnTo>
                  <a:lnTo>
                    <a:pt x="1363027" y="965200"/>
                  </a:lnTo>
                  <a:lnTo>
                    <a:pt x="1392339" y="1041400"/>
                  </a:lnTo>
                  <a:lnTo>
                    <a:pt x="1394536" y="1054100"/>
                  </a:lnTo>
                  <a:lnTo>
                    <a:pt x="1398600" y="1054100"/>
                  </a:lnTo>
                  <a:lnTo>
                    <a:pt x="1414233" y="1016000"/>
                  </a:lnTo>
                  <a:lnTo>
                    <a:pt x="1418386" y="1003300"/>
                  </a:lnTo>
                  <a:lnTo>
                    <a:pt x="1422412" y="1003300"/>
                  </a:lnTo>
                  <a:lnTo>
                    <a:pt x="1434325" y="965200"/>
                  </a:lnTo>
                  <a:lnTo>
                    <a:pt x="1441919" y="965200"/>
                  </a:lnTo>
                  <a:lnTo>
                    <a:pt x="1445768" y="952500"/>
                  </a:lnTo>
                  <a:lnTo>
                    <a:pt x="1457045" y="952500"/>
                  </a:lnTo>
                  <a:lnTo>
                    <a:pt x="1468742" y="939800"/>
                  </a:lnTo>
                  <a:lnTo>
                    <a:pt x="1481493" y="927100"/>
                  </a:lnTo>
                  <a:lnTo>
                    <a:pt x="1495031" y="927100"/>
                  </a:lnTo>
                  <a:lnTo>
                    <a:pt x="1509115" y="914400"/>
                  </a:lnTo>
                  <a:lnTo>
                    <a:pt x="1538274" y="901700"/>
                  </a:lnTo>
                  <a:lnTo>
                    <a:pt x="1553083" y="889000"/>
                  </a:lnTo>
                  <a:lnTo>
                    <a:pt x="1567878" y="889000"/>
                  </a:lnTo>
                  <a:lnTo>
                    <a:pt x="1575206" y="876300"/>
                  </a:lnTo>
                  <a:lnTo>
                    <a:pt x="1589646" y="876300"/>
                  </a:lnTo>
                  <a:lnTo>
                    <a:pt x="1596745" y="863600"/>
                  </a:lnTo>
                  <a:lnTo>
                    <a:pt x="1603667" y="863600"/>
                  </a:lnTo>
                  <a:lnTo>
                    <a:pt x="1610487" y="850900"/>
                  </a:lnTo>
                  <a:lnTo>
                    <a:pt x="1617027" y="850900"/>
                  </a:lnTo>
                  <a:lnTo>
                    <a:pt x="1623123" y="838200"/>
                  </a:lnTo>
                  <a:lnTo>
                    <a:pt x="1669211" y="800100"/>
                  </a:lnTo>
                  <a:lnTo>
                    <a:pt x="1709381" y="749300"/>
                  </a:lnTo>
                  <a:lnTo>
                    <a:pt x="1713877" y="736600"/>
                  </a:lnTo>
                  <a:lnTo>
                    <a:pt x="1718233" y="736600"/>
                  </a:lnTo>
                  <a:lnTo>
                    <a:pt x="1722450" y="723900"/>
                  </a:lnTo>
                  <a:lnTo>
                    <a:pt x="1726552" y="723900"/>
                  </a:lnTo>
                  <a:lnTo>
                    <a:pt x="1734261" y="711200"/>
                  </a:lnTo>
                  <a:lnTo>
                    <a:pt x="1737487" y="698500"/>
                  </a:lnTo>
                  <a:lnTo>
                    <a:pt x="1740814" y="698500"/>
                  </a:lnTo>
                  <a:lnTo>
                    <a:pt x="1741805" y="685800"/>
                  </a:lnTo>
                  <a:lnTo>
                    <a:pt x="1742325" y="685800"/>
                  </a:lnTo>
                  <a:lnTo>
                    <a:pt x="1744433" y="698500"/>
                  </a:lnTo>
                  <a:lnTo>
                    <a:pt x="1747062" y="698500"/>
                  </a:lnTo>
                  <a:lnTo>
                    <a:pt x="1766277" y="749300"/>
                  </a:lnTo>
                  <a:lnTo>
                    <a:pt x="1802866" y="850900"/>
                  </a:lnTo>
                  <a:lnTo>
                    <a:pt x="1820125" y="901700"/>
                  </a:lnTo>
                  <a:lnTo>
                    <a:pt x="1835658" y="876300"/>
                  </a:lnTo>
                  <a:lnTo>
                    <a:pt x="1843392" y="876300"/>
                  </a:lnTo>
                  <a:lnTo>
                    <a:pt x="1850999" y="863600"/>
                  </a:lnTo>
                  <a:lnTo>
                    <a:pt x="1856003" y="850900"/>
                  </a:lnTo>
                  <a:lnTo>
                    <a:pt x="1865998" y="850900"/>
                  </a:lnTo>
                  <a:lnTo>
                    <a:pt x="1872957" y="838200"/>
                  </a:lnTo>
                  <a:lnTo>
                    <a:pt x="1876933" y="838200"/>
                  </a:lnTo>
                  <a:lnTo>
                    <a:pt x="1884807" y="825500"/>
                  </a:lnTo>
                  <a:lnTo>
                    <a:pt x="1892617" y="825500"/>
                  </a:lnTo>
                  <a:lnTo>
                    <a:pt x="1900339" y="812800"/>
                  </a:lnTo>
                  <a:lnTo>
                    <a:pt x="1907921" y="812800"/>
                  </a:lnTo>
                  <a:lnTo>
                    <a:pt x="1922576" y="800100"/>
                  </a:lnTo>
                  <a:lnTo>
                    <a:pt x="1936445" y="787400"/>
                  </a:lnTo>
                  <a:lnTo>
                    <a:pt x="1961502" y="774700"/>
                  </a:lnTo>
                  <a:lnTo>
                    <a:pt x="1999297" y="749300"/>
                  </a:lnTo>
                  <a:lnTo>
                    <a:pt x="2037562" y="711200"/>
                  </a:lnTo>
                  <a:lnTo>
                    <a:pt x="2075954" y="685800"/>
                  </a:lnTo>
                  <a:lnTo>
                    <a:pt x="2114207" y="647585"/>
                  </a:lnTo>
                  <a:lnTo>
                    <a:pt x="2126615" y="635000"/>
                  </a:lnTo>
                  <a:lnTo>
                    <a:pt x="2139137" y="622300"/>
                  </a:lnTo>
                  <a:lnTo>
                    <a:pt x="2151646" y="609600"/>
                  </a:lnTo>
                  <a:lnTo>
                    <a:pt x="2188273" y="584200"/>
                  </a:lnTo>
                  <a:lnTo>
                    <a:pt x="2214905" y="546100"/>
                  </a:lnTo>
                  <a:lnTo>
                    <a:pt x="2240800" y="520700"/>
                  </a:lnTo>
                  <a:lnTo>
                    <a:pt x="2265857" y="495300"/>
                  </a:lnTo>
                  <a:lnTo>
                    <a:pt x="2289987" y="469900"/>
                  </a:lnTo>
                  <a:lnTo>
                    <a:pt x="2312873" y="431800"/>
                  </a:lnTo>
                  <a:lnTo>
                    <a:pt x="2334730" y="406400"/>
                  </a:lnTo>
                  <a:lnTo>
                    <a:pt x="2355469" y="381000"/>
                  </a:lnTo>
                  <a:lnTo>
                    <a:pt x="2374976" y="342900"/>
                  </a:lnTo>
                  <a:lnTo>
                    <a:pt x="2364892" y="368300"/>
                  </a:lnTo>
                  <a:lnTo>
                    <a:pt x="2383980" y="330200"/>
                  </a:lnTo>
                  <a:lnTo>
                    <a:pt x="2408453" y="292100"/>
                  </a:lnTo>
                  <a:lnTo>
                    <a:pt x="2427186" y="266700"/>
                  </a:lnTo>
                  <a:lnTo>
                    <a:pt x="2447226" y="228600"/>
                  </a:lnTo>
                  <a:lnTo>
                    <a:pt x="2458631" y="215900"/>
                  </a:lnTo>
                  <a:lnTo>
                    <a:pt x="2464854" y="203200"/>
                  </a:lnTo>
                  <a:lnTo>
                    <a:pt x="2469362" y="190500"/>
                  </a:lnTo>
                  <a:lnTo>
                    <a:pt x="2468638" y="203200"/>
                  </a:lnTo>
                  <a:lnTo>
                    <a:pt x="2468067" y="203200"/>
                  </a:lnTo>
                  <a:lnTo>
                    <a:pt x="2467572" y="215900"/>
                  </a:lnTo>
                  <a:lnTo>
                    <a:pt x="2467076" y="215900"/>
                  </a:lnTo>
                  <a:lnTo>
                    <a:pt x="2466594" y="228600"/>
                  </a:lnTo>
                  <a:lnTo>
                    <a:pt x="2466327" y="228600"/>
                  </a:lnTo>
                  <a:lnTo>
                    <a:pt x="2465832" y="241300"/>
                  </a:lnTo>
                  <a:lnTo>
                    <a:pt x="2465425" y="254000"/>
                  </a:lnTo>
                  <a:lnTo>
                    <a:pt x="2465108" y="266700"/>
                  </a:lnTo>
                  <a:lnTo>
                    <a:pt x="2464828" y="279400"/>
                  </a:lnTo>
                  <a:lnTo>
                    <a:pt x="2464600" y="292100"/>
                  </a:lnTo>
                  <a:lnTo>
                    <a:pt x="2464651" y="317500"/>
                  </a:lnTo>
                  <a:lnTo>
                    <a:pt x="2465197" y="342900"/>
                  </a:lnTo>
                  <a:lnTo>
                    <a:pt x="2466416" y="368300"/>
                  </a:lnTo>
                  <a:lnTo>
                    <a:pt x="2468321" y="381000"/>
                  </a:lnTo>
                  <a:lnTo>
                    <a:pt x="2471013" y="406400"/>
                  </a:lnTo>
                  <a:lnTo>
                    <a:pt x="2475065" y="431800"/>
                  </a:lnTo>
                  <a:lnTo>
                    <a:pt x="2481021" y="457200"/>
                  </a:lnTo>
                  <a:lnTo>
                    <a:pt x="2484018" y="457200"/>
                  </a:lnTo>
                  <a:lnTo>
                    <a:pt x="2486888" y="469900"/>
                  </a:lnTo>
                  <a:lnTo>
                    <a:pt x="2490203" y="482600"/>
                  </a:lnTo>
                  <a:lnTo>
                    <a:pt x="2500604" y="495300"/>
                  </a:lnTo>
                  <a:lnTo>
                    <a:pt x="2506078" y="508000"/>
                  </a:lnTo>
                  <a:lnTo>
                    <a:pt x="2511679" y="520700"/>
                  </a:lnTo>
                  <a:lnTo>
                    <a:pt x="2517419" y="533400"/>
                  </a:lnTo>
                  <a:lnTo>
                    <a:pt x="2523274" y="533400"/>
                  </a:lnTo>
                  <a:lnTo>
                    <a:pt x="2535402" y="558800"/>
                  </a:lnTo>
                  <a:lnTo>
                    <a:pt x="2547988" y="571500"/>
                  </a:lnTo>
                  <a:lnTo>
                    <a:pt x="2560942" y="596900"/>
                  </a:lnTo>
                  <a:lnTo>
                    <a:pt x="2574201" y="609600"/>
                  </a:lnTo>
                  <a:lnTo>
                    <a:pt x="2601328" y="647700"/>
                  </a:lnTo>
                  <a:lnTo>
                    <a:pt x="2656459" y="723900"/>
                  </a:lnTo>
                  <a:lnTo>
                    <a:pt x="2683535" y="749300"/>
                  </a:lnTo>
                  <a:lnTo>
                    <a:pt x="2709710" y="787400"/>
                  </a:lnTo>
                  <a:lnTo>
                    <a:pt x="2734602" y="825500"/>
                  </a:lnTo>
                  <a:lnTo>
                    <a:pt x="2757906" y="850900"/>
                  </a:lnTo>
                  <a:lnTo>
                    <a:pt x="2779344" y="889000"/>
                  </a:lnTo>
                  <a:lnTo>
                    <a:pt x="2798673" y="927100"/>
                  </a:lnTo>
                  <a:lnTo>
                    <a:pt x="2815577" y="952500"/>
                  </a:lnTo>
                  <a:lnTo>
                    <a:pt x="2830042" y="990625"/>
                  </a:lnTo>
                  <a:lnTo>
                    <a:pt x="2842006" y="1016000"/>
                  </a:lnTo>
                  <a:lnTo>
                    <a:pt x="2846895" y="1028700"/>
                  </a:lnTo>
                  <a:lnTo>
                    <a:pt x="2849168" y="1041400"/>
                  </a:lnTo>
                  <a:lnTo>
                    <a:pt x="2853893" y="1054100"/>
                  </a:lnTo>
                  <a:lnTo>
                    <a:pt x="2854896" y="1066800"/>
                  </a:lnTo>
                  <a:lnTo>
                    <a:pt x="2855925" y="1066800"/>
                  </a:lnTo>
                  <a:lnTo>
                    <a:pt x="2862643" y="1104900"/>
                  </a:lnTo>
                  <a:lnTo>
                    <a:pt x="2865043" y="1104900"/>
                  </a:lnTo>
                  <a:lnTo>
                    <a:pt x="2879801" y="1092200"/>
                  </a:lnTo>
                  <a:lnTo>
                    <a:pt x="2886341" y="1079500"/>
                  </a:lnTo>
                  <a:lnTo>
                    <a:pt x="2892501" y="1079500"/>
                  </a:lnTo>
                  <a:lnTo>
                    <a:pt x="2906052" y="1066800"/>
                  </a:lnTo>
                  <a:lnTo>
                    <a:pt x="2907766" y="1066800"/>
                  </a:lnTo>
                  <a:lnTo>
                    <a:pt x="2920339" y="1054100"/>
                  </a:lnTo>
                  <a:lnTo>
                    <a:pt x="2928620" y="1041400"/>
                  </a:lnTo>
                  <a:lnTo>
                    <a:pt x="2936900" y="1028700"/>
                  </a:lnTo>
                  <a:lnTo>
                    <a:pt x="2950895" y="1016000"/>
                  </a:lnTo>
                  <a:lnTo>
                    <a:pt x="2956687" y="1003300"/>
                  </a:lnTo>
                  <a:lnTo>
                    <a:pt x="2954769" y="1003300"/>
                  </a:lnTo>
                  <a:lnTo>
                    <a:pt x="2959684" y="996721"/>
                  </a:lnTo>
                  <a:lnTo>
                    <a:pt x="2962478" y="990600"/>
                  </a:lnTo>
                  <a:lnTo>
                    <a:pt x="2971838" y="977900"/>
                  </a:lnTo>
                  <a:lnTo>
                    <a:pt x="2970377" y="982433"/>
                  </a:lnTo>
                  <a:lnTo>
                    <a:pt x="2973768" y="977900"/>
                  </a:lnTo>
                  <a:lnTo>
                    <a:pt x="2988322" y="952500"/>
                  </a:lnTo>
                  <a:lnTo>
                    <a:pt x="2999308" y="927100"/>
                  </a:lnTo>
                  <a:lnTo>
                    <a:pt x="3007614" y="901700"/>
                  </a:lnTo>
                  <a:lnTo>
                    <a:pt x="3010954" y="901700"/>
                  </a:lnTo>
                  <a:lnTo>
                    <a:pt x="3013875" y="889000"/>
                  </a:lnTo>
                  <a:lnTo>
                    <a:pt x="3016427" y="876300"/>
                  </a:lnTo>
                  <a:lnTo>
                    <a:pt x="3018675" y="876300"/>
                  </a:lnTo>
                  <a:lnTo>
                    <a:pt x="3019577" y="863600"/>
                  </a:lnTo>
                  <a:lnTo>
                    <a:pt x="3024555" y="863600"/>
                  </a:lnTo>
                  <a:lnTo>
                    <a:pt x="3028086" y="876300"/>
                  </a:lnTo>
                  <a:lnTo>
                    <a:pt x="3035884" y="876300"/>
                  </a:lnTo>
                  <a:lnTo>
                    <a:pt x="3039033" y="889000"/>
                  </a:lnTo>
                  <a:lnTo>
                    <a:pt x="3048597" y="901700"/>
                  </a:lnTo>
                  <a:lnTo>
                    <a:pt x="3058871" y="914400"/>
                  </a:lnTo>
                  <a:lnTo>
                    <a:pt x="3069742" y="939800"/>
                  </a:lnTo>
                  <a:lnTo>
                    <a:pt x="3080474" y="963764"/>
                  </a:lnTo>
                  <a:lnTo>
                    <a:pt x="3080512" y="965200"/>
                  </a:lnTo>
                  <a:lnTo>
                    <a:pt x="3081121" y="965200"/>
                  </a:lnTo>
                  <a:lnTo>
                    <a:pt x="3085223" y="965200"/>
                  </a:lnTo>
                  <a:lnTo>
                    <a:pt x="3088970" y="977900"/>
                  </a:lnTo>
                  <a:lnTo>
                    <a:pt x="3091332" y="977900"/>
                  </a:lnTo>
                  <a:lnTo>
                    <a:pt x="3098889" y="1003300"/>
                  </a:lnTo>
                  <a:lnTo>
                    <a:pt x="3100197" y="1003300"/>
                  </a:lnTo>
                  <a:lnTo>
                    <a:pt x="3110204" y="990600"/>
                  </a:lnTo>
                  <a:lnTo>
                    <a:pt x="3125597" y="965200"/>
                  </a:lnTo>
                  <a:lnTo>
                    <a:pt x="3130131" y="952500"/>
                  </a:lnTo>
                  <a:lnTo>
                    <a:pt x="3134944" y="952500"/>
                  </a:lnTo>
                  <a:lnTo>
                    <a:pt x="3155658" y="927100"/>
                  </a:lnTo>
                  <a:lnTo>
                    <a:pt x="3177806" y="889000"/>
                  </a:lnTo>
                  <a:lnTo>
                    <a:pt x="3199015" y="863600"/>
                  </a:lnTo>
                  <a:lnTo>
                    <a:pt x="3216897" y="838200"/>
                  </a:lnTo>
                  <a:lnTo>
                    <a:pt x="3215462" y="850900"/>
                  </a:lnTo>
                  <a:lnTo>
                    <a:pt x="3224441" y="838200"/>
                  </a:lnTo>
                  <a:lnTo>
                    <a:pt x="3242411" y="812800"/>
                  </a:lnTo>
                  <a:lnTo>
                    <a:pt x="3276396" y="774700"/>
                  </a:lnTo>
                  <a:lnTo>
                    <a:pt x="3316071" y="736600"/>
                  </a:lnTo>
                  <a:lnTo>
                    <a:pt x="3360102" y="685800"/>
                  </a:lnTo>
                  <a:lnTo>
                    <a:pt x="3397199" y="647700"/>
                  </a:lnTo>
                  <a:lnTo>
                    <a:pt x="3435007" y="622300"/>
                  </a:lnTo>
                  <a:lnTo>
                    <a:pt x="3472421" y="584200"/>
                  </a:lnTo>
                  <a:lnTo>
                    <a:pt x="3508362" y="546100"/>
                  </a:lnTo>
                  <a:lnTo>
                    <a:pt x="3541738" y="508000"/>
                  </a:lnTo>
                  <a:lnTo>
                    <a:pt x="3537839" y="508000"/>
                  </a:lnTo>
                  <a:lnTo>
                    <a:pt x="3560178" y="482600"/>
                  </a:lnTo>
                  <a:lnTo>
                    <a:pt x="3584156" y="457200"/>
                  </a:lnTo>
                  <a:lnTo>
                    <a:pt x="3608768" y="419100"/>
                  </a:lnTo>
                  <a:lnTo>
                    <a:pt x="3633063" y="393700"/>
                  </a:lnTo>
                  <a:lnTo>
                    <a:pt x="3655987" y="355600"/>
                  </a:lnTo>
                  <a:lnTo>
                    <a:pt x="3676523" y="317500"/>
                  </a:lnTo>
                  <a:lnTo>
                    <a:pt x="3694112" y="279400"/>
                  </a:lnTo>
                  <a:lnTo>
                    <a:pt x="3701173" y="253873"/>
                  </a:lnTo>
                  <a:lnTo>
                    <a:pt x="3702088" y="279400"/>
                  </a:lnTo>
                  <a:lnTo>
                    <a:pt x="3706190" y="317500"/>
                  </a:lnTo>
                  <a:lnTo>
                    <a:pt x="3711664" y="355600"/>
                  </a:lnTo>
                  <a:lnTo>
                    <a:pt x="3717582" y="381000"/>
                  </a:lnTo>
                  <a:lnTo>
                    <a:pt x="3728377" y="419100"/>
                  </a:lnTo>
                  <a:lnTo>
                    <a:pt x="3742626" y="469900"/>
                  </a:lnTo>
                  <a:lnTo>
                    <a:pt x="3760533" y="508000"/>
                  </a:lnTo>
                  <a:lnTo>
                    <a:pt x="3782301" y="558800"/>
                  </a:lnTo>
                  <a:lnTo>
                    <a:pt x="3808107" y="609600"/>
                  </a:lnTo>
                  <a:lnTo>
                    <a:pt x="3838156" y="647700"/>
                  </a:lnTo>
                  <a:lnTo>
                    <a:pt x="3844137" y="660400"/>
                  </a:lnTo>
                  <a:lnTo>
                    <a:pt x="3850411" y="660400"/>
                  </a:lnTo>
                  <a:lnTo>
                    <a:pt x="3863238" y="685800"/>
                  </a:lnTo>
                  <a:lnTo>
                    <a:pt x="3870452" y="685800"/>
                  </a:lnTo>
                  <a:lnTo>
                    <a:pt x="3866184" y="673100"/>
                  </a:lnTo>
                  <a:lnTo>
                    <a:pt x="3855135" y="660361"/>
                  </a:lnTo>
                  <a:lnTo>
                    <a:pt x="3848747" y="647700"/>
                  </a:lnTo>
                  <a:lnTo>
                    <a:pt x="3842486" y="647700"/>
                  </a:lnTo>
                  <a:lnTo>
                    <a:pt x="3836327" y="635000"/>
                  </a:lnTo>
                  <a:lnTo>
                    <a:pt x="3824414" y="609600"/>
                  </a:lnTo>
                  <a:lnTo>
                    <a:pt x="3813022" y="596900"/>
                  </a:lnTo>
                  <a:lnTo>
                    <a:pt x="3802189" y="584200"/>
                  </a:lnTo>
                  <a:lnTo>
                    <a:pt x="3791978" y="558800"/>
                  </a:lnTo>
                  <a:lnTo>
                    <a:pt x="3770541" y="520700"/>
                  </a:lnTo>
                  <a:lnTo>
                    <a:pt x="3752240" y="469900"/>
                  </a:lnTo>
                  <a:lnTo>
                    <a:pt x="3737140" y="419100"/>
                  </a:lnTo>
                  <a:lnTo>
                    <a:pt x="3725291" y="381000"/>
                  </a:lnTo>
                  <a:lnTo>
                    <a:pt x="3716782" y="330200"/>
                  </a:lnTo>
                  <a:lnTo>
                    <a:pt x="3711676" y="279400"/>
                  </a:lnTo>
                  <a:lnTo>
                    <a:pt x="3710038" y="228600"/>
                  </a:lnTo>
                  <a:lnTo>
                    <a:pt x="3710114" y="190500"/>
                  </a:lnTo>
                  <a:lnTo>
                    <a:pt x="3698862" y="228600"/>
                  </a:lnTo>
                  <a:lnTo>
                    <a:pt x="3688334" y="266700"/>
                  </a:lnTo>
                  <a:lnTo>
                    <a:pt x="3662388" y="317500"/>
                  </a:lnTo>
                  <a:lnTo>
                    <a:pt x="3630498" y="368300"/>
                  </a:lnTo>
                  <a:lnTo>
                    <a:pt x="3594023" y="419100"/>
                  </a:lnTo>
                  <a:lnTo>
                    <a:pt x="3541382" y="482600"/>
                  </a:lnTo>
                  <a:lnTo>
                    <a:pt x="3506838" y="520700"/>
                  </a:lnTo>
                  <a:lnTo>
                    <a:pt x="3471151" y="558800"/>
                  </a:lnTo>
                  <a:lnTo>
                    <a:pt x="3397974" y="635000"/>
                  </a:lnTo>
                  <a:lnTo>
                    <a:pt x="3361055" y="660400"/>
                  </a:lnTo>
                  <a:lnTo>
                    <a:pt x="3312058" y="711200"/>
                  </a:lnTo>
                  <a:lnTo>
                    <a:pt x="3251733" y="774700"/>
                  </a:lnTo>
                  <a:lnTo>
                    <a:pt x="3216491" y="812800"/>
                  </a:lnTo>
                  <a:lnTo>
                    <a:pt x="3173920" y="863600"/>
                  </a:lnTo>
                  <a:lnTo>
                    <a:pt x="3133699" y="914400"/>
                  </a:lnTo>
                  <a:lnTo>
                    <a:pt x="3128861" y="927100"/>
                  </a:lnTo>
                  <a:lnTo>
                    <a:pt x="3124111" y="927100"/>
                  </a:lnTo>
                  <a:lnTo>
                    <a:pt x="3110509" y="952500"/>
                  </a:lnTo>
                  <a:lnTo>
                    <a:pt x="3104858" y="952500"/>
                  </a:lnTo>
                  <a:lnTo>
                    <a:pt x="3099079" y="939800"/>
                  </a:lnTo>
                  <a:lnTo>
                    <a:pt x="3096755" y="939800"/>
                  </a:lnTo>
                  <a:lnTo>
                    <a:pt x="3077413" y="901700"/>
                  </a:lnTo>
                  <a:lnTo>
                    <a:pt x="3068726" y="889000"/>
                  </a:lnTo>
                  <a:lnTo>
                    <a:pt x="3064218" y="876300"/>
                  </a:lnTo>
                  <a:lnTo>
                    <a:pt x="3059595" y="876300"/>
                  </a:lnTo>
                  <a:lnTo>
                    <a:pt x="3054858" y="863600"/>
                  </a:lnTo>
                  <a:lnTo>
                    <a:pt x="3050019" y="863600"/>
                  </a:lnTo>
                  <a:lnTo>
                    <a:pt x="3046336" y="850900"/>
                  </a:lnTo>
                  <a:lnTo>
                    <a:pt x="3034779" y="838200"/>
                  </a:lnTo>
                  <a:lnTo>
                    <a:pt x="3015005" y="812800"/>
                  </a:lnTo>
                  <a:lnTo>
                    <a:pt x="3007055" y="812800"/>
                  </a:lnTo>
                  <a:lnTo>
                    <a:pt x="3006471" y="800100"/>
                  </a:lnTo>
                  <a:lnTo>
                    <a:pt x="3006267" y="800100"/>
                  </a:lnTo>
                  <a:lnTo>
                    <a:pt x="2996273" y="850900"/>
                  </a:lnTo>
                  <a:lnTo>
                    <a:pt x="2993098" y="863600"/>
                  </a:lnTo>
                  <a:lnTo>
                    <a:pt x="2991802" y="863600"/>
                  </a:lnTo>
                  <a:lnTo>
                    <a:pt x="2989542" y="876300"/>
                  </a:lnTo>
                  <a:lnTo>
                    <a:pt x="2988221" y="876300"/>
                  </a:lnTo>
                  <a:lnTo>
                    <a:pt x="2986595" y="889000"/>
                  </a:lnTo>
                  <a:lnTo>
                    <a:pt x="2981579" y="901700"/>
                  </a:lnTo>
                  <a:lnTo>
                    <a:pt x="2963367" y="939800"/>
                  </a:lnTo>
                  <a:lnTo>
                    <a:pt x="2932811" y="990625"/>
                  </a:lnTo>
                  <a:lnTo>
                    <a:pt x="2895854" y="1028700"/>
                  </a:lnTo>
                  <a:lnTo>
                    <a:pt x="2885732" y="1041400"/>
                  </a:lnTo>
                  <a:lnTo>
                    <a:pt x="2882074" y="1041400"/>
                  </a:lnTo>
                  <a:lnTo>
                    <a:pt x="2878988" y="1028700"/>
                  </a:lnTo>
                  <a:lnTo>
                    <a:pt x="2876880" y="1028700"/>
                  </a:lnTo>
                  <a:lnTo>
                    <a:pt x="2874683" y="1016000"/>
                  </a:lnTo>
                  <a:lnTo>
                    <a:pt x="2872397" y="1016000"/>
                  </a:lnTo>
                  <a:lnTo>
                    <a:pt x="2869984" y="1003300"/>
                  </a:lnTo>
                  <a:lnTo>
                    <a:pt x="2860357" y="977900"/>
                  </a:lnTo>
                  <a:lnTo>
                    <a:pt x="2853372" y="965200"/>
                  </a:lnTo>
                  <a:lnTo>
                    <a:pt x="2848191" y="952500"/>
                  </a:lnTo>
                  <a:lnTo>
                    <a:pt x="2844000" y="939800"/>
                  </a:lnTo>
                  <a:lnTo>
                    <a:pt x="2841434" y="927100"/>
                  </a:lnTo>
                  <a:lnTo>
                    <a:pt x="2829864" y="914400"/>
                  </a:lnTo>
                  <a:lnTo>
                    <a:pt x="2809100" y="876300"/>
                  </a:lnTo>
                  <a:lnTo>
                    <a:pt x="2778976" y="825500"/>
                  </a:lnTo>
                  <a:lnTo>
                    <a:pt x="2760535" y="800100"/>
                  </a:lnTo>
                  <a:lnTo>
                    <a:pt x="2740075" y="774700"/>
                  </a:lnTo>
                  <a:lnTo>
                    <a:pt x="2717927" y="736600"/>
                  </a:lnTo>
                  <a:lnTo>
                    <a:pt x="2694343" y="711149"/>
                  </a:lnTo>
                  <a:lnTo>
                    <a:pt x="2669921" y="673100"/>
                  </a:lnTo>
                  <a:lnTo>
                    <a:pt x="2645003" y="647700"/>
                  </a:lnTo>
                  <a:lnTo>
                    <a:pt x="2620162" y="609600"/>
                  </a:lnTo>
                  <a:lnTo>
                    <a:pt x="2595930" y="584200"/>
                  </a:lnTo>
                  <a:lnTo>
                    <a:pt x="2584196" y="558800"/>
                  </a:lnTo>
                  <a:lnTo>
                    <a:pt x="2572816" y="546100"/>
                  </a:lnTo>
                  <a:lnTo>
                    <a:pt x="2561844" y="533400"/>
                  </a:lnTo>
                  <a:lnTo>
                    <a:pt x="2551353" y="508000"/>
                  </a:lnTo>
                  <a:lnTo>
                    <a:pt x="2546286" y="508000"/>
                  </a:lnTo>
                  <a:lnTo>
                    <a:pt x="2541397" y="495300"/>
                  </a:lnTo>
                  <a:lnTo>
                    <a:pt x="2536647" y="482600"/>
                  </a:lnTo>
                  <a:lnTo>
                    <a:pt x="2532024" y="469900"/>
                  </a:lnTo>
                  <a:lnTo>
                    <a:pt x="2529167" y="469900"/>
                  </a:lnTo>
                  <a:lnTo>
                    <a:pt x="2525979" y="457200"/>
                  </a:lnTo>
                  <a:lnTo>
                    <a:pt x="2523426" y="457200"/>
                  </a:lnTo>
                  <a:lnTo>
                    <a:pt x="2517457" y="444500"/>
                  </a:lnTo>
                  <a:lnTo>
                    <a:pt x="2510066" y="406400"/>
                  </a:lnTo>
                  <a:lnTo>
                    <a:pt x="2506103" y="368300"/>
                  </a:lnTo>
                  <a:lnTo>
                    <a:pt x="2504529" y="330200"/>
                  </a:lnTo>
                  <a:lnTo>
                    <a:pt x="2504313" y="304800"/>
                  </a:lnTo>
                  <a:lnTo>
                    <a:pt x="2504960" y="266700"/>
                  </a:lnTo>
                  <a:lnTo>
                    <a:pt x="2506103" y="241300"/>
                  </a:lnTo>
                  <a:lnTo>
                    <a:pt x="2508021" y="215900"/>
                  </a:lnTo>
                  <a:lnTo>
                    <a:pt x="2510002" y="190500"/>
                  </a:lnTo>
                  <a:lnTo>
                    <a:pt x="2510993" y="177800"/>
                  </a:lnTo>
                  <a:lnTo>
                    <a:pt x="2514803" y="139700"/>
                  </a:lnTo>
                  <a:lnTo>
                    <a:pt x="2518295" y="114300"/>
                  </a:lnTo>
                  <a:lnTo>
                    <a:pt x="2522080" y="76200"/>
                  </a:lnTo>
                  <a:lnTo>
                    <a:pt x="2523134" y="63500"/>
                  </a:lnTo>
                  <a:lnTo>
                    <a:pt x="2530043" y="0"/>
                  </a:lnTo>
                  <a:lnTo>
                    <a:pt x="2451951" y="139700"/>
                  </a:lnTo>
                  <a:lnTo>
                    <a:pt x="2429751" y="177800"/>
                  </a:lnTo>
                  <a:lnTo>
                    <a:pt x="2419083" y="190500"/>
                  </a:lnTo>
                  <a:lnTo>
                    <a:pt x="2410663" y="215900"/>
                  </a:lnTo>
                  <a:lnTo>
                    <a:pt x="2405938" y="215900"/>
                  </a:lnTo>
                  <a:lnTo>
                    <a:pt x="2400693" y="228600"/>
                  </a:lnTo>
                  <a:lnTo>
                    <a:pt x="2394750" y="241300"/>
                  </a:lnTo>
                  <a:lnTo>
                    <a:pt x="2387892" y="254000"/>
                  </a:lnTo>
                  <a:lnTo>
                    <a:pt x="2373198" y="279400"/>
                  </a:lnTo>
                  <a:lnTo>
                    <a:pt x="2352332" y="304800"/>
                  </a:lnTo>
                  <a:lnTo>
                    <a:pt x="2326919" y="342900"/>
                  </a:lnTo>
                  <a:lnTo>
                    <a:pt x="2298547" y="381000"/>
                  </a:lnTo>
                  <a:lnTo>
                    <a:pt x="2269223" y="419100"/>
                  </a:lnTo>
                  <a:lnTo>
                    <a:pt x="2241207" y="457200"/>
                  </a:lnTo>
                  <a:lnTo>
                    <a:pt x="2217115" y="482600"/>
                  </a:lnTo>
                  <a:lnTo>
                    <a:pt x="2199259" y="508000"/>
                  </a:lnTo>
                  <a:lnTo>
                    <a:pt x="2191855" y="508000"/>
                  </a:lnTo>
                  <a:lnTo>
                    <a:pt x="2174100" y="533400"/>
                  </a:lnTo>
                  <a:lnTo>
                    <a:pt x="2164727" y="533400"/>
                  </a:lnTo>
                  <a:lnTo>
                    <a:pt x="2156599" y="546100"/>
                  </a:lnTo>
                  <a:lnTo>
                    <a:pt x="2151138" y="546100"/>
                  </a:lnTo>
                  <a:lnTo>
                    <a:pt x="2149741" y="558800"/>
                  </a:lnTo>
                  <a:lnTo>
                    <a:pt x="2133777" y="571500"/>
                  </a:lnTo>
                  <a:lnTo>
                    <a:pt x="2111057" y="596900"/>
                  </a:lnTo>
                  <a:lnTo>
                    <a:pt x="2084387" y="609600"/>
                  </a:lnTo>
                  <a:lnTo>
                    <a:pt x="2056561" y="635000"/>
                  </a:lnTo>
                  <a:lnTo>
                    <a:pt x="2052726" y="647700"/>
                  </a:lnTo>
                  <a:lnTo>
                    <a:pt x="2057908" y="635000"/>
                  </a:lnTo>
                  <a:lnTo>
                    <a:pt x="2066239" y="635000"/>
                  </a:lnTo>
                  <a:lnTo>
                    <a:pt x="2055812" y="647700"/>
                  </a:lnTo>
                  <a:lnTo>
                    <a:pt x="2034540" y="660400"/>
                  </a:lnTo>
                  <a:lnTo>
                    <a:pt x="2012950" y="673100"/>
                  </a:lnTo>
                  <a:lnTo>
                    <a:pt x="1991131" y="698500"/>
                  </a:lnTo>
                  <a:lnTo>
                    <a:pt x="1970036" y="711200"/>
                  </a:lnTo>
                  <a:lnTo>
                    <a:pt x="1953234" y="723900"/>
                  </a:lnTo>
                  <a:lnTo>
                    <a:pt x="1934197" y="736600"/>
                  </a:lnTo>
                  <a:lnTo>
                    <a:pt x="1912708" y="749300"/>
                  </a:lnTo>
                  <a:lnTo>
                    <a:pt x="1901101" y="762000"/>
                  </a:lnTo>
                  <a:lnTo>
                    <a:pt x="1888934" y="762000"/>
                  </a:lnTo>
                  <a:lnTo>
                    <a:pt x="1876285" y="774700"/>
                  </a:lnTo>
                  <a:lnTo>
                    <a:pt x="1863204" y="787400"/>
                  </a:lnTo>
                  <a:lnTo>
                    <a:pt x="1854301" y="787400"/>
                  </a:lnTo>
                  <a:lnTo>
                    <a:pt x="1849780" y="800100"/>
                  </a:lnTo>
                  <a:lnTo>
                    <a:pt x="1838502" y="800100"/>
                  </a:lnTo>
                  <a:lnTo>
                    <a:pt x="1736940" y="533400"/>
                  </a:lnTo>
                  <a:lnTo>
                    <a:pt x="1714271" y="622300"/>
                  </a:lnTo>
                  <a:lnTo>
                    <a:pt x="1711909" y="622300"/>
                  </a:lnTo>
                  <a:lnTo>
                    <a:pt x="1709331" y="635000"/>
                  </a:lnTo>
                  <a:lnTo>
                    <a:pt x="1706714" y="647700"/>
                  </a:lnTo>
                  <a:lnTo>
                    <a:pt x="1704136" y="647700"/>
                  </a:lnTo>
                  <a:lnTo>
                    <a:pt x="1701482" y="660400"/>
                  </a:lnTo>
                  <a:lnTo>
                    <a:pt x="1698637" y="660400"/>
                  </a:lnTo>
                  <a:lnTo>
                    <a:pt x="1696656" y="673100"/>
                  </a:lnTo>
                  <a:lnTo>
                    <a:pt x="1692427" y="673100"/>
                  </a:lnTo>
                  <a:lnTo>
                    <a:pt x="1690116" y="685800"/>
                  </a:lnTo>
                  <a:lnTo>
                    <a:pt x="1688528" y="685800"/>
                  </a:lnTo>
                  <a:lnTo>
                    <a:pt x="1681708" y="698500"/>
                  </a:lnTo>
                  <a:lnTo>
                    <a:pt x="1678012" y="698500"/>
                  </a:lnTo>
                  <a:lnTo>
                    <a:pt x="1674228" y="711200"/>
                  </a:lnTo>
                  <a:lnTo>
                    <a:pt x="1670304" y="711200"/>
                  </a:lnTo>
                  <a:lnTo>
                    <a:pt x="1666252" y="723900"/>
                  </a:lnTo>
                  <a:lnTo>
                    <a:pt x="1648726" y="749300"/>
                  </a:lnTo>
                  <a:lnTo>
                    <a:pt x="1629384" y="762000"/>
                  </a:lnTo>
                  <a:lnTo>
                    <a:pt x="1608467" y="787400"/>
                  </a:lnTo>
                  <a:lnTo>
                    <a:pt x="1586204" y="800100"/>
                  </a:lnTo>
                  <a:lnTo>
                    <a:pt x="1563852" y="825500"/>
                  </a:lnTo>
                  <a:lnTo>
                    <a:pt x="1539087" y="838200"/>
                  </a:lnTo>
                  <a:lnTo>
                    <a:pt x="1512049" y="850900"/>
                  </a:lnTo>
                  <a:lnTo>
                    <a:pt x="1482928" y="863600"/>
                  </a:lnTo>
                  <a:lnTo>
                    <a:pt x="1467853" y="876300"/>
                  </a:lnTo>
                  <a:lnTo>
                    <a:pt x="1452524" y="889000"/>
                  </a:lnTo>
                  <a:lnTo>
                    <a:pt x="1437182" y="889000"/>
                  </a:lnTo>
                  <a:lnTo>
                    <a:pt x="1422044" y="901700"/>
                  </a:lnTo>
                  <a:lnTo>
                    <a:pt x="1417218" y="914400"/>
                  </a:lnTo>
                  <a:lnTo>
                    <a:pt x="1407591" y="914400"/>
                  </a:lnTo>
                  <a:lnTo>
                    <a:pt x="1405902" y="927100"/>
                  </a:lnTo>
                  <a:lnTo>
                    <a:pt x="1405077" y="927100"/>
                  </a:lnTo>
                  <a:lnTo>
                    <a:pt x="1403921" y="914400"/>
                  </a:lnTo>
                  <a:lnTo>
                    <a:pt x="1394345" y="889000"/>
                  </a:lnTo>
                  <a:lnTo>
                    <a:pt x="1389405" y="889000"/>
                  </a:lnTo>
                  <a:lnTo>
                    <a:pt x="1384287" y="876300"/>
                  </a:lnTo>
                  <a:lnTo>
                    <a:pt x="1379118" y="863600"/>
                  </a:lnTo>
                  <a:lnTo>
                    <a:pt x="1373987" y="850900"/>
                  </a:lnTo>
                  <a:lnTo>
                    <a:pt x="1368640" y="838200"/>
                  </a:lnTo>
                  <a:lnTo>
                    <a:pt x="1363154" y="825500"/>
                  </a:lnTo>
                  <a:lnTo>
                    <a:pt x="1357642" y="812800"/>
                  </a:lnTo>
                  <a:lnTo>
                    <a:pt x="1352169" y="800100"/>
                  </a:lnTo>
                  <a:lnTo>
                    <a:pt x="1329016" y="749300"/>
                  </a:lnTo>
                  <a:lnTo>
                    <a:pt x="1304594" y="711149"/>
                  </a:lnTo>
                  <a:lnTo>
                    <a:pt x="1279055" y="660361"/>
                  </a:lnTo>
                  <a:lnTo>
                    <a:pt x="1252550" y="622300"/>
                  </a:lnTo>
                  <a:lnTo>
                    <a:pt x="1225118" y="584200"/>
                  </a:lnTo>
                  <a:lnTo>
                    <a:pt x="1196962" y="546100"/>
                  </a:lnTo>
                  <a:lnTo>
                    <a:pt x="1168234" y="508000"/>
                  </a:lnTo>
                  <a:lnTo>
                    <a:pt x="1139088" y="469900"/>
                  </a:lnTo>
                  <a:lnTo>
                    <a:pt x="1124381" y="457200"/>
                  </a:lnTo>
                  <a:lnTo>
                    <a:pt x="1109700" y="431800"/>
                  </a:lnTo>
                  <a:lnTo>
                    <a:pt x="1065568" y="393700"/>
                  </a:lnTo>
                  <a:lnTo>
                    <a:pt x="1050061" y="368300"/>
                  </a:lnTo>
                  <a:lnTo>
                    <a:pt x="1035672" y="355600"/>
                  </a:lnTo>
                  <a:lnTo>
                    <a:pt x="993178" y="317500"/>
                  </a:lnTo>
                  <a:lnTo>
                    <a:pt x="970178" y="342900"/>
                  </a:lnTo>
                  <a:lnTo>
                    <a:pt x="970432" y="342900"/>
                  </a:lnTo>
                  <a:lnTo>
                    <a:pt x="947801" y="368300"/>
                  </a:lnTo>
                  <a:lnTo>
                    <a:pt x="947026" y="368300"/>
                  </a:lnTo>
                  <a:lnTo>
                    <a:pt x="947178" y="381000"/>
                  </a:lnTo>
                  <a:lnTo>
                    <a:pt x="945667" y="381000"/>
                  </a:lnTo>
                  <a:lnTo>
                    <a:pt x="942886" y="393700"/>
                  </a:lnTo>
                  <a:lnTo>
                    <a:pt x="939749" y="393700"/>
                  </a:lnTo>
                  <a:lnTo>
                    <a:pt x="937221" y="406400"/>
                  </a:lnTo>
                  <a:lnTo>
                    <a:pt x="934262" y="406400"/>
                  </a:lnTo>
                  <a:lnTo>
                    <a:pt x="928077" y="417080"/>
                  </a:lnTo>
                  <a:lnTo>
                    <a:pt x="927684" y="419100"/>
                  </a:lnTo>
                  <a:lnTo>
                    <a:pt x="927061" y="419100"/>
                  </a:lnTo>
                  <a:lnTo>
                    <a:pt x="927633" y="417868"/>
                  </a:lnTo>
                  <a:lnTo>
                    <a:pt x="926909" y="419100"/>
                  </a:lnTo>
                  <a:lnTo>
                    <a:pt x="922616" y="419100"/>
                  </a:lnTo>
                  <a:lnTo>
                    <a:pt x="920064" y="430618"/>
                  </a:lnTo>
                  <a:lnTo>
                    <a:pt x="921778" y="430618"/>
                  </a:lnTo>
                  <a:lnTo>
                    <a:pt x="921245" y="431800"/>
                  </a:lnTo>
                  <a:lnTo>
                    <a:pt x="919810" y="431800"/>
                  </a:lnTo>
                  <a:lnTo>
                    <a:pt x="919365" y="431800"/>
                  </a:lnTo>
                  <a:lnTo>
                    <a:pt x="917359" y="431800"/>
                  </a:lnTo>
                  <a:lnTo>
                    <a:pt x="917359" y="435229"/>
                  </a:lnTo>
                  <a:lnTo>
                    <a:pt x="911936" y="444500"/>
                  </a:lnTo>
                  <a:lnTo>
                    <a:pt x="906868" y="444500"/>
                  </a:lnTo>
                  <a:lnTo>
                    <a:pt x="917359" y="435229"/>
                  </a:lnTo>
                  <a:lnTo>
                    <a:pt x="917359" y="431800"/>
                  </a:lnTo>
                  <a:lnTo>
                    <a:pt x="911656" y="431800"/>
                  </a:lnTo>
                  <a:lnTo>
                    <a:pt x="903274" y="444500"/>
                  </a:lnTo>
                  <a:lnTo>
                    <a:pt x="899452" y="450240"/>
                  </a:lnTo>
                  <a:lnTo>
                    <a:pt x="903033" y="447471"/>
                  </a:lnTo>
                  <a:lnTo>
                    <a:pt x="897636" y="457200"/>
                  </a:lnTo>
                  <a:lnTo>
                    <a:pt x="890828" y="469900"/>
                  </a:lnTo>
                  <a:lnTo>
                    <a:pt x="886460" y="469900"/>
                  </a:lnTo>
                  <a:lnTo>
                    <a:pt x="877912" y="476516"/>
                  </a:lnTo>
                  <a:lnTo>
                    <a:pt x="875436" y="479082"/>
                  </a:lnTo>
                  <a:lnTo>
                    <a:pt x="876401" y="477685"/>
                  </a:lnTo>
                  <a:lnTo>
                    <a:pt x="870064" y="482600"/>
                  </a:lnTo>
                  <a:lnTo>
                    <a:pt x="854494" y="495300"/>
                  </a:lnTo>
                  <a:lnTo>
                    <a:pt x="839978" y="508000"/>
                  </a:lnTo>
                  <a:lnTo>
                    <a:pt x="855814" y="495300"/>
                  </a:lnTo>
                  <a:lnTo>
                    <a:pt x="870242" y="484657"/>
                  </a:lnTo>
                  <a:lnTo>
                    <a:pt x="860806" y="495300"/>
                  </a:lnTo>
                  <a:lnTo>
                    <a:pt x="840295" y="508000"/>
                  </a:lnTo>
                  <a:lnTo>
                    <a:pt x="826960" y="520700"/>
                  </a:lnTo>
                  <a:lnTo>
                    <a:pt x="807085" y="533400"/>
                  </a:lnTo>
                  <a:lnTo>
                    <a:pt x="782231" y="558800"/>
                  </a:lnTo>
                  <a:lnTo>
                    <a:pt x="753973" y="584200"/>
                  </a:lnTo>
                  <a:lnTo>
                    <a:pt x="724179" y="609600"/>
                  </a:lnTo>
                  <a:lnTo>
                    <a:pt x="694702" y="622300"/>
                  </a:lnTo>
                  <a:lnTo>
                    <a:pt x="667537" y="647700"/>
                  </a:lnTo>
                  <a:lnTo>
                    <a:pt x="644677" y="660400"/>
                  </a:lnTo>
                  <a:lnTo>
                    <a:pt x="626059" y="673100"/>
                  </a:lnTo>
                  <a:lnTo>
                    <a:pt x="608596" y="685800"/>
                  </a:lnTo>
                  <a:lnTo>
                    <a:pt x="600214" y="685800"/>
                  </a:lnTo>
                  <a:lnTo>
                    <a:pt x="591654" y="698500"/>
                  </a:lnTo>
                  <a:lnTo>
                    <a:pt x="541235" y="723900"/>
                  </a:lnTo>
                  <a:lnTo>
                    <a:pt x="500722" y="749300"/>
                  </a:lnTo>
                  <a:lnTo>
                    <a:pt x="469201" y="774700"/>
                  </a:lnTo>
                  <a:lnTo>
                    <a:pt x="445795" y="787400"/>
                  </a:lnTo>
                  <a:lnTo>
                    <a:pt x="429056" y="787400"/>
                  </a:lnTo>
                  <a:lnTo>
                    <a:pt x="417550" y="800100"/>
                  </a:lnTo>
                  <a:lnTo>
                    <a:pt x="398538" y="800100"/>
                  </a:lnTo>
                  <a:lnTo>
                    <a:pt x="391934" y="812800"/>
                  </a:lnTo>
                  <a:lnTo>
                    <a:pt x="368249" y="812800"/>
                  </a:lnTo>
                  <a:lnTo>
                    <a:pt x="358889" y="825500"/>
                  </a:lnTo>
                  <a:lnTo>
                    <a:pt x="334721" y="825500"/>
                  </a:lnTo>
                  <a:lnTo>
                    <a:pt x="319697" y="838200"/>
                  </a:lnTo>
                  <a:lnTo>
                    <a:pt x="301548" y="838200"/>
                  </a:lnTo>
                  <a:lnTo>
                    <a:pt x="280022" y="850900"/>
                  </a:lnTo>
                  <a:lnTo>
                    <a:pt x="254762" y="850900"/>
                  </a:lnTo>
                  <a:lnTo>
                    <a:pt x="225450" y="863600"/>
                  </a:lnTo>
                  <a:lnTo>
                    <a:pt x="214884" y="863600"/>
                  </a:lnTo>
                  <a:lnTo>
                    <a:pt x="204508" y="876300"/>
                  </a:lnTo>
                  <a:lnTo>
                    <a:pt x="194348" y="876300"/>
                  </a:lnTo>
                  <a:lnTo>
                    <a:pt x="182651" y="889000"/>
                  </a:lnTo>
                  <a:lnTo>
                    <a:pt x="181102" y="889000"/>
                  </a:lnTo>
                  <a:lnTo>
                    <a:pt x="174802" y="876300"/>
                  </a:lnTo>
                  <a:lnTo>
                    <a:pt x="171805" y="863600"/>
                  </a:lnTo>
                  <a:lnTo>
                    <a:pt x="168922" y="863600"/>
                  </a:lnTo>
                  <a:lnTo>
                    <a:pt x="166116" y="850900"/>
                  </a:lnTo>
                  <a:lnTo>
                    <a:pt x="163410" y="850900"/>
                  </a:lnTo>
                  <a:lnTo>
                    <a:pt x="160794" y="838200"/>
                  </a:lnTo>
                  <a:lnTo>
                    <a:pt x="158686" y="838200"/>
                  </a:lnTo>
                  <a:lnTo>
                    <a:pt x="156248" y="825500"/>
                  </a:lnTo>
                  <a:lnTo>
                    <a:pt x="146786" y="812800"/>
                  </a:lnTo>
                  <a:lnTo>
                    <a:pt x="138163" y="787400"/>
                  </a:lnTo>
                  <a:lnTo>
                    <a:pt x="130213" y="762000"/>
                  </a:lnTo>
                  <a:lnTo>
                    <a:pt x="128270" y="749300"/>
                  </a:lnTo>
                  <a:lnTo>
                    <a:pt x="126403" y="749300"/>
                  </a:lnTo>
                  <a:lnTo>
                    <a:pt x="124574" y="736600"/>
                  </a:lnTo>
                  <a:lnTo>
                    <a:pt x="122745" y="736600"/>
                  </a:lnTo>
                  <a:lnTo>
                    <a:pt x="119075" y="723900"/>
                  </a:lnTo>
                  <a:lnTo>
                    <a:pt x="115404" y="711149"/>
                  </a:lnTo>
                  <a:lnTo>
                    <a:pt x="87160" y="596900"/>
                  </a:lnTo>
                  <a:lnTo>
                    <a:pt x="81762" y="622300"/>
                  </a:lnTo>
                  <a:lnTo>
                    <a:pt x="80327" y="622300"/>
                  </a:lnTo>
                  <a:lnTo>
                    <a:pt x="78130" y="635000"/>
                  </a:lnTo>
                  <a:lnTo>
                    <a:pt x="76136" y="635000"/>
                  </a:lnTo>
                  <a:lnTo>
                    <a:pt x="58115" y="711200"/>
                  </a:lnTo>
                  <a:lnTo>
                    <a:pt x="51993" y="723900"/>
                  </a:lnTo>
                  <a:lnTo>
                    <a:pt x="46126" y="749300"/>
                  </a:lnTo>
                  <a:lnTo>
                    <a:pt x="40855" y="774700"/>
                  </a:lnTo>
                  <a:lnTo>
                    <a:pt x="46964" y="749300"/>
                  </a:lnTo>
                  <a:lnTo>
                    <a:pt x="53670" y="723900"/>
                  </a:lnTo>
                  <a:lnTo>
                    <a:pt x="54622" y="723900"/>
                  </a:lnTo>
                  <a:lnTo>
                    <a:pt x="51460" y="736600"/>
                  </a:lnTo>
                  <a:lnTo>
                    <a:pt x="45326" y="762000"/>
                  </a:lnTo>
                  <a:lnTo>
                    <a:pt x="44018" y="762000"/>
                  </a:lnTo>
                  <a:lnTo>
                    <a:pt x="41846" y="774700"/>
                  </a:lnTo>
                  <a:lnTo>
                    <a:pt x="38912" y="787400"/>
                  </a:lnTo>
                  <a:lnTo>
                    <a:pt x="35344" y="800100"/>
                  </a:lnTo>
                  <a:lnTo>
                    <a:pt x="26746" y="838200"/>
                  </a:lnTo>
                  <a:lnTo>
                    <a:pt x="20332" y="863600"/>
                  </a:lnTo>
                  <a:lnTo>
                    <a:pt x="19799" y="863600"/>
                  </a:lnTo>
                  <a:lnTo>
                    <a:pt x="18846" y="876300"/>
                  </a:lnTo>
                  <a:lnTo>
                    <a:pt x="14947" y="901700"/>
                  </a:lnTo>
                  <a:lnTo>
                    <a:pt x="11366" y="927100"/>
                  </a:lnTo>
                  <a:lnTo>
                    <a:pt x="8521" y="939800"/>
                  </a:lnTo>
                  <a:lnTo>
                    <a:pt x="6807" y="952500"/>
                  </a:lnTo>
                  <a:lnTo>
                    <a:pt x="5842" y="965200"/>
                  </a:lnTo>
                  <a:lnTo>
                    <a:pt x="4597" y="978281"/>
                  </a:lnTo>
                  <a:lnTo>
                    <a:pt x="3340" y="990600"/>
                  </a:lnTo>
                  <a:lnTo>
                    <a:pt x="2133" y="1016000"/>
                  </a:lnTo>
                  <a:lnTo>
                    <a:pt x="0" y="1079500"/>
                  </a:lnTo>
                  <a:lnTo>
                    <a:pt x="711" y="1104900"/>
                  </a:lnTo>
                  <a:lnTo>
                    <a:pt x="1498" y="1117600"/>
                  </a:lnTo>
                  <a:lnTo>
                    <a:pt x="2781" y="1117600"/>
                  </a:lnTo>
                  <a:lnTo>
                    <a:pt x="2565" y="1143000"/>
                  </a:lnTo>
                  <a:lnTo>
                    <a:pt x="4864" y="1181100"/>
                  </a:lnTo>
                  <a:lnTo>
                    <a:pt x="7505" y="1206500"/>
                  </a:lnTo>
                  <a:lnTo>
                    <a:pt x="8267" y="1219200"/>
                  </a:lnTo>
                  <a:lnTo>
                    <a:pt x="4965" y="1193800"/>
                  </a:lnTo>
                  <a:lnTo>
                    <a:pt x="8915" y="1231900"/>
                  </a:lnTo>
                  <a:lnTo>
                    <a:pt x="13690" y="1270000"/>
                  </a:lnTo>
                  <a:lnTo>
                    <a:pt x="19037" y="1294904"/>
                  </a:lnTo>
                  <a:lnTo>
                    <a:pt x="16459" y="1282700"/>
                  </a:lnTo>
                  <a:lnTo>
                    <a:pt x="14401" y="1270000"/>
                  </a:lnTo>
                  <a:lnTo>
                    <a:pt x="16598" y="1282700"/>
                  </a:lnTo>
                  <a:lnTo>
                    <a:pt x="19291" y="1295400"/>
                  </a:lnTo>
                  <a:lnTo>
                    <a:pt x="22479" y="1309509"/>
                  </a:lnTo>
                  <a:lnTo>
                    <a:pt x="25158" y="1320800"/>
                  </a:lnTo>
                  <a:lnTo>
                    <a:pt x="22479" y="1309509"/>
                  </a:lnTo>
                  <a:lnTo>
                    <a:pt x="25044" y="1320800"/>
                  </a:lnTo>
                  <a:lnTo>
                    <a:pt x="27774" y="1333500"/>
                  </a:lnTo>
                  <a:lnTo>
                    <a:pt x="30543" y="1346200"/>
                  </a:lnTo>
                  <a:lnTo>
                    <a:pt x="33515" y="1358900"/>
                  </a:lnTo>
                  <a:lnTo>
                    <a:pt x="36842" y="1371600"/>
                  </a:lnTo>
                  <a:lnTo>
                    <a:pt x="49314" y="1422400"/>
                  </a:lnTo>
                  <a:lnTo>
                    <a:pt x="52768" y="1435100"/>
                  </a:lnTo>
                  <a:lnTo>
                    <a:pt x="56299" y="1435100"/>
                  </a:lnTo>
                  <a:lnTo>
                    <a:pt x="59829" y="1447800"/>
                  </a:lnTo>
                  <a:lnTo>
                    <a:pt x="77393" y="1498600"/>
                  </a:lnTo>
                  <a:lnTo>
                    <a:pt x="92710" y="1536700"/>
                  </a:lnTo>
                  <a:lnTo>
                    <a:pt x="109397" y="1574800"/>
                  </a:lnTo>
                  <a:lnTo>
                    <a:pt x="124409" y="1595666"/>
                  </a:lnTo>
                  <a:lnTo>
                    <a:pt x="132930" y="1612900"/>
                  </a:lnTo>
                  <a:lnTo>
                    <a:pt x="163791" y="1663700"/>
                  </a:lnTo>
                  <a:lnTo>
                    <a:pt x="167208" y="1676298"/>
                  </a:lnTo>
                  <a:lnTo>
                    <a:pt x="154279" y="1651000"/>
                  </a:lnTo>
                  <a:lnTo>
                    <a:pt x="166662" y="1676400"/>
                  </a:lnTo>
                  <a:lnTo>
                    <a:pt x="170916" y="1689100"/>
                  </a:lnTo>
                  <a:lnTo>
                    <a:pt x="174320" y="1689100"/>
                  </a:lnTo>
                  <a:lnTo>
                    <a:pt x="177114" y="1693926"/>
                  </a:lnTo>
                  <a:lnTo>
                    <a:pt x="175501" y="1689100"/>
                  </a:lnTo>
                  <a:lnTo>
                    <a:pt x="177888" y="1689100"/>
                  </a:lnTo>
                  <a:lnTo>
                    <a:pt x="189293" y="1711477"/>
                  </a:lnTo>
                  <a:lnTo>
                    <a:pt x="192278" y="1714500"/>
                  </a:lnTo>
                  <a:lnTo>
                    <a:pt x="196557" y="1714500"/>
                  </a:lnTo>
                  <a:lnTo>
                    <a:pt x="199555" y="1721866"/>
                  </a:lnTo>
                  <a:lnTo>
                    <a:pt x="204812" y="1727200"/>
                  </a:lnTo>
                  <a:lnTo>
                    <a:pt x="211035" y="1739900"/>
                  </a:lnTo>
                  <a:lnTo>
                    <a:pt x="217424" y="1752600"/>
                  </a:lnTo>
                  <a:lnTo>
                    <a:pt x="223824" y="1752600"/>
                  </a:lnTo>
                  <a:lnTo>
                    <a:pt x="230085" y="1765300"/>
                  </a:lnTo>
                  <a:lnTo>
                    <a:pt x="274447" y="1816100"/>
                  </a:lnTo>
                  <a:lnTo>
                    <a:pt x="285737" y="1816100"/>
                  </a:lnTo>
                  <a:lnTo>
                    <a:pt x="297002" y="1803400"/>
                  </a:lnTo>
                  <a:lnTo>
                    <a:pt x="308254" y="1803400"/>
                  </a:lnTo>
                  <a:lnTo>
                    <a:pt x="319557" y="1790700"/>
                  </a:lnTo>
                  <a:lnTo>
                    <a:pt x="340410" y="1790700"/>
                  </a:lnTo>
                  <a:lnTo>
                    <a:pt x="343992" y="1778000"/>
                  </a:lnTo>
                  <a:lnTo>
                    <a:pt x="369493" y="1778000"/>
                  </a:lnTo>
                  <a:lnTo>
                    <a:pt x="380619" y="1765300"/>
                  </a:lnTo>
                  <a:lnTo>
                    <a:pt x="414870" y="1765300"/>
                  </a:lnTo>
                  <a:lnTo>
                    <a:pt x="438543" y="1752600"/>
                  </a:lnTo>
                  <a:lnTo>
                    <a:pt x="499033" y="1752600"/>
                  </a:lnTo>
                  <a:lnTo>
                    <a:pt x="521728" y="1765300"/>
                  </a:lnTo>
                  <a:lnTo>
                    <a:pt x="559498" y="1765300"/>
                  </a:lnTo>
                  <a:lnTo>
                    <a:pt x="572909" y="1778000"/>
                  </a:lnTo>
                  <a:lnTo>
                    <a:pt x="593534" y="1778000"/>
                  </a:lnTo>
                  <a:lnTo>
                    <a:pt x="600506" y="1790700"/>
                  </a:lnTo>
                  <a:lnTo>
                    <a:pt x="616343" y="1790700"/>
                  </a:lnTo>
                  <a:lnTo>
                    <a:pt x="626287" y="1803400"/>
                  </a:lnTo>
                  <a:lnTo>
                    <a:pt x="640448" y="1803400"/>
                  </a:lnTo>
                  <a:lnTo>
                    <a:pt x="716356" y="1790700"/>
                  </a:lnTo>
                  <a:lnTo>
                    <a:pt x="766673" y="1790700"/>
                  </a:lnTo>
                  <a:lnTo>
                    <a:pt x="783869" y="1778000"/>
                  </a:lnTo>
                  <a:lnTo>
                    <a:pt x="818502" y="1778000"/>
                  </a:lnTo>
                  <a:lnTo>
                    <a:pt x="836053" y="1765300"/>
                  </a:lnTo>
                  <a:lnTo>
                    <a:pt x="853617" y="1765300"/>
                  </a:lnTo>
                  <a:lnTo>
                    <a:pt x="871194" y="1752600"/>
                  </a:lnTo>
                  <a:lnTo>
                    <a:pt x="906691" y="1752600"/>
                  </a:lnTo>
                  <a:lnTo>
                    <a:pt x="924280" y="1739900"/>
                  </a:lnTo>
                  <a:lnTo>
                    <a:pt x="971270" y="1727200"/>
                  </a:lnTo>
                  <a:lnTo>
                    <a:pt x="1017739" y="1701800"/>
                  </a:lnTo>
                  <a:lnTo>
                    <a:pt x="1063345" y="1676400"/>
                  </a:lnTo>
                  <a:lnTo>
                    <a:pt x="1107782" y="1651000"/>
                  </a:lnTo>
                  <a:lnTo>
                    <a:pt x="1150721" y="1625600"/>
                  </a:lnTo>
                  <a:lnTo>
                    <a:pt x="1191818" y="1600200"/>
                  </a:lnTo>
                  <a:lnTo>
                    <a:pt x="1238338" y="1562100"/>
                  </a:lnTo>
                  <a:lnTo>
                    <a:pt x="1281569" y="1524000"/>
                  </a:lnTo>
                  <a:lnTo>
                    <a:pt x="1321295" y="1498600"/>
                  </a:lnTo>
                  <a:lnTo>
                    <a:pt x="1357287" y="1460500"/>
                  </a:lnTo>
                  <a:lnTo>
                    <a:pt x="1389341" y="1422400"/>
                  </a:lnTo>
                  <a:lnTo>
                    <a:pt x="1423822" y="1384300"/>
                  </a:lnTo>
                  <a:lnTo>
                    <a:pt x="1431302" y="1371600"/>
                  </a:lnTo>
                  <a:lnTo>
                    <a:pt x="1438389" y="1371600"/>
                  </a:lnTo>
                  <a:lnTo>
                    <a:pt x="1447253" y="1358900"/>
                  </a:lnTo>
                  <a:lnTo>
                    <a:pt x="1464970" y="1333500"/>
                  </a:lnTo>
                  <a:lnTo>
                    <a:pt x="1467573" y="1333500"/>
                  </a:lnTo>
                  <a:lnTo>
                    <a:pt x="1471701" y="1322806"/>
                  </a:lnTo>
                  <a:lnTo>
                    <a:pt x="1470672" y="1333500"/>
                  </a:lnTo>
                  <a:lnTo>
                    <a:pt x="1473809" y="1320800"/>
                  </a:lnTo>
                  <a:lnTo>
                    <a:pt x="1479880" y="1320800"/>
                  </a:lnTo>
                  <a:lnTo>
                    <a:pt x="1476756" y="1308100"/>
                  </a:lnTo>
                  <a:lnTo>
                    <a:pt x="1473593" y="1320800"/>
                  </a:lnTo>
                  <a:lnTo>
                    <a:pt x="1472488" y="1320800"/>
                  </a:lnTo>
                  <a:lnTo>
                    <a:pt x="1471904" y="1320800"/>
                  </a:lnTo>
                  <a:lnTo>
                    <a:pt x="1471815" y="1321689"/>
                  </a:lnTo>
                  <a:lnTo>
                    <a:pt x="1463319" y="1333042"/>
                  </a:lnTo>
                  <a:lnTo>
                    <a:pt x="1476146" y="1308100"/>
                  </a:lnTo>
                  <a:lnTo>
                    <a:pt x="1476756" y="1308100"/>
                  </a:lnTo>
                  <a:lnTo>
                    <a:pt x="1478191" y="1308100"/>
                  </a:lnTo>
                  <a:lnTo>
                    <a:pt x="1486738" y="1320800"/>
                  </a:lnTo>
                  <a:lnTo>
                    <a:pt x="1483042" y="1320800"/>
                  </a:lnTo>
                  <a:lnTo>
                    <a:pt x="1484172" y="1333500"/>
                  </a:lnTo>
                  <a:lnTo>
                    <a:pt x="1491869" y="1333500"/>
                  </a:lnTo>
                  <a:lnTo>
                    <a:pt x="1503083" y="1346200"/>
                  </a:lnTo>
                  <a:lnTo>
                    <a:pt x="1511325" y="1358900"/>
                  </a:lnTo>
                  <a:lnTo>
                    <a:pt x="1519961" y="1371600"/>
                  </a:lnTo>
                  <a:lnTo>
                    <a:pt x="1529080" y="1371600"/>
                  </a:lnTo>
                  <a:lnTo>
                    <a:pt x="1560169" y="1409700"/>
                  </a:lnTo>
                  <a:lnTo>
                    <a:pt x="1594853" y="1435100"/>
                  </a:lnTo>
                  <a:lnTo>
                    <a:pt x="1633067" y="1473200"/>
                  </a:lnTo>
                  <a:lnTo>
                    <a:pt x="1674736" y="1498600"/>
                  </a:lnTo>
                  <a:lnTo>
                    <a:pt x="1719808" y="1536700"/>
                  </a:lnTo>
                  <a:lnTo>
                    <a:pt x="1759661" y="1562100"/>
                  </a:lnTo>
                  <a:lnTo>
                    <a:pt x="1801482" y="1587500"/>
                  </a:lnTo>
                  <a:lnTo>
                    <a:pt x="1845043" y="1612900"/>
                  </a:lnTo>
                  <a:lnTo>
                    <a:pt x="1890153" y="1638300"/>
                  </a:lnTo>
                  <a:lnTo>
                    <a:pt x="1936572" y="1651000"/>
                  </a:lnTo>
                  <a:lnTo>
                    <a:pt x="1984108" y="1676400"/>
                  </a:lnTo>
                  <a:lnTo>
                    <a:pt x="2020341" y="1689100"/>
                  </a:lnTo>
                  <a:lnTo>
                    <a:pt x="2056993" y="1714500"/>
                  </a:lnTo>
                  <a:lnTo>
                    <a:pt x="2131149" y="1739900"/>
                  </a:lnTo>
                  <a:lnTo>
                    <a:pt x="2159927" y="1752600"/>
                  </a:lnTo>
                  <a:lnTo>
                    <a:pt x="2167877" y="1765300"/>
                  </a:lnTo>
                  <a:lnTo>
                    <a:pt x="2175637" y="1752600"/>
                  </a:lnTo>
                  <a:lnTo>
                    <a:pt x="2195004" y="1739900"/>
                  </a:lnTo>
                  <a:lnTo>
                    <a:pt x="2222360" y="1739900"/>
                  </a:lnTo>
                  <a:lnTo>
                    <a:pt x="2228151" y="1727200"/>
                  </a:lnTo>
                  <a:lnTo>
                    <a:pt x="2281847" y="1727200"/>
                  </a:lnTo>
                  <a:lnTo>
                    <a:pt x="2300224" y="1714500"/>
                  </a:lnTo>
                  <a:lnTo>
                    <a:pt x="2337066" y="1714500"/>
                  </a:lnTo>
                  <a:lnTo>
                    <a:pt x="2355354" y="1727200"/>
                  </a:lnTo>
                  <a:lnTo>
                    <a:pt x="2399919" y="1727200"/>
                  </a:lnTo>
                  <a:lnTo>
                    <a:pt x="2408504" y="1739900"/>
                  </a:lnTo>
                  <a:lnTo>
                    <a:pt x="2429840" y="1739900"/>
                  </a:lnTo>
                  <a:lnTo>
                    <a:pt x="2437739" y="1752600"/>
                  </a:lnTo>
                  <a:lnTo>
                    <a:pt x="2446248" y="1752600"/>
                  </a:lnTo>
                  <a:lnTo>
                    <a:pt x="2461628" y="1739900"/>
                  </a:lnTo>
                  <a:lnTo>
                    <a:pt x="2502839" y="1739900"/>
                  </a:lnTo>
                  <a:lnTo>
                    <a:pt x="2582710" y="1714500"/>
                  </a:lnTo>
                  <a:lnTo>
                    <a:pt x="2621305" y="1701800"/>
                  </a:lnTo>
                  <a:lnTo>
                    <a:pt x="2671191" y="1689100"/>
                  </a:lnTo>
                  <a:lnTo>
                    <a:pt x="2695194" y="1676400"/>
                  </a:lnTo>
                  <a:lnTo>
                    <a:pt x="2719197" y="1663700"/>
                  </a:lnTo>
                  <a:lnTo>
                    <a:pt x="2765171" y="1651000"/>
                  </a:lnTo>
                  <a:lnTo>
                    <a:pt x="2808986" y="1625600"/>
                  </a:lnTo>
                  <a:lnTo>
                    <a:pt x="2850477" y="1600200"/>
                  </a:lnTo>
                  <a:lnTo>
                    <a:pt x="2889504" y="1574800"/>
                  </a:lnTo>
                  <a:lnTo>
                    <a:pt x="2932900" y="1536700"/>
                  </a:lnTo>
                  <a:lnTo>
                    <a:pt x="2972257" y="1511300"/>
                  </a:lnTo>
                  <a:lnTo>
                    <a:pt x="3007398" y="1473200"/>
                  </a:lnTo>
                  <a:lnTo>
                    <a:pt x="3038170" y="1435100"/>
                  </a:lnTo>
                  <a:lnTo>
                    <a:pt x="3064408" y="1409700"/>
                  </a:lnTo>
                  <a:lnTo>
                    <a:pt x="3078569" y="1384300"/>
                  </a:lnTo>
                  <a:lnTo>
                    <a:pt x="3091078" y="1358900"/>
                  </a:lnTo>
                  <a:lnTo>
                    <a:pt x="3101987" y="1346200"/>
                  </a:lnTo>
                  <a:lnTo>
                    <a:pt x="3111385" y="1320800"/>
                  </a:lnTo>
                  <a:lnTo>
                    <a:pt x="3119158" y="1308100"/>
                  </a:lnTo>
                  <a:lnTo>
                    <a:pt x="3125698" y="1295400"/>
                  </a:lnTo>
                  <a:lnTo>
                    <a:pt x="3131083" y="1270000"/>
                  </a:lnTo>
                  <a:lnTo>
                    <a:pt x="3135338" y="1257300"/>
                  </a:lnTo>
                  <a:lnTo>
                    <a:pt x="3140735" y="1244600"/>
                  </a:lnTo>
                  <a:lnTo>
                    <a:pt x="3142094" y="1244600"/>
                  </a:lnTo>
                  <a:lnTo>
                    <a:pt x="3144786" y="1231900"/>
                  </a:lnTo>
                  <a:lnTo>
                    <a:pt x="3148063" y="1231900"/>
                  </a:lnTo>
                  <a:lnTo>
                    <a:pt x="3153308" y="1244600"/>
                  </a:lnTo>
                  <a:lnTo>
                    <a:pt x="3154502" y="1244600"/>
                  </a:lnTo>
                  <a:lnTo>
                    <a:pt x="3156902" y="1257300"/>
                  </a:lnTo>
                  <a:lnTo>
                    <a:pt x="3163811" y="1270000"/>
                  </a:lnTo>
                  <a:lnTo>
                    <a:pt x="3170123" y="1282700"/>
                  </a:lnTo>
                  <a:lnTo>
                    <a:pt x="3172650" y="1282700"/>
                  </a:lnTo>
                  <a:lnTo>
                    <a:pt x="3164763" y="1270000"/>
                  </a:lnTo>
                  <a:lnTo>
                    <a:pt x="3159353" y="1257300"/>
                  </a:lnTo>
                  <a:lnTo>
                    <a:pt x="3158680" y="1257300"/>
                  </a:lnTo>
                  <a:lnTo>
                    <a:pt x="3157105" y="1244600"/>
                  </a:lnTo>
                  <a:lnTo>
                    <a:pt x="3160191" y="1257300"/>
                  </a:lnTo>
                  <a:lnTo>
                    <a:pt x="3170390" y="1270000"/>
                  </a:lnTo>
                  <a:lnTo>
                    <a:pt x="3188754" y="1295400"/>
                  </a:lnTo>
                  <a:lnTo>
                    <a:pt x="3198507" y="1320800"/>
                  </a:lnTo>
                  <a:lnTo>
                    <a:pt x="3208223" y="1333500"/>
                  </a:lnTo>
                  <a:lnTo>
                    <a:pt x="3218116" y="1346200"/>
                  </a:lnTo>
                  <a:lnTo>
                    <a:pt x="3228454" y="1358900"/>
                  </a:lnTo>
                  <a:lnTo>
                    <a:pt x="3223933" y="1358900"/>
                  </a:lnTo>
                  <a:lnTo>
                    <a:pt x="3231515" y="1371600"/>
                  </a:lnTo>
                  <a:lnTo>
                    <a:pt x="3240697" y="1384300"/>
                  </a:lnTo>
                  <a:lnTo>
                    <a:pt x="3252152" y="1397000"/>
                  </a:lnTo>
                  <a:lnTo>
                    <a:pt x="3266554" y="1409700"/>
                  </a:lnTo>
                  <a:lnTo>
                    <a:pt x="3284232" y="1435100"/>
                  </a:lnTo>
                  <a:lnTo>
                    <a:pt x="3306254" y="1460500"/>
                  </a:lnTo>
                  <a:lnTo>
                    <a:pt x="3333458" y="1485900"/>
                  </a:lnTo>
                  <a:lnTo>
                    <a:pt x="3366668" y="1524000"/>
                  </a:lnTo>
                  <a:lnTo>
                    <a:pt x="3402888" y="1562100"/>
                  </a:lnTo>
                  <a:lnTo>
                    <a:pt x="3440950" y="1587500"/>
                  </a:lnTo>
                  <a:lnTo>
                    <a:pt x="3480727" y="1625600"/>
                  </a:lnTo>
                  <a:lnTo>
                    <a:pt x="3522078" y="1663700"/>
                  </a:lnTo>
                  <a:lnTo>
                    <a:pt x="3564890" y="1689100"/>
                  </a:lnTo>
                  <a:lnTo>
                    <a:pt x="3609048" y="1714500"/>
                  </a:lnTo>
                  <a:lnTo>
                    <a:pt x="3654412" y="1739900"/>
                  </a:lnTo>
                  <a:lnTo>
                    <a:pt x="3675303" y="1752600"/>
                  </a:lnTo>
                  <a:lnTo>
                    <a:pt x="3691483" y="1765300"/>
                  </a:lnTo>
                  <a:lnTo>
                    <a:pt x="3704869" y="1752600"/>
                  </a:lnTo>
                  <a:lnTo>
                    <a:pt x="3712248" y="1739900"/>
                  </a:lnTo>
                  <a:lnTo>
                    <a:pt x="3722039" y="1739900"/>
                  </a:lnTo>
                  <a:lnTo>
                    <a:pt x="3727742" y="1727200"/>
                  </a:lnTo>
                  <a:lnTo>
                    <a:pt x="3739731" y="1727200"/>
                  </a:lnTo>
                  <a:lnTo>
                    <a:pt x="3758514" y="1714500"/>
                  </a:lnTo>
                  <a:lnTo>
                    <a:pt x="3778237" y="1701800"/>
                  </a:lnTo>
                  <a:lnTo>
                    <a:pt x="3798709" y="1701800"/>
                  </a:lnTo>
                  <a:lnTo>
                    <a:pt x="3819741" y="1689100"/>
                  </a:lnTo>
                  <a:lnTo>
                    <a:pt x="3905453" y="1689100"/>
                  </a:lnTo>
                  <a:lnTo>
                    <a:pt x="3913047" y="1691436"/>
                  </a:lnTo>
                  <a:lnTo>
                    <a:pt x="3909974" y="1689100"/>
                  </a:lnTo>
                  <a:lnTo>
                    <a:pt x="3917150" y="1689100"/>
                  </a:lnTo>
                  <a:lnTo>
                    <a:pt x="3922712" y="1694421"/>
                  </a:lnTo>
                  <a:lnTo>
                    <a:pt x="3946588" y="1701800"/>
                  </a:lnTo>
                  <a:lnTo>
                    <a:pt x="3984523" y="1727200"/>
                  </a:lnTo>
                  <a:lnTo>
                    <a:pt x="3983012" y="1720443"/>
                  </a:lnTo>
                  <a:lnTo>
                    <a:pt x="3977716" y="1714500"/>
                  </a:lnTo>
                  <a:lnTo>
                    <a:pt x="3979557" y="1714500"/>
                  </a:lnTo>
                  <a:lnTo>
                    <a:pt x="3982593" y="1718564"/>
                  </a:lnTo>
                  <a:lnTo>
                    <a:pt x="3981678" y="1714500"/>
                  </a:lnTo>
                  <a:lnTo>
                    <a:pt x="3991102" y="1727200"/>
                  </a:lnTo>
                  <a:lnTo>
                    <a:pt x="3993057" y="1727200"/>
                  </a:lnTo>
                  <a:lnTo>
                    <a:pt x="4004094" y="1739900"/>
                  </a:lnTo>
                  <a:lnTo>
                    <a:pt x="4007154" y="1739900"/>
                  </a:lnTo>
                  <a:lnTo>
                    <a:pt x="4010329" y="1727200"/>
                  </a:lnTo>
                  <a:lnTo>
                    <a:pt x="4016718" y="1727200"/>
                  </a:lnTo>
                  <a:lnTo>
                    <a:pt x="4032275" y="1714500"/>
                  </a:lnTo>
                  <a:lnTo>
                    <a:pt x="4043857" y="1701800"/>
                  </a:lnTo>
                  <a:lnTo>
                    <a:pt x="4042016" y="1701800"/>
                  </a:lnTo>
                  <a:lnTo>
                    <a:pt x="4075252" y="1676298"/>
                  </a:lnTo>
                  <a:lnTo>
                    <a:pt x="4107853" y="1651000"/>
                  </a:lnTo>
                  <a:lnTo>
                    <a:pt x="4139717" y="1612900"/>
                  </a:lnTo>
                  <a:lnTo>
                    <a:pt x="4170222" y="1574800"/>
                  </a:lnTo>
                  <a:lnTo>
                    <a:pt x="4198899" y="1536700"/>
                  </a:lnTo>
                  <a:lnTo>
                    <a:pt x="4225264" y="1498600"/>
                  </a:lnTo>
                  <a:lnTo>
                    <a:pt x="4253293" y="1447800"/>
                  </a:lnTo>
                  <a:lnTo>
                    <a:pt x="4276763" y="1397000"/>
                  </a:lnTo>
                  <a:lnTo>
                    <a:pt x="4295533" y="1346200"/>
                  </a:lnTo>
                  <a:lnTo>
                    <a:pt x="4309529" y="1295400"/>
                  </a:lnTo>
                  <a:lnTo>
                    <a:pt x="4318635" y="1244600"/>
                  </a:lnTo>
                  <a:lnTo>
                    <a:pt x="4320692" y="1231900"/>
                  </a:lnTo>
                  <a:lnTo>
                    <a:pt x="4322826" y="1193800"/>
                  </a:lnTo>
                  <a:close/>
                </a:path>
              </a:pathLst>
            </a:custGeom>
            <a:solidFill>
              <a:srgbClr val="FF954F"/>
            </a:solidFill>
          </p:spPr>
          <p:txBody>
            <a:bodyPr wrap="square" lIns="0" tIns="0" rIns="0" bIns="0" rtlCol="0"/>
            <a:lstStyle/>
            <a:p>
              <a:endParaRPr sz="1632" dirty="0">
                <a:latin typeface="Lato" panose="020F0502020204030203" pitchFamily="34" charset="77"/>
              </a:endParaRPr>
            </a:p>
          </p:txBody>
        </p:sp>
        <p:sp>
          <p:nvSpPr>
            <p:cNvPr id="24" name="object 39">
              <a:extLst>
                <a:ext uri="{FF2B5EF4-FFF2-40B4-BE49-F238E27FC236}">
                  <a16:creationId xmlns:a16="http://schemas.microsoft.com/office/drawing/2014/main" id="{BC69153E-F6C8-6C4C-8BAE-4F1F5DAC9224}"/>
                </a:ext>
              </a:extLst>
            </p:cNvPr>
            <p:cNvSpPr/>
            <p:nvPr/>
          </p:nvSpPr>
          <p:spPr>
            <a:xfrm>
              <a:off x="4746246" y="5094405"/>
              <a:ext cx="626745" cy="864235"/>
            </a:xfrm>
            <a:custGeom>
              <a:avLst/>
              <a:gdLst/>
              <a:ahLst/>
              <a:cxnLst/>
              <a:rect l="l" t="t" r="r" b="b"/>
              <a:pathLst>
                <a:path w="626745" h="864235">
                  <a:moveTo>
                    <a:pt x="404181" y="0"/>
                  </a:moveTo>
                  <a:lnTo>
                    <a:pt x="364135" y="30933"/>
                  </a:lnTo>
                  <a:lnTo>
                    <a:pt x="324177" y="62471"/>
                  </a:lnTo>
                  <a:lnTo>
                    <a:pt x="284717" y="94805"/>
                  </a:lnTo>
                  <a:lnTo>
                    <a:pt x="246165" y="128125"/>
                  </a:lnTo>
                  <a:lnTo>
                    <a:pt x="208932" y="162623"/>
                  </a:lnTo>
                  <a:lnTo>
                    <a:pt x="173428" y="198489"/>
                  </a:lnTo>
                  <a:lnTo>
                    <a:pt x="140063" y="235914"/>
                  </a:lnTo>
                  <a:lnTo>
                    <a:pt x="109247" y="275090"/>
                  </a:lnTo>
                  <a:lnTo>
                    <a:pt x="81391" y="316207"/>
                  </a:lnTo>
                  <a:lnTo>
                    <a:pt x="56905" y="359456"/>
                  </a:lnTo>
                  <a:lnTo>
                    <a:pt x="36198" y="405028"/>
                  </a:lnTo>
                  <a:lnTo>
                    <a:pt x="20236" y="451501"/>
                  </a:lnTo>
                  <a:lnTo>
                    <a:pt x="8903" y="499292"/>
                  </a:lnTo>
                  <a:lnTo>
                    <a:pt x="2168" y="547961"/>
                  </a:lnTo>
                  <a:lnTo>
                    <a:pt x="0" y="597072"/>
                  </a:lnTo>
                  <a:lnTo>
                    <a:pt x="2366" y="646187"/>
                  </a:lnTo>
                  <a:lnTo>
                    <a:pt x="9235" y="694868"/>
                  </a:lnTo>
                  <a:lnTo>
                    <a:pt x="20575" y="742678"/>
                  </a:lnTo>
                  <a:lnTo>
                    <a:pt x="36356" y="789178"/>
                  </a:lnTo>
                  <a:lnTo>
                    <a:pt x="56544" y="833932"/>
                  </a:lnTo>
                  <a:lnTo>
                    <a:pt x="104974" y="833519"/>
                  </a:lnTo>
                  <a:lnTo>
                    <a:pt x="153188" y="838417"/>
                  </a:lnTo>
                  <a:lnTo>
                    <a:pt x="200615" y="848518"/>
                  </a:lnTo>
                  <a:lnTo>
                    <a:pt x="246688" y="863714"/>
                  </a:lnTo>
                  <a:lnTo>
                    <a:pt x="292155" y="841480"/>
                  </a:lnTo>
                  <a:lnTo>
                    <a:pt x="337078" y="818254"/>
                  </a:lnTo>
                  <a:lnTo>
                    <a:pt x="381010" y="793439"/>
                  </a:lnTo>
                  <a:lnTo>
                    <a:pt x="423503" y="766437"/>
                  </a:lnTo>
                  <a:lnTo>
                    <a:pt x="464112" y="736650"/>
                  </a:lnTo>
                  <a:lnTo>
                    <a:pt x="499503" y="706057"/>
                  </a:lnTo>
                  <a:lnTo>
                    <a:pt x="532112" y="672377"/>
                  </a:lnTo>
                  <a:lnTo>
                    <a:pt x="561147" y="635782"/>
                  </a:lnTo>
                  <a:lnTo>
                    <a:pt x="585817" y="596440"/>
                  </a:lnTo>
                  <a:lnTo>
                    <a:pt x="605331" y="554522"/>
                  </a:lnTo>
                  <a:lnTo>
                    <a:pt x="618900" y="510197"/>
                  </a:lnTo>
                  <a:lnTo>
                    <a:pt x="625919" y="463053"/>
                  </a:lnTo>
                  <a:lnTo>
                    <a:pt x="626167" y="415496"/>
                  </a:lnTo>
                  <a:lnTo>
                    <a:pt x="620321" y="368077"/>
                  </a:lnTo>
                  <a:lnTo>
                    <a:pt x="609054" y="321344"/>
                  </a:lnTo>
                  <a:lnTo>
                    <a:pt x="593043" y="275845"/>
                  </a:lnTo>
                  <a:lnTo>
                    <a:pt x="572964" y="232130"/>
                  </a:lnTo>
                  <a:lnTo>
                    <a:pt x="549621" y="190335"/>
                  </a:lnTo>
                  <a:lnTo>
                    <a:pt x="523634" y="150175"/>
                  </a:lnTo>
                  <a:lnTo>
                    <a:pt x="495549" y="111355"/>
                  </a:lnTo>
                  <a:lnTo>
                    <a:pt x="465914" y="73581"/>
                  </a:lnTo>
                  <a:lnTo>
                    <a:pt x="435276" y="36561"/>
                  </a:lnTo>
                  <a:lnTo>
                    <a:pt x="404181"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5" name="object 40">
              <a:extLst>
                <a:ext uri="{FF2B5EF4-FFF2-40B4-BE49-F238E27FC236}">
                  <a16:creationId xmlns:a16="http://schemas.microsoft.com/office/drawing/2014/main" id="{44268307-2A55-FC45-BA2A-5C93DDD16C47}"/>
                </a:ext>
              </a:extLst>
            </p:cNvPr>
            <p:cNvSpPr/>
            <p:nvPr/>
          </p:nvSpPr>
          <p:spPr>
            <a:xfrm>
              <a:off x="4709121" y="5088077"/>
              <a:ext cx="666115" cy="900430"/>
            </a:xfrm>
            <a:custGeom>
              <a:avLst/>
              <a:gdLst/>
              <a:ahLst/>
              <a:cxnLst/>
              <a:rect l="l" t="t" r="r" b="b"/>
              <a:pathLst>
                <a:path w="666114" h="900429">
                  <a:moveTo>
                    <a:pt x="167970" y="289839"/>
                  </a:moveTo>
                  <a:lnTo>
                    <a:pt x="166446" y="292100"/>
                  </a:lnTo>
                  <a:lnTo>
                    <a:pt x="167919" y="290830"/>
                  </a:lnTo>
                  <a:lnTo>
                    <a:pt x="167970" y="289839"/>
                  </a:lnTo>
                  <a:close/>
                </a:path>
                <a:path w="666114" h="900429">
                  <a:moveTo>
                    <a:pt x="284391" y="831494"/>
                  </a:moveTo>
                  <a:close/>
                </a:path>
                <a:path w="666114" h="900429">
                  <a:moveTo>
                    <a:pt x="284759" y="830580"/>
                  </a:moveTo>
                  <a:lnTo>
                    <a:pt x="283997" y="831189"/>
                  </a:lnTo>
                  <a:lnTo>
                    <a:pt x="283032" y="830580"/>
                  </a:lnTo>
                  <a:lnTo>
                    <a:pt x="283171" y="830834"/>
                  </a:lnTo>
                  <a:lnTo>
                    <a:pt x="283933" y="831240"/>
                  </a:lnTo>
                  <a:lnTo>
                    <a:pt x="283743" y="831392"/>
                  </a:lnTo>
                  <a:lnTo>
                    <a:pt x="283629" y="831672"/>
                  </a:lnTo>
                  <a:lnTo>
                    <a:pt x="284200" y="831443"/>
                  </a:lnTo>
                  <a:lnTo>
                    <a:pt x="284327" y="831392"/>
                  </a:lnTo>
                  <a:lnTo>
                    <a:pt x="284454" y="831342"/>
                  </a:lnTo>
                  <a:lnTo>
                    <a:pt x="284759" y="830580"/>
                  </a:lnTo>
                  <a:close/>
                </a:path>
                <a:path w="666114" h="900429">
                  <a:moveTo>
                    <a:pt x="387578" y="58191"/>
                  </a:moveTo>
                  <a:lnTo>
                    <a:pt x="387197" y="58420"/>
                  </a:lnTo>
                  <a:lnTo>
                    <a:pt x="385762" y="59690"/>
                  </a:lnTo>
                  <a:lnTo>
                    <a:pt x="387578" y="58191"/>
                  </a:lnTo>
                  <a:close/>
                </a:path>
                <a:path w="666114" h="900429">
                  <a:moveTo>
                    <a:pt x="389293" y="57150"/>
                  </a:moveTo>
                  <a:lnTo>
                    <a:pt x="388962" y="57150"/>
                  </a:lnTo>
                  <a:lnTo>
                    <a:pt x="388366" y="57531"/>
                  </a:lnTo>
                  <a:lnTo>
                    <a:pt x="387578" y="58191"/>
                  </a:lnTo>
                  <a:lnTo>
                    <a:pt x="389293" y="57150"/>
                  </a:lnTo>
                  <a:close/>
                </a:path>
                <a:path w="666114" h="900429">
                  <a:moveTo>
                    <a:pt x="414515" y="35560"/>
                  </a:moveTo>
                  <a:lnTo>
                    <a:pt x="414159" y="35560"/>
                  </a:lnTo>
                  <a:lnTo>
                    <a:pt x="409765" y="39649"/>
                  </a:lnTo>
                  <a:lnTo>
                    <a:pt x="414515" y="35560"/>
                  </a:lnTo>
                  <a:close/>
                </a:path>
                <a:path w="666114" h="900429">
                  <a:moveTo>
                    <a:pt x="590829" y="204381"/>
                  </a:moveTo>
                  <a:lnTo>
                    <a:pt x="588797" y="200660"/>
                  </a:lnTo>
                  <a:lnTo>
                    <a:pt x="587692" y="198907"/>
                  </a:lnTo>
                  <a:lnTo>
                    <a:pt x="586981" y="198120"/>
                  </a:lnTo>
                  <a:lnTo>
                    <a:pt x="590829" y="204381"/>
                  </a:lnTo>
                  <a:close/>
                </a:path>
                <a:path w="666114" h="900429">
                  <a:moveTo>
                    <a:pt x="596785" y="214147"/>
                  </a:moveTo>
                  <a:lnTo>
                    <a:pt x="596379" y="213360"/>
                  </a:lnTo>
                  <a:lnTo>
                    <a:pt x="595287" y="211645"/>
                  </a:lnTo>
                  <a:lnTo>
                    <a:pt x="595769" y="212483"/>
                  </a:lnTo>
                  <a:lnTo>
                    <a:pt x="596785" y="214147"/>
                  </a:lnTo>
                  <a:close/>
                </a:path>
                <a:path w="666114" h="900429">
                  <a:moveTo>
                    <a:pt x="599821" y="219697"/>
                  </a:moveTo>
                  <a:lnTo>
                    <a:pt x="597852" y="215900"/>
                  </a:lnTo>
                  <a:lnTo>
                    <a:pt x="596785" y="214147"/>
                  </a:lnTo>
                  <a:lnTo>
                    <a:pt x="598258" y="217017"/>
                  </a:lnTo>
                  <a:lnTo>
                    <a:pt x="599821" y="219697"/>
                  </a:lnTo>
                  <a:close/>
                </a:path>
                <a:path w="666114" h="900429">
                  <a:moveTo>
                    <a:pt x="601611" y="223520"/>
                  </a:moveTo>
                  <a:lnTo>
                    <a:pt x="598258" y="217017"/>
                  </a:lnTo>
                  <a:lnTo>
                    <a:pt x="598004" y="216573"/>
                  </a:lnTo>
                  <a:lnTo>
                    <a:pt x="601611" y="223520"/>
                  </a:lnTo>
                  <a:close/>
                </a:path>
                <a:path w="666114" h="900429">
                  <a:moveTo>
                    <a:pt x="610057" y="238734"/>
                  </a:moveTo>
                  <a:lnTo>
                    <a:pt x="609409" y="237490"/>
                  </a:lnTo>
                  <a:lnTo>
                    <a:pt x="602043" y="223520"/>
                  </a:lnTo>
                  <a:lnTo>
                    <a:pt x="599821" y="219697"/>
                  </a:lnTo>
                  <a:lnTo>
                    <a:pt x="602462" y="224790"/>
                  </a:lnTo>
                  <a:lnTo>
                    <a:pt x="609104" y="237490"/>
                  </a:lnTo>
                  <a:lnTo>
                    <a:pt x="610057" y="238734"/>
                  </a:lnTo>
                  <a:close/>
                </a:path>
                <a:path w="666114" h="900429">
                  <a:moveTo>
                    <a:pt x="616851" y="252247"/>
                  </a:moveTo>
                  <a:lnTo>
                    <a:pt x="616496" y="251510"/>
                  </a:lnTo>
                  <a:lnTo>
                    <a:pt x="613765" y="245948"/>
                  </a:lnTo>
                  <a:lnTo>
                    <a:pt x="616851" y="252247"/>
                  </a:lnTo>
                  <a:close/>
                </a:path>
                <a:path w="666114" h="900429">
                  <a:moveTo>
                    <a:pt x="618134" y="255587"/>
                  </a:moveTo>
                  <a:lnTo>
                    <a:pt x="615048" y="248920"/>
                  </a:lnTo>
                  <a:lnTo>
                    <a:pt x="610806" y="240030"/>
                  </a:lnTo>
                  <a:lnTo>
                    <a:pt x="610069" y="238747"/>
                  </a:lnTo>
                  <a:lnTo>
                    <a:pt x="617359" y="254000"/>
                  </a:lnTo>
                  <a:lnTo>
                    <a:pt x="618134" y="255587"/>
                  </a:lnTo>
                  <a:close/>
                </a:path>
                <a:path w="666114" h="900429">
                  <a:moveTo>
                    <a:pt x="619709" y="258381"/>
                  </a:moveTo>
                  <a:lnTo>
                    <a:pt x="617651" y="253911"/>
                  </a:lnTo>
                  <a:lnTo>
                    <a:pt x="616851" y="252247"/>
                  </a:lnTo>
                  <a:lnTo>
                    <a:pt x="619709" y="258381"/>
                  </a:lnTo>
                  <a:close/>
                </a:path>
                <a:path w="666114" h="900429">
                  <a:moveTo>
                    <a:pt x="623176" y="266230"/>
                  </a:moveTo>
                  <a:lnTo>
                    <a:pt x="622681" y="265010"/>
                  </a:lnTo>
                  <a:lnTo>
                    <a:pt x="622630" y="264871"/>
                  </a:lnTo>
                  <a:lnTo>
                    <a:pt x="622350" y="264160"/>
                  </a:lnTo>
                  <a:lnTo>
                    <a:pt x="622071" y="263613"/>
                  </a:lnTo>
                  <a:lnTo>
                    <a:pt x="620991" y="261137"/>
                  </a:lnTo>
                  <a:lnTo>
                    <a:pt x="619709" y="258381"/>
                  </a:lnTo>
                  <a:lnTo>
                    <a:pt x="621842" y="263144"/>
                  </a:lnTo>
                  <a:lnTo>
                    <a:pt x="618134" y="255587"/>
                  </a:lnTo>
                  <a:lnTo>
                    <a:pt x="622693" y="265430"/>
                  </a:lnTo>
                  <a:lnTo>
                    <a:pt x="622287" y="264160"/>
                  </a:lnTo>
                  <a:lnTo>
                    <a:pt x="623176" y="266230"/>
                  </a:lnTo>
                  <a:close/>
                </a:path>
                <a:path w="666114" h="900429">
                  <a:moveTo>
                    <a:pt x="626719" y="274281"/>
                  </a:moveTo>
                  <a:lnTo>
                    <a:pt x="626643" y="274066"/>
                  </a:lnTo>
                  <a:lnTo>
                    <a:pt x="626719" y="274281"/>
                  </a:lnTo>
                  <a:close/>
                </a:path>
                <a:path w="666114" h="900429">
                  <a:moveTo>
                    <a:pt x="626783" y="274764"/>
                  </a:moveTo>
                  <a:lnTo>
                    <a:pt x="625640" y="271780"/>
                  </a:lnTo>
                  <a:lnTo>
                    <a:pt x="623938" y="267970"/>
                  </a:lnTo>
                  <a:lnTo>
                    <a:pt x="623176" y="266230"/>
                  </a:lnTo>
                  <a:lnTo>
                    <a:pt x="625398" y="271780"/>
                  </a:lnTo>
                  <a:lnTo>
                    <a:pt x="626783" y="274764"/>
                  </a:lnTo>
                  <a:close/>
                </a:path>
                <a:path w="666114" h="900429">
                  <a:moveTo>
                    <a:pt x="626795" y="274447"/>
                  </a:moveTo>
                  <a:lnTo>
                    <a:pt x="626732" y="274307"/>
                  </a:lnTo>
                  <a:lnTo>
                    <a:pt x="626795" y="274447"/>
                  </a:lnTo>
                  <a:close/>
                </a:path>
                <a:path w="666114" h="900429">
                  <a:moveTo>
                    <a:pt x="629856" y="283210"/>
                  </a:moveTo>
                  <a:lnTo>
                    <a:pt x="628713" y="279895"/>
                  </a:lnTo>
                  <a:lnTo>
                    <a:pt x="626795" y="275590"/>
                  </a:lnTo>
                  <a:lnTo>
                    <a:pt x="629856" y="283210"/>
                  </a:lnTo>
                  <a:close/>
                </a:path>
                <a:path w="666114" h="900429">
                  <a:moveTo>
                    <a:pt x="631837" y="287121"/>
                  </a:moveTo>
                  <a:lnTo>
                    <a:pt x="631367" y="285750"/>
                  </a:lnTo>
                  <a:lnTo>
                    <a:pt x="630478" y="283806"/>
                  </a:lnTo>
                  <a:lnTo>
                    <a:pt x="631837" y="287121"/>
                  </a:lnTo>
                  <a:close/>
                </a:path>
                <a:path w="666114" h="900429">
                  <a:moveTo>
                    <a:pt x="666064" y="462280"/>
                  </a:moveTo>
                  <a:lnTo>
                    <a:pt x="664946" y="421640"/>
                  </a:lnTo>
                  <a:lnTo>
                    <a:pt x="657390" y="369570"/>
                  </a:lnTo>
                  <a:lnTo>
                    <a:pt x="643509" y="318770"/>
                  </a:lnTo>
                  <a:lnTo>
                    <a:pt x="632663" y="289229"/>
                  </a:lnTo>
                  <a:lnTo>
                    <a:pt x="632371" y="288290"/>
                  </a:lnTo>
                  <a:lnTo>
                    <a:pt x="632244" y="288124"/>
                  </a:lnTo>
                  <a:lnTo>
                    <a:pt x="631837" y="287121"/>
                  </a:lnTo>
                  <a:lnTo>
                    <a:pt x="632117" y="287934"/>
                  </a:lnTo>
                  <a:lnTo>
                    <a:pt x="632472" y="288759"/>
                  </a:lnTo>
                  <a:lnTo>
                    <a:pt x="632117" y="287934"/>
                  </a:lnTo>
                  <a:lnTo>
                    <a:pt x="631215" y="285750"/>
                  </a:lnTo>
                  <a:lnTo>
                    <a:pt x="630364" y="283565"/>
                  </a:lnTo>
                  <a:lnTo>
                    <a:pt x="629666" y="281851"/>
                  </a:lnTo>
                  <a:lnTo>
                    <a:pt x="630364" y="283565"/>
                  </a:lnTo>
                  <a:lnTo>
                    <a:pt x="630478" y="283806"/>
                  </a:lnTo>
                  <a:lnTo>
                    <a:pt x="628345" y="278130"/>
                  </a:lnTo>
                  <a:lnTo>
                    <a:pt x="627545" y="276402"/>
                  </a:lnTo>
                  <a:lnTo>
                    <a:pt x="627227" y="275590"/>
                  </a:lnTo>
                  <a:lnTo>
                    <a:pt x="627392" y="276098"/>
                  </a:lnTo>
                  <a:lnTo>
                    <a:pt x="626783" y="274764"/>
                  </a:lnTo>
                  <a:lnTo>
                    <a:pt x="628040" y="277964"/>
                  </a:lnTo>
                  <a:lnTo>
                    <a:pt x="628078" y="278091"/>
                  </a:lnTo>
                  <a:lnTo>
                    <a:pt x="628713" y="279895"/>
                  </a:lnTo>
                  <a:lnTo>
                    <a:pt x="629589" y="281851"/>
                  </a:lnTo>
                  <a:lnTo>
                    <a:pt x="631875" y="287604"/>
                  </a:lnTo>
                  <a:lnTo>
                    <a:pt x="631469" y="287020"/>
                  </a:lnTo>
                  <a:lnTo>
                    <a:pt x="632891" y="290245"/>
                  </a:lnTo>
                  <a:lnTo>
                    <a:pt x="634809" y="295910"/>
                  </a:lnTo>
                  <a:lnTo>
                    <a:pt x="633895" y="293116"/>
                  </a:lnTo>
                  <a:lnTo>
                    <a:pt x="633234" y="291033"/>
                  </a:lnTo>
                  <a:lnTo>
                    <a:pt x="633704" y="292100"/>
                  </a:lnTo>
                  <a:lnTo>
                    <a:pt x="636181" y="299720"/>
                  </a:lnTo>
                  <a:lnTo>
                    <a:pt x="638657" y="306070"/>
                  </a:lnTo>
                  <a:lnTo>
                    <a:pt x="640930" y="313690"/>
                  </a:lnTo>
                  <a:lnTo>
                    <a:pt x="642937" y="320040"/>
                  </a:lnTo>
                  <a:lnTo>
                    <a:pt x="643432" y="321310"/>
                  </a:lnTo>
                  <a:lnTo>
                    <a:pt x="646150" y="330200"/>
                  </a:lnTo>
                  <a:lnTo>
                    <a:pt x="653973" y="364490"/>
                  </a:lnTo>
                  <a:lnTo>
                    <a:pt x="658977" y="397510"/>
                  </a:lnTo>
                  <a:lnTo>
                    <a:pt x="660895" y="431800"/>
                  </a:lnTo>
                  <a:lnTo>
                    <a:pt x="659511" y="464820"/>
                  </a:lnTo>
                  <a:lnTo>
                    <a:pt x="654570" y="497840"/>
                  </a:lnTo>
                  <a:lnTo>
                    <a:pt x="645871" y="530860"/>
                  </a:lnTo>
                  <a:lnTo>
                    <a:pt x="633641" y="561340"/>
                  </a:lnTo>
                  <a:lnTo>
                    <a:pt x="618972" y="590054"/>
                  </a:lnTo>
                  <a:lnTo>
                    <a:pt x="619340" y="589280"/>
                  </a:lnTo>
                  <a:lnTo>
                    <a:pt x="617042" y="592950"/>
                  </a:lnTo>
                  <a:lnTo>
                    <a:pt x="618070" y="591820"/>
                  </a:lnTo>
                  <a:lnTo>
                    <a:pt x="617054" y="592950"/>
                  </a:lnTo>
                  <a:lnTo>
                    <a:pt x="609041" y="605790"/>
                  </a:lnTo>
                  <a:lnTo>
                    <a:pt x="575132" y="650240"/>
                  </a:lnTo>
                  <a:lnTo>
                    <a:pt x="567245" y="657860"/>
                  </a:lnTo>
                  <a:lnTo>
                    <a:pt x="564172" y="661670"/>
                  </a:lnTo>
                  <a:lnTo>
                    <a:pt x="553745" y="671830"/>
                  </a:lnTo>
                  <a:lnTo>
                    <a:pt x="537908" y="687070"/>
                  </a:lnTo>
                  <a:lnTo>
                    <a:pt x="518591" y="703580"/>
                  </a:lnTo>
                  <a:lnTo>
                    <a:pt x="498271" y="718820"/>
                  </a:lnTo>
                  <a:lnTo>
                    <a:pt x="488594" y="726440"/>
                  </a:lnTo>
                  <a:lnTo>
                    <a:pt x="479691" y="732790"/>
                  </a:lnTo>
                  <a:lnTo>
                    <a:pt x="468553" y="739140"/>
                  </a:lnTo>
                  <a:lnTo>
                    <a:pt x="460743" y="744220"/>
                  </a:lnTo>
                  <a:lnTo>
                    <a:pt x="460222" y="744220"/>
                  </a:lnTo>
                  <a:lnTo>
                    <a:pt x="459714" y="746760"/>
                  </a:lnTo>
                  <a:lnTo>
                    <a:pt x="448551" y="753110"/>
                  </a:lnTo>
                  <a:lnTo>
                    <a:pt x="444665" y="754380"/>
                  </a:lnTo>
                  <a:lnTo>
                    <a:pt x="441096" y="756920"/>
                  </a:lnTo>
                  <a:lnTo>
                    <a:pt x="430872" y="762000"/>
                  </a:lnTo>
                  <a:lnTo>
                    <a:pt x="422160" y="768350"/>
                  </a:lnTo>
                  <a:lnTo>
                    <a:pt x="396278" y="781050"/>
                  </a:lnTo>
                  <a:lnTo>
                    <a:pt x="387489" y="786130"/>
                  </a:lnTo>
                  <a:lnTo>
                    <a:pt x="376593" y="791210"/>
                  </a:lnTo>
                  <a:lnTo>
                    <a:pt x="376834" y="789940"/>
                  </a:lnTo>
                  <a:lnTo>
                    <a:pt x="374243" y="792480"/>
                  </a:lnTo>
                  <a:lnTo>
                    <a:pt x="365721" y="796290"/>
                  </a:lnTo>
                  <a:lnTo>
                    <a:pt x="358940" y="798830"/>
                  </a:lnTo>
                  <a:lnTo>
                    <a:pt x="356616" y="801370"/>
                  </a:lnTo>
                  <a:lnTo>
                    <a:pt x="361010" y="798830"/>
                  </a:lnTo>
                  <a:lnTo>
                    <a:pt x="363143" y="798830"/>
                  </a:lnTo>
                  <a:lnTo>
                    <a:pt x="347408" y="806450"/>
                  </a:lnTo>
                  <a:lnTo>
                    <a:pt x="340855" y="808990"/>
                  </a:lnTo>
                  <a:lnTo>
                    <a:pt x="338861" y="808990"/>
                  </a:lnTo>
                  <a:lnTo>
                    <a:pt x="345605" y="805180"/>
                  </a:lnTo>
                  <a:lnTo>
                    <a:pt x="302336" y="824230"/>
                  </a:lnTo>
                  <a:lnTo>
                    <a:pt x="284454" y="831342"/>
                  </a:lnTo>
                  <a:lnTo>
                    <a:pt x="284492" y="831494"/>
                  </a:lnTo>
                  <a:lnTo>
                    <a:pt x="285064" y="831850"/>
                  </a:lnTo>
                  <a:lnTo>
                    <a:pt x="284391" y="831494"/>
                  </a:lnTo>
                  <a:lnTo>
                    <a:pt x="284251" y="831850"/>
                  </a:lnTo>
                  <a:lnTo>
                    <a:pt x="283730" y="831850"/>
                  </a:lnTo>
                  <a:lnTo>
                    <a:pt x="283629" y="831672"/>
                  </a:lnTo>
                  <a:lnTo>
                    <a:pt x="283184" y="831850"/>
                  </a:lnTo>
                  <a:lnTo>
                    <a:pt x="216877" y="808990"/>
                  </a:lnTo>
                  <a:lnTo>
                    <a:pt x="172707" y="801370"/>
                  </a:lnTo>
                  <a:lnTo>
                    <a:pt x="151117" y="798830"/>
                  </a:lnTo>
                  <a:lnTo>
                    <a:pt x="140601" y="797560"/>
                  </a:lnTo>
                  <a:lnTo>
                    <a:pt x="130352" y="797560"/>
                  </a:lnTo>
                  <a:lnTo>
                    <a:pt x="123875" y="796290"/>
                  </a:lnTo>
                  <a:lnTo>
                    <a:pt x="121767" y="796290"/>
                  </a:lnTo>
                  <a:lnTo>
                    <a:pt x="116547" y="783590"/>
                  </a:lnTo>
                  <a:lnTo>
                    <a:pt x="116814" y="787400"/>
                  </a:lnTo>
                  <a:lnTo>
                    <a:pt x="118618" y="792480"/>
                  </a:lnTo>
                  <a:lnTo>
                    <a:pt x="120383" y="797560"/>
                  </a:lnTo>
                  <a:lnTo>
                    <a:pt x="119989" y="797560"/>
                  </a:lnTo>
                  <a:lnTo>
                    <a:pt x="119024" y="798830"/>
                  </a:lnTo>
                  <a:lnTo>
                    <a:pt x="118059" y="798830"/>
                  </a:lnTo>
                  <a:lnTo>
                    <a:pt x="117233" y="796290"/>
                  </a:lnTo>
                  <a:lnTo>
                    <a:pt x="115062" y="789940"/>
                  </a:lnTo>
                  <a:lnTo>
                    <a:pt x="113334" y="787400"/>
                  </a:lnTo>
                  <a:lnTo>
                    <a:pt x="112750" y="781050"/>
                  </a:lnTo>
                  <a:lnTo>
                    <a:pt x="109880" y="770890"/>
                  </a:lnTo>
                  <a:lnTo>
                    <a:pt x="106895" y="760730"/>
                  </a:lnTo>
                  <a:lnTo>
                    <a:pt x="105956" y="751840"/>
                  </a:lnTo>
                  <a:lnTo>
                    <a:pt x="102704" y="749300"/>
                  </a:lnTo>
                  <a:lnTo>
                    <a:pt x="102438" y="742950"/>
                  </a:lnTo>
                  <a:lnTo>
                    <a:pt x="97345" y="727710"/>
                  </a:lnTo>
                  <a:lnTo>
                    <a:pt x="94678" y="718820"/>
                  </a:lnTo>
                  <a:lnTo>
                    <a:pt x="92938" y="712470"/>
                  </a:lnTo>
                  <a:lnTo>
                    <a:pt x="92506" y="709930"/>
                  </a:lnTo>
                  <a:lnTo>
                    <a:pt x="88277" y="684530"/>
                  </a:lnTo>
                  <a:lnTo>
                    <a:pt x="86385" y="674370"/>
                  </a:lnTo>
                  <a:lnTo>
                    <a:pt x="84785" y="666750"/>
                  </a:lnTo>
                  <a:lnTo>
                    <a:pt x="83299" y="659130"/>
                  </a:lnTo>
                  <a:lnTo>
                    <a:pt x="81813" y="652780"/>
                  </a:lnTo>
                  <a:lnTo>
                    <a:pt x="80403" y="643890"/>
                  </a:lnTo>
                  <a:lnTo>
                    <a:pt x="79463" y="637540"/>
                  </a:lnTo>
                  <a:lnTo>
                    <a:pt x="79286" y="636270"/>
                  </a:lnTo>
                  <a:lnTo>
                    <a:pt x="79235" y="632206"/>
                  </a:lnTo>
                  <a:lnTo>
                    <a:pt x="78498" y="637540"/>
                  </a:lnTo>
                  <a:lnTo>
                    <a:pt x="77279" y="629920"/>
                  </a:lnTo>
                  <a:lnTo>
                    <a:pt x="78930" y="628650"/>
                  </a:lnTo>
                  <a:lnTo>
                    <a:pt x="75069" y="610870"/>
                  </a:lnTo>
                  <a:lnTo>
                    <a:pt x="76911" y="607060"/>
                  </a:lnTo>
                  <a:lnTo>
                    <a:pt x="76555" y="599440"/>
                  </a:lnTo>
                  <a:lnTo>
                    <a:pt x="76352" y="590550"/>
                  </a:lnTo>
                  <a:lnTo>
                    <a:pt x="75742" y="584200"/>
                  </a:lnTo>
                  <a:lnTo>
                    <a:pt x="74168" y="584200"/>
                  </a:lnTo>
                  <a:lnTo>
                    <a:pt x="75095" y="579120"/>
                  </a:lnTo>
                  <a:lnTo>
                    <a:pt x="76085" y="572770"/>
                  </a:lnTo>
                  <a:lnTo>
                    <a:pt x="76962" y="568960"/>
                  </a:lnTo>
                  <a:lnTo>
                    <a:pt x="77533" y="572770"/>
                  </a:lnTo>
                  <a:lnTo>
                    <a:pt x="77838" y="568960"/>
                  </a:lnTo>
                  <a:lnTo>
                    <a:pt x="78054" y="566420"/>
                  </a:lnTo>
                  <a:lnTo>
                    <a:pt x="78435" y="562610"/>
                  </a:lnTo>
                  <a:lnTo>
                    <a:pt x="78828" y="558800"/>
                  </a:lnTo>
                  <a:lnTo>
                    <a:pt x="78536" y="553720"/>
                  </a:lnTo>
                  <a:lnTo>
                    <a:pt x="77254" y="562610"/>
                  </a:lnTo>
                  <a:lnTo>
                    <a:pt x="77673" y="554990"/>
                  </a:lnTo>
                  <a:lnTo>
                    <a:pt x="78409" y="547370"/>
                  </a:lnTo>
                  <a:lnTo>
                    <a:pt x="80149" y="534670"/>
                  </a:lnTo>
                  <a:lnTo>
                    <a:pt x="80987" y="525780"/>
                  </a:lnTo>
                  <a:lnTo>
                    <a:pt x="82029" y="519430"/>
                  </a:lnTo>
                  <a:lnTo>
                    <a:pt x="82130" y="511810"/>
                  </a:lnTo>
                  <a:lnTo>
                    <a:pt x="79717" y="519430"/>
                  </a:lnTo>
                  <a:lnTo>
                    <a:pt x="81216" y="510540"/>
                  </a:lnTo>
                  <a:lnTo>
                    <a:pt x="82842" y="501650"/>
                  </a:lnTo>
                  <a:lnTo>
                    <a:pt x="84797" y="494030"/>
                  </a:lnTo>
                  <a:lnTo>
                    <a:pt x="87312" y="490220"/>
                  </a:lnTo>
                  <a:lnTo>
                    <a:pt x="85712" y="499110"/>
                  </a:lnTo>
                  <a:lnTo>
                    <a:pt x="85344" y="504190"/>
                  </a:lnTo>
                  <a:lnTo>
                    <a:pt x="86804" y="495300"/>
                  </a:lnTo>
                  <a:lnTo>
                    <a:pt x="87845" y="490220"/>
                  </a:lnTo>
                  <a:lnTo>
                    <a:pt x="89687" y="481330"/>
                  </a:lnTo>
                  <a:lnTo>
                    <a:pt x="90919" y="474980"/>
                  </a:lnTo>
                  <a:lnTo>
                    <a:pt x="92392" y="468630"/>
                  </a:lnTo>
                  <a:lnTo>
                    <a:pt x="95224" y="455930"/>
                  </a:lnTo>
                  <a:lnTo>
                    <a:pt x="95453" y="454660"/>
                  </a:lnTo>
                  <a:lnTo>
                    <a:pt x="96634" y="448310"/>
                  </a:lnTo>
                  <a:lnTo>
                    <a:pt x="112509" y="396240"/>
                  </a:lnTo>
                  <a:lnTo>
                    <a:pt x="136372" y="342900"/>
                  </a:lnTo>
                  <a:lnTo>
                    <a:pt x="159562" y="300990"/>
                  </a:lnTo>
                  <a:lnTo>
                    <a:pt x="166547" y="289560"/>
                  </a:lnTo>
                  <a:lnTo>
                    <a:pt x="159207" y="297180"/>
                  </a:lnTo>
                  <a:lnTo>
                    <a:pt x="169837" y="279400"/>
                  </a:lnTo>
                  <a:lnTo>
                    <a:pt x="168414" y="281940"/>
                  </a:lnTo>
                  <a:lnTo>
                    <a:pt x="167970" y="289839"/>
                  </a:lnTo>
                  <a:lnTo>
                    <a:pt x="175031" y="279400"/>
                  </a:lnTo>
                  <a:lnTo>
                    <a:pt x="180174" y="271780"/>
                  </a:lnTo>
                  <a:lnTo>
                    <a:pt x="196913" y="250190"/>
                  </a:lnTo>
                  <a:lnTo>
                    <a:pt x="232359" y="207010"/>
                  </a:lnTo>
                  <a:lnTo>
                    <a:pt x="266801" y="168910"/>
                  </a:lnTo>
                  <a:lnTo>
                    <a:pt x="302895" y="133350"/>
                  </a:lnTo>
                  <a:lnTo>
                    <a:pt x="336892" y="101600"/>
                  </a:lnTo>
                  <a:lnTo>
                    <a:pt x="364909" y="77470"/>
                  </a:lnTo>
                  <a:lnTo>
                    <a:pt x="383095" y="60960"/>
                  </a:lnTo>
                  <a:lnTo>
                    <a:pt x="388366" y="57531"/>
                  </a:lnTo>
                  <a:lnTo>
                    <a:pt x="393458" y="53340"/>
                  </a:lnTo>
                  <a:lnTo>
                    <a:pt x="396392" y="50800"/>
                  </a:lnTo>
                  <a:lnTo>
                    <a:pt x="398932" y="48260"/>
                  </a:lnTo>
                  <a:lnTo>
                    <a:pt x="403999" y="44297"/>
                  </a:lnTo>
                  <a:lnTo>
                    <a:pt x="402894" y="45720"/>
                  </a:lnTo>
                  <a:lnTo>
                    <a:pt x="407238" y="41910"/>
                  </a:lnTo>
                  <a:lnTo>
                    <a:pt x="408698" y="40640"/>
                  </a:lnTo>
                  <a:lnTo>
                    <a:pt x="409765" y="39649"/>
                  </a:lnTo>
                  <a:lnTo>
                    <a:pt x="407136" y="41910"/>
                  </a:lnTo>
                  <a:lnTo>
                    <a:pt x="408584" y="39928"/>
                  </a:lnTo>
                  <a:lnTo>
                    <a:pt x="409130" y="39370"/>
                  </a:lnTo>
                  <a:lnTo>
                    <a:pt x="408736" y="39712"/>
                  </a:lnTo>
                  <a:lnTo>
                    <a:pt x="409930" y="38100"/>
                  </a:lnTo>
                  <a:lnTo>
                    <a:pt x="406628" y="40640"/>
                  </a:lnTo>
                  <a:lnTo>
                    <a:pt x="423875" y="26670"/>
                  </a:lnTo>
                  <a:lnTo>
                    <a:pt x="423278" y="27940"/>
                  </a:lnTo>
                  <a:lnTo>
                    <a:pt x="424649" y="26670"/>
                  </a:lnTo>
                  <a:lnTo>
                    <a:pt x="431520" y="20320"/>
                  </a:lnTo>
                  <a:lnTo>
                    <a:pt x="438912" y="13970"/>
                  </a:lnTo>
                  <a:lnTo>
                    <a:pt x="441020" y="12700"/>
                  </a:lnTo>
                  <a:lnTo>
                    <a:pt x="441629" y="12700"/>
                  </a:lnTo>
                  <a:lnTo>
                    <a:pt x="442214" y="13970"/>
                  </a:lnTo>
                  <a:lnTo>
                    <a:pt x="442353" y="13970"/>
                  </a:lnTo>
                  <a:lnTo>
                    <a:pt x="443509" y="15240"/>
                  </a:lnTo>
                  <a:lnTo>
                    <a:pt x="462381" y="36830"/>
                  </a:lnTo>
                  <a:lnTo>
                    <a:pt x="481495" y="58420"/>
                  </a:lnTo>
                  <a:lnTo>
                    <a:pt x="500341" y="80010"/>
                  </a:lnTo>
                  <a:lnTo>
                    <a:pt x="511517" y="93345"/>
                  </a:lnTo>
                  <a:lnTo>
                    <a:pt x="518960" y="102870"/>
                  </a:lnTo>
                  <a:lnTo>
                    <a:pt x="518071" y="101600"/>
                  </a:lnTo>
                  <a:lnTo>
                    <a:pt x="524624" y="109220"/>
                  </a:lnTo>
                  <a:lnTo>
                    <a:pt x="524408" y="109220"/>
                  </a:lnTo>
                  <a:lnTo>
                    <a:pt x="537794" y="127000"/>
                  </a:lnTo>
                  <a:lnTo>
                    <a:pt x="564362" y="162560"/>
                  </a:lnTo>
                  <a:lnTo>
                    <a:pt x="584758" y="194310"/>
                  </a:lnTo>
                  <a:lnTo>
                    <a:pt x="587692" y="198907"/>
                  </a:lnTo>
                  <a:lnTo>
                    <a:pt x="588111" y="199390"/>
                  </a:lnTo>
                  <a:lnTo>
                    <a:pt x="588797" y="200660"/>
                  </a:lnTo>
                  <a:lnTo>
                    <a:pt x="589610" y="201930"/>
                  </a:lnTo>
                  <a:lnTo>
                    <a:pt x="593521" y="208788"/>
                  </a:lnTo>
                  <a:lnTo>
                    <a:pt x="590829" y="204381"/>
                  </a:lnTo>
                  <a:lnTo>
                    <a:pt x="591566" y="205740"/>
                  </a:lnTo>
                  <a:lnTo>
                    <a:pt x="593839" y="209346"/>
                  </a:lnTo>
                  <a:lnTo>
                    <a:pt x="596138" y="213360"/>
                  </a:lnTo>
                  <a:lnTo>
                    <a:pt x="598004" y="216573"/>
                  </a:lnTo>
                  <a:lnTo>
                    <a:pt x="596988" y="214630"/>
                  </a:lnTo>
                  <a:lnTo>
                    <a:pt x="595769" y="212483"/>
                  </a:lnTo>
                  <a:lnTo>
                    <a:pt x="594410" y="210235"/>
                  </a:lnTo>
                  <a:lnTo>
                    <a:pt x="595287" y="211645"/>
                  </a:lnTo>
                  <a:lnTo>
                    <a:pt x="592658" y="207010"/>
                  </a:lnTo>
                  <a:lnTo>
                    <a:pt x="588962" y="200660"/>
                  </a:lnTo>
                  <a:lnTo>
                    <a:pt x="583425" y="191770"/>
                  </a:lnTo>
                  <a:lnTo>
                    <a:pt x="575081" y="177800"/>
                  </a:lnTo>
                  <a:lnTo>
                    <a:pt x="570217" y="170180"/>
                  </a:lnTo>
                  <a:lnTo>
                    <a:pt x="560057" y="154940"/>
                  </a:lnTo>
                  <a:lnTo>
                    <a:pt x="560184" y="154940"/>
                  </a:lnTo>
                  <a:lnTo>
                    <a:pt x="549186" y="138430"/>
                  </a:lnTo>
                  <a:lnTo>
                    <a:pt x="539534" y="125730"/>
                  </a:lnTo>
                  <a:lnTo>
                    <a:pt x="529971" y="111760"/>
                  </a:lnTo>
                  <a:lnTo>
                    <a:pt x="521169" y="100330"/>
                  </a:lnTo>
                  <a:lnTo>
                    <a:pt x="519214" y="97790"/>
                  </a:lnTo>
                  <a:lnTo>
                    <a:pt x="520954" y="100330"/>
                  </a:lnTo>
                  <a:lnTo>
                    <a:pt x="512292" y="88900"/>
                  </a:lnTo>
                  <a:lnTo>
                    <a:pt x="494017" y="64770"/>
                  </a:lnTo>
                  <a:lnTo>
                    <a:pt x="496938" y="68580"/>
                  </a:lnTo>
                  <a:lnTo>
                    <a:pt x="499427" y="71120"/>
                  </a:lnTo>
                  <a:lnTo>
                    <a:pt x="494436" y="64770"/>
                  </a:lnTo>
                  <a:lnTo>
                    <a:pt x="464502" y="26670"/>
                  </a:lnTo>
                  <a:lnTo>
                    <a:pt x="455930" y="16510"/>
                  </a:lnTo>
                  <a:lnTo>
                    <a:pt x="453377" y="12700"/>
                  </a:lnTo>
                  <a:lnTo>
                    <a:pt x="451675" y="10160"/>
                  </a:lnTo>
                  <a:lnTo>
                    <a:pt x="448957" y="7620"/>
                  </a:lnTo>
                  <a:lnTo>
                    <a:pt x="445630" y="2540"/>
                  </a:lnTo>
                  <a:lnTo>
                    <a:pt x="443788" y="1270"/>
                  </a:lnTo>
                  <a:lnTo>
                    <a:pt x="442391" y="0"/>
                  </a:lnTo>
                  <a:lnTo>
                    <a:pt x="441706" y="0"/>
                  </a:lnTo>
                  <a:lnTo>
                    <a:pt x="437540" y="2540"/>
                  </a:lnTo>
                  <a:lnTo>
                    <a:pt x="431660" y="6350"/>
                  </a:lnTo>
                  <a:lnTo>
                    <a:pt x="423532" y="12700"/>
                  </a:lnTo>
                  <a:lnTo>
                    <a:pt x="384454" y="39370"/>
                  </a:lnTo>
                  <a:lnTo>
                    <a:pt x="361873" y="55880"/>
                  </a:lnTo>
                  <a:lnTo>
                    <a:pt x="337959" y="73660"/>
                  </a:lnTo>
                  <a:lnTo>
                    <a:pt x="313245" y="91440"/>
                  </a:lnTo>
                  <a:lnTo>
                    <a:pt x="239623" y="149860"/>
                  </a:lnTo>
                  <a:lnTo>
                    <a:pt x="196418" y="189230"/>
                  </a:lnTo>
                  <a:lnTo>
                    <a:pt x="161607" y="223520"/>
                  </a:lnTo>
                  <a:lnTo>
                    <a:pt x="138201" y="250190"/>
                  </a:lnTo>
                  <a:lnTo>
                    <a:pt x="139852" y="247650"/>
                  </a:lnTo>
                  <a:lnTo>
                    <a:pt x="111544" y="283210"/>
                  </a:lnTo>
                  <a:lnTo>
                    <a:pt x="81114" y="326390"/>
                  </a:lnTo>
                  <a:lnTo>
                    <a:pt x="52146" y="378460"/>
                  </a:lnTo>
                  <a:lnTo>
                    <a:pt x="27851" y="436880"/>
                  </a:lnTo>
                  <a:lnTo>
                    <a:pt x="10985" y="496570"/>
                  </a:lnTo>
                  <a:lnTo>
                    <a:pt x="1981" y="557530"/>
                  </a:lnTo>
                  <a:lnTo>
                    <a:pt x="0" y="612140"/>
                  </a:lnTo>
                  <a:lnTo>
                    <a:pt x="1054" y="637540"/>
                  </a:lnTo>
                  <a:lnTo>
                    <a:pt x="3022" y="660400"/>
                  </a:lnTo>
                  <a:lnTo>
                    <a:pt x="3238" y="666750"/>
                  </a:lnTo>
                  <a:lnTo>
                    <a:pt x="3708" y="674370"/>
                  </a:lnTo>
                  <a:lnTo>
                    <a:pt x="4368" y="681990"/>
                  </a:lnTo>
                  <a:lnTo>
                    <a:pt x="5168" y="689610"/>
                  </a:lnTo>
                  <a:lnTo>
                    <a:pt x="10109" y="720090"/>
                  </a:lnTo>
                  <a:lnTo>
                    <a:pt x="9017" y="709930"/>
                  </a:lnTo>
                  <a:lnTo>
                    <a:pt x="10833" y="712470"/>
                  </a:lnTo>
                  <a:lnTo>
                    <a:pt x="20751" y="750570"/>
                  </a:lnTo>
                  <a:lnTo>
                    <a:pt x="22148" y="754380"/>
                  </a:lnTo>
                  <a:lnTo>
                    <a:pt x="25031" y="762000"/>
                  </a:lnTo>
                  <a:lnTo>
                    <a:pt x="30213" y="778510"/>
                  </a:lnTo>
                  <a:lnTo>
                    <a:pt x="32829" y="784860"/>
                  </a:lnTo>
                  <a:lnTo>
                    <a:pt x="39141" y="801370"/>
                  </a:lnTo>
                  <a:lnTo>
                    <a:pt x="43268" y="811530"/>
                  </a:lnTo>
                  <a:lnTo>
                    <a:pt x="47802" y="821690"/>
                  </a:lnTo>
                  <a:lnTo>
                    <a:pt x="50330" y="828040"/>
                  </a:lnTo>
                  <a:lnTo>
                    <a:pt x="51308" y="830580"/>
                  </a:lnTo>
                  <a:lnTo>
                    <a:pt x="53187" y="834390"/>
                  </a:lnTo>
                  <a:lnTo>
                    <a:pt x="54622" y="836930"/>
                  </a:lnTo>
                  <a:lnTo>
                    <a:pt x="59309" y="845820"/>
                  </a:lnTo>
                  <a:lnTo>
                    <a:pt x="64109" y="855980"/>
                  </a:lnTo>
                  <a:lnTo>
                    <a:pt x="69062" y="866140"/>
                  </a:lnTo>
                  <a:lnTo>
                    <a:pt x="74231" y="876300"/>
                  </a:lnTo>
                  <a:lnTo>
                    <a:pt x="82169" y="875030"/>
                  </a:lnTo>
                  <a:lnTo>
                    <a:pt x="90195" y="875030"/>
                  </a:lnTo>
                  <a:lnTo>
                    <a:pt x="98285" y="873760"/>
                  </a:lnTo>
                  <a:lnTo>
                    <a:pt x="111721" y="873760"/>
                  </a:lnTo>
                  <a:lnTo>
                    <a:pt x="117716" y="872490"/>
                  </a:lnTo>
                  <a:lnTo>
                    <a:pt x="140081" y="872490"/>
                  </a:lnTo>
                  <a:lnTo>
                    <a:pt x="149059" y="873760"/>
                  </a:lnTo>
                  <a:lnTo>
                    <a:pt x="158127" y="873760"/>
                  </a:lnTo>
                  <a:lnTo>
                    <a:pt x="167246" y="875030"/>
                  </a:lnTo>
                  <a:lnTo>
                    <a:pt x="185534" y="876300"/>
                  </a:lnTo>
                  <a:lnTo>
                    <a:pt x="203695" y="878840"/>
                  </a:lnTo>
                  <a:lnTo>
                    <a:pt x="221551" y="882650"/>
                  </a:lnTo>
                  <a:lnTo>
                    <a:pt x="238874" y="887730"/>
                  </a:lnTo>
                  <a:lnTo>
                    <a:pt x="247307" y="889000"/>
                  </a:lnTo>
                  <a:lnTo>
                    <a:pt x="255384" y="891540"/>
                  </a:lnTo>
                  <a:lnTo>
                    <a:pt x="265455" y="895350"/>
                  </a:lnTo>
                  <a:lnTo>
                    <a:pt x="283387" y="900430"/>
                  </a:lnTo>
                  <a:lnTo>
                    <a:pt x="286816" y="900430"/>
                  </a:lnTo>
                  <a:lnTo>
                    <a:pt x="306666" y="891540"/>
                  </a:lnTo>
                  <a:lnTo>
                    <a:pt x="308737" y="890270"/>
                  </a:lnTo>
                  <a:lnTo>
                    <a:pt x="311137" y="889000"/>
                  </a:lnTo>
                  <a:lnTo>
                    <a:pt x="312686" y="889000"/>
                  </a:lnTo>
                  <a:lnTo>
                    <a:pt x="322897" y="882650"/>
                  </a:lnTo>
                  <a:lnTo>
                    <a:pt x="341896" y="872490"/>
                  </a:lnTo>
                  <a:lnTo>
                    <a:pt x="363283" y="861060"/>
                  </a:lnTo>
                  <a:lnTo>
                    <a:pt x="382993" y="848360"/>
                  </a:lnTo>
                  <a:lnTo>
                    <a:pt x="410222" y="831850"/>
                  </a:lnTo>
                  <a:lnTo>
                    <a:pt x="424751" y="822960"/>
                  </a:lnTo>
                  <a:lnTo>
                    <a:pt x="443738" y="808990"/>
                  </a:lnTo>
                  <a:lnTo>
                    <a:pt x="441515" y="811530"/>
                  </a:lnTo>
                  <a:lnTo>
                    <a:pt x="456234" y="800100"/>
                  </a:lnTo>
                  <a:lnTo>
                    <a:pt x="457987" y="798830"/>
                  </a:lnTo>
                  <a:lnTo>
                    <a:pt x="468515" y="791210"/>
                  </a:lnTo>
                  <a:lnTo>
                    <a:pt x="479044" y="783590"/>
                  </a:lnTo>
                  <a:lnTo>
                    <a:pt x="535533" y="735330"/>
                  </a:lnTo>
                  <a:lnTo>
                    <a:pt x="574865" y="692150"/>
                  </a:lnTo>
                  <a:lnTo>
                    <a:pt x="602869" y="654050"/>
                  </a:lnTo>
                  <a:lnTo>
                    <a:pt x="609015" y="645160"/>
                  </a:lnTo>
                  <a:lnTo>
                    <a:pt x="613397" y="637540"/>
                  </a:lnTo>
                  <a:lnTo>
                    <a:pt x="610730" y="642620"/>
                  </a:lnTo>
                  <a:lnTo>
                    <a:pt x="613613" y="637540"/>
                  </a:lnTo>
                  <a:lnTo>
                    <a:pt x="625170" y="617220"/>
                  </a:lnTo>
                  <a:lnTo>
                    <a:pt x="635304" y="596900"/>
                  </a:lnTo>
                  <a:lnTo>
                    <a:pt x="635939" y="595630"/>
                  </a:lnTo>
                  <a:lnTo>
                    <a:pt x="634936" y="596900"/>
                  </a:lnTo>
                  <a:lnTo>
                    <a:pt x="637222" y="591820"/>
                  </a:lnTo>
                  <a:lnTo>
                    <a:pt x="640092" y="584200"/>
                  </a:lnTo>
                  <a:lnTo>
                    <a:pt x="642683" y="577850"/>
                  </a:lnTo>
                  <a:lnTo>
                    <a:pt x="646239" y="568960"/>
                  </a:lnTo>
                  <a:lnTo>
                    <a:pt x="647712" y="563880"/>
                  </a:lnTo>
                  <a:lnTo>
                    <a:pt x="652259" y="549910"/>
                  </a:lnTo>
                  <a:lnTo>
                    <a:pt x="657085" y="530860"/>
                  </a:lnTo>
                  <a:lnTo>
                    <a:pt x="661314" y="510540"/>
                  </a:lnTo>
                  <a:lnTo>
                    <a:pt x="664070" y="490220"/>
                  </a:lnTo>
                  <a:lnTo>
                    <a:pt x="664133" y="491490"/>
                  </a:lnTo>
                  <a:lnTo>
                    <a:pt x="664260" y="490220"/>
                  </a:lnTo>
                  <a:lnTo>
                    <a:pt x="665010" y="482600"/>
                  </a:lnTo>
                  <a:lnTo>
                    <a:pt x="665670" y="472440"/>
                  </a:lnTo>
                  <a:lnTo>
                    <a:pt x="666064" y="46228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sp>
          <p:nvSpPr>
            <p:cNvPr id="26" name="object 42">
              <a:extLst>
                <a:ext uri="{FF2B5EF4-FFF2-40B4-BE49-F238E27FC236}">
                  <a16:creationId xmlns:a16="http://schemas.microsoft.com/office/drawing/2014/main" id="{201A9CBF-4C00-2C46-841F-1289E49E2DD0}"/>
                </a:ext>
              </a:extLst>
            </p:cNvPr>
            <p:cNvSpPr/>
            <p:nvPr/>
          </p:nvSpPr>
          <p:spPr>
            <a:xfrm>
              <a:off x="6322936" y="4998412"/>
              <a:ext cx="708660" cy="897255"/>
            </a:xfrm>
            <a:custGeom>
              <a:avLst/>
              <a:gdLst/>
              <a:ahLst/>
              <a:cxnLst/>
              <a:rect l="l" t="t" r="r" b="b"/>
              <a:pathLst>
                <a:path w="708659" h="897254">
                  <a:moveTo>
                    <a:pt x="375169" y="0"/>
                  </a:moveTo>
                  <a:lnTo>
                    <a:pt x="125754" y="429120"/>
                  </a:lnTo>
                  <a:lnTo>
                    <a:pt x="9663" y="284213"/>
                  </a:lnTo>
                  <a:lnTo>
                    <a:pt x="2736" y="331400"/>
                  </a:lnTo>
                  <a:lnTo>
                    <a:pt x="0" y="378906"/>
                  </a:lnTo>
                  <a:lnTo>
                    <a:pt x="1324" y="426448"/>
                  </a:lnTo>
                  <a:lnTo>
                    <a:pt x="6581" y="473744"/>
                  </a:lnTo>
                  <a:lnTo>
                    <a:pt x="15640" y="520512"/>
                  </a:lnTo>
                  <a:lnTo>
                    <a:pt x="28373" y="566470"/>
                  </a:lnTo>
                  <a:lnTo>
                    <a:pt x="44651" y="611336"/>
                  </a:lnTo>
                  <a:lnTo>
                    <a:pt x="64343" y="654827"/>
                  </a:lnTo>
                  <a:lnTo>
                    <a:pt x="87321" y="696662"/>
                  </a:lnTo>
                  <a:lnTo>
                    <a:pt x="113456" y="736559"/>
                  </a:lnTo>
                  <a:lnTo>
                    <a:pt x="142618" y="774234"/>
                  </a:lnTo>
                  <a:lnTo>
                    <a:pt x="174678" y="809408"/>
                  </a:lnTo>
                  <a:lnTo>
                    <a:pt x="209507" y="841796"/>
                  </a:lnTo>
                  <a:lnTo>
                    <a:pt x="246976" y="871117"/>
                  </a:lnTo>
                  <a:lnTo>
                    <a:pt x="286955" y="897089"/>
                  </a:lnTo>
                  <a:lnTo>
                    <a:pt x="321081" y="888555"/>
                  </a:lnTo>
                  <a:lnTo>
                    <a:pt x="356136" y="885212"/>
                  </a:lnTo>
                  <a:lnTo>
                    <a:pt x="391266" y="887131"/>
                  </a:lnTo>
                  <a:lnTo>
                    <a:pt x="425613" y="894384"/>
                  </a:lnTo>
                  <a:lnTo>
                    <a:pt x="467679" y="867081"/>
                  </a:lnTo>
                  <a:lnTo>
                    <a:pt x="507393" y="836361"/>
                  </a:lnTo>
                  <a:lnTo>
                    <a:pt x="544450" y="802488"/>
                  </a:lnTo>
                  <a:lnTo>
                    <a:pt x="578542" y="765728"/>
                  </a:lnTo>
                  <a:lnTo>
                    <a:pt x="609365" y="726346"/>
                  </a:lnTo>
                  <a:lnTo>
                    <a:pt x="636611" y="684606"/>
                  </a:lnTo>
                  <a:lnTo>
                    <a:pt x="659974" y="640774"/>
                  </a:lnTo>
                  <a:lnTo>
                    <a:pt x="679149" y="595115"/>
                  </a:lnTo>
                  <a:lnTo>
                    <a:pt x="693829" y="547893"/>
                  </a:lnTo>
                  <a:lnTo>
                    <a:pt x="703709" y="499373"/>
                  </a:lnTo>
                  <a:lnTo>
                    <a:pt x="708480" y="449821"/>
                  </a:lnTo>
                  <a:lnTo>
                    <a:pt x="707861" y="402994"/>
                  </a:lnTo>
                  <a:lnTo>
                    <a:pt x="702119" y="356493"/>
                  </a:lnTo>
                  <a:lnTo>
                    <a:pt x="691514" y="310784"/>
                  </a:lnTo>
                  <a:lnTo>
                    <a:pt x="676306" y="266334"/>
                  </a:lnTo>
                  <a:lnTo>
                    <a:pt x="656755" y="223611"/>
                  </a:lnTo>
                  <a:lnTo>
                    <a:pt x="633121" y="183080"/>
                  </a:lnTo>
                  <a:lnTo>
                    <a:pt x="605663" y="145210"/>
                  </a:lnTo>
                  <a:lnTo>
                    <a:pt x="574641" y="110467"/>
                  </a:lnTo>
                  <a:lnTo>
                    <a:pt x="540316" y="79318"/>
                  </a:lnTo>
                  <a:lnTo>
                    <a:pt x="502946" y="52229"/>
                  </a:lnTo>
                  <a:lnTo>
                    <a:pt x="462792" y="29669"/>
                  </a:lnTo>
                  <a:lnTo>
                    <a:pt x="420113" y="12103"/>
                  </a:lnTo>
                  <a:lnTo>
                    <a:pt x="375169"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7" name="object 43">
              <a:extLst>
                <a:ext uri="{FF2B5EF4-FFF2-40B4-BE49-F238E27FC236}">
                  <a16:creationId xmlns:a16="http://schemas.microsoft.com/office/drawing/2014/main" id="{336DE334-701A-E849-BC70-A1E235DE7334}"/>
                </a:ext>
              </a:extLst>
            </p:cNvPr>
            <p:cNvSpPr/>
            <p:nvPr/>
          </p:nvSpPr>
          <p:spPr>
            <a:xfrm>
              <a:off x="6288595" y="4999240"/>
              <a:ext cx="768985" cy="934719"/>
            </a:xfrm>
            <a:custGeom>
              <a:avLst/>
              <a:gdLst/>
              <a:ahLst/>
              <a:cxnLst/>
              <a:rect l="l" t="t" r="r" b="b"/>
              <a:pathLst>
                <a:path w="768984" h="934720">
                  <a:moveTo>
                    <a:pt x="64211" y="405130"/>
                  </a:moveTo>
                  <a:lnTo>
                    <a:pt x="63550" y="404190"/>
                  </a:lnTo>
                  <a:lnTo>
                    <a:pt x="63677" y="407670"/>
                  </a:lnTo>
                  <a:lnTo>
                    <a:pt x="64211" y="405130"/>
                  </a:lnTo>
                  <a:close/>
                </a:path>
                <a:path w="768984" h="934720">
                  <a:moveTo>
                    <a:pt x="229755" y="346710"/>
                  </a:moveTo>
                  <a:lnTo>
                    <a:pt x="228866" y="348322"/>
                  </a:lnTo>
                  <a:lnTo>
                    <a:pt x="228638" y="349504"/>
                  </a:lnTo>
                  <a:lnTo>
                    <a:pt x="229755" y="346710"/>
                  </a:lnTo>
                  <a:close/>
                </a:path>
                <a:path w="768984" h="934720">
                  <a:moveTo>
                    <a:pt x="234226" y="341630"/>
                  </a:moveTo>
                  <a:lnTo>
                    <a:pt x="234073" y="340360"/>
                  </a:lnTo>
                  <a:lnTo>
                    <a:pt x="228447" y="350520"/>
                  </a:lnTo>
                  <a:lnTo>
                    <a:pt x="228638" y="349504"/>
                  </a:lnTo>
                  <a:lnTo>
                    <a:pt x="227215" y="353060"/>
                  </a:lnTo>
                  <a:lnTo>
                    <a:pt x="225894" y="356870"/>
                  </a:lnTo>
                  <a:lnTo>
                    <a:pt x="228815" y="350520"/>
                  </a:lnTo>
                  <a:lnTo>
                    <a:pt x="229984" y="347980"/>
                  </a:lnTo>
                  <a:lnTo>
                    <a:pt x="234226" y="341630"/>
                  </a:lnTo>
                  <a:close/>
                </a:path>
                <a:path w="768984" h="934720">
                  <a:moveTo>
                    <a:pt x="328803" y="848360"/>
                  </a:moveTo>
                  <a:lnTo>
                    <a:pt x="328726" y="847090"/>
                  </a:lnTo>
                  <a:lnTo>
                    <a:pt x="328688" y="848360"/>
                  </a:lnTo>
                  <a:close/>
                </a:path>
                <a:path w="768984" h="934720">
                  <a:moveTo>
                    <a:pt x="380669" y="41084"/>
                  </a:moveTo>
                  <a:lnTo>
                    <a:pt x="379183" y="43180"/>
                  </a:lnTo>
                  <a:lnTo>
                    <a:pt x="378752" y="44005"/>
                  </a:lnTo>
                  <a:lnTo>
                    <a:pt x="380669" y="41084"/>
                  </a:lnTo>
                  <a:close/>
                </a:path>
                <a:path w="768984" h="934720">
                  <a:moveTo>
                    <a:pt x="415417" y="1435"/>
                  </a:moveTo>
                  <a:lnTo>
                    <a:pt x="411289" y="0"/>
                  </a:lnTo>
                  <a:lnTo>
                    <a:pt x="409511" y="0"/>
                  </a:lnTo>
                  <a:lnTo>
                    <a:pt x="414439" y="1270"/>
                  </a:lnTo>
                  <a:lnTo>
                    <a:pt x="415417" y="1435"/>
                  </a:lnTo>
                  <a:close/>
                </a:path>
                <a:path w="768984" h="934720">
                  <a:moveTo>
                    <a:pt x="458406" y="17894"/>
                  </a:moveTo>
                  <a:lnTo>
                    <a:pt x="453174" y="15240"/>
                  </a:lnTo>
                  <a:lnTo>
                    <a:pt x="458063" y="17780"/>
                  </a:lnTo>
                  <a:lnTo>
                    <a:pt x="458406" y="17894"/>
                  </a:lnTo>
                  <a:close/>
                </a:path>
                <a:path w="768984" h="934720">
                  <a:moveTo>
                    <a:pt x="768883" y="449580"/>
                  </a:moveTo>
                  <a:lnTo>
                    <a:pt x="768032" y="415290"/>
                  </a:lnTo>
                  <a:lnTo>
                    <a:pt x="767118" y="403860"/>
                  </a:lnTo>
                  <a:lnTo>
                    <a:pt x="765898" y="392430"/>
                  </a:lnTo>
                  <a:lnTo>
                    <a:pt x="764832" y="383540"/>
                  </a:lnTo>
                  <a:lnTo>
                    <a:pt x="764679" y="382270"/>
                  </a:lnTo>
                  <a:lnTo>
                    <a:pt x="763498" y="373380"/>
                  </a:lnTo>
                  <a:lnTo>
                    <a:pt x="761834" y="363220"/>
                  </a:lnTo>
                  <a:lnTo>
                    <a:pt x="756259" y="337820"/>
                  </a:lnTo>
                  <a:lnTo>
                    <a:pt x="754672" y="330200"/>
                  </a:lnTo>
                  <a:lnTo>
                    <a:pt x="752767" y="325120"/>
                  </a:lnTo>
                  <a:lnTo>
                    <a:pt x="754189" y="330200"/>
                  </a:lnTo>
                  <a:lnTo>
                    <a:pt x="747649" y="309880"/>
                  </a:lnTo>
                  <a:lnTo>
                    <a:pt x="744270" y="297180"/>
                  </a:lnTo>
                  <a:lnTo>
                    <a:pt x="743242" y="293370"/>
                  </a:lnTo>
                  <a:lnTo>
                    <a:pt x="741159" y="285750"/>
                  </a:lnTo>
                  <a:lnTo>
                    <a:pt x="735850" y="271780"/>
                  </a:lnTo>
                  <a:lnTo>
                    <a:pt x="735368" y="270510"/>
                  </a:lnTo>
                  <a:lnTo>
                    <a:pt x="735241" y="271780"/>
                  </a:lnTo>
                  <a:lnTo>
                    <a:pt x="731913" y="265430"/>
                  </a:lnTo>
                  <a:lnTo>
                    <a:pt x="728078" y="257810"/>
                  </a:lnTo>
                  <a:lnTo>
                    <a:pt x="716381" y="234950"/>
                  </a:lnTo>
                  <a:lnTo>
                    <a:pt x="715733" y="233680"/>
                  </a:lnTo>
                  <a:lnTo>
                    <a:pt x="716280" y="234950"/>
                  </a:lnTo>
                  <a:lnTo>
                    <a:pt x="707847" y="218440"/>
                  </a:lnTo>
                  <a:lnTo>
                    <a:pt x="695439" y="199390"/>
                  </a:lnTo>
                  <a:lnTo>
                    <a:pt x="681050" y="177800"/>
                  </a:lnTo>
                  <a:lnTo>
                    <a:pt x="666635" y="158750"/>
                  </a:lnTo>
                  <a:lnTo>
                    <a:pt x="667931" y="158750"/>
                  </a:lnTo>
                  <a:lnTo>
                    <a:pt x="661187" y="151130"/>
                  </a:lnTo>
                  <a:lnTo>
                    <a:pt x="653415" y="142240"/>
                  </a:lnTo>
                  <a:lnTo>
                    <a:pt x="644982" y="132080"/>
                  </a:lnTo>
                  <a:lnTo>
                    <a:pt x="636219" y="121920"/>
                  </a:lnTo>
                  <a:lnTo>
                    <a:pt x="627164" y="113030"/>
                  </a:lnTo>
                  <a:lnTo>
                    <a:pt x="618858" y="105410"/>
                  </a:lnTo>
                  <a:lnTo>
                    <a:pt x="611505" y="97790"/>
                  </a:lnTo>
                  <a:lnTo>
                    <a:pt x="599135" y="87630"/>
                  </a:lnTo>
                  <a:lnTo>
                    <a:pt x="592670" y="82550"/>
                  </a:lnTo>
                  <a:lnTo>
                    <a:pt x="585800" y="76200"/>
                  </a:lnTo>
                  <a:lnTo>
                    <a:pt x="578383" y="71120"/>
                  </a:lnTo>
                  <a:lnTo>
                    <a:pt x="570433" y="64770"/>
                  </a:lnTo>
                  <a:lnTo>
                    <a:pt x="562317" y="59690"/>
                  </a:lnTo>
                  <a:lnTo>
                    <a:pt x="526427" y="38100"/>
                  </a:lnTo>
                  <a:lnTo>
                    <a:pt x="477494" y="16510"/>
                  </a:lnTo>
                  <a:lnTo>
                    <a:pt x="467550" y="13970"/>
                  </a:lnTo>
                  <a:lnTo>
                    <a:pt x="459155" y="10160"/>
                  </a:lnTo>
                  <a:lnTo>
                    <a:pt x="450735" y="7620"/>
                  </a:lnTo>
                  <a:lnTo>
                    <a:pt x="442214" y="6350"/>
                  </a:lnTo>
                  <a:lnTo>
                    <a:pt x="433539" y="3810"/>
                  </a:lnTo>
                  <a:lnTo>
                    <a:pt x="428472" y="3810"/>
                  </a:lnTo>
                  <a:lnTo>
                    <a:pt x="415417" y="1435"/>
                  </a:lnTo>
                  <a:lnTo>
                    <a:pt x="422148" y="3810"/>
                  </a:lnTo>
                  <a:lnTo>
                    <a:pt x="442188" y="10160"/>
                  </a:lnTo>
                  <a:lnTo>
                    <a:pt x="441083" y="10160"/>
                  </a:lnTo>
                  <a:lnTo>
                    <a:pt x="445604" y="11430"/>
                  </a:lnTo>
                  <a:lnTo>
                    <a:pt x="449808" y="13970"/>
                  </a:lnTo>
                  <a:lnTo>
                    <a:pt x="454113" y="15240"/>
                  </a:lnTo>
                  <a:lnTo>
                    <a:pt x="461149" y="18808"/>
                  </a:lnTo>
                  <a:lnTo>
                    <a:pt x="458406" y="17894"/>
                  </a:lnTo>
                  <a:lnTo>
                    <a:pt x="465670" y="21590"/>
                  </a:lnTo>
                  <a:lnTo>
                    <a:pt x="470954" y="24130"/>
                  </a:lnTo>
                  <a:lnTo>
                    <a:pt x="474002" y="25400"/>
                  </a:lnTo>
                  <a:lnTo>
                    <a:pt x="468757" y="22860"/>
                  </a:lnTo>
                  <a:lnTo>
                    <a:pt x="466382" y="21590"/>
                  </a:lnTo>
                  <a:lnTo>
                    <a:pt x="467525" y="21932"/>
                  </a:lnTo>
                  <a:lnTo>
                    <a:pt x="474814" y="25400"/>
                  </a:lnTo>
                  <a:lnTo>
                    <a:pt x="475526" y="25400"/>
                  </a:lnTo>
                  <a:lnTo>
                    <a:pt x="469836" y="22644"/>
                  </a:lnTo>
                  <a:lnTo>
                    <a:pt x="470509" y="22860"/>
                  </a:lnTo>
                  <a:lnTo>
                    <a:pt x="480631" y="27940"/>
                  </a:lnTo>
                  <a:lnTo>
                    <a:pt x="495515" y="35560"/>
                  </a:lnTo>
                  <a:lnTo>
                    <a:pt x="502196" y="40640"/>
                  </a:lnTo>
                  <a:lnTo>
                    <a:pt x="503669" y="40640"/>
                  </a:lnTo>
                  <a:lnTo>
                    <a:pt x="505561" y="41910"/>
                  </a:lnTo>
                  <a:lnTo>
                    <a:pt x="513461" y="46990"/>
                  </a:lnTo>
                  <a:lnTo>
                    <a:pt x="555167" y="78740"/>
                  </a:lnTo>
                  <a:lnTo>
                    <a:pt x="592162" y="114300"/>
                  </a:lnTo>
                  <a:lnTo>
                    <a:pt x="624408" y="154940"/>
                  </a:lnTo>
                  <a:lnTo>
                    <a:pt x="651852" y="198120"/>
                  </a:lnTo>
                  <a:lnTo>
                    <a:pt x="674484" y="243840"/>
                  </a:lnTo>
                  <a:lnTo>
                    <a:pt x="692251" y="290830"/>
                  </a:lnTo>
                  <a:lnTo>
                    <a:pt x="692543" y="293370"/>
                  </a:lnTo>
                  <a:lnTo>
                    <a:pt x="691756" y="290830"/>
                  </a:lnTo>
                  <a:lnTo>
                    <a:pt x="690689" y="288290"/>
                  </a:lnTo>
                  <a:lnTo>
                    <a:pt x="692975" y="295910"/>
                  </a:lnTo>
                  <a:lnTo>
                    <a:pt x="695604" y="302260"/>
                  </a:lnTo>
                  <a:lnTo>
                    <a:pt x="697445" y="309880"/>
                  </a:lnTo>
                  <a:lnTo>
                    <a:pt x="704659" y="341630"/>
                  </a:lnTo>
                  <a:lnTo>
                    <a:pt x="706348" y="351790"/>
                  </a:lnTo>
                  <a:lnTo>
                    <a:pt x="707821" y="361950"/>
                  </a:lnTo>
                  <a:lnTo>
                    <a:pt x="709472" y="372110"/>
                  </a:lnTo>
                  <a:lnTo>
                    <a:pt x="710222" y="379730"/>
                  </a:lnTo>
                  <a:lnTo>
                    <a:pt x="709142" y="382270"/>
                  </a:lnTo>
                  <a:lnTo>
                    <a:pt x="708901" y="384810"/>
                  </a:lnTo>
                  <a:lnTo>
                    <a:pt x="709091" y="383540"/>
                  </a:lnTo>
                  <a:lnTo>
                    <a:pt x="710666" y="406400"/>
                  </a:lnTo>
                  <a:lnTo>
                    <a:pt x="711479" y="412750"/>
                  </a:lnTo>
                  <a:lnTo>
                    <a:pt x="710717" y="421640"/>
                  </a:lnTo>
                  <a:lnTo>
                    <a:pt x="710577" y="430530"/>
                  </a:lnTo>
                  <a:lnTo>
                    <a:pt x="710171" y="444500"/>
                  </a:lnTo>
                  <a:lnTo>
                    <a:pt x="709726" y="452120"/>
                  </a:lnTo>
                  <a:lnTo>
                    <a:pt x="708888" y="458470"/>
                  </a:lnTo>
                  <a:lnTo>
                    <a:pt x="707275" y="473710"/>
                  </a:lnTo>
                  <a:lnTo>
                    <a:pt x="705091" y="487680"/>
                  </a:lnTo>
                  <a:lnTo>
                    <a:pt x="702678" y="500380"/>
                  </a:lnTo>
                  <a:lnTo>
                    <a:pt x="700354" y="513080"/>
                  </a:lnTo>
                  <a:lnTo>
                    <a:pt x="693661" y="537210"/>
                  </a:lnTo>
                  <a:lnTo>
                    <a:pt x="695566" y="539750"/>
                  </a:lnTo>
                  <a:lnTo>
                    <a:pt x="690727" y="553720"/>
                  </a:lnTo>
                  <a:lnTo>
                    <a:pt x="688441" y="557530"/>
                  </a:lnTo>
                  <a:lnTo>
                    <a:pt x="686308" y="561340"/>
                  </a:lnTo>
                  <a:lnTo>
                    <a:pt x="681926" y="574040"/>
                  </a:lnTo>
                  <a:lnTo>
                    <a:pt x="680948" y="579120"/>
                  </a:lnTo>
                  <a:lnTo>
                    <a:pt x="678815" y="585470"/>
                  </a:lnTo>
                  <a:lnTo>
                    <a:pt x="675906" y="593090"/>
                  </a:lnTo>
                  <a:lnTo>
                    <a:pt x="672592" y="600710"/>
                  </a:lnTo>
                  <a:lnTo>
                    <a:pt x="668743" y="608330"/>
                  </a:lnTo>
                  <a:lnTo>
                    <a:pt x="665226" y="614680"/>
                  </a:lnTo>
                  <a:lnTo>
                    <a:pt x="662457" y="621030"/>
                  </a:lnTo>
                  <a:lnTo>
                    <a:pt x="660869" y="626110"/>
                  </a:lnTo>
                  <a:lnTo>
                    <a:pt x="660742" y="624840"/>
                  </a:lnTo>
                  <a:lnTo>
                    <a:pt x="659345" y="628650"/>
                  </a:lnTo>
                  <a:lnTo>
                    <a:pt x="655777" y="633730"/>
                  </a:lnTo>
                  <a:lnTo>
                    <a:pt x="653935" y="636270"/>
                  </a:lnTo>
                  <a:lnTo>
                    <a:pt x="653618" y="636270"/>
                  </a:lnTo>
                  <a:lnTo>
                    <a:pt x="653389" y="640080"/>
                  </a:lnTo>
                  <a:lnTo>
                    <a:pt x="647192" y="648970"/>
                  </a:lnTo>
                  <a:lnTo>
                    <a:pt x="643509" y="656590"/>
                  </a:lnTo>
                  <a:lnTo>
                    <a:pt x="642505" y="659130"/>
                  </a:lnTo>
                  <a:lnTo>
                    <a:pt x="645147" y="654050"/>
                  </a:lnTo>
                  <a:lnTo>
                    <a:pt x="646811" y="652780"/>
                  </a:lnTo>
                  <a:lnTo>
                    <a:pt x="644017" y="659130"/>
                  </a:lnTo>
                  <a:lnTo>
                    <a:pt x="640435" y="664210"/>
                  </a:lnTo>
                  <a:lnTo>
                    <a:pt x="637146" y="669290"/>
                  </a:lnTo>
                  <a:lnTo>
                    <a:pt x="632421" y="675640"/>
                  </a:lnTo>
                  <a:lnTo>
                    <a:pt x="630364" y="676910"/>
                  </a:lnTo>
                  <a:lnTo>
                    <a:pt x="634682" y="669290"/>
                  </a:lnTo>
                  <a:lnTo>
                    <a:pt x="631710" y="674370"/>
                  </a:lnTo>
                  <a:lnTo>
                    <a:pt x="628192" y="679450"/>
                  </a:lnTo>
                  <a:lnTo>
                    <a:pt x="624001" y="685800"/>
                  </a:lnTo>
                  <a:lnTo>
                    <a:pt x="607517" y="708660"/>
                  </a:lnTo>
                  <a:lnTo>
                    <a:pt x="603300" y="713740"/>
                  </a:lnTo>
                  <a:lnTo>
                    <a:pt x="598360" y="718820"/>
                  </a:lnTo>
                  <a:lnTo>
                    <a:pt x="593420" y="725170"/>
                  </a:lnTo>
                  <a:lnTo>
                    <a:pt x="559193" y="762000"/>
                  </a:lnTo>
                  <a:lnTo>
                    <a:pt x="518287" y="800100"/>
                  </a:lnTo>
                  <a:lnTo>
                    <a:pt x="507288" y="807720"/>
                  </a:lnTo>
                  <a:lnTo>
                    <a:pt x="485101" y="825500"/>
                  </a:lnTo>
                  <a:lnTo>
                    <a:pt x="470166" y="835660"/>
                  </a:lnTo>
                  <a:lnTo>
                    <a:pt x="466610" y="838200"/>
                  </a:lnTo>
                  <a:lnTo>
                    <a:pt x="456069" y="844550"/>
                  </a:lnTo>
                  <a:lnTo>
                    <a:pt x="452729" y="845820"/>
                  </a:lnTo>
                  <a:lnTo>
                    <a:pt x="448589" y="845820"/>
                  </a:lnTo>
                  <a:lnTo>
                    <a:pt x="439204" y="843280"/>
                  </a:lnTo>
                  <a:lnTo>
                    <a:pt x="434708" y="843280"/>
                  </a:lnTo>
                  <a:lnTo>
                    <a:pt x="417245" y="840740"/>
                  </a:lnTo>
                  <a:lnTo>
                    <a:pt x="372567" y="840740"/>
                  </a:lnTo>
                  <a:lnTo>
                    <a:pt x="381355" y="842010"/>
                  </a:lnTo>
                  <a:lnTo>
                    <a:pt x="403288" y="842010"/>
                  </a:lnTo>
                  <a:lnTo>
                    <a:pt x="411492" y="844550"/>
                  </a:lnTo>
                  <a:lnTo>
                    <a:pt x="382587" y="844550"/>
                  </a:lnTo>
                  <a:lnTo>
                    <a:pt x="376288" y="845820"/>
                  </a:lnTo>
                  <a:lnTo>
                    <a:pt x="372643" y="843280"/>
                  </a:lnTo>
                  <a:lnTo>
                    <a:pt x="351485" y="845820"/>
                  </a:lnTo>
                  <a:lnTo>
                    <a:pt x="346049" y="845820"/>
                  </a:lnTo>
                  <a:lnTo>
                    <a:pt x="335102" y="848360"/>
                  </a:lnTo>
                  <a:lnTo>
                    <a:pt x="328803" y="848360"/>
                  </a:lnTo>
                  <a:lnTo>
                    <a:pt x="328739" y="849630"/>
                  </a:lnTo>
                  <a:lnTo>
                    <a:pt x="328561" y="848360"/>
                  </a:lnTo>
                  <a:lnTo>
                    <a:pt x="327748" y="848360"/>
                  </a:lnTo>
                  <a:lnTo>
                    <a:pt x="320776" y="844550"/>
                  </a:lnTo>
                  <a:lnTo>
                    <a:pt x="318592" y="843280"/>
                  </a:lnTo>
                  <a:lnTo>
                    <a:pt x="312737" y="839470"/>
                  </a:lnTo>
                  <a:lnTo>
                    <a:pt x="311607" y="839470"/>
                  </a:lnTo>
                  <a:lnTo>
                    <a:pt x="309753" y="838200"/>
                  </a:lnTo>
                  <a:lnTo>
                    <a:pt x="306260" y="834390"/>
                  </a:lnTo>
                  <a:lnTo>
                    <a:pt x="299046" y="829310"/>
                  </a:lnTo>
                  <a:lnTo>
                    <a:pt x="286029" y="819150"/>
                  </a:lnTo>
                  <a:lnTo>
                    <a:pt x="268986" y="805180"/>
                  </a:lnTo>
                  <a:lnTo>
                    <a:pt x="255587" y="795020"/>
                  </a:lnTo>
                  <a:lnTo>
                    <a:pt x="244360" y="786130"/>
                  </a:lnTo>
                  <a:lnTo>
                    <a:pt x="242214" y="783590"/>
                  </a:lnTo>
                  <a:lnTo>
                    <a:pt x="241134" y="782320"/>
                  </a:lnTo>
                  <a:lnTo>
                    <a:pt x="238125" y="779780"/>
                  </a:lnTo>
                  <a:lnTo>
                    <a:pt x="235178" y="775970"/>
                  </a:lnTo>
                  <a:lnTo>
                    <a:pt x="237032" y="778510"/>
                  </a:lnTo>
                  <a:lnTo>
                    <a:pt x="241020" y="783590"/>
                  </a:lnTo>
                  <a:lnTo>
                    <a:pt x="234708" y="778510"/>
                  </a:lnTo>
                  <a:lnTo>
                    <a:pt x="232283" y="774700"/>
                  </a:lnTo>
                  <a:lnTo>
                    <a:pt x="220065" y="763270"/>
                  </a:lnTo>
                  <a:lnTo>
                    <a:pt x="216585" y="758190"/>
                  </a:lnTo>
                  <a:lnTo>
                    <a:pt x="203593" y="744220"/>
                  </a:lnTo>
                  <a:lnTo>
                    <a:pt x="200393" y="740410"/>
                  </a:lnTo>
                  <a:lnTo>
                    <a:pt x="198247" y="737870"/>
                  </a:lnTo>
                  <a:lnTo>
                    <a:pt x="197599" y="740410"/>
                  </a:lnTo>
                  <a:lnTo>
                    <a:pt x="194348" y="734060"/>
                  </a:lnTo>
                  <a:lnTo>
                    <a:pt x="189788" y="727710"/>
                  </a:lnTo>
                  <a:lnTo>
                    <a:pt x="187477" y="723900"/>
                  </a:lnTo>
                  <a:lnTo>
                    <a:pt x="190931" y="726440"/>
                  </a:lnTo>
                  <a:lnTo>
                    <a:pt x="188912" y="723900"/>
                  </a:lnTo>
                  <a:lnTo>
                    <a:pt x="185864" y="720090"/>
                  </a:lnTo>
                  <a:lnTo>
                    <a:pt x="185089" y="718820"/>
                  </a:lnTo>
                  <a:lnTo>
                    <a:pt x="181952" y="713740"/>
                  </a:lnTo>
                  <a:lnTo>
                    <a:pt x="177965" y="708660"/>
                  </a:lnTo>
                  <a:lnTo>
                    <a:pt x="183400" y="718820"/>
                  </a:lnTo>
                  <a:lnTo>
                    <a:pt x="177711" y="709930"/>
                  </a:lnTo>
                  <a:lnTo>
                    <a:pt x="172720" y="702310"/>
                  </a:lnTo>
                  <a:lnTo>
                    <a:pt x="164122" y="689610"/>
                  </a:lnTo>
                  <a:lnTo>
                    <a:pt x="160629" y="684530"/>
                  </a:lnTo>
                  <a:lnTo>
                    <a:pt x="157111" y="678180"/>
                  </a:lnTo>
                  <a:lnTo>
                    <a:pt x="156171" y="676910"/>
                  </a:lnTo>
                  <a:lnTo>
                    <a:pt x="153390" y="673100"/>
                  </a:lnTo>
                  <a:lnTo>
                    <a:pt x="149313" y="668020"/>
                  </a:lnTo>
                  <a:lnTo>
                    <a:pt x="153682" y="676910"/>
                  </a:lnTo>
                  <a:lnTo>
                    <a:pt x="149326" y="670560"/>
                  </a:lnTo>
                  <a:lnTo>
                    <a:pt x="145275" y="662940"/>
                  </a:lnTo>
                  <a:lnTo>
                    <a:pt x="142214" y="657860"/>
                  </a:lnTo>
                  <a:lnTo>
                    <a:pt x="139192" y="652780"/>
                  </a:lnTo>
                  <a:lnTo>
                    <a:pt x="137693" y="647700"/>
                  </a:lnTo>
                  <a:lnTo>
                    <a:pt x="137337" y="643890"/>
                  </a:lnTo>
                  <a:lnTo>
                    <a:pt x="140233" y="648970"/>
                  </a:lnTo>
                  <a:lnTo>
                    <a:pt x="142735" y="654050"/>
                  </a:lnTo>
                  <a:lnTo>
                    <a:pt x="146100" y="659130"/>
                  </a:lnTo>
                  <a:lnTo>
                    <a:pt x="138112" y="643890"/>
                  </a:lnTo>
                  <a:lnTo>
                    <a:pt x="129451" y="627380"/>
                  </a:lnTo>
                  <a:lnTo>
                    <a:pt x="119011" y="607060"/>
                  </a:lnTo>
                  <a:lnTo>
                    <a:pt x="115087" y="599440"/>
                  </a:lnTo>
                  <a:lnTo>
                    <a:pt x="118224" y="607060"/>
                  </a:lnTo>
                  <a:lnTo>
                    <a:pt x="110998" y="591820"/>
                  </a:lnTo>
                  <a:lnTo>
                    <a:pt x="90157" y="539750"/>
                  </a:lnTo>
                  <a:lnTo>
                    <a:pt x="72872" y="474980"/>
                  </a:lnTo>
                  <a:lnTo>
                    <a:pt x="63525" y="420370"/>
                  </a:lnTo>
                  <a:lnTo>
                    <a:pt x="61582" y="405130"/>
                  </a:lnTo>
                  <a:lnTo>
                    <a:pt x="61137" y="408940"/>
                  </a:lnTo>
                  <a:lnTo>
                    <a:pt x="60464" y="412750"/>
                  </a:lnTo>
                  <a:lnTo>
                    <a:pt x="60185" y="417830"/>
                  </a:lnTo>
                  <a:lnTo>
                    <a:pt x="59232" y="408940"/>
                  </a:lnTo>
                  <a:lnTo>
                    <a:pt x="58635" y="401320"/>
                  </a:lnTo>
                  <a:lnTo>
                    <a:pt x="58127" y="396582"/>
                  </a:lnTo>
                  <a:lnTo>
                    <a:pt x="63550" y="404190"/>
                  </a:lnTo>
                  <a:lnTo>
                    <a:pt x="63157" y="393700"/>
                  </a:lnTo>
                  <a:lnTo>
                    <a:pt x="62966" y="388620"/>
                  </a:lnTo>
                  <a:lnTo>
                    <a:pt x="62585" y="378460"/>
                  </a:lnTo>
                  <a:lnTo>
                    <a:pt x="62230" y="370840"/>
                  </a:lnTo>
                  <a:lnTo>
                    <a:pt x="62534" y="372110"/>
                  </a:lnTo>
                  <a:lnTo>
                    <a:pt x="62572" y="370840"/>
                  </a:lnTo>
                  <a:lnTo>
                    <a:pt x="62661" y="368300"/>
                  </a:lnTo>
                  <a:lnTo>
                    <a:pt x="62953" y="361950"/>
                  </a:lnTo>
                  <a:lnTo>
                    <a:pt x="62992" y="359410"/>
                  </a:lnTo>
                  <a:lnTo>
                    <a:pt x="63550" y="356870"/>
                  </a:lnTo>
                  <a:lnTo>
                    <a:pt x="63855" y="354330"/>
                  </a:lnTo>
                  <a:lnTo>
                    <a:pt x="64401" y="350520"/>
                  </a:lnTo>
                  <a:lnTo>
                    <a:pt x="64643" y="349504"/>
                  </a:lnTo>
                  <a:lnTo>
                    <a:pt x="64579" y="347980"/>
                  </a:lnTo>
                  <a:lnTo>
                    <a:pt x="64439" y="346710"/>
                  </a:lnTo>
                  <a:lnTo>
                    <a:pt x="65620" y="349250"/>
                  </a:lnTo>
                  <a:lnTo>
                    <a:pt x="69088" y="353060"/>
                  </a:lnTo>
                  <a:lnTo>
                    <a:pt x="72821" y="355600"/>
                  </a:lnTo>
                  <a:lnTo>
                    <a:pt x="76504" y="361950"/>
                  </a:lnTo>
                  <a:lnTo>
                    <a:pt x="104609" y="396240"/>
                  </a:lnTo>
                  <a:lnTo>
                    <a:pt x="126758" y="421640"/>
                  </a:lnTo>
                  <a:lnTo>
                    <a:pt x="141211" y="439420"/>
                  </a:lnTo>
                  <a:lnTo>
                    <a:pt x="160489" y="461010"/>
                  </a:lnTo>
                  <a:lnTo>
                    <a:pt x="160756" y="462280"/>
                  </a:lnTo>
                  <a:lnTo>
                    <a:pt x="161036" y="462280"/>
                  </a:lnTo>
                  <a:lnTo>
                    <a:pt x="161226" y="461010"/>
                  </a:lnTo>
                  <a:lnTo>
                    <a:pt x="173431" y="444500"/>
                  </a:lnTo>
                  <a:lnTo>
                    <a:pt x="181483" y="433070"/>
                  </a:lnTo>
                  <a:lnTo>
                    <a:pt x="194246" y="410210"/>
                  </a:lnTo>
                  <a:lnTo>
                    <a:pt x="210007" y="381000"/>
                  </a:lnTo>
                  <a:lnTo>
                    <a:pt x="214731" y="373380"/>
                  </a:lnTo>
                  <a:lnTo>
                    <a:pt x="215442" y="374650"/>
                  </a:lnTo>
                  <a:lnTo>
                    <a:pt x="214312" y="377190"/>
                  </a:lnTo>
                  <a:lnTo>
                    <a:pt x="213487" y="379730"/>
                  </a:lnTo>
                  <a:lnTo>
                    <a:pt x="216446" y="373380"/>
                  </a:lnTo>
                  <a:lnTo>
                    <a:pt x="218821" y="368300"/>
                  </a:lnTo>
                  <a:lnTo>
                    <a:pt x="220662" y="364490"/>
                  </a:lnTo>
                  <a:lnTo>
                    <a:pt x="222275" y="360680"/>
                  </a:lnTo>
                  <a:lnTo>
                    <a:pt x="226936" y="351790"/>
                  </a:lnTo>
                  <a:lnTo>
                    <a:pt x="228346" y="349250"/>
                  </a:lnTo>
                  <a:lnTo>
                    <a:pt x="228866" y="348322"/>
                  </a:lnTo>
                  <a:lnTo>
                    <a:pt x="229400" y="345440"/>
                  </a:lnTo>
                  <a:lnTo>
                    <a:pt x="226326" y="349250"/>
                  </a:lnTo>
                  <a:lnTo>
                    <a:pt x="238874" y="325120"/>
                  </a:lnTo>
                  <a:lnTo>
                    <a:pt x="239102" y="327660"/>
                  </a:lnTo>
                  <a:lnTo>
                    <a:pt x="240169" y="325120"/>
                  </a:lnTo>
                  <a:lnTo>
                    <a:pt x="241249" y="322580"/>
                  </a:lnTo>
                  <a:lnTo>
                    <a:pt x="244208" y="314960"/>
                  </a:lnTo>
                  <a:lnTo>
                    <a:pt x="249021" y="304800"/>
                  </a:lnTo>
                  <a:lnTo>
                    <a:pt x="256705" y="290830"/>
                  </a:lnTo>
                  <a:lnTo>
                    <a:pt x="272554" y="261620"/>
                  </a:lnTo>
                  <a:lnTo>
                    <a:pt x="288582" y="231140"/>
                  </a:lnTo>
                  <a:lnTo>
                    <a:pt x="307428" y="195580"/>
                  </a:lnTo>
                  <a:lnTo>
                    <a:pt x="320217" y="171450"/>
                  </a:lnTo>
                  <a:lnTo>
                    <a:pt x="320179" y="172720"/>
                  </a:lnTo>
                  <a:lnTo>
                    <a:pt x="311937" y="189230"/>
                  </a:lnTo>
                  <a:lnTo>
                    <a:pt x="318782" y="176530"/>
                  </a:lnTo>
                  <a:lnTo>
                    <a:pt x="320802" y="172720"/>
                  </a:lnTo>
                  <a:lnTo>
                    <a:pt x="321475" y="171450"/>
                  </a:lnTo>
                  <a:lnTo>
                    <a:pt x="320421" y="172720"/>
                  </a:lnTo>
                  <a:lnTo>
                    <a:pt x="321081" y="171450"/>
                  </a:lnTo>
                  <a:lnTo>
                    <a:pt x="323062" y="167640"/>
                  </a:lnTo>
                  <a:lnTo>
                    <a:pt x="324789" y="163830"/>
                  </a:lnTo>
                  <a:lnTo>
                    <a:pt x="325945" y="161290"/>
                  </a:lnTo>
                  <a:lnTo>
                    <a:pt x="325653" y="162560"/>
                  </a:lnTo>
                  <a:lnTo>
                    <a:pt x="326288" y="161290"/>
                  </a:lnTo>
                  <a:lnTo>
                    <a:pt x="337083" y="139700"/>
                  </a:lnTo>
                  <a:lnTo>
                    <a:pt x="349516" y="115570"/>
                  </a:lnTo>
                  <a:lnTo>
                    <a:pt x="361696" y="92710"/>
                  </a:lnTo>
                  <a:lnTo>
                    <a:pt x="372351" y="71120"/>
                  </a:lnTo>
                  <a:lnTo>
                    <a:pt x="373418" y="68580"/>
                  </a:lnTo>
                  <a:lnTo>
                    <a:pt x="375932" y="60960"/>
                  </a:lnTo>
                  <a:lnTo>
                    <a:pt x="379590" y="52070"/>
                  </a:lnTo>
                  <a:lnTo>
                    <a:pt x="382384" y="45720"/>
                  </a:lnTo>
                  <a:lnTo>
                    <a:pt x="384060" y="41910"/>
                  </a:lnTo>
                  <a:lnTo>
                    <a:pt x="388874" y="33020"/>
                  </a:lnTo>
                  <a:lnTo>
                    <a:pt x="393344" y="24130"/>
                  </a:lnTo>
                  <a:lnTo>
                    <a:pt x="396659" y="19050"/>
                  </a:lnTo>
                  <a:lnTo>
                    <a:pt x="397294" y="17780"/>
                  </a:lnTo>
                  <a:lnTo>
                    <a:pt x="397941" y="16510"/>
                  </a:lnTo>
                  <a:lnTo>
                    <a:pt x="409511" y="0"/>
                  </a:lnTo>
                  <a:lnTo>
                    <a:pt x="393090" y="22860"/>
                  </a:lnTo>
                  <a:lnTo>
                    <a:pt x="392811" y="23774"/>
                  </a:lnTo>
                  <a:lnTo>
                    <a:pt x="385025" y="34290"/>
                  </a:lnTo>
                  <a:lnTo>
                    <a:pt x="380669" y="41084"/>
                  </a:lnTo>
                  <a:lnTo>
                    <a:pt x="383667" y="36830"/>
                  </a:lnTo>
                  <a:lnTo>
                    <a:pt x="390093" y="27940"/>
                  </a:lnTo>
                  <a:lnTo>
                    <a:pt x="392645" y="24320"/>
                  </a:lnTo>
                  <a:lnTo>
                    <a:pt x="392315" y="25400"/>
                  </a:lnTo>
                  <a:lnTo>
                    <a:pt x="377837" y="45720"/>
                  </a:lnTo>
                  <a:lnTo>
                    <a:pt x="378752" y="44005"/>
                  </a:lnTo>
                  <a:lnTo>
                    <a:pt x="376770" y="46990"/>
                  </a:lnTo>
                  <a:lnTo>
                    <a:pt x="373316" y="52070"/>
                  </a:lnTo>
                  <a:lnTo>
                    <a:pt x="372859" y="52070"/>
                  </a:lnTo>
                  <a:lnTo>
                    <a:pt x="372084" y="53340"/>
                  </a:lnTo>
                  <a:lnTo>
                    <a:pt x="367690" y="59690"/>
                  </a:lnTo>
                  <a:lnTo>
                    <a:pt x="344182" y="93980"/>
                  </a:lnTo>
                  <a:lnTo>
                    <a:pt x="331330" y="113030"/>
                  </a:lnTo>
                  <a:lnTo>
                    <a:pt x="320573" y="129540"/>
                  </a:lnTo>
                  <a:lnTo>
                    <a:pt x="310184" y="146050"/>
                  </a:lnTo>
                  <a:lnTo>
                    <a:pt x="298323" y="163830"/>
                  </a:lnTo>
                  <a:lnTo>
                    <a:pt x="299986" y="160020"/>
                  </a:lnTo>
                  <a:lnTo>
                    <a:pt x="270891" y="203200"/>
                  </a:lnTo>
                  <a:lnTo>
                    <a:pt x="274116" y="199390"/>
                  </a:lnTo>
                  <a:lnTo>
                    <a:pt x="277253" y="195580"/>
                  </a:lnTo>
                  <a:lnTo>
                    <a:pt x="270814" y="205740"/>
                  </a:lnTo>
                  <a:lnTo>
                    <a:pt x="261962" y="218440"/>
                  </a:lnTo>
                  <a:lnTo>
                    <a:pt x="254330" y="229870"/>
                  </a:lnTo>
                  <a:lnTo>
                    <a:pt x="240258" y="250190"/>
                  </a:lnTo>
                  <a:lnTo>
                    <a:pt x="232333" y="264160"/>
                  </a:lnTo>
                  <a:lnTo>
                    <a:pt x="180657" y="345440"/>
                  </a:lnTo>
                  <a:lnTo>
                    <a:pt x="159905" y="377190"/>
                  </a:lnTo>
                  <a:lnTo>
                    <a:pt x="159651" y="378460"/>
                  </a:lnTo>
                  <a:lnTo>
                    <a:pt x="159804" y="378460"/>
                  </a:lnTo>
                  <a:lnTo>
                    <a:pt x="160007" y="379730"/>
                  </a:lnTo>
                  <a:lnTo>
                    <a:pt x="160159" y="381000"/>
                  </a:lnTo>
                  <a:lnTo>
                    <a:pt x="158750" y="381000"/>
                  </a:lnTo>
                  <a:lnTo>
                    <a:pt x="158089" y="379730"/>
                  </a:lnTo>
                  <a:lnTo>
                    <a:pt x="156972" y="378460"/>
                  </a:lnTo>
                  <a:lnTo>
                    <a:pt x="157492" y="379730"/>
                  </a:lnTo>
                  <a:lnTo>
                    <a:pt x="154927" y="375920"/>
                  </a:lnTo>
                  <a:lnTo>
                    <a:pt x="153187" y="374650"/>
                  </a:lnTo>
                  <a:lnTo>
                    <a:pt x="125641" y="337820"/>
                  </a:lnTo>
                  <a:lnTo>
                    <a:pt x="72428" y="269240"/>
                  </a:lnTo>
                  <a:lnTo>
                    <a:pt x="29171" y="224790"/>
                  </a:lnTo>
                  <a:lnTo>
                    <a:pt x="22682" y="218440"/>
                  </a:lnTo>
                  <a:lnTo>
                    <a:pt x="22085" y="222250"/>
                  </a:lnTo>
                  <a:lnTo>
                    <a:pt x="20548" y="231140"/>
                  </a:lnTo>
                  <a:lnTo>
                    <a:pt x="19824" y="234950"/>
                  </a:lnTo>
                  <a:lnTo>
                    <a:pt x="11264" y="284480"/>
                  </a:lnTo>
                  <a:lnTo>
                    <a:pt x="9436" y="295910"/>
                  </a:lnTo>
                  <a:lnTo>
                    <a:pt x="6629" y="320040"/>
                  </a:lnTo>
                  <a:lnTo>
                    <a:pt x="5283" y="330200"/>
                  </a:lnTo>
                  <a:lnTo>
                    <a:pt x="292" y="372110"/>
                  </a:lnTo>
                  <a:lnTo>
                    <a:pt x="241" y="388620"/>
                  </a:lnTo>
                  <a:lnTo>
                    <a:pt x="0" y="386080"/>
                  </a:lnTo>
                  <a:lnTo>
                    <a:pt x="25" y="410210"/>
                  </a:lnTo>
                  <a:lnTo>
                    <a:pt x="469" y="425450"/>
                  </a:lnTo>
                  <a:lnTo>
                    <a:pt x="2209" y="447040"/>
                  </a:lnTo>
                  <a:lnTo>
                    <a:pt x="2768" y="454660"/>
                  </a:lnTo>
                  <a:lnTo>
                    <a:pt x="9385" y="502920"/>
                  </a:lnTo>
                  <a:lnTo>
                    <a:pt x="25412" y="570230"/>
                  </a:lnTo>
                  <a:lnTo>
                    <a:pt x="50152" y="638810"/>
                  </a:lnTo>
                  <a:lnTo>
                    <a:pt x="82765" y="704850"/>
                  </a:lnTo>
                  <a:lnTo>
                    <a:pt x="121031" y="764540"/>
                  </a:lnTo>
                  <a:lnTo>
                    <a:pt x="136359" y="783590"/>
                  </a:lnTo>
                  <a:lnTo>
                    <a:pt x="146608" y="796290"/>
                  </a:lnTo>
                  <a:lnTo>
                    <a:pt x="151587" y="802640"/>
                  </a:lnTo>
                  <a:lnTo>
                    <a:pt x="156603" y="807720"/>
                  </a:lnTo>
                  <a:lnTo>
                    <a:pt x="161861" y="814070"/>
                  </a:lnTo>
                  <a:lnTo>
                    <a:pt x="182016" y="834390"/>
                  </a:lnTo>
                  <a:lnTo>
                    <a:pt x="191668" y="844550"/>
                  </a:lnTo>
                  <a:lnTo>
                    <a:pt x="201307" y="852170"/>
                  </a:lnTo>
                  <a:lnTo>
                    <a:pt x="254355" y="899160"/>
                  </a:lnTo>
                  <a:lnTo>
                    <a:pt x="249859" y="895350"/>
                  </a:lnTo>
                  <a:lnTo>
                    <a:pt x="249377" y="894080"/>
                  </a:lnTo>
                  <a:lnTo>
                    <a:pt x="251968" y="895350"/>
                  </a:lnTo>
                  <a:lnTo>
                    <a:pt x="256717" y="899160"/>
                  </a:lnTo>
                  <a:lnTo>
                    <a:pt x="264718" y="904240"/>
                  </a:lnTo>
                  <a:lnTo>
                    <a:pt x="271208" y="909320"/>
                  </a:lnTo>
                  <a:lnTo>
                    <a:pt x="276250" y="911860"/>
                  </a:lnTo>
                  <a:lnTo>
                    <a:pt x="279895" y="914400"/>
                  </a:lnTo>
                  <a:lnTo>
                    <a:pt x="281978" y="915670"/>
                  </a:lnTo>
                  <a:lnTo>
                    <a:pt x="283311" y="915670"/>
                  </a:lnTo>
                  <a:lnTo>
                    <a:pt x="284226" y="916940"/>
                  </a:lnTo>
                  <a:lnTo>
                    <a:pt x="285711" y="916940"/>
                  </a:lnTo>
                  <a:lnTo>
                    <a:pt x="286473" y="918210"/>
                  </a:lnTo>
                  <a:lnTo>
                    <a:pt x="288607" y="918210"/>
                  </a:lnTo>
                  <a:lnTo>
                    <a:pt x="291973" y="920750"/>
                  </a:lnTo>
                  <a:lnTo>
                    <a:pt x="300177" y="925830"/>
                  </a:lnTo>
                  <a:lnTo>
                    <a:pt x="316242" y="934720"/>
                  </a:lnTo>
                  <a:lnTo>
                    <a:pt x="326618" y="932180"/>
                  </a:lnTo>
                  <a:lnTo>
                    <a:pt x="333248" y="929640"/>
                  </a:lnTo>
                  <a:lnTo>
                    <a:pt x="347103" y="925830"/>
                  </a:lnTo>
                  <a:lnTo>
                    <a:pt x="349224" y="924560"/>
                  </a:lnTo>
                  <a:lnTo>
                    <a:pt x="352488" y="924560"/>
                  </a:lnTo>
                  <a:lnTo>
                    <a:pt x="354799" y="923290"/>
                  </a:lnTo>
                  <a:lnTo>
                    <a:pt x="357289" y="923290"/>
                  </a:lnTo>
                  <a:lnTo>
                    <a:pt x="362242" y="922020"/>
                  </a:lnTo>
                  <a:lnTo>
                    <a:pt x="367842" y="920750"/>
                  </a:lnTo>
                  <a:lnTo>
                    <a:pt x="373976" y="920750"/>
                  </a:lnTo>
                  <a:lnTo>
                    <a:pt x="383552" y="919480"/>
                  </a:lnTo>
                  <a:lnTo>
                    <a:pt x="416255" y="919480"/>
                  </a:lnTo>
                  <a:lnTo>
                    <a:pt x="420154" y="920750"/>
                  </a:lnTo>
                  <a:lnTo>
                    <a:pt x="428117" y="922020"/>
                  </a:lnTo>
                  <a:lnTo>
                    <a:pt x="434606" y="922020"/>
                  </a:lnTo>
                  <a:lnTo>
                    <a:pt x="457060" y="928370"/>
                  </a:lnTo>
                  <a:lnTo>
                    <a:pt x="461225" y="929640"/>
                  </a:lnTo>
                  <a:lnTo>
                    <a:pt x="465734" y="932180"/>
                  </a:lnTo>
                  <a:lnTo>
                    <a:pt x="469252" y="928370"/>
                  </a:lnTo>
                  <a:lnTo>
                    <a:pt x="483108" y="919480"/>
                  </a:lnTo>
                  <a:lnTo>
                    <a:pt x="506945" y="904240"/>
                  </a:lnTo>
                  <a:lnTo>
                    <a:pt x="520534" y="894080"/>
                  </a:lnTo>
                  <a:lnTo>
                    <a:pt x="527354" y="890270"/>
                  </a:lnTo>
                  <a:lnTo>
                    <a:pt x="540867" y="880110"/>
                  </a:lnTo>
                  <a:lnTo>
                    <a:pt x="547420" y="873760"/>
                  </a:lnTo>
                  <a:lnTo>
                    <a:pt x="573138" y="853440"/>
                  </a:lnTo>
                  <a:lnTo>
                    <a:pt x="577151" y="849630"/>
                  </a:lnTo>
                  <a:lnTo>
                    <a:pt x="597217" y="830580"/>
                  </a:lnTo>
                  <a:lnTo>
                    <a:pt x="619201" y="807720"/>
                  </a:lnTo>
                  <a:lnTo>
                    <a:pt x="638657" y="786130"/>
                  </a:lnTo>
                  <a:lnTo>
                    <a:pt x="655447" y="764540"/>
                  </a:lnTo>
                  <a:lnTo>
                    <a:pt x="669531" y="746760"/>
                  </a:lnTo>
                  <a:lnTo>
                    <a:pt x="680770" y="730250"/>
                  </a:lnTo>
                  <a:lnTo>
                    <a:pt x="689038" y="717550"/>
                  </a:lnTo>
                  <a:lnTo>
                    <a:pt x="702462" y="692150"/>
                  </a:lnTo>
                  <a:lnTo>
                    <a:pt x="710133" y="676910"/>
                  </a:lnTo>
                  <a:lnTo>
                    <a:pt x="715886" y="665480"/>
                  </a:lnTo>
                  <a:lnTo>
                    <a:pt x="721664" y="652780"/>
                  </a:lnTo>
                  <a:lnTo>
                    <a:pt x="728014" y="638810"/>
                  </a:lnTo>
                  <a:lnTo>
                    <a:pt x="732574" y="626110"/>
                  </a:lnTo>
                  <a:lnTo>
                    <a:pt x="737577" y="612140"/>
                  </a:lnTo>
                  <a:lnTo>
                    <a:pt x="736904" y="615950"/>
                  </a:lnTo>
                  <a:lnTo>
                    <a:pt x="738225" y="612140"/>
                  </a:lnTo>
                  <a:lnTo>
                    <a:pt x="743966" y="595630"/>
                  </a:lnTo>
                  <a:lnTo>
                    <a:pt x="753389" y="562610"/>
                  </a:lnTo>
                  <a:lnTo>
                    <a:pt x="762241" y="520700"/>
                  </a:lnTo>
                  <a:lnTo>
                    <a:pt x="767562" y="473710"/>
                  </a:lnTo>
                  <a:lnTo>
                    <a:pt x="768883" y="44958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sp>
          <p:nvSpPr>
            <p:cNvPr id="28" name="object 47">
              <a:extLst>
                <a:ext uri="{FF2B5EF4-FFF2-40B4-BE49-F238E27FC236}">
                  <a16:creationId xmlns:a16="http://schemas.microsoft.com/office/drawing/2014/main" id="{43BBDF30-478D-9740-8782-176F727A959C}"/>
                </a:ext>
              </a:extLst>
            </p:cNvPr>
            <p:cNvSpPr/>
            <p:nvPr/>
          </p:nvSpPr>
          <p:spPr>
            <a:xfrm>
              <a:off x="6956234" y="5251132"/>
              <a:ext cx="1361440" cy="575945"/>
            </a:xfrm>
            <a:custGeom>
              <a:avLst/>
              <a:gdLst/>
              <a:ahLst/>
              <a:cxnLst/>
              <a:rect l="l" t="t" r="r" b="b"/>
              <a:pathLst>
                <a:path w="1361440" h="575945">
                  <a:moveTo>
                    <a:pt x="1143" y="0"/>
                  </a:moveTo>
                  <a:lnTo>
                    <a:pt x="330" y="469"/>
                  </a:lnTo>
                  <a:lnTo>
                    <a:pt x="0" y="863"/>
                  </a:lnTo>
                  <a:lnTo>
                    <a:pt x="177" y="1308"/>
                  </a:lnTo>
                  <a:lnTo>
                    <a:pt x="1041" y="914"/>
                  </a:lnTo>
                  <a:lnTo>
                    <a:pt x="1054" y="457"/>
                  </a:lnTo>
                  <a:lnTo>
                    <a:pt x="1143" y="0"/>
                  </a:lnTo>
                  <a:close/>
                </a:path>
                <a:path w="1361440" h="575945">
                  <a:moveTo>
                    <a:pt x="980884" y="245110"/>
                  </a:moveTo>
                  <a:lnTo>
                    <a:pt x="979906" y="245910"/>
                  </a:lnTo>
                  <a:lnTo>
                    <a:pt x="979424" y="246837"/>
                  </a:lnTo>
                  <a:lnTo>
                    <a:pt x="979385" y="248094"/>
                  </a:lnTo>
                  <a:lnTo>
                    <a:pt x="980363" y="247472"/>
                  </a:lnTo>
                  <a:lnTo>
                    <a:pt x="980605" y="246253"/>
                  </a:lnTo>
                  <a:lnTo>
                    <a:pt x="980884" y="245110"/>
                  </a:lnTo>
                  <a:close/>
                </a:path>
                <a:path w="1361440" h="575945">
                  <a:moveTo>
                    <a:pt x="980909" y="245071"/>
                  </a:moveTo>
                  <a:close/>
                </a:path>
                <a:path w="1361440" h="575945">
                  <a:moveTo>
                    <a:pt x="1041336" y="420814"/>
                  </a:moveTo>
                  <a:lnTo>
                    <a:pt x="1040206" y="421449"/>
                  </a:lnTo>
                  <a:lnTo>
                    <a:pt x="1039495" y="422287"/>
                  </a:lnTo>
                  <a:lnTo>
                    <a:pt x="1039164" y="423595"/>
                  </a:lnTo>
                  <a:lnTo>
                    <a:pt x="1040269" y="423176"/>
                  </a:lnTo>
                  <a:lnTo>
                    <a:pt x="1040790" y="421957"/>
                  </a:lnTo>
                  <a:lnTo>
                    <a:pt x="1041336" y="420814"/>
                  </a:lnTo>
                  <a:close/>
                </a:path>
                <a:path w="1361440" h="575945">
                  <a:moveTo>
                    <a:pt x="1041361" y="420776"/>
                  </a:moveTo>
                  <a:close/>
                </a:path>
                <a:path w="1361440" h="575945">
                  <a:moveTo>
                    <a:pt x="1152182" y="367766"/>
                  </a:moveTo>
                  <a:close/>
                </a:path>
                <a:path w="1361440" h="575945">
                  <a:moveTo>
                    <a:pt x="1152588" y="166154"/>
                  </a:moveTo>
                  <a:lnTo>
                    <a:pt x="1151737" y="165849"/>
                  </a:lnTo>
                  <a:lnTo>
                    <a:pt x="1151267" y="165849"/>
                  </a:lnTo>
                  <a:lnTo>
                    <a:pt x="1151140" y="166204"/>
                  </a:lnTo>
                  <a:lnTo>
                    <a:pt x="1152004" y="166560"/>
                  </a:lnTo>
                  <a:lnTo>
                    <a:pt x="1152283" y="166331"/>
                  </a:lnTo>
                  <a:lnTo>
                    <a:pt x="1152588" y="166154"/>
                  </a:lnTo>
                  <a:close/>
                </a:path>
                <a:path w="1361440" h="575945">
                  <a:moveTo>
                    <a:pt x="1152804" y="366522"/>
                  </a:moveTo>
                  <a:lnTo>
                    <a:pt x="1152474" y="366318"/>
                  </a:lnTo>
                  <a:lnTo>
                    <a:pt x="1151902" y="367055"/>
                  </a:lnTo>
                  <a:lnTo>
                    <a:pt x="1152080" y="367398"/>
                  </a:lnTo>
                  <a:lnTo>
                    <a:pt x="1152169" y="367766"/>
                  </a:lnTo>
                  <a:lnTo>
                    <a:pt x="1152677" y="366991"/>
                  </a:lnTo>
                  <a:lnTo>
                    <a:pt x="1152804" y="366522"/>
                  </a:lnTo>
                  <a:close/>
                </a:path>
                <a:path w="1361440" h="575945">
                  <a:moveTo>
                    <a:pt x="1208481" y="574103"/>
                  </a:moveTo>
                  <a:lnTo>
                    <a:pt x="1207096" y="573874"/>
                  </a:lnTo>
                  <a:lnTo>
                    <a:pt x="1205877" y="574128"/>
                  </a:lnTo>
                  <a:lnTo>
                    <a:pt x="1204569" y="574979"/>
                  </a:lnTo>
                  <a:lnTo>
                    <a:pt x="1205776" y="575360"/>
                  </a:lnTo>
                  <a:lnTo>
                    <a:pt x="1207160" y="574675"/>
                  </a:lnTo>
                  <a:lnTo>
                    <a:pt x="1208481" y="574103"/>
                  </a:lnTo>
                  <a:close/>
                </a:path>
                <a:path w="1361440" h="575945">
                  <a:moveTo>
                    <a:pt x="1208532" y="574090"/>
                  </a:moveTo>
                  <a:close/>
                </a:path>
                <a:path w="1361440" h="575945">
                  <a:moveTo>
                    <a:pt x="1231455" y="365379"/>
                  </a:moveTo>
                  <a:lnTo>
                    <a:pt x="1230452" y="365226"/>
                  </a:lnTo>
                  <a:lnTo>
                    <a:pt x="1229829" y="365404"/>
                  </a:lnTo>
                  <a:lnTo>
                    <a:pt x="1229474" y="366026"/>
                  </a:lnTo>
                  <a:lnTo>
                    <a:pt x="1230439" y="366280"/>
                  </a:lnTo>
                  <a:lnTo>
                    <a:pt x="1230922" y="365798"/>
                  </a:lnTo>
                  <a:lnTo>
                    <a:pt x="1231455" y="365379"/>
                  </a:lnTo>
                  <a:close/>
                </a:path>
                <a:path w="1361440" h="575945">
                  <a:moveTo>
                    <a:pt x="1281455" y="428129"/>
                  </a:moveTo>
                  <a:lnTo>
                    <a:pt x="1280388" y="428129"/>
                  </a:lnTo>
                  <a:lnTo>
                    <a:pt x="1279690" y="428434"/>
                  </a:lnTo>
                  <a:lnTo>
                    <a:pt x="1279309" y="429196"/>
                  </a:lnTo>
                  <a:lnTo>
                    <a:pt x="1280325" y="429323"/>
                  </a:lnTo>
                  <a:lnTo>
                    <a:pt x="1280883" y="428701"/>
                  </a:lnTo>
                  <a:lnTo>
                    <a:pt x="1281455" y="428129"/>
                  </a:lnTo>
                  <a:close/>
                </a:path>
                <a:path w="1361440" h="575945">
                  <a:moveTo>
                    <a:pt x="1281480" y="428117"/>
                  </a:moveTo>
                  <a:close/>
                </a:path>
                <a:path w="1361440" h="575945">
                  <a:moveTo>
                    <a:pt x="1302537" y="194754"/>
                  </a:moveTo>
                  <a:close/>
                </a:path>
                <a:path w="1361440" h="575945">
                  <a:moveTo>
                    <a:pt x="1309077" y="201523"/>
                  </a:moveTo>
                  <a:lnTo>
                    <a:pt x="1308150" y="199364"/>
                  </a:lnTo>
                  <a:lnTo>
                    <a:pt x="1305344" y="196862"/>
                  </a:lnTo>
                  <a:lnTo>
                    <a:pt x="1302537" y="194754"/>
                  </a:lnTo>
                  <a:lnTo>
                    <a:pt x="1304239" y="197040"/>
                  </a:lnTo>
                  <a:lnTo>
                    <a:pt x="1306245" y="199021"/>
                  </a:lnTo>
                  <a:lnTo>
                    <a:pt x="1309077" y="201523"/>
                  </a:lnTo>
                  <a:close/>
                </a:path>
                <a:path w="1361440" h="575945">
                  <a:moveTo>
                    <a:pt x="1360982" y="244246"/>
                  </a:moveTo>
                  <a:close/>
                </a:path>
                <a:path w="1361440" h="575945">
                  <a:moveTo>
                    <a:pt x="1361262" y="242620"/>
                  </a:moveTo>
                  <a:lnTo>
                    <a:pt x="1361084" y="241160"/>
                  </a:lnTo>
                  <a:lnTo>
                    <a:pt x="1360271" y="239496"/>
                  </a:lnTo>
                  <a:lnTo>
                    <a:pt x="1359839" y="240830"/>
                  </a:lnTo>
                  <a:lnTo>
                    <a:pt x="1360449" y="242544"/>
                  </a:lnTo>
                  <a:lnTo>
                    <a:pt x="1360970" y="244182"/>
                  </a:lnTo>
                  <a:lnTo>
                    <a:pt x="1361262" y="24262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29" name="object 48">
              <a:extLst>
                <a:ext uri="{FF2B5EF4-FFF2-40B4-BE49-F238E27FC236}">
                  <a16:creationId xmlns:a16="http://schemas.microsoft.com/office/drawing/2014/main" id="{92655DA6-069F-434E-A6CE-021810AB3E3A}"/>
                </a:ext>
              </a:extLst>
            </p:cNvPr>
            <p:cNvSpPr/>
            <p:nvPr/>
          </p:nvSpPr>
          <p:spPr>
            <a:xfrm>
              <a:off x="7824566" y="5039031"/>
              <a:ext cx="569595" cy="857885"/>
            </a:xfrm>
            <a:custGeom>
              <a:avLst/>
              <a:gdLst/>
              <a:ahLst/>
              <a:cxnLst/>
              <a:rect l="l" t="t" r="r" b="b"/>
              <a:pathLst>
                <a:path w="569595" h="857885">
                  <a:moveTo>
                    <a:pt x="51651" y="0"/>
                  </a:moveTo>
                  <a:lnTo>
                    <a:pt x="55035" y="45075"/>
                  </a:lnTo>
                  <a:lnTo>
                    <a:pt x="52776" y="90914"/>
                  </a:lnTo>
                  <a:lnTo>
                    <a:pt x="46314" y="137356"/>
                  </a:lnTo>
                  <a:lnTo>
                    <a:pt x="37091" y="184238"/>
                  </a:lnTo>
                  <a:lnTo>
                    <a:pt x="16129" y="278677"/>
                  </a:lnTo>
                  <a:lnTo>
                    <a:pt x="7273" y="325910"/>
                  </a:lnTo>
                  <a:lnTo>
                    <a:pt x="1423" y="372935"/>
                  </a:lnTo>
                  <a:lnTo>
                    <a:pt x="0" y="419102"/>
                  </a:lnTo>
                  <a:lnTo>
                    <a:pt x="3291" y="465065"/>
                  </a:lnTo>
                  <a:lnTo>
                    <a:pt x="11087" y="510476"/>
                  </a:lnTo>
                  <a:lnTo>
                    <a:pt x="23177" y="554985"/>
                  </a:lnTo>
                  <a:lnTo>
                    <a:pt x="39351" y="598246"/>
                  </a:lnTo>
                  <a:lnTo>
                    <a:pt x="59398" y="639911"/>
                  </a:lnTo>
                  <a:lnTo>
                    <a:pt x="83107" y="679631"/>
                  </a:lnTo>
                  <a:lnTo>
                    <a:pt x="110268" y="717059"/>
                  </a:lnTo>
                  <a:lnTo>
                    <a:pt x="140671" y="751846"/>
                  </a:lnTo>
                  <a:lnTo>
                    <a:pt x="174105" y="783645"/>
                  </a:lnTo>
                  <a:lnTo>
                    <a:pt x="210359" y="812107"/>
                  </a:lnTo>
                  <a:lnTo>
                    <a:pt x="249224" y="836885"/>
                  </a:lnTo>
                  <a:lnTo>
                    <a:pt x="290488" y="857745"/>
                  </a:lnTo>
                  <a:lnTo>
                    <a:pt x="337546" y="840887"/>
                  </a:lnTo>
                  <a:lnTo>
                    <a:pt x="386739" y="832713"/>
                  </a:lnTo>
                  <a:lnTo>
                    <a:pt x="436597" y="833245"/>
                  </a:lnTo>
                  <a:lnTo>
                    <a:pt x="485509" y="842619"/>
                  </a:lnTo>
                  <a:lnTo>
                    <a:pt x="507044" y="797029"/>
                  </a:lnTo>
                  <a:lnTo>
                    <a:pt x="527011" y="750795"/>
                  </a:lnTo>
                  <a:lnTo>
                    <a:pt x="544336" y="703754"/>
                  </a:lnTo>
                  <a:lnTo>
                    <a:pt x="557945" y="655740"/>
                  </a:lnTo>
                  <a:lnTo>
                    <a:pt x="566763" y="606590"/>
                  </a:lnTo>
                  <a:lnTo>
                    <a:pt x="569329" y="560226"/>
                  </a:lnTo>
                  <a:lnTo>
                    <a:pt x="565685" y="513693"/>
                  </a:lnTo>
                  <a:lnTo>
                    <a:pt x="555510" y="468437"/>
                  </a:lnTo>
                  <a:lnTo>
                    <a:pt x="538479" y="425907"/>
                  </a:lnTo>
                  <a:lnTo>
                    <a:pt x="514271" y="387550"/>
                  </a:lnTo>
                  <a:lnTo>
                    <a:pt x="482562" y="354812"/>
                  </a:lnTo>
                  <a:lnTo>
                    <a:pt x="441191" y="327377"/>
                  </a:lnTo>
                  <a:lnTo>
                    <a:pt x="395815" y="306543"/>
                  </a:lnTo>
                  <a:lnTo>
                    <a:pt x="348667" y="288590"/>
                  </a:lnTo>
                  <a:lnTo>
                    <a:pt x="301981" y="269798"/>
                  </a:lnTo>
                  <a:lnTo>
                    <a:pt x="260041" y="248231"/>
                  </a:lnTo>
                  <a:lnTo>
                    <a:pt x="220560" y="222461"/>
                  </a:lnTo>
                  <a:lnTo>
                    <a:pt x="183829" y="192854"/>
                  </a:lnTo>
                  <a:lnTo>
                    <a:pt x="150141" y="159773"/>
                  </a:lnTo>
                  <a:lnTo>
                    <a:pt x="119788" y="123583"/>
                  </a:lnTo>
                  <a:lnTo>
                    <a:pt x="93060" y="84648"/>
                  </a:lnTo>
                  <a:lnTo>
                    <a:pt x="70251" y="43332"/>
                  </a:lnTo>
                  <a:lnTo>
                    <a:pt x="51651"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30" name="object 49">
              <a:extLst>
                <a:ext uri="{FF2B5EF4-FFF2-40B4-BE49-F238E27FC236}">
                  <a16:creationId xmlns:a16="http://schemas.microsoft.com/office/drawing/2014/main" id="{A015F890-D894-074E-96AF-9EB97418DEBF}"/>
                </a:ext>
              </a:extLst>
            </p:cNvPr>
            <p:cNvSpPr/>
            <p:nvPr/>
          </p:nvSpPr>
          <p:spPr>
            <a:xfrm>
              <a:off x="7787576" y="4873662"/>
              <a:ext cx="609600" cy="1049020"/>
            </a:xfrm>
            <a:custGeom>
              <a:avLst/>
              <a:gdLst/>
              <a:ahLst/>
              <a:cxnLst/>
              <a:rect l="l" t="t" r="r" b="b"/>
              <a:pathLst>
                <a:path w="609600" h="1049020">
                  <a:moveTo>
                    <a:pt x="83134" y="637540"/>
                  </a:moveTo>
                  <a:lnTo>
                    <a:pt x="82854" y="635025"/>
                  </a:lnTo>
                  <a:lnTo>
                    <a:pt x="82956" y="639483"/>
                  </a:lnTo>
                  <a:lnTo>
                    <a:pt x="83134" y="637540"/>
                  </a:lnTo>
                  <a:close/>
                </a:path>
                <a:path w="609600" h="1049020">
                  <a:moveTo>
                    <a:pt x="110413" y="273050"/>
                  </a:moveTo>
                  <a:lnTo>
                    <a:pt x="109969" y="272046"/>
                  </a:lnTo>
                  <a:lnTo>
                    <a:pt x="109804" y="274320"/>
                  </a:lnTo>
                  <a:lnTo>
                    <a:pt x="110413" y="273050"/>
                  </a:lnTo>
                  <a:close/>
                </a:path>
                <a:path w="609600" h="1049020">
                  <a:moveTo>
                    <a:pt x="224891" y="370840"/>
                  </a:moveTo>
                  <a:lnTo>
                    <a:pt x="223875" y="369976"/>
                  </a:lnTo>
                  <a:lnTo>
                    <a:pt x="224891" y="370840"/>
                  </a:lnTo>
                  <a:close/>
                </a:path>
                <a:path w="609600" h="1049020">
                  <a:moveTo>
                    <a:pt x="230212" y="374650"/>
                  </a:moveTo>
                  <a:lnTo>
                    <a:pt x="222745" y="369570"/>
                  </a:lnTo>
                  <a:lnTo>
                    <a:pt x="223786" y="369951"/>
                  </a:lnTo>
                  <a:lnTo>
                    <a:pt x="223329" y="369570"/>
                  </a:lnTo>
                  <a:lnTo>
                    <a:pt x="220192" y="367030"/>
                  </a:lnTo>
                  <a:lnTo>
                    <a:pt x="218020" y="365760"/>
                  </a:lnTo>
                  <a:lnTo>
                    <a:pt x="224116" y="370840"/>
                  </a:lnTo>
                  <a:lnTo>
                    <a:pt x="229641" y="374650"/>
                  </a:lnTo>
                  <a:lnTo>
                    <a:pt x="230212" y="374650"/>
                  </a:lnTo>
                  <a:close/>
                </a:path>
                <a:path w="609600" h="1049020">
                  <a:moveTo>
                    <a:pt x="372008" y="450850"/>
                  </a:moveTo>
                  <a:lnTo>
                    <a:pt x="367982" y="449300"/>
                  </a:lnTo>
                  <a:lnTo>
                    <a:pt x="356819" y="445770"/>
                  </a:lnTo>
                  <a:lnTo>
                    <a:pt x="372008" y="450850"/>
                  </a:lnTo>
                  <a:close/>
                </a:path>
                <a:path w="609600" h="1049020">
                  <a:moveTo>
                    <a:pt x="503885" y="508990"/>
                  </a:moveTo>
                  <a:lnTo>
                    <a:pt x="495909" y="502920"/>
                  </a:lnTo>
                  <a:lnTo>
                    <a:pt x="484924" y="496570"/>
                  </a:lnTo>
                  <a:lnTo>
                    <a:pt x="482396" y="495388"/>
                  </a:lnTo>
                  <a:lnTo>
                    <a:pt x="480352" y="494030"/>
                  </a:lnTo>
                  <a:lnTo>
                    <a:pt x="482168" y="495287"/>
                  </a:lnTo>
                  <a:lnTo>
                    <a:pt x="476732" y="492734"/>
                  </a:lnTo>
                  <a:lnTo>
                    <a:pt x="475449" y="492074"/>
                  </a:lnTo>
                  <a:lnTo>
                    <a:pt x="476669" y="492760"/>
                  </a:lnTo>
                  <a:lnTo>
                    <a:pt x="479196" y="494030"/>
                  </a:lnTo>
                  <a:lnTo>
                    <a:pt x="483692" y="496570"/>
                  </a:lnTo>
                  <a:lnTo>
                    <a:pt x="486676" y="498373"/>
                  </a:lnTo>
                  <a:lnTo>
                    <a:pt x="489597" y="500380"/>
                  </a:lnTo>
                  <a:lnTo>
                    <a:pt x="491718" y="501650"/>
                  </a:lnTo>
                  <a:lnTo>
                    <a:pt x="495338" y="503567"/>
                  </a:lnTo>
                  <a:lnTo>
                    <a:pt x="491159" y="500976"/>
                  </a:lnTo>
                  <a:lnTo>
                    <a:pt x="497382" y="504190"/>
                  </a:lnTo>
                  <a:lnTo>
                    <a:pt x="501764" y="507758"/>
                  </a:lnTo>
                  <a:lnTo>
                    <a:pt x="503885" y="508990"/>
                  </a:lnTo>
                  <a:close/>
                </a:path>
                <a:path w="609600" h="1049020">
                  <a:moveTo>
                    <a:pt x="505180" y="510540"/>
                  </a:moveTo>
                  <a:lnTo>
                    <a:pt x="501764" y="507758"/>
                  </a:lnTo>
                  <a:lnTo>
                    <a:pt x="500011" y="506730"/>
                  </a:lnTo>
                  <a:lnTo>
                    <a:pt x="498894" y="505460"/>
                  </a:lnTo>
                  <a:lnTo>
                    <a:pt x="495338" y="503567"/>
                  </a:lnTo>
                  <a:lnTo>
                    <a:pt x="496328" y="504190"/>
                  </a:lnTo>
                  <a:lnTo>
                    <a:pt x="505180" y="510540"/>
                  </a:lnTo>
                  <a:close/>
                </a:path>
                <a:path w="609600" h="1049020">
                  <a:moveTo>
                    <a:pt x="507898" y="511200"/>
                  </a:moveTo>
                  <a:lnTo>
                    <a:pt x="507771" y="511111"/>
                  </a:lnTo>
                  <a:lnTo>
                    <a:pt x="505167" y="509320"/>
                  </a:lnTo>
                  <a:lnTo>
                    <a:pt x="507898" y="511200"/>
                  </a:lnTo>
                  <a:close/>
                </a:path>
                <a:path w="609600" h="1049020">
                  <a:moveTo>
                    <a:pt x="509003" y="512445"/>
                  </a:moveTo>
                  <a:lnTo>
                    <a:pt x="506514" y="510540"/>
                  </a:lnTo>
                  <a:lnTo>
                    <a:pt x="503885" y="508990"/>
                  </a:lnTo>
                  <a:lnTo>
                    <a:pt x="505904" y="510540"/>
                  </a:lnTo>
                  <a:lnTo>
                    <a:pt x="509003" y="512445"/>
                  </a:lnTo>
                  <a:close/>
                </a:path>
                <a:path w="609600" h="1049020">
                  <a:moveTo>
                    <a:pt x="510578" y="513092"/>
                  </a:moveTo>
                  <a:lnTo>
                    <a:pt x="510425" y="512965"/>
                  </a:lnTo>
                  <a:lnTo>
                    <a:pt x="507898" y="511200"/>
                  </a:lnTo>
                  <a:lnTo>
                    <a:pt x="510578" y="513092"/>
                  </a:lnTo>
                  <a:close/>
                </a:path>
                <a:path w="609600" h="1049020">
                  <a:moveTo>
                    <a:pt x="515480" y="517423"/>
                  </a:moveTo>
                  <a:lnTo>
                    <a:pt x="512076" y="514350"/>
                  </a:lnTo>
                  <a:lnTo>
                    <a:pt x="509003" y="512445"/>
                  </a:lnTo>
                  <a:lnTo>
                    <a:pt x="515480" y="517423"/>
                  </a:lnTo>
                  <a:close/>
                </a:path>
                <a:path w="609600" h="1049020">
                  <a:moveTo>
                    <a:pt x="519531" y="520700"/>
                  </a:moveTo>
                  <a:lnTo>
                    <a:pt x="518083" y="519430"/>
                  </a:lnTo>
                  <a:lnTo>
                    <a:pt x="515480" y="517423"/>
                  </a:lnTo>
                  <a:lnTo>
                    <a:pt x="517690" y="519430"/>
                  </a:lnTo>
                  <a:lnTo>
                    <a:pt x="519531" y="520700"/>
                  </a:lnTo>
                  <a:close/>
                </a:path>
                <a:path w="609600" h="1049020">
                  <a:moveTo>
                    <a:pt x="521068" y="522249"/>
                  </a:moveTo>
                  <a:lnTo>
                    <a:pt x="519734" y="520903"/>
                  </a:lnTo>
                  <a:lnTo>
                    <a:pt x="520763" y="521970"/>
                  </a:lnTo>
                  <a:lnTo>
                    <a:pt x="521068" y="522249"/>
                  </a:lnTo>
                  <a:close/>
                </a:path>
                <a:path w="609600" h="1049020">
                  <a:moveTo>
                    <a:pt x="531444" y="531926"/>
                  </a:moveTo>
                  <a:lnTo>
                    <a:pt x="527837" y="528320"/>
                  </a:lnTo>
                  <a:lnTo>
                    <a:pt x="521068" y="522249"/>
                  </a:lnTo>
                  <a:lnTo>
                    <a:pt x="525856" y="527050"/>
                  </a:lnTo>
                  <a:lnTo>
                    <a:pt x="531444" y="531926"/>
                  </a:lnTo>
                  <a:close/>
                </a:path>
                <a:path w="609600" h="1049020">
                  <a:moveTo>
                    <a:pt x="539369" y="539877"/>
                  </a:moveTo>
                  <a:lnTo>
                    <a:pt x="538086" y="538480"/>
                  </a:lnTo>
                  <a:lnTo>
                    <a:pt x="534720" y="534670"/>
                  </a:lnTo>
                  <a:lnTo>
                    <a:pt x="533704" y="533400"/>
                  </a:lnTo>
                  <a:lnTo>
                    <a:pt x="533463" y="533082"/>
                  </a:lnTo>
                  <a:lnTo>
                    <a:pt x="535597" y="535203"/>
                  </a:lnTo>
                  <a:lnTo>
                    <a:pt x="537565" y="537337"/>
                  </a:lnTo>
                  <a:lnTo>
                    <a:pt x="534327" y="533641"/>
                  </a:lnTo>
                  <a:lnTo>
                    <a:pt x="532765" y="532130"/>
                  </a:lnTo>
                  <a:lnTo>
                    <a:pt x="530402" y="529818"/>
                  </a:lnTo>
                  <a:lnTo>
                    <a:pt x="525691" y="525741"/>
                  </a:lnTo>
                  <a:lnTo>
                    <a:pt x="530250" y="529869"/>
                  </a:lnTo>
                  <a:lnTo>
                    <a:pt x="532511" y="532130"/>
                  </a:lnTo>
                  <a:lnTo>
                    <a:pt x="531672" y="532130"/>
                  </a:lnTo>
                  <a:lnTo>
                    <a:pt x="539369" y="539877"/>
                  </a:lnTo>
                  <a:close/>
                </a:path>
                <a:path w="609600" h="1049020">
                  <a:moveTo>
                    <a:pt x="540512" y="541020"/>
                  </a:moveTo>
                  <a:lnTo>
                    <a:pt x="539369" y="539877"/>
                  </a:lnTo>
                  <a:lnTo>
                    <a:pt x="540423" y="541020"/>
                  </a:lnTo>
                  <a:close/>
                </a:path>
                <a:path w="609600" h="1049020">
                  <a:moveTo>
                    <a:pt x="542848" y="543750"/>
                  </a:moveTo>
                  <a:lnTo>
                    <a:pt x="541591" y="542290"/>
                  </a:lnTo>
                  <a:lnTo>
                    <a:pt x="540423" y="541020"/>
                  </a:lnTo>
                  <a:lnTo>
                    <a:pt x="539838" y="541020"/>
                  </a:lnTo>
                  <a:lnTo>
                    <a:pt x="542848" y="543750"/>
                  </a:lnTo>
                  <a:close/>
                </a:path>
                <a:path w="609600" h="1049020">
                  <a:moveTo>
                    <a:pt x="546658" y="548309"/>
                  </a:moveTo>
                  <a:lnTo>
                    <a:pt x="545261" y="546100"/>
                  </a:lnTo>
                  <a:lnTo>
                    <a:pt x="542848" y="543750"/>
                  </a:lnTo>
                  <a:lnTo>
                    <a:pt x="544855" y="546100"/>
                  </a:lnTo>
                  <a:lnTo>
                    <a:pt x="546658" y="548309"/>
                  </a:lnTo>
                  <a:close/>
                </a:path>
                <a:path w="609600" h="1049020">
                  <a:moveTo>
                    <a:pt x="546925" y="547916"/>
                  </a:moveTo>
                  <a:lnTo>
                    <a:pt x="544283" y="544347"/>
                  </a:lnTo>
                  <a:lnTo>
                    <a:pt x="541362" y="541426"/>
                  </a:lnTo>
                  <a:lnTo>
                    <a:pt x="546925" y="547916"/>
                  </a:lnTo>
                  <a:close/>
                </a:path>
                <a:path w="609600" h="1049020">
                  <a:moveTo>
                    <a:pt x="547166" y="548233"/>
                  </a:moveTo>
                  <a:lnTo>
                    <a:pt x="547065" y="548093"/>
                  </a:lnTo>
                  <a:lnTo>
                    <a:pt x="546925" y="547916"/>
                  </a:lnTo>
                  <a:lnTo>
                    <a:pt x="547166" y="548233"/>
                  </a:lnTo>
                  <a:close/>
                </a:path>
                <a:path w="609600" h="1049020">
                  <a:moveTo>
                    <a:pt x="550748" y="553313"/>
                  </a:moveTo>
                  <a:lnTo>
                    <a:pt x="549363" y="551649"/>
                  </a:lnTo>
                  <a:lnTo>
                    <a:pt x="550113" y="552602"/>
                  </a:lnTo>
                  <a:lnTo>
                    <a:pt x="550748" y="553313"/>
                  </a:lnTo>
                  <a:close/>
                </a:path>
                <a:path w="609600" h="1049020">
                  <a:moveTo>
                    <a:pt x="551688" y="554532"/>
                  </a:moveTo>
                  <a:lnTo>
                    <a:pt x="549871" y="552335"/>
                  </a:lnTo>
                  <a:lnTo>
                    <a:pt x="550926" y="553770"/>
                  </a:lnTo>
                  <a:lnTo>
                    <a:pt x="551688" y="554532"/>
                  </a:lnTo>
                  <a:close/>
                </a:path>
                <a:path w="609600" h="1049020">
                  <a:moveTo>
                    <a:pt x="551700" y="554367"/>
                  </a:moveTo>
                  <a:lnTo>
                    <a:pt x="547166" y="548640"/>
                  </a:lnTo>
                  <a:lnTo>
                    <a:pt x="549160" y="551370"/>
                  </a:lnTo>
                  <a:lnTo>
                    <a:pt x="547966" y="549910"/>
                  </a:lnTo>
                  <a:lnTo>
                    <a:pt x="546658" y="548309"/>
                  </a:lnTo>
                  <a:lnTo>
                    <a:pt x="547674" y="549910"/>
                  </a:lnTo>
                  <a:lnTo>
                    <a:pt x="549871" y="552335"/>
                  </a:lnTo>
                  <a:lnTo>
                    <a:pt x="549694" y="552107"/>
                  </a:lnTo>
                  <a:lnTo>
                    <a:pt x="547890" y="549910"/>
                  </a:lnTo>
                  <a:lnTo>
                    <a:pt x="549363" y="551649"/>
                  </a:lnTo>
                  <a:lnTo>
                    <a:pt x="550049" y="552450"/>
                  </a:lnTo>
                  <a:lnTo>
                    <a:pt x="551154" y="553770"/>
                  </a:lnTo>
                  <a:lnTo>
                    <a:pt x="551700" y="554367"/>
                  </a:lnTo>
                  <a:close/>
                </a:path>
                <a:path w="609600" h="1049020">
                  <a:moveTo>
                    <a:pt x="558304" y="563778"/>
                  </a:moveTo>
                  <a:lnTo>
                    <a:pt x="556336" y="560793"/>
                  </a:lnTo>
                  <a:lnTo>
                    <a:pt x="556653" y="561441"/>
                  </a:lnTo>
                  <a:lnTo>
                    <a:pt x="558304" y="563778"/>
                  </a:lnTo>
                  <a:close/>
                </a:path>
                <a:path w="609600" h="1049020">
                  <a:moveTo>
                    <a:pt x="558787" y="563994"/>
                  </a:moveTo>
                  <a:lnTo>
                    <a:pt x="556844" y="560070"/>
                  </a:lnTo>
                  <a:lnTo>
                    <a:pt x="554901" y="557923"/>
                  </a:lnTo>
                  <a:lnTo>
                    <a:pt x="554710" y="557530"/>
                  </a:lnTo>
                  <a:lnTo>
                    <a:pt x="553173" y="556006"/>
                  </a:lnTo>
                  <a:lnTo>
                    <a:pt x="552259" y="554990"/>
                  </a:lnTo>
                  <a:lnTo>
                    <a:pt x="551700" y="554367"/>
                  </a:lnTo>
                  <a:lnTo>
                    <a:pt x="552196" y="554990"/>
                  </a:lnTo>
                  <a:lnTo>
                    <a:pt x="550748" y="553313"/>
                  </a:lnTo>
                  <a:lnTo>
                    <a:pt x="551954" y="554786"/>
                  </a:lnTo>
                  <a:lnTo>
                    <a:pt x="551688" y="554532"/>
                  </a:lnTo>
                  <a:lnTo>
                    <a:pt x="552069" y="554990"/>
                  </a:lnTo>
                  <a:lnTo>
                    <a:pt x="554888" y="558596"/>
                  </a:lnTo>
                  <a:lnTo>
                    <a:pt x="556336" y="560793"/>
                  </a:lnTo>
                  <a:lnTo>
                    <a:pt x="555853" y="559828"/>
                  </a:lnTo>
                  <a:lnTo>
                    <a:pt x="556044" y="560070"/>
                  </a:lnTo>
                  <a:lnTo>
                    <a:pt x="558787" y="563994"/>
                  </a:lnTo>
                  <a:close/>
                </a:path>
                <a:path w="609600" h="1049020">
                  <a:moveTo>
                    <a:pt x="558825" y="565150"/>
                  </a:moveTo>
                  <a:lnTo>
                    <a:pt x="557237" y="562610"/>
                  </a:lnTo>
                  <a:lnTo>
                    <a:pt x="556653" y="561441"/>
                  </a:lnTo>
                  <a:lnTo>
                    <a:pt x="554799" y="558800"/>
                  </a:lnTo>
                  <a:lnTo>
                    <a:pt x="558825" y="565150"/>
                  </a:lnTo>
                  <a:close/>
                </a:path>
                <a:path w="609600" h="1049020">
                  <a:moveTo>
                    <a:pt x="608990" y="748030"/>
                  </a:moveTo>
                  <a:lnTo>
                    <a:pt x="607479" y="704850"/>
                  </a:lnTo>
                  <a:lnTo>
                    <a:pt x="605332" y="687070"/>
                  </a:lnTo>
                  <a:lnTo>
                    <a:pt x="604253" y="679450"/>
                  </a:lnTo>
                  <a:lnTo>
                    <a:pt x="588137" y="619760"/>
                  </a:lnTo>
                  <a:lnTo>
                    <a:pt x="560031" y="566420"/>
                  </a:lnTo>
                  <a:lnTo>
                    <a:pt x="559930" y="566267"/>
                  </a:lnTo>
                  <a:lnTo>
                    <a:pt x="559587" y="565150"/>
                  </a:lnTo>
                  <a:lnTo>
                    <a:pt x="558787" y="563994"/>
                  </a:lnTo>
                  <a:lnTo>
                    <a:pt x="559828" y="566102"/>
                  </a:lnTo>
                  <a:lnTo>
                    <a:pt x="558431" y="563981"/>
                  </a:lnTo>
                  <a:lnTo>
                    <a:pt x="559930" y="566420"/>
                  </a:lnTo>
                  <a:lnTo>
                    <a:pt x="566166" y="576580"/>
                  </a:lnTo>
                  <a:lnTo>
                    <a:pt x="569747" y="582930"/>
                  </a:lnTo>
                  <a:lnTo>
                    <a:pt x="572922" y="588010"/>
                  </a:lnTo>
                  <a:lnTo>
                    <a:pt x="573620" y="589280"/>
                  </a:lnTo>
                  <a:lnTo>
                    <a:pt x="574408" y="591820"/>
                  </a:lnTo>
                  <a:lnTo>
                    <a:pt x="577888" y="598170"/>
                  </a:lnTo>
                  <a:lnTo>
                    <a:pt x="589838" y="629920"/>
                  </a:lnTo>
                  <a:lnTo>
                    <a:pt x="597725" y="662940"/>
                  </a:lnTo>
                  <a:lnTo>
                    <a:pt x="601814" y="695960"/>
                  </a:lnTo>
                  <a:lnTo>
                    <a:pt x="602399" y="730250"/>
                  </a:lnTo>
                  <a:lnTo>
                    <a:pt x="599567" y="763270"/>
                  </a:lnTo>
                  <a:lnTo>
                    <a:pt x="593610" y="796290"/>
                  </a:lnTo>
                  <a:lnTo>
                    <a:pt x="584974" y="828040"/>
                  </a:lnTo>
                  <a:lnTo>
                    <a:pt x="574090" y="861060"/>
                  </a:lnTo>
                  <a:lnTo>
                    <a:pt x="573227" y="862330"/>
                  </a:lnTo>
                  <a:lnTo>
                    <a:pt x="574903" y="857250"/>
                  </a:lnTo>
                  <a:lnTo>
                    <a:pt x="567728" y="876300"/>
                  </a:lnTo>
                  <a:lnTo>
                    <a:pt x="560235" y="894080"/>
                  </a:lnTo>
                  <a:lnTo>
                    <a:pt x="552475" y="910590"/>
                  </a:lnTo>
                  <a:lnTo>
                    <a:pt x="544487" y="928370"/>
                  </a:lnTo>
                  <a:lnTo>
                    <a:pt x="541197" y="934720"/>
                  </a:lnTo>
                  <a:lnTo>
                    <a:pt x="539940" y="935990"/>
                  </a:lnTo>
                  <a:lnTo>
                    <a:pt x="538810" y="937260"/>
                  </a:lnTo>
                  <a:lnTo>
                    <a:pt x="539369" y="935990"/>
                  </a:lnTo>
                  <a:lnTo>
                    <a:pt x="538772" y="937260"/>
                  </a:lnTo>
                  <a:lnTo>
                    <a:pt x="535813" y="943610"/>
                  </a:lnTo>
                  <a:lnTo>
                    <a:pt x="529831" y="955040"/>
                  </a:lnTo>
                  <a:lnTo>
                    <a:pt x="513549" y="985520"/>
                  </a:lnTo>
                  <a:lnTo>
                    <a:pt x="513207" y="985520"/>
                  </a:lnTo>
                  <a:lnTo>
                    <a:pt x="504151" y="982980"/>
                  </a:lnTo>
                  <a:lnTo>
                    <a:pt x="491312" y="980440"/>
                  </a:lnTo>
                  <a:lnTo>
                    <a:pt x="479602" y="977900"/>
                  </a:lnTo>
                  <a:lnTo>
                    <a:pt x="469531" y="976630"/>
                  </a:lnTo>
                  <a:lnTo>
                    <a:pt x="461594" y="975360"/>
                  </a:lnTo>
                  <a:lnTo>
                    <a:pt x="454113" y="974090"/>
                  </a:lnTo>
                  <a:lnTo>
                    <a:pt x="452196" y="975360"/>
                  </a:lnTo>
                  <a:lnTo>
                    <a:pt x="437946" y="974090"/>
                  </a:lnTo>
                  <a:lnTo>
                    <a:pt x="433362" y="974090"/>
                  </a:lnTo>
                  <a:lnTo>
                    <a:pt x="429158" y="972820"/>
                  </a:lnTo>
                  <a:lnTo>
                    <a:pt x="416064" y="974090"/>
                  </a:lnTo>
                  <a:lnTo>
                    <a:pt x="404355" y="975360"/>
                  </a:lnTo>
                  <a:lnTo>
                    <a:pt x="388112" y="976630"/>
                  </a:lnTo>
                  <a:lnTo>
                    <a:pt x="372135" y="979170"/>
                  </a:lnTo>
                  <a:lnTo>
                    <a:pt x="361226" y="981710"/>
                  </a:lnTo>
                  <a:lnTo>
                    <a:pt x="348068" y="984250"/>
                  </a:lnTo>
                  <a:lnTo>
                    <a:pt x="348653" y="984250"/>
                  </a:lnTo>
                  <a:lnTo>
                    <a:pt x="346875" y="985520"/>
                  </a:lnTo>
                  <a:lnTo>
                    <a:pt x="343484" y="985520"/>
                  </a:lnTo>
                  <a:lnTo>
                    <a:pt x="335508" y="988060"/>
                  </a:lnTo>
                  <a:lnTo>
                    <a:pt x="331800" y="989330"/>
                  </a:lnTo>
                  <a:lnTo>
                    <a:pt x="331012" y="989330"/>
                  </a:lnTo>
                  <a:lnTo>
                    <a:pt x="331076" y="990600"/>
                  </a:lnTo>
                  <a:lnTo>
                    <a:pt x="331343" y="990600"/>
                  </a:lnTo>
                  <a:lnTo>
                    <a:pt x="331114" y="991870"/>
                  </a:lnTo>
                  <a:lnTo>
                    <a:pt x="330060" y="991870"/>
                  </a:lnTo>
                  <a:lnTo>
                    <a:pt x="329514" y="990600"/>
                  </a:lnTo>
                  <a:lnTo>
                    <a:pt x="329717" y="989330"/>
                  </a:lnTo>
                  <a:lnTo>
                    <a:pt x="329044" y="989330"/>
                  </a:lnTo>
                  <a:lnTo>
                    <a:pt x="317436" y="982980"/>
                  </a:lnTo>
                  <a:lnTo>
                    <a:pt x="310705" y="977900"/>
                  </a:lnTo>
                  <a:lnTo>
                    <a:pt x="303669" y="974090"/>
                  </a:lnTo>
                  <a:lnTo>
                    <a:pt x="296214" y="969010"/>
                  </a:lnTo>
                  <a:lnTo>
                    <a:pt x="288290" y="962660"/>
                  </a:lnTo>
                  <a:lnTo>
                    <a:pt x="280085" y="957580"/>
                  </a:lnTo>
                  <a:lnTo>
                    <a:pt x="271868" y="951230"/>
                  </a:lnTo>
                  <a:lnTo>
                    <a:pt x="263474" y="943610"/>
                  </a:lnTo>
                  <a:lnTo>
                    <a:pt x="254762" y="937260"/>
                  </a:lnTo>
                  <a:lnTo>
                    <a:pt x="237947" y="920750"/>
                  </a:lnTo>
                  <a:lnTo>
                    <a:pt x="229400" y="913130"/>
                  </a:lnTo>
                  <a:lnTo>
                    <a:pt x="221399" y="904240"/>
                  </a:lnTo>
                  <a:lnTo>
                    <a:pt x="205409" y="887730"/>
                  </a:lnTo>
                  <a:lnTo>
                    <a:pt x="195681" y="875030"/>
                  </a:lnTo>
                  <a:lnTo>
                    <a:pt x="190957" y="869950"/>
                  </a:lnTo>
                  <a:lnTo>
                    <a:pt x="183883" y="861060"/>
                  </a:lnTo>
                  <a:lnTo>
                    <a:pt x="179692" y="854710"/>
                  </a:lnTo>
                  <a:lnTo>
                    <a:pt x="165684" y="835660"/>
                  </a:lnTo>
                  <a:lnTo>
                    <a:pt x="160477" y="826770"/>
                  </a:lnTo>
                  <a:lnTo>
                    <a:pt x="155663" y="819150"/>
                  </a:lnTo>
                  <a:lnTo>
                    <a:pt x="151180" y="811530"/>
                  </a:lnTo>
                  <a:lnTo>
                    <a:pt x="148653" y="807720"/>
                  </a:lnTo>
                  <a:lnTo>
                    <a:pt x="146977" y="805180"/>
                  </a:lnTo>
                  <a:lnTo>
                    <a:pt x="135394" y="783590"/>
                  </a:lnTo>
                  <a:lnTo>
                    <a:pt x="137337" y="789940"/>
                  </a:lnTo>
                  <a:lnTo>
                    <a:pt x="140309" y="796290"/>
                  </a:lnTo>
                  <a:lnTo>
                    <a:pt x="143154" y="802640"/>
                  </a:lnTo>
                  <a:lnTo>
                    <a:pt x="144703" y="807720"/>
                  </a:lnTo>
                  <a:lnTo>
                    <a:pt x="137198" y="798830"/>
                  </a:lnTo>
                  <a:lnTo>
                    <a:pt x="136639" y="792480"/>
                  </a:lnTo>
                  <a:lnTo>
                    <a:pt x="132600" y="788670"/>
                  </a:lnTo>
                  <a:lnTo>
                    <a:pt x="133324" y="784860"/>
                  </a:lnTo>
                  <a:lnTo>
                    <a:pt x="130251" y="778510"/>
                  </a:lnTo>
                  <a:lnTo>
                    <a:pt x="127241" y="772160"/>
                  </a:lnTo>
                  <a:lnTo>
                    <a:pt x="124548" y="765810"/>
                  </a:lnTo>
                  <a:lnTo>
                    <a:pt x="121589" y="758190"/>
                  </a:lnTo>
                  <a:lnTo>
                    <a:pt x="121602" y="753110"/>
                  </a:lnTo>
                  <a:lnTo>
                    <a:pt x="118059" y="750570"/>
                  </a:lnTo>
                  <a:lnTo>
                    <a:pt x="116890" y="745490"/>
                  </a:lnTo>
                  <a:lnTo>
                    <a:pt x="110515" y="730250"/>
                  </a:lnTo>
                  <a:lnTo>
                    <a:pt x="107403" y="722630"/>
                  </a:lnTo>
                  <a:lnTo>
                    <a:pt x="106883" y="721360"/>
                  </a:lnTo>
                  <a:lnTo>
                    <a:pt x="105105" y="717550"/>
                  </a:lnTo>
                  <a:lnTo>
                    <a:pt x="104305" y="715010"/>
                  </a:lnTo>
                  <a:lnTo>
                    <a:pt x="102603" y="709930"/>
                  </a:lnTo>
                  <a:lnTo>
                    <a:pt x="101765" y="706120"/>
                  </a:lnTo>
                  <a:lnTo>
                    <a:pt x="100215" y="701040"/>
                  </a:lnTo>
                  <a:lnTo>
                    <a:pt x="97078" y="689610"/>
                  </a:lnTo>
                  <a:lnTo>
                    <a:pt x="94119" y="679450"/>
                  </a:lnTo>
                  <a:lnTo>
                    <a:pt x="91719" y="671830"/>
                  </a:lnTo>
                  <a:lnTo>
                    <a:pt x="89662" y="664210"/>
                  </a:lnTo>
                  <a:lnTo>
                    <a:pt x="87706" y="657860"/>
                  </a:lnTo>
                  <a:lnTo>
                    <a:pt x="85166" y="650240"/>
                  </a:lnTo>
                  <a:lnTo>
                    <a:pt x="83375" y="643890"/>
                  </a:lnTo>
                  <a:lnTo>
                    <a:pt x="83019" y="642620"/>
                  </a:lnTo>
                  <a:lnTo>
                    <a:pt x="82956" y="639483"/>
                  </a:lnTo>
                  <a:lnTo>
                    <a:pt x="82537" y="643890"/>
                  </a:lnTo>
                  <a:lnTo>
                    <a:pt x="81013" y="636270"/>
                  </a:lnTo>
                  <a:lnTo>
                    <a:pt x="82854" y="635025"/>
                  </a:lnTo>
                  <a:lnTo>
                    <a:pt x="76974" y="618490"/>
                  </a:lnTo>
                  <a:lnTo>
                    <a:pt x="78524" y="614680"/>
                  </a:lnTo>
                  <a:lnTo>
                    <a:pt x="77622" y="607060"/>
                  </a:lnTo>
                  <a:lnTo>
                    <a:pt x="76758" y="598170"/>
                  </a:lnTo>
                  <a:lnTo>
                    <a:pt x="75907" y="593090"/>
                  </a:lnTo>
                  <a:lnTo>
                    <a:pt x="75692" y="591820"/>
                  </a:lnTo>
                  <a:lnTo>
                    <a:pt x="74168" y="593090"/>
                  </a:lnTo>
                  <a:lnTo>
                    <a:pt x="74739" y="588010"/>
                  </a:lnTo>
                  <a:lnTo>
                    <a:pt x="75031" y="580390"/>
                  </a:lnTo>
                  <a:lnTo>
                    <a:pt x="75463" y="576580"/>
                  </a:lnTo>
                  <a:lnTo>
                    <a:pt x="76504" y="580390"/>
                  </a:lnTo>
                  <a:lnTo>
                    <a:pt x="76174" y="576580"/>
                  </a:lnTo>
                  <a:lnTo>
                    <a:pt x="75958" y="574040"/>
                  </a:lnTo>
                  <a:lnTo>
                    <a:pt x="76390" y="571500"/>
                  </a:lnTo>
                  <a:lnTo>
                    <a:pt x="77038" y="567690"/>
                  </a:lnTo>
                  <a:lnTo>
                    <a:pt x="76365" y="562610"/>
                  </a:lnTo>
                  <a:lnTo>
                    <a:pt x="75450" y="571500"/>
                  </a:lnTo>
                  <a:lnTo>
                    <a:pt x="75565" y="562610"/>
                  </a:lnTo>
                  <a:lnTo>
                    <a:pt x="76276" y="543560"/>
                  </a:lnTo>
                  <a:lnTo>
                    <a:pt x="76949" y="534670"/>
                  </a:lnTo>
                  <a:lnTo>
                    <a:pt x="77508" y="528320"/>
                  </a:lnTo>
                  <a:lnTo>
                    <a:pt x="76860" y="520700"/>
                  </a:lnTo>
                  <a:lnTo>
                    <a:pt x="75145" y="528320"/>
                  </a:lnTo>
                  <a:lnTo>
                    <a:pt x="75895" y="519430"/>
                  </a:lnTo>
                  <a:lnTo>
                    <a:pt x="77025" y="510540"/>
                  </a:lnTo>
                  <a:lnTo>
                    <a:pt x="78574" y="502920"/>
                  </a:lnTo>
                  <a:lnTo>
                    <a:pt x="80556" y="497840"/>
                  </a:lnTo>
                  <a:lnTo>
                    <a:pt x="79717" y="511810"/>
                  </a:lnTo>
                  <a:lnTo>
                    <a:pt x="81330" y="497840"/>
                  </a:lnTo>
                  <a:lnTo>
                    <a:pt x="85572" y="461010"/>
                  </a:lnTo>
                  <a:lnTo>
                    <a:pt x="86309" y="454660"/>
                  </a:lnTo>
                  <a:lnTo>
                    <a:pt x="85090" y="461010"/>
                  </a:lnTo>
                  <a:lnTo>
                    <a:pt x="86550" y="447040"/>
                  </a:lnTo>
                  <a:lnTo>
                    <a:pt x="89649" y="425450"/>
                  </a:lnTo>
                  <a:lnTo>
                    <a:pt x="93827" y="397510"/>
                  </a:lnTo>
                  <a:lnTo>
                    <a:pt x="98513" y="367030"/>
                  </a:lnTo>
                  <a:lnTo>
                    <a:pt x="102895" y="337820"/>
                  </a:lnTo>
                  <a:lnTo>
                    <a:pt x="106146" y="309880"/>
                  </a:lnTo>
                  <a:lnTo>
                    <a:pt x="108077" y="287020"/>
                  </a:lnTo>
                  <a:lnTo>
                    <a:pt x="108165" y="283210"/>
                  </a:lnTo>
                  <a:lnTo>
                    <a:pt x="108470" y="271780"/>
                  </a:lnTo>
                  <a:lnTo>
                    <a:pt x="106083" y="283210"/>
                  </a:lnTo>
                  <a:lnTo>
                    <a:pt x="106603" y="264541"/>
                  </a:lnTo>
                  <a:lnTo>
                    <a:pt x="109969" y="272046"/>
                  </a:lnTo>
                  <a:lnTo>
                    <a:pt x="110718" y="261620"/>
                  </a:lnTo>
                  <a:lnTo>
                    <a:pt x="110998" y="257810"/>
                  </a:lnTo>
                  <a:lnTo>
                    <a:pt x="111099" y="252730"/>
                  </a:lnTo>
                  <a:lnTo>
                    <a:pt x="111302" y="243332"/>
                  </a:lnTo>
                  <a:lnTo>
                    <a:pt x="140195" y="284480"/>
                  </a:lnTo>
                  <a:lnTo>
                    <a:pt x="175374" y="325120"/>
                  </a:lnTo>
                  <a:lnTo>
                    <a:pt x="204673" y="353060"/>
                  </a:lnTo>
                  <a:lnTo>
                    <a:pt x="204685" y="354330"/>
                  </a:lnTo>
                  <a:lnTo>
                    <a:pt x="200660" y="350520"/>
                  </a:lnTo>
                  <a:lnTo>
                    <a:pt x="204647" y="354330"/>
                  </a:lnTo>
                  <a:lnTo>
                    <a:pt x="208648" y="358140"/>
                  </a:lnTo>
                  <a:lnTo>
                    <a:pt x="211759" y="360680"/>
                  </a:lnTo>
                  <a:lnTo>
                    <a:pt x="214452" y="361950"/>
                  </a:lnTo>
                  <a:lnTo>
                    <a:pt x="223875" y="369976"/>
                  </a:lnTo>
                  <a:lnTo>
                    <a:pt x="226212" y="370827"/>
                  </a:lnTo>
                  <a:lnTo>
                    <a:pt x="229196" y="373380"/>
                  </a:lnTo>
                  <a:lnTo>
                    <a:pt x="234886" y="378460"/>
                  </a:lnTo>
                  <a:lnTo>
                    <a:pt x="241084" y="382270"/>
                  </a:lnTo>
                  <a:lnTo>
                    <a:pt x="240106" y="382270"/>
                  </a:lnTo>
                  <a:lnTo>
                    <a:pt x="243814" y="384810"/>
                  </a:lnTo>
                  <a:lnTo>
                    <a:pt x="249237" y="387350"/>
                  </a:lnTo>
                  <a:lnTo>
                    <a:pt x="257365" y="393700"/>
                  </a:lnTo>
                  <a:lnTo>
                    <a:pt x="293420" y="415290"/>
                  </a:lnTo>
                  <a:lnTo>
                    <a:pt x="345567" y="440690"/>
                  </a:lnTo>
                  <a:lnTo>
                    <a:pt x="372872" y="450850"/>
                  </a:lnTo>
                  <a:lnTo>
                    <a:pt x="372008" y="450850"/>
                  </a:lnTo>
                  <a:lnTo>
                    <a:pt x="371513" y="450850"/>
                  </a:lnTo>
                  <a:lnTo>
                    <a:pt x="381292" y="454660"/>
                  </a:lnTo>
                  <a:lnTo>
                    <a:pt x="380949" y="454660"/>
                  </a:lnTo>
                  <a:lnTo>
                    <a:pt x="401281" y="461010"/>
                  </a:lnTo>
                  <a:lnTo>
                    <a:pt x="422643" y="468630"/>
                  </a:lnTo>
                  <a:lnTo>
                    <a:pt x="461340" y="485140"/>
                  </a:lnTo>
                  <a:lnTo>
                    <a:pt x="463892" y="486410"/>
                  </a:lnTo>
                  <a:lnTo>
                    <a:pt x="469392" y="488950"/>
                  </a:lnTo>
                  <a:lnTo>
                    <a:pt x="435254" y="472440"/>
                  </a:lnTo>
                  <a:lnTo>
                    <a:pt x="435457" y="472440"/>
                  </a:lnTo>
                  <a:lnTo>
                    <a:pt x="417525" y="466090"/>
                  </a:lnTo>
                  <a:lnTo>
                    <a:pt x="387070" y="453390"/>
                  </a:lnTo>
                  <a:lnTo>
                    <a:pt x="370446" y="447040"/>
                  </a:lnTo>
                  <a:lnTo>
                    <a:pt x="373062" y="447040"/>
                  </a:lnTo>
                  <a:lnTo>
                    <a:pt x="365277" y="444500"/>
                  </a:lnTo>
                  <a:lnTo>
                    <a:pt x="355358" y="440690"/>
                  </a:lnTo>
                  <a:lnTo>
                    <a:pt x="344271" y="435610"/>
                  </a:lnTo>
                  <a:lnTo>
                    <a:pt x="338048" y="432092"/>
                  </a:lnTo>
                  <a:lnTo>
                    <a:pt x="340855" y="433070"/>
                  </a:lnTo>
                  <a:lnTo>
                    <a:pt x="336410" y="431165"/>
                  </a:lnTo>
                  <a:lnTo>
                    <a:pt x="333044" y="429260"/>
                  </a:lnTo>
                  <a:lnTo>
                    <a:pt x="335610" y="430809"/>
                  </a:lnTo>
                  <a:lnTo>
                    <a:pt x="331978" y="429260"/>
                  </a:lnTo>
                  <a:lnTo>
                    <a:pt x="323469" y="424180"/>
                  </a:lnTo>
                  <a:lnTo>
                    <a:pt x="316445" y="420370"/>
                  </a:lnTo>
                  <a:lnTo>
                    <a:pt x="303822" y="412750"/>
                  </a:lnTo>
                  <a:lnTo>
                    <a:pt x="298018" y="410210"/>
                  </a:lnTo>
                  <a:lnTo>
                    <a:pt x="292366" y="405130"/>
                  </a:lnTo>
                  <a:lnTo>
                    <a:pt x="281178" y="398780"/>
                  </a:lnTo>
                  <a:lnTo>
                    <a:pt x="261721" y="383540"/>
                  </a:lnTo>
                  <a:lnTo>
                    <a:pt x="244119" y="368300"/>
                  </a:lnTo>
                  <a:lnTo>
                    <a:pt x="236778" y="361950"/>
                  </a:lnTo>
                  <a:lnTo>
                    <a:pt x="209194" y="335280"/>
                  </a:lnTo>
                  <a:lnTo>
                    <a:pt x="181800" y="302260"/>
                  </a:lnTo>
                  <a:lnTo>
                    <a:pt x="156883" y="265430"/>
                  </a:lnTo>
                  <a:lnTo>
                    <a:pt x="135928" y="227330"/>
                  </a:lnTo>
                  <a:lnTo>
                    <a:pt x="119773" y="191770"/>
                  </a:lnTo>
                  <a:lnTo>
                    <a:pt x="111544" y="168402"/>
                  </a:lnTo>
                  <a:lnTo>
                    <a:pt x="111544" y="232410"/>
                  </a:lnTo>
                  <a:lnTo>
                    <a:pt x="111379" y="239737"/>
                  </a:lnTo>
                  <a:lnTo>
                    <a:pt x="111480" y="231140"/>
                  </a:lnTo>
                  <a:lnTo>
                    <a:pt x="111544" y="232410"/>
                  </a:lnTo>
                  <a:lnTo>
                    <a:pt x="111544" y="168402"/>
                  </a:lnTo>
                  <a:lnTo>
                    <a:pt x="109982" y="163830"/>
                  </a:lnTo>
                  <a:lnTo>
                    <a:pt x="108242" y="158750"/>
                  </a:lnTo>
                  <a:lnTo>
                    <a:pt x="57785" y="0"/>
                  </a:lnTo>
                  <a:lnTo>
                    <a:pt x="67983" y="168910"/>
                  </a:lnTo>
                  <a:lnTo>
                    <a:pt x="68567" y="191770"/>
                  </a:lnTo>
                  <a:lnTo>
                    <a:pt x="68656" y="201930"/>
                  </a:lnTo>
                  <a:lnTo>
                    <a:pt x="67678" y="223520"/>
                  </a:lnTo>
                  <a:lnTo>
                    <a:pt x="65786" y="240030"/>
                  </a:lnTo>
                  <a:lnTo>
                    <a:pt x="64147" y="252730"/>
                  </a:lnTo>
                  <a:lnTo>
                    <a:pt x="64300" y="250190"/>
                  </a:lnTo>
                  <a:lnTo>
                    <a:pt x="61087" y="270510"/>
                  </a:lnTo>
                  <a:lnTo>
                    <a:pt x="51498" y="314960"/>
                  </a:lnTo>
                  <a:lnTo>
                    <a:pt x="38341" y="365760"/>
                  </a:lnTo>
                  <a:lnTo>
                    <a:pt x="30975" y="392430"/>
                  </a:lnTo>
                  <a:lnTo>
                    <a:pt x="23558" y="421640"/>
                  </a:lnTo>
                  <a:lnTo>
                    <a:pt x="10083" y="480060"/>
                  </a:lnTo>
                  <a:lnTo>
                    <a:pt x="1460" y="541020"/>
                  </a:lnTo>
                  <a:lnTo>
                    <a:pt x="0" y="574040"/>
                  </a:lnTo>
                  <a:lnTo>
                    <a:pt x="469" y="599440"/>
                  </a:lnTo>
                  <a:lnTo>
                    <a:pt x="2413" y="626110"/>
                  </a:lnTo>
                  <a:lnTo>
                    <a:pt x="5638" y="651510"/>
                  </a:lnTo>
                  <a:lnTo>
                    <a:pt x="10020" y="673100"/>
                  </a:lnTo>
                  <a:lnTo>
                    <a:pt x="10807" y="679450"/>
                  </a:lnTo>
                  <a:lnTo>
                    <a:pt x="11798" y="687070"/>
                  </a:lnTo>
                  <a:lnTo>
                    <a:pt x="13119" y="694690"/>
                  </a:lnTo>
                  <a:lnTo>
                    <a:pt x="14935" y="702310"/>
                  </a:lnTo>
                  <a:lnTo>
                    <a:pt x="22872" y="732790"/>
                  </a:lnTo>
                  <a:lnTo>
                    <a:pt x="20764" y="722630"/>
                  </a:lnTo>
                  <a:lnTo>
                    <a:pt x="22987" y="725170"/>
                  </a:lnTo>
                  <a:lnTo>
                    <a:pt x="25146" y="732790"/>
                  </a:lnTo>
                  <a:lnTo>
                    <a:pt x="30632" y="748030"/>
                  </a:lnTo>
                  <a:lnTo>
                    <a:pt x="33782" y="755650"/>
                  </a:lnTo>
                  <a:lnTo>
                    <a:pt x="35318" y="759460"/>
                  </a:lnTo>
                  <a:lnTo>
                    <a:pt x="36017" y="760730"/>
                  </a:lnTo>
                  <a:lnTo>
                    <a:pt x="36385" y="760730"/>
                  </a:lnTo>
                  <a:lnTo>
                    <a:pt x="36817" y="762000"/>
                  </a:lnTo>
                  <a:lnTo>
                    <a:pt x="38430" y="764540"/>
                  </a:lnTo>
                  <a:lnTo>
                    <a:pt x="39890" y="768350"/>
                  </a:lnTo>
                  <a:lnTo>
                    <a:pt x="42900" y="774700"/>
                  </a:lnTo>
                  <a:lnTo>
                    <a:pt x="63741" y="816610"/>
                  </a:lnTo>
                  <a:lnTo>
                    <a:pt x="86753" y="854710"/>
                  </a:lnTo>
                  <a:lnTo>
                    <a:pt x="117856" y="897890"/>
                  </a:lnTo>
                  <a:lnTo>
                    <a:pt x="155867" y="939800"/>
                  </a:lnTo>
                  <a:lnTo>
                    <a:pt x="198259" y="977900"/>
                  </a:lnTo>
                  <a:lnTo>
                    <a:pt x="240512" y="1008380"/>
                  </a:lnTo>
                  <a:lnTo>
                    <a:pt x="260172" y="1019810"/>
                  </a:lnTo>
                  <a:lnTo>
                    <a:pt x="269303" y="1024890"/>
                  </a:lnTo>
                  <a:lnTo>
                    <a:pt x="277685" y="1029970"/>
                  </a:lnTo>
                  <a:lnTo>
                    <a:pt x="285597" y="1033780"/>
                  </a:lnTo>
                  <a:lnTo>
                    <a:pt x="292760" y="1037590"/>
                  </a:lnTo>
                  <a:lnTo>
                    <a:pt x="299097" y="1040130"/>
                  </a:lnTo>
                  <a:lnTo>
                    <a:pt x="304546" y="1042670"/>
                  </a:lnTo>
                  <a:lnTo>
                    <a:pt x="315849" y="1047750"/>
                  </a:lnTo>
                  <a:lnTo>
                    <a:pt x="321945" y="1049020"/>
                  </a:lnTo>
                  <a:lnTo>
                    <a:pt x="326364" y="1049020"/>
                  </a:lnTo>
                  <a:lnTo>
                    <a:pt x="340093" y="1045210"/>
                  </a:lnTo>
                  <a:lnTo>
                    <a:pt x="342531" y="1043940"/>
                  </a:lnTo>
                  <a:lnTo>
                    <a:pt x="345020" y="1043940"/>
                  </a:lnTo>
                  <a:lnTo>
                    <a:pt x="347395" y="1042670"/>
                  </a:lnTo>
                  <a:lnTo>
                    <a:pt x="348386" y="1041400"/>
                  </a:lnTo>
                  <a:lnTo>
                    <a:pt x="350266" y="1040130"/>
                  </a:lnTo>
                  <a:lnTo>
                    <a:pt x="355549" y="1038860"/>
                  </a:lnTo>
                  <a:lnTo>
                    <a:pt x="358051" y="1037590"/>
                  </a:lnTo>
                  <a:lnTo>
                    <a:pt x="365861" y="1033780"/>
                  </a:lnTo>
                  <a:lnTo>
                    <a:pt x="371132" y="1032510"/>
                  </a:lnTo>
                  <a:lnTo>
                    <a:pt x="376440" y="1029970"/>
                  </a:lnTo>
                  <a:lnTo>
                    <a:pt x="392214" y="1024890"/>
                  </a:lnTo>
                  <a:lnTo>
                    <a:pt x="399897" y="1023620"/>
                  </a:lnTo>
                  <a:lnTo>
                    <a:pt x="407339" y="1021080"/>
                  </a:lnTo>
                  <a:lnTo>
                    <a:pt x="404787" y="1022350"/>
                  </a:lnTo>
                  <a:lnTo>
                    <a:pt x="411403" y="1021080"/>
                  </a:lnTo>
                  <a:lnTo>
                    <a:pt x="420763" y="1019810"/>
                  </a:lnTo>
                  <a:lnTo>
                    <a:pt x="432498" y="1018540"/>
                  </a:lnTo>
                  <a:lnTo>
                    <a:pt x="446278" y="1017270"/>
                  </a:lnTo>
                  <a:lnTo>
                    <a:pt x="453809" y="1017270"/>
                  </a:lnTo>
                  <a:lnTo>
                    <a:pt x="461708" y="1016000"/>
                  </a:lnTo>
                  <a:lnTo>
                    <a:pt x="469912" y="1017270"/>
                  </a:lnTo>
                  <a:lnTo>
                    <a:pt x="484085" y="1017270"/>
                  </a:lnTo>
                  <a:lnTo>
                    <a:pt x="489889" y="1018540"/>
                  </a:lnTo>
                  <a:lnTo>
                    <a:pt x="495795" y="1018540"/>
                  </a:lnTo>
                  <a:lnTo>
                    <a:pt x="509841" y="1021080"/>
                  </a:lnTo>
                  <a:lnTo>
                    <a:pt x="520509" y="1023620"/>
                  </a:lnTo>
                  <a:lnTo>
                    <a:pt x="528472" y="1024890"/>
                  </a:lnTo>
                  <a:lnTo>
                    <a:pt x="530339" y="1023620"/>
                  </a:lnTo>
                  <a:lnTo>
                    <a:pt x="531266" y="1021080"/>
                  </a:lnTo>
                  <a:lnTo>
                    <a:pt x="534123" y="1016000"/>
                  </a:lnTo>
                  <a:lnTo>
                    <a:pt x="540562" y="1004570"/>
                  </a:lnTo>
                  <a:lnTo>
                    <a:pt x="541185" y="1003300"/>
                  </a:lnTo>
                  <a:lnTo>
                    <a:pt x="541959" y="1002030"/>
                  </a:lnTo>
                  <a:lnTo>
                    <a:pt x="542391" y="1000760"/>
                  </a:lnTo>
                  <a:lnTo>
                    <a:pt x="545515" y="993140"/>
                  </a:lnTo>
                  <a:lnTo>
                    <a:pt x="546125" y="991870"/>
                  </a:lnTo>
                  <a:lnTo>
                    <a:pt x="547941" y="988060"/>
                  </a:lnTo>
                  <a:lnTo>
                    <a:pt x="549160" y="984250"/>
                  </a:lnTo>
                  <a:lnTo>
                    <a:pt x="552653" y="976630"/>
                  </a:lnTo>
                  <a:lnTo>
                    <a:pt x="556006" y="967740"/>
                  </a:lnTo>
                  <a:lnTo>
                    <a:pt x="559219" y="960120"/>
                  </a:lnTo>
                  <a:lnTo>
                    <a:pt x="562241" y="952500"/>
                  </a:lnTo>
                  <a:lnTo>
                    <a:pt x="567715" y="937260"/>
                  </a:lnTo>
                  <a:lnTo>
                    <a:pt x="572325" y="924560"/>
                  </a:lnTo>
                  <a:lnTo>
                    <a:pt x="575970" y="914400"/>
                  </a:lnTo>
                  <a:lnTo>
                    <a:pt x="577265" y="910590"/>
                  </a:lnTo>
                  <a:lnTo>
                    <a:pt x="578561" y="906780"/>
                  </a:lnTo>
                  <a:lnTo>
                    <a:pt x="576961" y="910590"/>
                  </a:lnTo>
                  <a:lnTo>
                    <a:pt x="582358" y="894080"/>
                  </a:lnTo>
                  <a:lnTo>
                    <a:pt x="585647" y="883920"/>
                  </a:lnTo>
                  <a:lnTo>
                    <a:pt x="588467" y="875030"/>
                  </a:lnTo>
                  <a:lnTo>
                    <a:pt x="592442" y="862330"/>
                  </a:lnTo>
                  <a:lnTo>
                    <a:pt x="592658" y="859790"/>
                  </a:lnTo>
                  <a:lnTo>
                    <a:pt x="594639" y="849630"/>
                  </a:lnTo>
                  <a:lnTo>
                    <a:pt x="599236" y="829310"/>
                  </a:lnTo>
                  <a:lnTo>
                    <a:pt x="602005" y="815340"/>
                  </a:lnTo>
                  <a:lnTo>
                    <a:pt x="604913" y="795020"/>
                  </a:lnTo>
                  <a:lnTo>
                    <a:pt x="607352" y="774700"/>
                  </a:lnTo>
                  <a:lnTo>
                    <a:pt x="608685" y="754380"/>
                  </a:lnTo>
                  <a:lnTo>
                    <a:pt x="608850" y="755650"/>
                  </a:lnTo>
                  <a:lnTo>
                    <a:pt x="608876" y="754380"/>
                  </a:lnTo>
                  <a:lnTo>
                    <a:pt x="608990" y="74803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grpSp>
    </p:spTree>
    <p:extLst>
      <p:ext uri="{BB962C8B-B14F-4D97-AF65-F5344CB8AC3E}">
        <p14:creationId xmlns:p14="http://schemas.microsoft.com/office/powerpoint/2010/main" val="1253073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2"/>
        </a:solidFill>
        <a:effectLst/>
      </p:bgPr>
    </p:bg>
    <p:spTree>
      <p:nvGrpSpPr>
        <p:cNvPr id="1" name=""/>
        <p:cNvGrpSpPr/>
        <p:nvPr/>
      </p:nvGrpSpPr>
      <p:grpSpPr>
        <a:xfrm>
          <a:off x="0" y="0"/>
          <a:ext cx="0" cy="0"/>
          <a:chOff x="0" y="0"/>
          <a:chExt cx="0" cy="0"/>
        </a:xfrm>
      </p:grpSpPr>
      <p:grpSp>
        <p:nvGrpSpPr>
          <p:cNvPr id="2" name="object 17">
            <a:extLst>
              <a:ext uri="{FF2B5EF4-FFF2-40B4-BE49-F238E27FC236}">
                <a16:creationId xmlns:a16="http://schemas.microsoft.com/office/drawing/2014/main" id="{471135FB-69DD-D84B-9D4C-F9A1CD061666}"/>
              </a:ext>
            </a:extLst>
          </p:cNvPr>
          <p:cNvGrpSpPr/>
          <p:nvPr userDrawn="1"/>
        </p:nvGrpSpPr>
        <p:grpSpPr>
          <a:xfrm>
            <a:off x="8998240" y="4271038"/>
            <a:ext cx="3040442" cy="2612874"/>
            <a:chOff x="4047731" y="3151149"/>
            <a:chExt cx="5130825" cy="4409465"/>
          </a:xfrm>
        </p:grpSpPr>
        <p:sp>
          <p:nvSpPr>
            <p:cNvPr id="3" name="object 18">
              <a:extLst>
                <a:ext uri="{FF2B5EF4-FFF2-40B4-BE49-F238E27FC236}">
                  <a16:creationId xmlns:a16="http://schemas.microsoft.com/office/drawing/2014/main" id="{6E365E1E-9B79-1341-80E1-2A18C88EA516}"/>
                </a:ext>
              </a:extLst>
            </p:cNvPr>
            <p:cNvSpPr/>
            <p:nvPr/>
          </p:nvSpPr>
          <p:spPr>
            <a:xfrm>
              <a:off x="7457809" y="3692387"/>
              <a:ext cx="1719580" cy="2317115"/>
            </a:xfrm>
            <a:custGeom>
              <a:avLst/>
              <a:gdLst/>
              <a:ahLst/>
              <a:cxnLst/>
              <a:rect l="l" t="t" r="r" b="b"/>
              <a:pathLst>
                <a:path w="1719579" h="2317115">
                  <a:moveTo>
                    <a:pt x="1109515" y="0"/>
                  </a:moveTo>
                  <a:lnTo>
                    <a:pt x="1021174" y="55499"/>
                  </a:lnTo>
                  <a:lnTo>
                    <a:pt x="933149" y="111601"/>
                  </a:lnTo>
                  <a:lnTo>
                    <a:pt x="889392" y="140039"/>
                  </a:lnTo>
                  <a:lnTo>
                    <a:pt x="845876" y="168821"/>
                  </a:lnTo>
                  <a:lnTo>
                    <a:pt x="802658" y="198012"/>
                  </a:lnTo>
                  <a:lnTo>
                    <a:pt x="759791" y="227675"/>
                  </a:lnTo>
                  <a:lnTo>
                    <a:pt x="717330" y="257875"/>
                  </a:lnTo>
                  <a:lnTo>
                    <a:pt x="675330" y="288677"/>
                  </a:lnTo>
                  <a:lnTo>
                    <a:pt x="633844" y="320144"/>
                  </a:lnTo>
                  <a:lnTo>
                    <a:pt x="592928" y="352343"/>
                  </a:lnTo>
                  <a:lnTo>
                    <a:pt x="552636" y="385336"/>
                  </a:lnTo>
                  <a:lnTo>
                    <a:pt x="513022" y="419188"/>
                  </a:lnTo>
                  <a:lnTo>
                    <a:pt x="476704" y="451641"/>
                  </a:lnTo>
                  <a:lnTo>
                    <a:pt x="441093" y="484972"/>
                  </a:lnTo>
                  <a:lnTo>
                    <a:pt x="406273" y="519180"/>
                  </a:lnTo>
                  <a:lnTo>
                    <a:pt x="372327" y="554268"/>
                  </a:lnTo>
                  <a:lnTo>
                    <a:pt x="339337" y="590234"/>
                  </a:lnTo>
                  <a:lnTo>
                    <a:pt x="307387" y="627080"/>
                  </a:lnTo>
                  <a:lnTo>
                    <a:pt x="276559" y="664806"/>
                  </a:lnTo>
                  <a:lnTo>
                    <a:pt x="246937" y="703413"/>
                  </a:lnTo>
                  <a:lnTo>
                    <a:pt x="218602" y="742901"/>
                  </a:lnTo>
                  <a:lnTo>
                    <a:pt x="191639" y="783270"/>
                  </a:lnTo>
                  <a:lnTo>
                    <a:pt x="166131" y="824522"/>
                  </a:lnTo>
                  <a:lnTo>
                    <a:pt x="142159" y="866656"/>
                  </a:lnTo>
                  <a:lnTo>
                    <a:pt x="119807" y="909673"/>
                  </a:lnTo>
                  <a:lnTo>
                    <a:pt x="99158" y="953574"/>
                  </a:lnTo>
                  <a:lnTo>
                    <a:pt x="80295" y="998359"/>
                  </a:lnTo>
                  <a:lnTo>
                    <a:pt x="62621" y="1046058"/>
                  </a:lnTo>
                  <a:lnTo>
                    <a:pt x="47130" y="1094496"/>
                  </a:lnTo>
                  <a:lnTo>
                    <a:pt x="33823" y="1143576"/>
                  </a:lnTo>
                  <a:lnTo>
                    <a:pt x="22704" y="1193199"/>
                  </a:lnTo>
                  <a:lnTo>
                    <a:pt x="13774" y="1243267"/>
                  </a:lnTo>
                  <a:lnTo>
                    <a:pt x="7036" y="1293684"/>
                  </a:lnTo>
                  <a:lnTo>
                    <a:pt x="2493" y="1344350"/>
                  </a:lnTo>
                  <a:lnTo>
                    <a:pt x="147" y="1395168"/>
                  </a:lnTo>
                  <a:lnTo>
                    <a:pt x="0" y="1446039"/>
                  </a:lnTo>
                  <a:lnTo>
                    <a:pt x="2054" y="1496867"/>
                  </a:lnTo>
                  <a:lnTo>
                    <a:pt x="6312" y="1547553"/>
                  </a:lnTo>
                  <a:lnTo>
                    <a:pt x="12777" y="1597998"/>
                  </a:lnTo>
                  <a:lnTo>
                    <a:pt x="21451" y="1648106"/>
                  </a:lnTo>
                  <a:lnTo>
                    <a:pt x="32336" y="1697779"/>
                  </a:lnTo>
                  <a:lnTo>
                    <a:pt x="45435" y="1746917"/>
                  </a:lnTo>
                  <a:lnTo>
                    <a:pt x="60749" y="1795424"/>
                  </a:lnTo>
                  <a:lnTo>
                    <a:pt x="77492" y="1841213"/>
                  </a:lnTo>
                  <a:lnTo>
                    <a:pt x="96209" y="1886226"/>
                  </a:lnTo>
                  <a:lnTo>
                    <a:pt x="116843" y="1930392"/>
                  </a:lnTo>
                  <a:lnTo>
                    <a:pt x="139337" y="1973643"/>
                  </a:lnTo>
                  <a:lnTo>
                    <a:pt x="163632" y="2015909"/>
                  </a:lnTo>
                  <a:lnTo>
                    <a:pt x="193369" y="2059899"/>
                  </a:lnTo>
                  <a:lnTo>
                    <a:pt x="217080" y="2090284"/>
                  </a:lnTo>
                  <a:lnTo>
                    <a:pt x="246679" y="2124221"/>
                  </a:lnTo>
                  <a:lnTo>
                    <a:pt x="282161" y="2160177"/>
                  </a:lnTo>
                  <a:lnTo>
                    <a:pt x="323521" y="2196622"/>
                  </a:lnTo>
                  <a:lnTo>
                    <a:pt x="370755" y="2232024"/>
                  </a:lnTo>
                  <a:lnTo>
                    <a:pt x="423856" y="2264852"/>
                  </a:lnTo>
                  <a:lnTo>
                    <a:pt x="482820" y="2293573"/>
                  </a:lnTo>
                  <a:lnTo>
                    <a:pt x="547642" y="2316657"/>
                  </a:lnTo>
                  <a:lnTo>
                    <a:pt x="564752" y="2291719"/>
                  </a:lnTo>
                  <a:lnTo>
                    <a:pt x="583956" y="2268454"/>
                  </a:lnTo>
                  <a:lnTo>
                    <a:pt x="627576" y="2228443"/>
                  </a:lnTo>
                  <a:lnTo>
                    <a:pt x="675219" y="2199848"/>
                  </a:lnTo>
                  <a:lnTo>
                    <a:pt x="719625" y="2183815"/>
                  </a:lnTo>
                  <a:lnTo>
                    <a:pt x="760924" y="2177476"/>
                  </a:lnTo>
                  <a:lnTo>
                    <a:pt x="782328" y="2177813"/>
                  </a:lnTo>
                  <a:lnTo>
                    <a:pt x="803204" y="2180920"/>
                  </a:lnTo>
                  <a:lnTo>
                    <a:pt x="810526" y="2181454"/>
                  </a:lnTo>
                  <a:lnTo>
                    <a:pt x="850689" y="2188940"/>
                  </a:lnTo>
                  <a:lnTo>
                    <a:pt x="902899" y="2208580"/>
                  </a:lnTo>
                  <a:lnTo>
                    <a:pt x="956417" y="2238232"/>
                  </a:lnTo>
                  <a:lnTo>
                    <a:pt x="1004753" y="2276055"/>
                  </a:lnTo>
                  <a:lnTo>
                    <a:pt x="1027573" y="2266043"/>
                  </a:lnTo>
                  <a:lnTo>
                    <a:pt x="1074112" y="2243548"/>
                  </a:lnTo>
                  <a:lnTo>
                    <a:pt x="1139768" y="2207558"/>
                  </a:lnTo>
                  <a:lnTo>
                    <a:pt x="1181029" y="2182924"/>
                  </a:lnTo>
                  <a:lnTo>
                    <a:pt x="1221437" y="2156968"/>
                  </a:lnTo>
                  <a:lnTo>
                    <a:pt x="1260815" y="2129533"/>
                  </a:lnTo>
                  <a:lnTo>
                    <a:pt x="1298984" y="2100468"/>
                  </a:lnTo>
                  <a:lnTo>
                    <a:pt x="1335766" y="2069617"/>
                  </a:lnTo>
                  <a:lnTo>
                    <a:pt x="1370914" y="2037230"/>
                  </a:lnTo>
                  <a:lnTo>
                    <a:pt x="1404655" y="2003382"/>
                  </a:lnTo>
                  <a:lnTo>
                    <a:pt x="1436945" y="1968144"/>
                  </a:lnTo>
                  <a:lnTo>
                    <a:pt x="1467739" y="1931592"/>
                  </a:lnTo>
                  <a:lnTo>
                    <a:pt x="1496992" y="1893798"/>
                  </a:lnTo>
                  <a:lnTo>
                    <a:pt x="1526231" y="1852435"/>
                  </a:lnTo>
                  <a:lnTo>
                    <a:pt x="1553385" y="1810068"/>
                  </a:lnTo>
                  <a:lnTo>
                    <a:pt x="1578495" y="1766741"/>
                  </a:lnTo>
                  <a:lnTo>
                    <a:pt x="1601599" y="1722497"/>
                  </a:lnTo>
                  <a:lnTo>
                    <a:pt x="1622738" y="1677380"/>
                  </a:lnTo>
                  <a:lnTo>
                    <a:pt x="1641950" y="1631433"/>
                  </a:lnTo>
                  <a:lnTo>
                    <a:pt x="1659274" y="1584700"/>
                  </a:lnTo>
                  <a:lnTo>
                    <a:pt x="1674750" y="1537225"/>
                  </a:lnTo>
                  <a:lnTo>
                    <a:pt x="1688417" y="1489050"/>
                  </a:lnTo>
                  <a:lnTo>
                    <a:pt x="1700313" y="1440219"/>
                  </a:lnTo>
                  <a:lnTo>
                    <a:pt x="1710479" y="1390777"/>
                  </a:lnTo>
                  <a:lnTo>
                    <a:pt x="1717322" y="1341461"/>
                  </a:lnTo>
                  <a:lnTo>
                    <a:pt x="1719584" y="1291433"/>
                  </a:lnTo>
                  <a:lnTo>
                    <a:pt x="1717253" y="1241295"/>
                  </a:lnTo>
                  <a:lnTo>
                    <a:pt x="1710319" y="1191651"/>
                  </a:lnTo>
                  <a:lnTo>
                    <a:pt x="1698772" y="1143105"/>
                  </a:lnTo>
                  <a:lnTo>
                    <a:pt x="1682600" y="1096262"/>
                  </a:lnTo>
                  <a:lnTo>
                    <a:pt x="1661792" y="1051723"/>
                  </a:lnTo>
                  <a:lnTo>
                    <a:pt x="1636338" y="1010094"/>
                  </a:lnTo>
                  <a:lnTo>
                    <a:pt x="1606228" y="971977"/>
                  </a:lnTo>
                  <a:lnTo>
                    <a:pt x="1571450" y="937977"/>
                  </a:lnTo>
                  <a:lnTo>
                    <a:pt x="1531994" y="908697"/>
                  </a:lnTo>
                  <a:lnTo>
                    <a:pt x="1492209" y="886442"/>
                  </a:lnTo>
                  <a:lnTo>
                    <a:pt x="1450255" y="868368"/>
                  </a:lnTo>
                  <a:lnTo>
                    <a:pt x="1406617" y="853605"/>
                  </a:lnTo>
                  <a:lnTo>
                    <a:pt x="1361776" y="841282"/>
                  </a:lnTo>
                  <a:lnTo>
                    <a:pt x="1316217" y="830530"/>
                  </a:lnTo>
                  <a:lnTo>
                    <a:pt x="1224876" y="810254"/>
                  </a:lnTo>
                  <a:lnTo>
                    <a:pt x="1180060" y="798989"/>
                  </a:lnTo>
                  <a:lnTo>
                    <a:pt x="1136459" y="785812"/>
                  </a:lnTo>
                  <a:lnTo>
                    <a:pt x="1094555" y="769854"/>
                  </a:lnTo>
                  <a:lnTo>
                    <a:pt x="1054832" y="750243"/>
                  </a:lnTo>
                  <a:lnTo>
                    <a:pt x="1017773" y="726109"/>
                  </a:lnTo>
                  <a:lnTo>
                    <a:pt x="983862" y="696582"/>
                  </a:lnTo>
                  <a:lnTo>
                    <a:pt x="952971" y="659486"/>
                  </a:lnTo>
                  <a:lnTo>
                    <a:pt x="928753" y="618159"/>
                  </a:lnTo>
                  <a:lnTo>
                    <a:pt x="910963" y="573499"/>
                  </a:lnTo>
                  <a:lnTo>
                    <a:pt x="899357" y="526407"/>
                  </a:lnTo>
                  <a:lnTo>
                    <a:pt x="893691" y="477780"/>
                  </a:lnTo>
                  <a:lnTo>
                    <a:pt x="893720" y="428518"/>
                  </a:lnTo>
                  <a:lnTo>
                    <a:pt x="899199" y="379520"/>
                  </a:lnTo>
                  <a:lnTo>
                    <a:pt x="909884" y="331685"/>
                  </a:lnTo>
                  <a:lnTo>
                    <a:pt x="925119" y="285540"/>
                  </a:lnTo>
                  <a:lnTo>
                    <a:pt x="944082" y="240955"/>
                  </a:lnTo>
                  <a:lnTo>
                    <a:pt x="966299" y="197819"/>
                  </a:lnTo>
                  <a:lnTo>
                    <a:pt x="991293" y="156022"/>
                  </a:lnTo>
                  <a:lnTo>
                    <a:pt x="1018587" y="115453"/>
                  </a:lnTo>
                  <a:lnTo>
                    <a:pt x="1047707" y="76000"/>
                  </a:lnTo>
                  <a:lnTo>
                    <a:pt x="1078175" y="37552"/>
                  </a:lnTo>
                  <a:lnTo>
                    <a:pt x="1109515"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4" name="object 19">
              <a:extLst>
                <a:ext uri="{FF2B5EF4-FFF2-40B4-BE49-F238E27FC236}">
                  <a16:creationId xmlns:a16="http://schemas.microsoft.com/office/drawing/2014/main" id="{78503456-15DD-D042-B694-0ED7C63B6C44}"/>
                </a:ext>
              </a:extLst>
            </p:cNvPr>
            <p:cNvSpPr/>
            <p:nvPr/>
          </p:nvSpPr>
          <p:spPr>
            <a:xfrm>
              <a:off x="7415161" y="3624236"/>
              <a:ext cx="1763395" cy="2413000"/>
            </a:xfrm>
            <a:custGeom>
              <a:avLst/>
              <a:gdLst/>
              <a:ahLst/>
              <a:cxnLst/>
              <a:rect l="l" t="t" r="r" b="b"/>
              <a:pathLst>
                <a:path w="1763395" h="2413000">
                  <a:moveTo>
                    <a:pt x="22872" y="1257211"/>
                  </a:moveTo>
                  <a:lnTo>
                    <a:pt x="18567" y="1282700"/>
                  </a:lnTo>
                  <a:lnTo>
                    <a:pt x="22872" y="1257211"/>
                  </a:lnTo>
                  <a:close/>
                </a:path>
                <a:path w="1763395" h="2413000">
                  <a:moveTo>
                    <a:pt x="108089" y="1981200"/>
                  </a:moveTo>
                  <a:lnTo>
                    <a:pt x="106095" y="1975472"/>
                  </a:lnTo>
                  <a:lnTo>
                    <a:pt x="102387" y="1968500"/>
                  </a:lnTo>
                  <a:lnTo>
                    <a:pt x="108089" y="1981200"/>
                  </a:lnTo>
                  <a:close/>
                </a:path>
                <a:path w="1763395" h="2413000">
                  <a:moveTo>
                    <a:pt x="122237" y="2006600"/>
                  </a:moveTo>
                  <a:lnTo>
                    <a:pt x="116738" y="1995741"/>
                  </a:lnTo>
                  <a:lnTo>
                    <a:pt x="119253" y="2006600"/>
                  </a:lnTo>
                  <a:lnTo>
                    <a:pt x="122237" y="2006600"/>
                  </a:lnTo>
                  <a:close/>
                </a:path>
                <a:path w="1763395" h="2413000">
                  <a:moveTo>
                    <a:pt x="128155" y="2019300"/>
                  </a:moveTo>
                  <a:lnTo>
                    <a:pt x="122250" y="2006638"/>
                  </a:lnTo>
                  <a:lnTo>
                    <a:pt x="125272" y="2019300"/>
                  </a:lnTo>
                  <a:lnTo>
                    <a:pt x="128155" y="2019300"/>
                  </a:lnTo>
                  <a:close/>
                </a:path>
                <a:path w="1763395" h="2413000">
                  <a:moveTo>
                    <a:pt x="194335" y="2133600"/>
                  </a:moveTo>
                  <a:lnTo>
                    <a:pt x="191198" y="2129396"/>
                  </a:lnTo>
                  <a:lnTo>
                    <a:pt x="192468" y="2133600"/>
                  </a:lnTo>
                  <a:lnTo>
                    <a:pt x="194335" y="2133600"/>
                  </a:lnTo>
                  <a:close/>
                </a:path>
                <a:path w="1763395" h="2413000">
                  <a:moveTo>
                    <a:pt x="240284" y="2197100"/>
                  </a:moveTo>
                  <a:lnTo>
                    <a:pt x="232105" y="2184400"/>
                  </a:lnTo>
                  <a:lnTo>
                    <a:pt x="227076" y="2176957"/>
                  </a:lnTo>
                  <a:lnTo>
                    <a:pt x="223939" y="2174176"/>
                  </a:lnTo>
                  <a:lnTo>
                    <a:pt x="230047" y="2184400"/>
                  </a:lnTo>
                  <a:lnTo>
                    <a:pt x="237756" y="2197100"/>
                  </a:lnTo>
                  <a:lnTo>
                    <a:pt x="240284" y="2197100"/>
                  </a:lnTo>
                  <a:close/>
                </a:path>
                <a:path w="1763395" h="2413000">
                  <a:moveTo>
                    <a:pt x="563295" y="444500"/>
                  </a:moveTo>
                  <a:lnTo>
                    <a:pt x="558673" y="444500"/>
                  </a:lnTo>
                  <a:lnTo>
                    <a:pt x="557276" y="448297"/>
                  </a:lnTo>
                  <a:lnTo>
                    <a:pt x="563295" y="444500"/>
                  </a:lnTo>
                  <a:close/>
                </a:path>
                <a:path w="1763395" h="2413000">
                  <a:moveTo>
                    <a:pt x="1045057" y="190500"/>
                  </a:moveTo>
                  <a:lnTo>
                    <a:pt x="1042454" y="190500"/>
                  </a:lnTo>
                  <a:lnTo>
                    <a:pt x="1041120" y="196786"/>
                  </a:lnTo>
                  <a:lnTo>
                    <a:pt x="1045057" y="190500"/>
                  </a:lnTo>
                  <a:close/>
                </a:path>
                <a:path w="1763395" h="2413000">
                  <a:moveTo>
                    <a:pt x="1173264" y="853871"/>
                  </a:moveTo>
                  <a:lnTo>
                    <a:pt x="1167917" y="850900"/>
                  </a:lnTo>
                  <a:lnTo>
                    <a:pt x="1162367" y="850900"/>
                  </a:lnTo>
                  <a:lnTo>
                    <a:pt x="1173264" y="853871"/>
                  </a:lnTo>
                  <a:close/>
                </a:path>
                <a:path w="1763395" h="2413000">
                  <a:moveTo>
                    <a:pt x="1209027" y="863600"/>
                  </a:moveTo>
                  <a:lnTo>
                    <a:pt x="1173264" y="853871"/>
                  </a:lnTo>
                  <a:lnTo>
                    <a:pt x="1190802" y="863600"/>
                  </a:lnTo>
                  <a:lnTo>
                    <a:pt x="1209027" y="863600"/>
                  </a:lnTo>
                  <a:close/>
                </a:path>
                <a:path w="1763395" h="2413000">
                  <a:moveTo>
                    <a:pt x="1220228" y="866584"/>
                  </a:moveTo>
                  <a:lnTo>
                    <a:pt x="1214501" y="863600"/>
                  </a:lnTo>
                  <a:lnTo>
                    <a:pt x="1209027" y="863600"/>
                  </a:lnTo>
                  <a:lnTo>
                    <a:pt x="1220228" y="866584"/>
                  </a:lnTo>
                  <a:close/>
                </a:path>
                <a:path w="1763395" h="2413000">
                  <a:moveTo>
                    <a:pt x="1446187" y="927100"/>
                  </a:moveTo>
                  <a:lnTo>
                    <a:pt x="1434744" y="914400"/>
                  </a:lnTo>
                  <a:lnTo>
                    <a:pt x="1432433" y="914400"/>
                  </a:lnTo>
                  <a:lnTo>
                    <a:pt x="1410970" y="914400"/>
                  </a:lnTo>
                  <a:lnTo>
                    <a:pt x="1398574" y="914400"/>
                  </a:lnTo>
                  <a:lnTo>
                    <a:pt x="1356944" y="901700"/>
                  </a:lnTo>
                  <a:lnTo>
                    <a:pt x="1305166" y="889000"/>
                  </a:lnTo>
                  <a:lnTo>
                    <a:pt x="1220228" y="866584"/>
                  </a:lnTo>
                  <a:lnTo>
                    <a:pt x="1238935" y="876300"/>
                  </a:lnTo>
                  <a:lnTo>
                    <a:pt x="1439811" y="926985"/>
                  </a:lnTo>
                  <a:lnTo>
                    <a:pt x="1440078" y="927100"/>
                  </a:lnTo>
                  <a:lnTo>
                    <a:pt x="1440256" y="927100"/>
                  </a:lnTo>
                  <a:lnTo>
                    <a:pt x="1442453" y="927100"/>
                  </a:lnTo>
                  <a:lnTo>
                    <a:pt x="1446187" y="927100"/>
                  </a:lnTo>
                  <a:close/>
                </a:path>
                <a:path w="1763395" h="2413000">
                  <a:moveTo>
                    <a:pt x="1494320" y="933729"/>
                  </a:moveTo>
                  <a:lnTo>
                    <a:pt x="1490357" y="932205"/>
                  </a:lnTo>
                  <a:lnTo>
                    <a:pt x="1480972" y="928687"/>
                  </a:lnTo>
                  <a:lnTo>
                    <a:pt x="1476743" y="927150"/>
                  </a:lnTo>
                  <a:lnTo>
                    <a:pt x="1476616" y="927100"/>
                  </a:lnTo>
                  <a:lnTo>
                    <a:pt x="1471790" y="925334"/>
                  </a:lnTo>
                  <a:lnTo>
                    <a:pt x="1476527" y="927100"/>
                  </a:lnTo>
                  <a:lnTo>
                    <a:pt x="1460881" y="927100"/>
                  </a:lnTo>
                  <a:lnTo>
                    <a:pt x="1481378" y="939800"/>
                  </a:lnTo>
                  <a:lnTo>
                    <a:pt x="1484896" y="939800"/>
                  </a:lnTo>
                  <a:lnTo>
                    <a:pt x="1476768" y="927201"/>
                  </a:lnTo>
                  <a:lnTo>
                    <a:pt x="1494320" y="933729"/>
                  </a:lnTo>
                  <a:close/>
                </a:path>
                <a:path w="1763395" h="2413000">
                  <a:moveTo>
                    <a:pt x="1508607" y="944283"/>
                  </a:moveTo>
                  <a:lnTo>
                    <a:pt x="1506143" y="939800"/>
                  </a:lnTo>
                  <a:lnTo>
                    <a:pt x="1501597" y="939800"/>
                  </a:lnTo>
                  <a:lnTo>
                    <a:pt x="1508607" y="944283"/>
                  </a:lnTo>
                  <a:close/>
                </a:path>
                <a:path w="1763395" h="2413000">
                  <a:moveTo>
                    <a:pt x="1517992" y="943470"/>
                  </a:moveTo>
                  <a:lnTo>
                    <a:pt x="1510030" y="939761"/>
                  </a:lnTo>
                  <a:lnTo>
                    <a:pt x="1495894" y="934339"/>
                  </a:lnTo>
                  <a:lnTo>
                    <a:pt x="1517992" y="943470"/>
                  </a:lnTo>
                  <a:close/>
                </a:path>
                <a:path w="1763395" h="2413000">
                  <a:moveTo>
                    <a:pt x="1521447" y="952500"/>
                  </a:moveTo>
                  <a:lnTo>
                    <a:pt x="1508607" y="944283"/>
                  </a:lnTo>
                  <a:lnTo>
                    <a:pt x="1513116" y="952500"/>
                  </a:lnTo>
                  <a:lnTo>
                    <a:pt x="1521447" y="952500"/>
                  </a:lnTo>
                  <a:close/>
                </a:path>
                <a:path w="1763395" h="2413000">
                  <a:moveTo>
                    <a:pt x="1540662" y="965200"/>
                  </a:moveTo>
                  <a:lnTo>
                    <a:pt x="1533550" y="952500"/>
                  </a:lnTo>
                  <a:lnTo>
                    <a:pt x="1521447" y="952500"/>
                  </a:lnTo>
                  <a:lnTo>
                    <a:pt x="1538046" y="965200"/>
                  </a:lnTo>
                  <a:lnTo>
                    <a:pt x="1540662" y="965200"/>
                  </a:lnTo>
                  <a:close/>
                </a:path>
                <a:path w="1763395" h="2413000">
                  <a:moveTo>
                    <a:pt x="1553667" y="961237"/>
                  </a:moveTo>
                  <a:lnTo>
                    <a:pt x="1542211" y="954697"/>
                  </a:lnTo>
                  <a:lnTo>
                    <a:pt x="1538020" y="952754"/>
                  </a:lnTo>
                  <a:lnTo>
                    <a:pt x="1553667" y="961237"/>
                  </a:lnTo>
                  <a:close/>
                </a:path>
                <a:path w="1763395" h="2413000">
                  <a:moveTo>
                    <a:pt x="1574596" y="977900"/>
                  </a:moveTo>
                  <a:lnTo>
                    <a:pt x="1549831" y="965200"/>
                  </a:lnTo>
                  <a:lnTo>
                    <a:pt x="1546250" y="965200"/>
                  </a:lnTo>
                  <a:lnTo>
                    <a:pt x="1570609" y="977900"/>
                  </a:lnTo>
                  <a:lnTo>
                    <a:pt x="1574596" y="977900"/>
                  </a:lnTo>
                  <a:close/>
                </a:path>
                <a:path w="1763395" h="2413000">
                  <a:moveTo>
                    <a:pt x="1580337" y="980986"/>
                  </a:moveTo>
                  <a:lnTo>
                    <a:pt x="1577327" y="977900"/>
                  </a:lnTo>
                  <a:lnTo>
                    <a:pt x="1574609" y="977900"/>
                  </a:lnTo>
                  <a:lnTo>
                    <a:pt x="1580337" y="980986"/>
                  </a:lnTo>
                  <a:close/>
                </a:path>
                <a:path w="1763395" h="2413000">
                  <a:moveTo>
                    <a:pt x="1610118" y="1870811"/>
                  </a:moveTo>
                  <a:lnTo>
                    <a:pt x="1604606" y="1879600"/>
                  </a:lnTo>
                  <a:lnTo>
                    <a:pt x="1607947" y="1879600"/>
                  </a:lnTo>
                  <a:lnTo>
                    <a:pt x="1610118" y="1870811"/>
                  </a:lnTo>
                  <a:close/>
                </a:path>
                <a:path w="1763395" h="2413000">
                  <a:moveTo>
                    <a:pt x="1613230" y="1011656"/>
                  </a:moveTo>
                  <a:lnTo>
                    <a:pt x="1609534" y="1003300"/>
                  </a:lnTo>
                  <a:lnTo>
                    <a:pt x="1604175" y="1003300"/>
                  </a:lnTo>
                  <a:lnTo>
                    <a:pt x="1598269" y="990600"/>
                  </a:lnTo>
                  <a:lnTo>
                    <a:pt x="1580337" y="980986"/>
                  </a:lnTo>
                  <a:lnTo>
                    <a:pt x="1602181" y="1003300"/>
                  </a:lnTo>
                  <a:lnTo>
                    <a:pt x="1613230" y="1011656"/>
                  </a:lnTo>
                  <a:close/>
                </a:path>
                <a:path w="1763395" h="2413000">
                  <a:moveTo>
                    <a:pt x="1627530" y="1018870"/>
                  </a:moveTo>
                  <a:lnTo>
                    <a:pt x="1626781" y="1016000"/>
                  </a:lnTo>
                  <a:lnTo>
                    <a:pt x="1626514" y="1016000"/>
                  </a:lnTo>
                  <a:lnTo>
                    <a:pt x="1627530" y="1018870"/>
                  </a:lnTo>
                  <a:close/>
                </a:path>
                <a:path w="1763395" h="2413000">
                  <a:moveTo>
                    <a:pt x="1628114" y="1022680"/>
                  </a:moveTo>
                  <a:lnTo>
                    <a:pt x="1626095" y="1016000"/>
                  </a:lnTo>
                  <a:lnTo>
                    <a:pt x="1618983" y="1016000"/>
                  </a:lnTo>
                  <a:lnTo>
                    <a:pt x="1613230" y="1011656"/>
                  </a:lnTo>
                  <a:lnTo>
                    <a:pt x="1615160" y="1016000"/>
                  </a:lnTo>
                  <a:lnTo>
                    <a:pt x="1616290" y="1016000"/>
                  </a:lnTo>
                  <a:lnTo>
                    <a:pt x="1628114" y="1022680"/>
                  </a:lnTo>
                  <a:close/>
                </a:path>
                <a:path w="1763395" h="2413000">
                  <a:moveTo>
                    <a:pt x="1639430" y="1035342"/>
                  </a:moveTo>
                  <a:lnTo>
                    <a:pt x="1639049" y="1034529"/>
                  </a:lnTo>
                  <a:lnTo>
                    <a:pt x="1635633" y="1032344"/>
                  </a:lnTo>
                  <a:lnTo>
                    <a:pt x="1639430" y="1035342"/>
                  </a:lnTo>
                  <a:close/>
                </a:path>
                <a:path w="1763395" h="2413000">
                  <a:moveTo>
                    <a:pt x="1646707" y="1039431"/>
                  </a:moveTo>
                  <a:lnTo>
                    <a:pt x="1638808" y="1028700"/>
                  </a:lnTo>
                  <a:lnTo>
                    <a:pt x="1629067" y="1023213"/>
                  </a:lnTo>
                  <a:lnTo>
                    <a:pt x="1627530" y="1018870"/>
                  </a:lnTo>
                  <a:lnTo>
                    <a:pt x="1628597" y="1022946"/>
                  </a:lnTo>
                  <a:lnTo>
                    <a:pt x="1628114" y="1022680"/>
                  </a:lnTo>
                  <a:lnTo>
                    <a:pt x="1629956" y="1028700"/>
                  </a:lnTo>
                  <a:lnTo>
                    <a:pt x="1635633" y="1032344"/>
                  </a:lnTo>
                  <a:lnTo>
                    <a:pt x="1631022" y="1028700"/>
                  </a:lnTo>
                  <a:lnTo>
                    <a:pt x="1636280" y="1028700"/>
                  </a:lnTo>
                  <a:lnTo>
                    <a:pt x="1639049" y="1034529"/>
                  </a:lnTo>
                  <a:lnTo>
                    <a:pt x="1646707" y="1039431"/>
                  </a:lnTo>
                  <a:close/>
                </a:path>
                <a:path w="1763395" h="2413000">
                  <a:moveTo>
                    <a:pt x="1647126" y="1041400"/>
                  </a:moveTo>
                  <a:lnTo>
                    <a:pt x="1639430" y="1035342"/>
                  </a:lnTo>
                  <a:lnTo>
                    <a:pt x="1642325" y="1041400"/>
                  </a:lnTo>
                  <a:lnTo>
                    <a:pt x="1647126" y="1041400"/>
                  </a:lnTo>
                  <a:close/>
                </a:path>
                <a:path w="1763395" h="2413000">
                  <a:moveTo>
                    <a:pt x="1649780" y="1041400"/>
                  </a:moveTo>
                  <a:lnTo>
                    <a:pt x="1646707" y="1039431"/>
                  </a:lnTo>
                  <a:lnTo>
                    <a:pt x="1649260" y="1042911"/>
                  </a:lnTo>
                  <a:lnTo>
                    <a:pt x="1648688" y="1041400"/>
                  </a:lnTo>
                  <a:lnTo>
                    <a:pt x="1649780" y="1041400"/>
                  </a:lnTo>
                  <a:close/>
                </a:path>
                <a:path w="1763395" h="2413000">
                  <a:moveTo>
                    <a:pt x="1652981" y="1045781"/>
                  </a:moveTo>
                  <a:lnTo>
                    <a:pt x="1652714" y="1041400"/>
                  </a:lnTo>
                  <a:lnTo>
                    <a:pt x="1651520" y="1041400"/>
                  </a:lnTo>
                  <a:lnTo>
                    <a:pt x="1652981" y="1045781"/>
                  </a:lnTo>
                  <a:close/>
                </a:path>
                <a:path w="1763395" h="2413000">
                  <a:moveTo>
                    <a:pt x="1657502" y="1054100"/>
                  </a:moveTo>
                  <a:lnTo>
                    <a:pt x="1654314" y="1049782"/>
                  </a:lnTo>
                  <a:lnTo>
                    <a:pt x="1652981" y="1045781"/>
                  </a:lnTo>
                  <a:lnTo>
                    <a:pt x="1653133" y="1048169"/>
                  </a:lnTo>
                  <a:lnTo>
                    <a:pt x="1649260" y="1042911"/>
                  </a:lnTo>
                  <a:lnTo>
                    <a:pt x="1653501" y="1053909"/>
                  </a:lnTo>
                  <a:lnTo>
                    <a:pt x="1653514" y="1054100"/>
                  </a:lnTo>
                  <a:lnTo>
                    <a:pt x="1655762" y="1054100"/>
                  </a:lnTo>
                  <a:lnTo>
                    <a:pt x="1657502" y="1054100"/>
                  </a:lnTo>
                  <a:close/>
                </a:path>
                <a:path w="1763395" h="2413000">
                  <a:moveTo>
                    <a:pt x="1660055" y="1056703"/>
                  </a:moveTo>
                  <a:lnTo>
                    <a:pt x="1658924" y="1054100"/>
                  </a:lnTo>
                  <a:lnTo>
                    <a:pt x="1657502" y="1054100"/>
                  </a:lnTo>
                  <a:lnTo>
                    <a:pt x="1660055" y="1056703"/>
                  </a:lnTo>
                  <a:close/>
                </a:path>
                <a:path w="1763395" h="2413000">
                  <a:moveTo>
                    <a:pt x="1663839" y="1060577"/>
                  </a:moveTo>
                  <a:lnTo>
                    <a:pt x="1660626" y="1054100"/>
                  </a:lnTo>
                  <a:lnTo>
                    <a:pt x="1659966" y="1054100"/>
                  </a:lnTo>
                  <a:lnTo>
                    <a:pt x="1661287" y="1057973"/>
                  </a:lnTo>
                  <a:lnTo>
                    <a:pt x="1663839" y="1060577"/>
                  </a:lnTo>
                  <a:close/>
                </a:path>
                <a:path w="1763395" h="2413000">
                  <a:moveTo>
                    <a:pt x="1663877" y="1065555"/>
                  </a:moveTo>
                  <a:lnTo>
                    <a:pt x="1661287" y="1057973"/>
                  </a:lnTo>
                  <a:lnTo>
                    <a:pt x="1660055" y="1056703"/>
                  </a:lnTo>
                  <a:lnTo>
                    <a:pt x="1663877" y="1065555"/>
                  </a:lnTo>
                  <a:close/>
                </a:path>
                <a:path w="1763395" h="2413000">
                  <a:moveTo>
                    <a:pt x="1664423" y="1066800"/>
                  </a:moveTo>
                  <a:lnTo>
                    <a:pt x="1663877" y="1065555"/>
                  </a:lnTo>
                  <a:lnTo>
                    <a:pt x="1664309" y="1066800"/>
                  </a:lnTo>
                  <a:close/>
                </a:path>
                <a:path w="1763395" h="2413000">
                  <a:moveTo>
                    <a:pt x="1673707" y="1079500"/>
                  </a:moveTo>
                  <a:lnTo>
                    <a:pt x="1669935" y="1066800"/>
                  </a:lnTo>
                  <a:lnTo>
                    <a:pt x="1663839" y="1060577"/>
                  </a:lnTo>
                  <a:lnTo>
                    <a:pt x="1666938" y="1066800"/>
                  </a:lnTo>
                  <a:lnTo>
                    <a:pt x="1664423" y="1066800"/>
                  </a:lnTo>
                  <a:lnTo>
                    <a:pt x="1673707" y="1079500"/>
                  </a:lnTo>
                  <a:close/>
                </a:path>
                <a:path w="1763395" h="2413000">
                  <a:moveTo>
                    <a:pt x="1693532" y="1104900"/>
                  </a:moveTo>
                  <a:lnTo>
                    <a:pt x="1690230" y="1092200"/>
                  </a:lnTo>
                  <a:lnTo>
                    <a:pt x="1685086" y="1092200"/>
                  </a:lnTo>
                  <a:lnTo>
                    <a:pt x="1680349" y="1079500"/>
                  </a:lnTo>
                  <a:lnTo>
                    <a:pt x="1672818" y="1066800"/>
                  </a:lnTo>
                  <a:lnTo>
                    <a:pt x="1672132" y="1066800"/>
                  </a:lnTo>
                  <a:lnTo>
                    <a:pt x="1675879" y="1079500"/>
                  </a:lnTo>
                  <a:lnTo>
                    <a:pt x="1684794" y="1092200"/>
                  </a:lnTo>
                  <a:lnTo>
                    <a:pt x="1684274" y="1092200"/>
                  </a:lnTo>
                  <a:lnTo>
                    <a:pt x="1690306" y="1104900"/>
                  </a:lnTo>
                  <a:lnTo>
                    <a:pt x="1693532" y="1104900"/>
                  </a:lnTo>
                  <a:close/>
                </a:path>
                <a:path w="1763395" h="2413000">
                  <a:moveTo>
                    <a:pt x="1723047" y="1166075"/>
                  </a:moveTo>
                  <a:lnTo>
                    <a:pt x="1718983" y="1155700"/>
                  </a:lnTo>
                  <a:lnTo>
                    <a:pt x="1707946" y="1130300"/>
                  </a:lnTo>
                  <a:lnTo>
                    <a:pt x="1696339" y="1104900"/>
                  </a:lnTo>
                  <a:lnTo>
                    <a:pt x="1693532" y="1104900"/>
                  </a:lnTo>
                  <a:lnTo>
                    <a:pt x="1706435" y="1130300"/>
                  </a:lnTo>
                  <a:lnTo>
                    <a:pt x="1718398" y="1155700"/>
                  </a:lnTo>
                  <a:lnTo>
                    <a:pt x="1723047" y="1166075"/>
                  </a:lnTo>
                  <a:close/>
                </a:path>
                <a:path w="1763395" h="2413000">
                  <a:moveTo>
                    <a:pt x="1739595" y="1511300"/>
                  </a:moveTo>
                  <a:lnTo>
                    <a:pt x="1739049" y="1511300"/>
                  </a:lnTo>
                  <a:lnTo>
                    <a:pt x="1738007" y="1517281"/>
                  </a:lnTo>
                  <a:lnTo>
                    <a:pt x="1739595" y="1511300"/>
                  </a:lnTo>
                  <a:close/>
                </a:path>
                <a:path w="1763395" h="2413000">
                  <a:moveTo>
                    <a:pt x="1743113" y="1524000"/>
                  </a:moveTo>
                  <a:lnTo>
                    <a:pt x="1736852" y="1524000"/>
                  </a:lnTo>
                  <a:lnTo>
                    <a:pt x="1736229" y="1524000"/>
                  </a:lnTo>
                  <a:lnTo>
                    <a:pt x="1726285" y="1562100"/>
                  </a:lnTo>
                  <a:lnTo>
                    <a:pt x="1716722" y="1600200"/>
                  </a:lnTo>
                  <a:lnTo>
                    <a:pt x="1707083" y="1625600"/>
                  </a:lnTo>
                  <a:lnTo>
                    <a:pt x="1696974" y="1651000"/>
                  </a:lnTo>
                  <a:lnTo>
                    <a:pt x="1693646" y="1663700"/>
                  </a:lnTo>
                  <a:lnTo>
                    <a:pt x="1690217" y="1676400"/>
                  </a:lnTo>
                  <a:lnTo>
                    <a:pt x="1686737" y="1676400"/>
                  </a:lnTo>
                  <a:lnTo>
                    <a:pt x="1683308" y="1689100"/>
                  </a:lnTo>
                  <a:lnTo>
                    <a:pt x="1670316" y="1727200"/>
                  </a:lnTo>
                  <a:lnTo>
                    <a:pt x="1653057" y="1765300"/>
                  </a:lnTo>
                  <a:lnTo>
                    <a:pt x="1631289" y="1803400"/>
                  </a:lnTo>
                  <a:lnTo>
                    <a:pt x="1604784" y="1854200"/>
                  </a:lnTo>
                  <a:lnTo>
                    <a:pt x="1580019" y="1892300"/>
                  </a:lnTo>
                  <a:lnTo>
                    <a:pt x="1577403" y="1895868"/>
                  </a:lnTo>
                  <a:lnTo>
                    <a:pt x="1577403" y="1917700"/>
                  </a:lnTo>
                  <a:lnTo>
                    <a:pt x="1574457" y="1922602"/>
                  </a:lnTo>
                  <a:lnTo>
                    <a:pt x="1576832" y="1917700"/>
                  </a:lnTo>
                  <a:lnTo>
                    <a:pt x="1577403" y="1917700"/>
                  </a:lnTo>
                  <a:lnTo>
                    <a:pt x="1577403" y="1895868"/>
                  </a:lnTo>
                  <a:lnTo>
                    <a:pt x="1551990" y="1930400"/>
                  </a:lnTo>
                  <a:lnTo>
                    <a:pt x="1520863" y="1968500"/>
                  </a:lnTo>
                  <a:lnTo>
                    <a:pt x="1486827" y="2019300"/>
                  </a:lnTo>
                  <a:lnTo>
                    <a:pt x="1450111" y="2057400"/>
                  </a:lnTo>
                  <a:lnTo>
                    <a:pt x="1425943" y="2082800"/>
                  </a:lnTo>
                  <a:lnTo>
                    <a:pt x="1400937" y="2108200"/>
                  </a:lnTo>
                  <a:lnTo>
                    <a:pt x="1375206" y="2120900"/>
                  </a:lnTo>
                  <a:lnTo>
                    <a:pt x="1348879" y="2146300"/>
                  </a:lnTo>
                  <a:lnTo>
                    <a:pt x="1321981" y="2171700"/>
                  </a:lnTo>
                  <a:lnTo>
                    <a:pt x="1294688" y="2184400"/>
                  </a:lnTo>
                  <a:lnTo>
                    <a:pt x="1267193" y="2209800"/>
                  </a:lnTo>
                  <a:lnTo>
                    <a:pt x="1212278" y="2235200"/>
                  </a:lnTo>
                  <a:lnTo>
                    <a:pt x="1185265" y="2260600"/>
                  </a:lnTo>
                  <a:lnTo>
                    <a:pt x="1158760" y="2273300"/>
                  </a:lnTo>
                  <a:lnTo>
                    <a:pt x="1132954" y="2286000"/>
                  </a:lnTo>
                  <a:lnTo>
                    <a:pt x="1120419" y="2286000"/>
                  </a:lnTo>
                  <a:lnTo>
                    <a:pt x="1108113" y="2298700"/>
                  </a:lnTo>
                  <a:lnTo>
                    <a:pt x="1096022" y="2298700"/>
                  </a:lnTo>
                  <a:lnTo>
                    <a:pt x="1084186" y="2311400"/>
                  </a:lnTo>
                  <a:lnTo>
                    <a:pt x="1061326" y="2324100"/>
                  </a:lnTo>
                  <a:lnTo>
                    <a:pt x="1050785" y="2324100"/>
                  </a:lnTo>
                  <a:lnTo>
                    <a:pt x="1044473" y="2311400"/>
                  </a:lnTo>
                  <a:lnTo>
                    <a:pt x="1035659" y="2311400"/>
                  </a:lnTo>
                  <a:lnTo>
                    <a:pt x="1026871" y="2298700"/>
                  </a:lnTo>
                  <a:lnTo>
                    <a:pt x="1018260" y="2298700"/>
                  </a:lnTo>
                  <a:lnTo>
                    <a:pt x="1009815" y="2286000"/>
                  </a:lnTo>
                  <a:lnTo>
                    <a:pt x="1001547" y="2286000"/>
                  </a:lnTo>
                  <a:lnTo>
                    <a:pt x="993508" y="2273300"/>
                  </a:lnTo>
                  <a:lnTo>
                    <a:pt x="978014" y="2273300"/>
                  </a:lnTo>
                  <a:lnTo>
                    <a:pt x="963434" y="2260600"/>
                  </a:lnTo>
                  <a:lnTo>
                    <a:pt x="949617" y="2260600"/>
                  </a:lnTo>
                  <a:lnTo>
                    <a:pt x="936447" y="2247900"/>
                  </a:lnTo>
                  <a:lnTo>
                    <a:pt x="912253" y="2235200"/>
                  </a:lnTo>
                  <a:lnTo>
                    <a:pt x="872096" y="2235200"/>
                  </a:lnTo>
                  <a:lnTo>
                    <a:pt x="855548" y="2222500"/>
                  </a:lnTo>
                  <a:lnTo>
                    <a:pt x="758596" y="2222500"/>
                  </a:lnTo>
                  <a:lnTo>
                    <a:pt x="748334" y="2235200"/>
                  </a:lnTo>
                  <a:lnTo>
                    <a:pt x="717562" y="2235200"/>
                  </a:lnTo>
                  <a:lnTo>
                    <a:pt x="707313" y="2247900"/>
                  </a:lnTo>
                  <a:lnTo>
                    <a:pt x="686930" y="2260600"/>
                  </a:lnTo>
                  <a:lnTo>
                    <a:pt x="667029" y="2260600"/>
                  </a:lnTo>
                  <a:lnTo>
                    <a:pt x="647776" y="2286000"/>
                  </a:lnTo>
                  <a:lnTo>
                    <a:pt x="629373" y="2298700"/>
                  </a:lnTo>
                  <a:lnTo>
                    <a:pt x="620483" y="2298700"/>
                  </a:lnTo>
                  <a:lnTo>
                    <a:pt x="611835" y="2311400"/>
                  </a:lnTo>
                  <a:lnTo>
                    <a:pt x="603415" y="2324100"/>
                  </a:lnTo>
                  <a:lnTo>
                    <a:pt x="595249" y="2324100"/>
                  </a:lnTo>
                  <a:lnTo>
                    <a:pt x="592569" y="2336800"/>
                  </a:lnTo>
                  <a:lnTo>
                    <a:pt x="587336" y="2336800"/>
                  </a:lnTo>
                  <a:lnTo>
                    <a:pt x="583463" y="2349500"/>
                  </a:lnTo>
                  <a:lnTo>
                    <a:pt x="557187" y="2349500"/>
                  </a:lnTo>
                  <a:lnTo>
                    <a:pt x="553034" y="2336800"/>
                  </a:lnTo>
                  <a:lnTo>
                    <a:pt x="548779" y="2336800"/>
                  </a:lnTo>
                  <a:lnTo>
                    <a:pt x="523265" y="2324100"/>
                  </a:lnTo>
                  <a:lnTo>
                    <a:pt x="473583" y="2298700"/>
                  </a:lnTo>
                  <a:lnTo>
                    <a:pt x="449262" y="2286000"/>
                  </a:lnTo>
                  <a:lnTo>
                    <a:pt x="425488" y="2273300"/>
                  </a:lnTo>
                  <a:lnTo>
                    <a:pt x="402450" y="2247900"/>
                  </a:lnTo>
                  <a:lnTo>
                    <a:pt x="366979" y="2222500"/>
                  </a:lnTo>
                  <a:lnTo>
                    <a:pt x="333336" y="2197100"/>
                  </a:lnTo>
                  <a:lnTo>
                    <a:pt x="301828" y="2159000"/>
                  </a:lnTo>
                  <a:lnTo>
                    <a:pt x="272783" y="2120900"/>
                  </a:lnTo>
                  <a:lnTo>
                    <a:pt x="246519" y="2082800"/>
                  </a:lnTo>
                  <a:lnTo>
                    <a:pt x="224764" y="2044700"/>
                  </a:lnTo>
                  <a:lnTo>
                    <a:pt x="204533" y="2006600"/>
                  </a:lnTo>
                  <a:lnTo>
                    <a:pt x="180238" y="1955800"/>
                  </a:lnTo>
                  <a:lnTo>
                    <a:pt x="169252" y="1930400"/>
                  </a:lnTo>
                  <a:lnTo>
                    <a:pt x="159067" y="1917700"/>
                  </a:lnTo>
                  <a:lnTo>
                    <a:pt x="149656" y="1892300"/>
                  </a:lnTo>
                  <a:lnTo>
                    <a:pt x="133197" y="1841500"/>
                  </a:lnTo>
                  <a:lnTo>
                    <a:pt x="119405" y="1790700"/>
                  </a:lnTo>
                  <a:lnTo>
                    <a:pt x="108077" y="1752600"/>
                  </a:lnTo>
                  <a:lnTo>
                    <a:pt x="99047" y="1714500"/>
                  </a:lnTo>
                  <a:lnTo>
                    <a:pt x="93700" y="1676400"/>
                  </a:lnTo>
                  <a:lnTo>
                    <a:pt x="88633" y="1638300"/>
                  </a:lnTo>
                  <a:lnTo>
                    <a:pt x="84531" y="1587500"/>
                  </a:lnTo>
                  <a:lnTo>
                    <a:pt x="82143" y="1549400"/>
                  </a:lnTo>
                  <a:lnTo>
                    <a:pt x="82245" y="1574800"/>
                  </a:lnTo>
                  <a:lnTo>
                    <a:pt x="81686" y="1574800"/>
                  </a:lnTo>
                  <a:lnTo>
                    <a:pt x="81051" y="1562100"/>
                  </a:lnTo>
                  <a:lnTo>
                    <a:pt x="80416" y="1562100"/>
                  </a:lnTo>
                  <a:lnTo>
                    <a:pt x="80048" y="1549400"/>
                  </a:lnTo>
                  <a:lnTo>
                    <a:pt x="79044" y="1524000"/>
                  </a:lnTo>
                  <a:lnTo>
                    <a:pt x="78676" y="1511300"/>
                  </a:lnTo>
                  <a:lnTo>
                    <a:pt x="78587" y="1485900"/>
                  </a:lnTo>
                  <a:lnTo>
                    <a:pt x="78486" y="1473200"/>
                  </a:lnTo>
                  <a:lnTo>
                    <a:pt x="77457" y="1473200"/>
                  </a:lnTo>
                  <a:lnTo>
                    <a:pt x="78473" y="1435100"/>
                  </a:lnTo>
                  <a:lnTo>
                    <a:pt x="81165" y="1397000"/>
                  </a:lnTo>
                  <a:lnTo>
                    <a:pt x="84747" y="1358900"/>
                  </a:lnTo>
                  <a:lnTo>
                    <a:pt x="91249" y="1308100"/>
                  </a:lnTo>
                  <a:lnTo>
                    <a:pt x="101536" y="1257211"/>
                  </a:lnTo>
                  <a:lnTo>
                    <a:pt x="116357" y="1193800"/>
                  </a:lnTo>
                  <a:lnTo>
                    <a:pt x="128905" y="1143000"/>
                  </a:lnTo>
                  <a:lnTo>
                    <a:pt x="144183" y="1104900"/>
                  </a:lnTo>
                  <a:lnTo>
                    <a:pt x="162039" y="1054100"/>
                  </a:lnTo>
                  <a:lnTo>
                    <a:pt x="182295" y="1016000"/>
                  </a:lnTo>
                  <a:lnTo>
                    <a:pt x="204749" y="965200"/>
                  </a:lnTo>
                  <a:lnTo>
                    <a:pt x="229311" y="926985"/>
                  </a:lnTo>
                  <a:lnTo>
                    <a:pt x="255676" y="876300"/>
                  </a:lnTo>
                  <a:lnTo>
                    <a:pt x="283425" y="838200"/>
                  </a:lnTo>
                  <a:lnTo>
                    <a:pt x="312077" y="787400"/>
                  </a:lnTo>
                  <a:lnTo>
                    <a:pt x="341223" y="749300"/>
                  </a:lnTo>
                  <a:lnTo>
                    <a:pt x="370446" y="723900"/>
                  </a:lnTo>
                  <a:lnTo>
                    <a:pt x="399351" y="685800"/>
                  </a:lnTo>
                  <a:lnTo>
                    <a:pt x="440601" y="635000"/>
                  </a:lnTo>
                  <a:lnTo>
                    <a:pt x="478142" y="596900"/>
                  </a:lnTo>
                  <a:lnTo>
                    <a:pt x="510324" y="571500"/>
                  </a:lnTo>
                  <a:lnTo>
                    <a:pt x="535520" y="546100"/>
                  </a:lnTo>
                  <a:lnTo>
                    <a:pt x="558647" y="520700"/>
                  </a:lnTo>
                  <a:lnTo>
                    <a:pt x="583298" y="495300"/>
                  </a:lnTo>
                  <a:lnTo>
                    <a:pt x="609092" y="469900"/>
                  </a:lnTo>
                  <a:lnTo>
                    <a:pt x="635660" y="457200"/>
                  </a:lnTo>
                  <a:lnTo>
                    <a:pt x="689178" y="406400"/>
                  </a:lnTo>
                  <a:lnTo>
                    <a:pt x="715162" y="393700"/>
                  </a:lnTo>
                  <a:lnTo>
                    <a:pt x="740067" y="368300"/>
                  </a:lnTo>
                  <a:lnTo>
                    <a:pt x="733767" y="368300"/>
                  </a:lnTo>
                  <a:lnTo>
                    <a:pt x="759396" y="355600"/>
                  </a:lnTo>
                  <a:lnTo>
                    <a:pt x="798017" y="330200"/>
                  </a:lnTo>
                  <a:lnTo>
                    <a:pt x="847191" y="292100"/>
                  </a:lnTo>
                  <a:lnTo>
                    <a:pt x="904481" y="254000"/>
                  </a:lnTo>
                  <a:lnTo>
                    <a:pt x="945819" y="215900"/>
                  </a:lnTo>
                  <a:lnTo>
                    <a:pt x="1075829" y="139700"/>
                  </a:lnTo>
                  <a:lnTo>
                    <a:pt x="1093825" y="123520"/>
                  </a:lnTo>
                  <a:lnTo>
                    <a:pt x="1076769" y="152400"/>
                  </a:lnTo>
                  <a:lnTo>
                    <a:pt x="1053350" y="177800"/>
                  </a:lnTo>
                  <a:lnTo>
                    <a:pt x="1041006" y="197319"/>
                  </a:lnTo>
                  <a:lnTo>
                    <a:pt x="1041120" y="196786"/>
                  </a:lnTo>
                  <a:lnTo>
                    <a:pt x="1029144" y="215900"/>
                  </a:lnTo>
                  <a:lnTo>
                    <a:pt x="1017689" y="241300"/>
                  </a:lnTo>
                  <a:lnTo>
                    <a:pt x="1009269" y="254000"/>
                  </a:lnTo>
                  <a:lnTo>
                    <a:pt x="1002487" y="266700"/>
                  </a:lnTo>
                  <a:lnTo>
                    <a:pt x="996403" y="279400"/>
                  </a:lnTo>
                  <a:lnTo>
                    <a:pt x="989838" y="292100"/>
                  </a:lnTo>
                  <a:lnTo>
                    <a:pt x="982141" y="304800"/>
                  </a:lnTo>
                  <a:lnTo>
                    <a:pt x="972629" y="317500"/>
                  </a:lnTo>
                  <a:lnTo>
                    <a:pt x="973709" y="317500"/>
                  </a:lnTo>
                  <a:lnTo>
                    <a:pt x="972616" y="330200"/>
                  </a:lnTo>
                  <a:lnTo>
                    <a:pt x="970178" y="330200"/>
                  </a:lnTo>
                  <a:lnTo>
                    <a:pt x="960704" y="355600"/>
                  </a:lnTo>
                  <a:lnTo>
                    <a:pt x="955306" y="368300"/>
                  </a:lnTo>
                  <a:lnTo>
                    <a:pt x="950252" y="393700"/>
                  </a:lnTo>
                  <a:lnTo>
                    <a:pt x="945972" y="406400"/>
                  </a:lnTo>
                  <a:lnTo>
                    <a:pt x="942924" y="419100"/>
                  </a:lnTo>
                  <a:lnTo>
                    <a:pt x="943076" y="419100"/>
                  </a:lnTo>
                  <a:lnTo>
                    <a:pt x="939126" y="431800"/>
                  </a:lnTo>
                  <a:lnTo>
                    <a:pt x="935443" y="457200"/>
                  </a:lnTo>
                  <a:lnTo>
                    <a:pt x="932649" y="482600"/>
                  </a:lnTo>
                  <a:lnTo>
                    <a:pt x="931418" y="508000"/>
                  </a:lnTo>
                  <a:lnTo>
                    <a:pt x="931430" y="533400"/>
                  </a:lnTo>
                  <a:lnTo>
                    <a:pt x="932091" y="546100"/>
                  </a:lnTo>
                  <a:lnTo>
                    <a:pt x="933297" y="558800"/>
                  </a:lnTo>
                  <a:lnTo>
                    <a:pt x="934948" y="571500"/>
                  </a:lnTo>
                  <a:lnTo>
                    <a:pt x="937361" y="584200"/>
                  </a:lnTo>
                  <a:lnTo>
                    <a:pt x="940130" y="609600"/>
                  </a:lnTo>
                  <a:lnTo>
                    <a:pt x="943343" y="622300"/>
                  </a:lnTo>
                  <a:lnTo>
                    <a:pt x="947127" y="635000"/>
                  </a:lnTo>
                  <a:lnTo>
                    <a:pt x="946150" y="635000"/>
                  </a:lnTo>
                  <a:lnTo>
                    <a:pt x="953909" y="660400"/>
                  </a:lnTo>
                  <a:lnTo>
                    <a:pt x="964869" y="685800"/>
                  </a:lnTo>
                  <a:lnTo>
                    <a:pt x="979055" y="711200"/>
                  </a:lnTo>
                  <a:lnTo>
                    <a:pt x="996454" y="736600"/>
                  </a:lnTo>
                  <a:lnTo>
                    <a:pt x="1001255" y="736600"/>
                  </a:lnTo>
                  <a:lnTo>
                    <a:pt x="1006055" y="749300"/>
                  </a:lnTo>
                  <a:lnTo>
                    <a:pt x="1010970" y="749300"/>
                  </a:lnTo>
                  <a:lnTo>
                    <a:pt x="1016101" y="762000"/>
                  </a:lnTo>
                  <a:lnTo>
                    <a:pt x="1022692" y="762000"/>
                  </a:lnTo>
                  <a:lnTo>
                    <a:pt x="1026134" y="774700"/>
                  </a:lnTo>
                  <a:lnTo>
                    <a:pt x="1036574" y="774700"/>
                  </a:lnTo>
                  <a:lnTo>
                    <a:pt x="1043406" y="787400"/>
                  </a:lnTo>
                  <a:lnTo>
                    <a:pt x="1049312" y="787400"/>
                  </a:lnTo>
                  <a:lnTo>
                    <a:pt x="1055382" y="800100"/>
                  </a:lnTo>
                  <a:lnTo>
                    <a:pt x="1071460" y="800100"/>
                  </a:lnTo>
                  <a:lnTo>
                    <a:pt x="1087780" y="812800"/>
                  </a:lnTo>
                  <a:lnTo>
                    <a:pt x="1105814" y="825500"/>
                  </a:lnTo>
                  <a:lnTo>
                    <a:pt x="1125270" y="838200"/>
                  </a:lnTo>
                  <a:lnTo>
                    <a:pt x="1145921" y="850900"/>
                  </a:lnTo>
                  <a:lnTo>
                    <a:pt x="1162367" y="850900"/>
                  </a:lnTo>
                  <a:lnTo>
                    <a:pt x="1117295" y="825500"/>
                  </a:lnTo>
                  <a:lnTo>
                    <a:pt x="1075359" y="800100"/>
                  </a:lnTo>
                  <a:lnTo>
                    <a:pt x="1037526" y="774700"/>
                  </a:lnTo>
                  <a:lnTo>
                    <a:pt x="1005141" y="736600"/>
                  </a:lnTo>
                  <a:lnTo>
                    <a:pt x="979538" y="698500"/>
                  </a:lnTo>
                  <a:lnTo>
                    <a:pt x="960780" y="647700"/>
                  </a:lnTo>
                  <a:lnTo>
                    <a:pt x="948601" y="609600"/>
                  </a:lnTo>
                  <a:lnTo>
                    <a:pt x="942594" y="558800"/>
                  </a:lnTo>
                  <a:lnTo>
                    <a:pt x="942403" y="508000"/>
                  </a:lnTo>
                  <a:lnTo>
                    <a:pt x="947661" y="457200"/>
                  </a:lnTo>
                  <a:lnTo>
                    <a:pt x="958342" y="406400"/>
                  </a:lnTo>
                  <a:lnTo>
                    <a:pt x="973848" y="368300"/>
                  </a:lnTo>
                  <a:lnTo>
                    <a:pt x="992593" y="320078"/>
                  </a:lnTo>
                  <a:lnTo>
                    <a:pt x="990066" y="330200"/>
                  </a:lnTo>
                  <a:lnTo>
                    <a:pt x="1016965" y="279400"/>
                  </a:lnTo>
                  <a:lnTo>
                    <a:pt x="1046594" y="228600"/>
                  </a:lnTo>
                  <a:lnTo>
                    <a:pt x="1062507" y="203200"/>
                  </a:lnTo>
                  <a:lnTo>
                    <a:pt x="1078433" y="177800"/>
                  </a:lnTo>
                  <a:lnTo>
                    <a:pt x="1111999" y="139700"/>
                  </a:lnTo>
                  <a:lnTo>
                    <a:pt x="1120228" y="127000"/>
                  </a:lnTo>
                  <a:lnTo>
                    <a:pt x="1125905" y="127000"/>
                  </a:lnTo>
                  <a:lnTo>
                    <a:pt x="1133017" y="114300"/>
                  </a:lnTo>
                  <a:lnTo>
                    <a:pt x="1140066" y="114300"/>
                  </a:lnTo>
                  <a:lnTo>
                    <a:pt x="1150150" y="101600"/>
                  </a:lnTo>
                  <a:lnTo>
                    <a:pt x="1163955" y="76200"/>
                  </a:lnTo>
                  <a:lnTo>
                    <a:pt x="1175029" y="63500"/>
                  </a:lnTo>
                  <a:lnTo>
                    <a:pt x="1230401" y="0"/>
                  </a:lnTo>
                  <a:lnTo>
                    <a:pt x="1104049" y="76200"/>
                  </a:lnTo>
                  <a:lnTo>
                    <a:pt x="1056551" y="114300"/>
                  </a:lnTo>
                  <a:lnTo>
                    <a:pt x="1005332" y="139700"/>
                  </a:lnTo>
                  <a:lnTo>
                    <a:pt x="954417" y="177800"/>
                  </a:lnTo>
                  <a:lnTo>
                    <a:pt x="930313" y="190500"/>
                  </a:lnTo>
                  <a:lnTo>
                    <a:pt x="907770" y="203200"/>
                  </a:lnTo>
                  <a:lnTo>
                    <a:pt x="887260" y="215900"/>
                  </a:lnTo>
                  <a:lnTo>
                    <a:pt x="869289" y="228600"/>
                  </a:lnTo>
                  <a:lnTo>
                    <a:pt x="831977" y="254000"/>
                  </a:lnTo>
                  <a:lnTo>
                    <a:pt x="828586" y="254000"/>
                  </a:lnTo>
                  <a:lnTo>
                    <a:pt x="796290" y="279400"/>
                  </a:lnTo>
                  <a:lnTo>
                    <a:pt x="785660" y="279400"/>
                  </a:lnTo>
                  <a:lnTo>
                    <a:pt x="776071" y="292100"/>
                  </a:lnTo>
                  <a:lnTo>
                    <a:pt x="746925" y="304800"/>
                  </a:lnTo>
                  <a:lnTo>
                    <a:pt x="721347" y="330200"/>
                  </a:lnTo>
                  <a:lnTo>
                    <a:pt x="685723" y="355600"/>
                  </a:lnTo>
                  <a:lnTo>
                    <a:pt x="650735" y="381000"/>
                  </a:lnTo>
                  <a:lnTo>
                    <a:pt x="627062" y="393700"/>
                  </a:lnTo>
                  <a:lnTo>
                    <a:pt x="613016" y="406400"/>
                  </a:lnTo>
                  <a:lnTo>
                    <a:pt x="605929" y="406400"/>
                  </a:lnTo>
                  <a:lnTo>
                    <a:pt x="599186" y="419100"/>
                  </a:lnTo>
                  <a:lnTo>
                    <a:pt x="591654" y="419100"/>
                  </a:lnTo>
                  <a:lnTo>
                    <a:pt x="580059" y="431800"/>
                  </a:lnTo>
                  <a:lnTo>
                    <a:pt x="554443" y="455980"/>
                  </a:lnTo>
                  <a:lnTo>
                    <a:pt x="557276" y="448297"/>
                  </a:lnTo>
                  <a:lnTo>
                    <a:pt x="543166" y="457200"/>
                  </a:lnTo>
                  <a:lnTo>
                    <a:pt x="533158" y="469900"/>
                  </a:lnTo>
                  <a:lnTo>
                    <a:pt x="523278" y="482600"/>
                  </a:lnTo>
                  <a:lnTo>
                    <a:pt x="519671" y="482600"/>
                  </a:lnTo>
                  <a:lnTo>
                    <a:pt x="513588" y="482600"/>
                  </a:lnTo>
                  <a:lnTo>
                    <a:pt x="510019" y="492785"/>
                  </a:lnTo>
                  <a:lnTo>
                    <a:pt x="495592" y="508000"/>
                  </a:lnTo>
                  <a:lnTo>
                    <a:pt x="463880" y="533400"/>
                  </a:lnTo>
                  <a:lnTo>
                    <a:pt x="426123" y="571500"/>
                  </a:lnTo>
                  <a:lnTo>
                    <a:pt x="383895" y="609600"/>
                  </a:lnTo>
                  <a:lnTo>
                    <a:pt x="361518" y="635000"/>
                  </a:lnTo>
                  <a:lnTo>
                    <a:pt x="338734" y="660400"/>
                  </a:lnTo>
                  <a:lnTo>
                    <a:pt x="269354" y="736600"/>
                  </a:lnTo>
                  <a:lnTo>
                    <a:pt x="246557" y="774700"/>
                  </a:lnTo>
                  <a:lnTo>
                    <a:pt x="224282" y="800100"/>
                  </a:lnTo>
                  <a:lnTo>
                    <a:pt x="202755" y="825500"/>
                  </a:lnTo>
                  <a:lnTo>
                    <a:pt x="181991" y="863600"/>
                  </a:lnTo>
                  <a:lnTo>
                    <a:pt x="162128" y="901700"/>
                  </a:lnTo>
                  <a:lnTo>
                    <a:pt x="143370" y="927100"/>
                  </a:lnTo>
                  <a:lnTo>
                    <a:pt x="125920" y="965200"/>
                  </a:lnTo>
                  <a:lnTo>
                    <a:pt x="109867" y="990600"/>
                  </a:lnTo>
                  <a:lnTo>
                    <a:pt x="95046" y="1028700"/>
                  </a:lnTo>
                  <a:lnTo>
                    <a:pt x="49796" y="1155700"/>
                  </a:lnTo>
                  <a:lnTo>
                    <a:pt x="35153" y="1206500"/>
                  </a:lnTo>
                  <a:lnTo>
                    <a:pt x="25006" y="1244600"/>
                  </a:lnTo>
                  <a:lnTo>
                    <a:pt x="22872" y="1257211"/>
                  </a:lnTo>
                  <a:lnTo>
                    <a:pt x="28244" y="1244600"/>
                  </a:lnTo>
                  <a:lnTo>
                    <a:pt x="34112" y="1219200"/>
                  </a:lnTo>
                  <a:lnTo>
                    <a:pt x="39725" y="1193800"/>
                  </a:lnTo>
                  <a:lnTo>
                    <a:pt x="34124" y="1219200"/>
                  </a:lnTo>
                  <a:lnTo>
                    <a:pt x="29451" y="1244600"/>
                  </a:lnTo>
                  <a:lnTo>
                    <a:pt x="26009" y="1257300"/>
                  </a:lnTo>
                  <a:lnTo>
                    <a:pt x="24104" y="1270000"/>
                  </a:lnTo>
                  <a:lnTo>
                    <a:pt x="18516" y="1295400"/>
                  </a:lnTo>
                  <a:lnTo>
                    <a:pt x="12827" y="1320800"/>
                  </a:lnTo>
                  <a:lnTo>
                    <a:pt x="7467" y="1358900"/>
                  </a:lnTo>
                  <a:lnTo>
                    <a:pt x="2857" y="1384300"/>
                  </a:lnTo>
                  <a:lnTo>
                    <a:pt x="4064" y="1397000"/>
                  </a:lnTo>
                  <a:lnTo>
                    <a:pt x="2908" y="1409700"/>
                  </a:lnTo>
                  <a:lnTo>
                    <a:pt x="1917" y="1409700"/>
                  </a:lnTo>
                  <a:lnTo>
                    <a:pt x="1231" y="1422400"/>
                  </a:lnTo>
                  <a:lnTo>
                    <a:pt x="177" y="1447800"/>
                  </a:lnTo>
                  <a:lnTo>
                    <a:pt x="38" y="1460500"/>
                  </a:lnTo>
                  <a:lnTo>
                    <a:pt x="0" y="1485900"/>
                  </a:lnTo>
                  <a:lnTo>
                    <a:pt x="177" y="1498600"/>
                  </a:lnTo>
                  <a:lnTo>
                    <a:pt x="215" y="1524000"/>
                  </a:lnTo>
                  <a:lnTo>
                    <a:pt x="660" y="1524000"/>
                  </a:lnTo>
                  <a:lnTo>
                    <a:pt x="1181" y="1549400"/>
                  </a:lnTo>
                  <a:lnTo>
                    <a:pt x="1473" y="1562100"/>
                  </a:lnTo>
                  <a:lnTo>
                    <a:pt x="1701" y="1562100"/>
                  </a:lnTo>
                  <a:lnTo>
                    <a:pt x="2057" y="1574800"/>
                  </a:lnTo>
                  <a:lnTo>
                    <a:pt x="5753" y="1612900"/>
                  </a:lnTo>
                  <a:lnTo>
                    <a:pt x="14046" y="1676400"/>
                  </a:lnTo>
                  <a:lnTo>
                    <a:pt x="23177" y="1727200"/>
                  </a:lnTo>
                  <a:lnTo>
                    <a:pt x="32473" y="1765300"/>
                  </a:lnTo>
                  <a:lnTo>
                    <a:pt x="41287" y="1803400"/>
                  </a:lnTo>
                  <a:lnTo>
                    <a:pt x="39674" y="1790700"/>
                  </a:lnTo>
                  <a:lnTo>
                    <a:pt x="42176" y="1790700"/>
                  </a:lnTo>
                  <a:lnTo>
                    <a:pt x="42672" y="1803400"/>
                  </a:lnTo>
                  <a:lnTo>
                    <a:pt x="44564" y="1803400"/>
                  </a:lnTo>
                  <a:lnTo>
                    <a:pt x="47421" y="1816100"/>
                  </a:lnTo>
                  <a:lnTo>
                    <a:pt x="50812" y="1828800"/>
                  </a:lnTo>
                  <a:lnTo>
                    <a:pt x="54762" y="1841500"/>
                  </a:lnTo>
                  <a:lnTo>
                    <a:pt x="58369" y="1854200"/>
                  </a:lnTo>
                  <a:lnTo>
                    <a:pt x="61150" y="1854200"/>
                  </a:lnTo>
                  <a:lnTo>
                    <a:pt x="62585" y="1866900"/>
                  </a:lnTo>
                  <a:lnTo>
                    <a:pt x="65925" y="1879600"/>
                  </a:lnTo>
                  <a:lnTo>
                    <a:pt x="70497" y="1892300"/>
                  </a:lnTo>
                  <a:lnTo>
                    <a:pt x="75730" y="1905000"/>
                  </a:lnTo>
                  <a:lnTo>
                    <a:pt x="81051" y="1917700"/>
                  </a:lnTo>
                  <a:lnTo>
                    <a:pt x="85813" y="1930400"/>
                  </a:lnTo>
                  <a:lnTo>
                    <a:pt x="89306" y="1930400"/>
                  </a:lnTo>
                  <a:lnTo>
                    <a:pt x="90843" y="1943100"/>
                  </a:lnTo>
                  <a:lnTo>
                    <a:pt x="89763" y="1930400"/>
                  </a:lnTo>
                  <a:lnTo>
                    <a:pt x="95427" y="1943100"/>
                  </a:lnTo>
                  <a:lnTo>
                    <a:pt x="103657" y="1968500"/>
                  </a:lnTo>
                  <a:lnTo>
                    <a:pt x="106095" y="1975472"/>
                  </a:lnTo>
                  <a:lnTo>
                    <a:pt x="109143" y="1981200"/>
                  </a:lnTo>
                  <a:lnTo>
                    <a:pt x="115811" y="1993900"/>
                  </a:lnTo>
                  <a:lnTo>
                    <a:pt x="116738" y="1995741"/>
                  </a:lnTo>
                  <a:lnTo>
                    <a:pt x="116319" y="1993900"/>
                  </a:lnTo>
                  <a:lnTo>
                    <a:pt x="122237" y="2006600"/>
                  </a:lnTo>
                  <a:lnTo>
                    <a:pt x="128333" y="2019300"/>
                  </a:lnTo>
                  <a:lnTo>
                    <a:pt x="128155" y="2019300"/>
                  </a:lnTo>
                  <a:lnTo>
                    <a:pt x="139153" y="2044700"/>
                  </a:lnTo>
                  <a:lnTo>
                    <a:pt x="149453" y="2057400"/>
                  </a:lnTo>
                  <a:lnTo>
                    <a:pt x="159232" y="2082800"/>
                  </a:lnTo>
                  <a:lnTo>
                    <a:pt x="164033" y="2082800"/>
                  </a:lnTo>
                  <a:lnTo>
                    <a:pt x="168744" y="2095500"/>
                  </a:lnTo>
                  <a:lnTo>
                    <a:pt x="173520" y="2108200"/>
                  </a:lnTo>
                  <a:lnTo>
                    <a:pt x="178536" y="2108200"/>
                  </a:lnTo>
                  <a:lnTo>
                    <a:pt x="183718" y="2120900"/>
                  </a:lnTo>
                  <a:lnTo>
                    <a:pt x="184861" y="2120900"/>
                  </a:lnTo>
                  <a:lnTo>
                    <a:pt x="191198" y="2129396"/>
                  </a:lnTo>
                  <a:lnTo>
                    <a:pt x="188633" y="2120900"/>
                  </a:lnTo>
                  <a:lnTo>
                    <a:pt x="189052" y="2120900"/>
                  </a:lnTo>
                  <a:lnTo>
                    <a:pt x="194564" y="2133600"/>
                  </a:lnTo>
                  <a:lnTo>
                    <a:pt x="194335" y="2133600"/>
                  </a:lnTo>
                  <a:lnTo>
                    <a:pt x="194919" y="2134387"/>
                  </a:lnTo>
                  <a:lnTo>
                    <a:pt x="200329" y="2146300"/>
                  </a:lnTo>
                  <a:lnTo>
                    <a:pt x="197815" y="2138261"/>
                  </a:lnTo>
                  <a:lnTo>
                    <a:pt x="203822" y="2146300"/>
                  </a:lnTo>
                  <a:lnTo>
                    <a:pt x="221132" y="2171700"/>
                  </a:lnTo>
                  <a:lnTo>
                    <a:pt x="223939" y="2174176"/>
                  </a:lnTo>
                  <a:lnTo>
                    <a:pt x="214947" y="2159000"/>
                  </a:lnTo>
                  <a:lnTo>
                    <a:pt x="227076" y="2176957"/>
                  </a:lnTo>
                  <a:lnTo>
                    <a:pt x="235496" y="2184400"/>
                  </a:lnTo>
                  <a:lnTo>
                    <a:pt x="245656" y="2197100"/>
                  </a:lnTo>
                  <a:lnTo>
                    <a:pt x="240284" y="2197100"/>
                  </a:lnTo>
                  <a:lnTo>
                    <a:pt x="248475" y="2209800"/>
                  </a:lnTo>
                  <a:lnTo>
                    <a:pt x="264248" y="2222500"/>
                  </a:lnTo>
                  <a:lnTo>
                    <a:pt x="295160" y="2247900"/>
                  </a:lnTo>
                  <a:lnTo>
                    <a:pt x="302996" y="2260600"/>
                  </a:lnTo>
                  <a:lnTo>
                    <a:pt x="311099" y="2260600"/>
                  </a:lnTo>
                  <a:lnTo>
                    <a:pt x="327710" y="2286000"/>
                  </a:lnTo>
                  <a:lnTo>
                    <a:pt x="345871" y="2298700"/>
                  </a:lnTo>
                  <a:lnTo>
                    <a:pt x="328358" y="2286000"/>
                  </a:lnTo>
                  <a:lnTo>
                    <a:pt x="343382" y="2286000"/>
                  </a:lnTo>
                  <a:lnTo>
                    <a:pt x="364096" y="2311400"/>
                  </a:lnTo>
                  <a:lnTo>
                    <a:pt x="390232" y="2324100"/>
                  </a:lnTo>
                  <a:lnTo>
                    <a:pt x="421487" y="2349500"/>
                  </a:lnTo>
                  <a:lnTo>
                    <a:pt x="438962" y="2349500"/>
                  </a:lnTo>
                  <a:lnTo>
                    <a:pt x="457250" y="2362200"/>
                  </a:lnTo>
                  <a:lnTo>
                    <a:pt x="466890" y="2374900"/>
                  </a:lnTo>
                  <a:lnTo>
                    <a:pt x="476745" y="2374900"/>
                  </a:lnTo>
                  <a:lnTo>
                    <a:pt x="496874" y="2387600"/>
                  </a:lnTo>
                  <a:lnTo>
                    <a:pt x="517982" y="2387600"/>
                  </a:lnTo>
                  <a:lnTo>
                    <a:pt x="539483" y="2400300"/>
                  </a:lnTo>
                  <a:lnTo>
                    <a:pt x="565137" y="2413000"/>
                  </a:lnTo>
                  <a:lnTo>
                    <a:pt x="607745" y="2413000"/>
                  </a:lnTo>
                  <a:lnTo>
                    <a:pt x="613067" y="2400300"/>
                  </a:lnTo>
                  <a:lnTo>
                    <a:pt x="618426" y="2387600"/>
                  </a:lnTo>
                  <a:lnTo>
                    <a:pt x="623836" y="2387600"/>
                  </a:lnTo>
                  <a:lnTo>
                    <a:pt x="627773" y="2374900"/>
                  </a:lnTo>
                  <a:lnTo>
                    <a:pt x="634885" y="2374900"/>
                  </a:lnTo>
                  <a:lnTo>
                    <a:pt x="636943" y="2362200"/>
                  </a:lnTo>
                  <a:lnTo>
                    <a:pt x="643331" y="2362200"/>
                  </a:lnTo>
                  <a:lnTo>
                    <a:pt x="649935" y="2349500"/>
                  </a:lnTo>
                  <a:lnTo>
                    <a:pt x="656704" y="2349500"/>
                  </a:lnTo>
                  <a:lnTo>
                    <a:pt x="663651" y="2336800"/>
                  </a:lnTo>
                  <a:lnTo>
                    <a:pt x="677913" y="2324100"/>
                  </a:lnTo>
                  <a:lnTo>
                    <a:pt x="692543" y="2311400"/>
                  </a:lnTo>
                  <a:lnTo>
                    <a:pt x="707339" y="2298700"/>
                  </a:lnTo>
                  <a:lnTo>
                    <a:pt x="722160" y="2298700"/>
                  </a:lnTo>
                  <a:lnTo>
                    <a:pt x="729500" y="2286000"/>
                  </a:lnTo>
                  <a:lnTo>
                    <a:pt x="743953" y="2286000"/>
                  </a:lnTo>
                  <a:lnTo>
                    <a:pt x="764501" y="2273300"/>
                  </a:lnTo>
                  <a:lnTo>
                    <a:pt x="797013" y="2273300"/>
                  </a:lnTo>
                  <a:lnTo>
                    <a:pt x="810729" y="2260600"/>
                  </a:lnTo>
                  <a:lnTo>
                    <a:pt x="824395" y="2260600"/>
                  </a:lnTo>
                  <a:lnTo>
                    <a:pt x="831303" y="2267127"/>
                  </a:lnTo>
                  <a:lnTo>
                    <a:pt x="828090" y="2273300"/>
                  </a:lnTo>
                  <a:lnTo>
                    <a:pt x="837831" y="2273300"/>
                  </a:lnTo>
                  <a:lnTo>
                    <a:pt x="886269" y="2273300"/>
                  </a:lnTo>
                  <a:lnTo>
                    <a:pt x="901344" y="2286000"/>
                  </a:lnTo>
                  <a:lnTo>
                    <a:pt x="917079" y="2286000"/>
                  </a:lnTo>
                  <a:lnTo>
                    <a:pt x="933462" y="2298700"/>
                  </a:lnTo>
                  <a:lnTo>
                    <a:pt x="950391" y="2298700"/>
                  </a:lnTo>
                  <a:lnTo>
                    <a:pt x="967765" y="2311400"/>
                  </a:lnTo>
                  <a:lnTo>
                    <a:pt x="976490" y="2311400"/>
                  </a:lnTo>
                  <a:lnTo>
                    <a:pt x="985227" y="2324100"/>
                  </a:lnTo>
                  <a:lnTo>
                    <a:pt x="993927" y="2324100"/>
                  </a:lnTo>
                  <a:lnTo>
                    <a:pt x="1002588" y="2336800"/>
                  </a:lnTo>
                  <a:lnTo>
                    <a:pt x="1011135" y="2336800"/>
                  </a:lnTo>
                  <a:lnTo>
                    <a:pt x="1019644" y="2349500"/>
                  </a:lnTo>
                  <a:lnTo>
                    <a:pt x="1030084" y="2349500"/>
                  </a:lnTo>
                  <a:lnTo>
                    <a:pt x="1044498" y="2362200"/>
                  </a:lnTo>
                  <a:lnTo>
                    <a:pt x="1062939" y="2362200"/>
                  </a:lnTo>
                  <a:lnTo>
                    <a:pt x="1076261" y="2349500"/>
                  </a:lnTo>
                  <a:lnTo>
                    <a:pt x="1087094" y="2349500"/>
                  </a:lnTo>
                  <a:lnTo>
                    <a:pt x="1098067" y="2336800"/>
                  </a:lnTo>
                  <a:lnTo>
                    <a:pt x="1119949" y="2336800"/>
                  </a:lnTo>
                  <a:lnTo>
                    <a:pt x="1130922" y="2324100"/>
                  </a:lnTo>
                  <a:lnTo>
                    <a:pt x="1141882" y="2324100"/>
                  </a:lnTo>
                  <a:lnTo>
                    <a:pt x="1207211" y="2286000"/>
                  </a:lnTo>
                  <a:lnTo>
                    <a:pt x="1228813" y="2260600"/>
                  </a:lnTo>
                  <a:lnTo>
                    <a:pt x="1271295" y="2235200"/>
                  </a:lnTo>
                  <a:lnTo>
                    <a:pt x="1312291" y="2209800"/>
                  </a:lnTo>
                  <a:lnTo>
                    <a:pt x="1351229" y="2184400"/>
                  </a:lnTo>
                  <a:lnTo>
                    <a:pt x="1387576" y="2146300"/>
                  </a:lnTo>
                  <a:lnTo>
                    <a:pt x="1439608" y="2095500"/>
                  </a:lnTo>
                  <a:lnTo>
                    <a:pt x="1483588" y="2044700"/>
                  </a:lnTo>
                  <a:lnTo>
                    <a:pt x="1519250" y="2006600"/>
                  </a:lnTo>
                  <a:lnTo>
                    <a:pt x="1546326" y="1968500"/>
                  </a:lnTo>
                  <a:lnTo>
                    <a:pt x="1564563" y="1943100"/>
                  </a:lnTo>
                  <a:lnTo>
                    <a:pt x="1570697" y="1930400"/>
                  </a:lnTo>
                  <a:lnTo>
                    <a:pt x="1572158" y="1927364"/>
                  </a:lnTo>
                  <a:lnTo>
                    <a:pt x="1579740" y="1917700"/>
                  </a:lnTo>
                  <a:lnTo>
                    <a:pt x="1585950" y="1905000"/>
                  </a:lnTo>
                  <a:lnTo>
                    <a:pt x="1589595" y="1905000"/>
                  </a:lnTo>
                  <a:lnTo>
                    <a:pt x="1593951" y="1892300"/>
                  </a:lnTo>
                  <a:lnTo>
                    <a:pt x="1596974" y="1892300"/>
                  </a:lnTo>
                  <a:lnTo>
                    <a:pt x="1601863" y="1879600"/>
                  </a:lnTo>
                  <a:lnTo>
                    <a:pt x="1609547" y="1866900"/>
                  </a:lnTo>
                  <a:lnTo>
                    <a:pt x="1611083" y="1866900"/>
                  </a:lnTo>
                  <a:lnTo>
                    <a:pt x="1610118" y="1870811"/>
                  </a:lnTo>
                  <a:lnTo>
                    <a:pt x="1612569" y="1866900"/>
                  </a:lnTo>
                  <a:lnTo>
                    <a:pt x="1619351" y="1854200"/>
                  </a:lnTo>
                  <a:lnTo>
                    <a:pt x="1619999" y="1854200"/>
                  </a:lnTo>
                  <a:lnTo>
                    <a:pt x="1620951" y="1851050"/>
                  </a:lnTo>
                  <a:lnTo>
                    <a:pt x="1619631" y="1853476"/>
                  </a:lnTo>
                  <a:lnTo>
                    <a:pt x="1622666" y="1845424"/>
                  </a:lnTo>
                  <a:lnTo>
                    <a:pt x="1623872" y="1841500"/>
                  </a:lnTo>
                  <a:lnTo>
                    <a:pt x="1624152" y="1841500"/>
                  </a:lnTo>
                  <a:lnTo>
                    <a:pt x="1622666" y="1845424"/>
                  </a:lnTo>
                  <a:lnTo>
                    <a:pt x="1620951" y="1851050"/>
                  </a:lnTo>
                  <a:lnTo>
                    <a:pt x="1626184" y="1841500"/>
                  </a:lnTo>
                  <a:lnTo>
                    <a:pt x="1627670" y="1841500"/>
                  </a:lnTo>
                  <a:lnTo>
                    <a:pt x="1631505" y="1828800"/>
                  </a:lnTo>
                  <a:lnTo>
                    <a:pt x="1635277" y="1816100"/>
                  </a:lnTo>
                  <a:lnTo>
                    <a:pt x="1638973" y="1816100"/>
                  </a:lnTo>
                  <a:lnTo>
                    <a:pt x="1642554" y="1803400"/>
                  </a:lnTo>
                  <a:lnTo>
                    <a:pt x="1641500" y="1816100"/>
                  </a:lnTo>
                  <a:lnTo>
                    <a:pt x="1647113" y="1803400"/>
                  </a:lnTo>
                  <a:lnTo>
                    <a:pt x="1650746" y="1790700"/>
                  </a:lnTo>
                  <a:lnTo>
                    <a:pt x="1660258" y="1765300"/>
                  </a:lnTo>
                  <a:lnTo>
                    <a:pt x="1666481" y="1752600"/>
                  </a:lnTo>
                  <a:lnTo>
                    <a:pt x="1673745" y="1739900"/>
                  </a:lnTo>
                  <a:lnTo>
                    <a:pt x="1682102" y="1714500"/>
                  </a:lnTo>
                  <a:lnTo>
                    <a:pt x="1696554" y="1676400"/>
                  </a:lnTo>
                  <a:lnTo>
                    <a:pt x="1709991" y="1638300"/>
                  </a:lnTo>
                  <a:lnTo>
                    <a:pt x="1722297" y="1600200"/>
                  </a:lnTo>
                  <a:lnTo>
                    <a:pt x="1733359" y="1562100"/>
                  </a:lnTo>
                  <a:lnTo>
                    <a:pt x="1738350" y="1536700"/>
                  </a:lnTo>
                  <a:lnTo>
                    <a:pt x="1743113" y="1524000"/>
                  </a:lnTo>
                  <a:close/>
                </a:path>
                <a:path w="1763395" h="2413000">
                  <a:moveTo>
                    <a:pt x="1763052" y="1368856"/>
                  </a:moveTo>
                  <a:lnTo>
                    <a:pt x="1762366" y="1333500"/>
                  </a:lnTo>
                  <a:lnTo>
                    <a:pt x="1759762" y="1308100"/>
                  </a:lnTo>
                  <a:lnTo>
                    <a:pt x="1755203" y="1270000"/>
                  </a:lnTo>
                  <a:lnTo>
                    <a:pt x="1748574" y="1244600"/>
                  </a:lnTo>
                  <a:lnTo>
                    <a:pt x="1740027" y="1206500"/>
                  </a:lnTo>
                  <a:lnTo>
                    <a:pt x="1729790" y="1181100"/>
                  </a:lnTo>
                  <a:lnTo>
                    <a:pt x="1723047" y="1166075"/>
                  </a:lnTo>
                  <a:lnTo>
                    <a:pt x="1728939" y="1181100"/>
                  </a:lnTo>
                  <a:lnTo>
                    <a:pt x="1737372" y="1206500"/>
                  </a:lnTo>
                  <a:lnTo>
                    <a:pt x="1737194" y="1206500"/>
                  </a:lnTo>
                  <a:lnTo>
                    <a:pt x="1741563" y="1219200"/>
                  </a:lnTo>
                  <a:lnTo>
                    <a:pt x="1745119" y="1231900"/>
                  </a:lnTo>
                  <a:lnTo>
                    <a:pt x="1754924" y="1282700"/>
                  </a:lnTo>
                  <a:lnTo>
                    <a:pt x="1759585" y="1333500"/>
                  </a:lnTo>
                  <a:lnTo>
                    <a:pt x="1760359" y="1358900"/>
                  </a:lnTo>
                  <a:lnTo>
                    <a:pt x="1759953" y="1371600"/>
                  </a:lnTo>
                  <a:lnTo>
                    <a:pt x="1758683" y="1401203"/>
                  </a:lnTo>
                  <a:lnTo>
                    <a:pt x="1756676" y="1422400"/>
                  </a:lnTo>
                  <a:lnTo>
                    <a:pt x="1755876" y="1422400"/>
                  </a:lnTo>
                  <a:lnTo>
                    <a:pt x="1754695" y="1435100"/>
                  </a:lnTo>
                  <a:lnTo>
                    <a:pt x="1753336" y="1447800"/>
                  </a:lnTo>
                  <a:lnTo>
                    <a:pt x="1752028" y="1447800"/>
                  </a:lnTo>
                  <a:lnTo>
                    <a:pt x="1748853" y="1473200"/>
                  </a:lnTo>
                  <a:lnTo>
                    <a:pt x="1745157" y="1485900"/>
                  </a:lnTo>
                  <a:lnTo>
                    <a:pt x="1741093" y="1511300"/>
                  </a:lnTo>
                  <a:lnTo>
                    <a:pt x="1739087" y="1517281"/>
                  </a:lnTo>
                  <a:lnTo>
                    <a:pt x="1744281" y="1517281"/>
                  </a:lnTo>
                  <a:lnTo>
                    <a:pt x="1747545" y="1498600"/>
                  </a:lnTo>
                  <a:lnTo>
                    <a:pt x="1751609" y="1473200"/>
                  </a:lnTo>
                  <a:lnTo>
                    <a:pt x="1755368" y="1460500"/>
                  </a:lnTo>
                  <a:lnTo>
                    <a:pt x="1758378" y="1435100"/>
                  </a:lnTo>
                  <a:lnTo>
                    <a:pt x="1759673" y="1427949"/>
                  </a:lnTo>
                  <a:lnTo>
                    <a:pt x="1759343" y="1435100"/>
                  </a:lnTo>
                  <a:lnTo>
                    <a:pt x="1758391" y="1435100"/>
                  </a:lnTo>
                  <a:lnTo>
                    <a:pt x="1757603" y="1447800"/>
                  </a:lnTo>
                  <a:lnTo>
                    <a:pt x="1759356" y="1435100"/>
                  </a:lnTo>
                  <a:lnTo>
                    <a:pt x="1760689" y="1422400"/>
                  </a:lnTo>
                  <a:lnTo>
                    <a:pt x="1761744" y="1409700"/>
                  </a:lnTo>
                  <a:lnTo>
                    <a:pt x="1762709" y="1397000"/>
                  </a:lnTo>
                  <a:lnTo>
                    <a:pt x="1763052" y="1368856"/>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5" name="object 20">
              <a:extLst>
                <a:ext uri="{FF2B5EF4-FFF2-40B4-BE49-F238E27FC236}">
                  <a16:creationId xmlns:a16="http://schemas.microsoft.com/office/drawing/2014/main" id="{E9A9F3A5-E578-604C-AFFB-9E3EC28CE5D4}"/>
                </a:ext>
              </a:extLst>
            </p:cNvPr>
            <p:cNvSpPr/>
            <p:nvPr/>
          </p:nvSpPr>
          <p:spPr>
            <a:xfrm>
              <a:off x="8116915" y="6021684"/>
              <a:ext cx="327025" cy="518159"/>
            </a:xfrm>
            <a:custGeom>
              <a:avLst/>
              <a:gdLst/>
              <a:ahLst/>
              <a:cxnLst/>
              <a:rect l="l" t="t" r="r" b="b"/>
              <a:pathLst>
                <a:path w="327025" h="518159">
                  <a:moveTo>
                    <a:pt x="153099" y="0"/>
                  </a:moveTo>
                  <a:lnTo>
                    <a:pt x="103157" y="10218"/>
                  </a:lnTo>
                  <a:lnTo>
                    <a:pt x="44057" y="51330"/>
                  </a:lnTo>
                  <a:lnTo>
                    <a:pt x="7818" y="113787"/>
                  </a:lnTo>
                  <a:lnTo>
                    <a:pt x="0" y="167441"/>
                  </a:lnTo>
                  <a:lnTo>
                    <a:pt x="2233" y="194450"/>
                  </a:lnTo>
                  <a:lnTo>
                    <a:pt x="8097" y="221114"/>
                  </a:lnTo>
                  <a:lnTo>
                    <a:pt x="9507" y="225966"/>
                  </a:lnTo>
                  <a:lnTo>
                    <a:pt x="9863" y="230817"/>
                  </a:lnTo>
                  <a:lnTo>
                    <a:pt x="11742" y="241523"/>
                  </a:lnTo>
                  <a:lnTo>
                    <a:pt x="14778" y="246438"/>
                  </a:lnTo>
                  <a:lnTo>
                    <a:pt x="20797" y="257754"/>
                  </a:lnTo>
                  <a:lnTo>
                    <a:pt x="41506" y="310200"/>
                  </a:lnTo>
                  <a:lnTo>
                    <a:pt x="50922" y="351442"/>
                  </a:lnTo>
                  <a:lnTo>
                    <a:pt x="54946" y="393576"/>
                  </a:lnTo>
                  <a:lnTo>
                    <a:pt x="54903" y="414748"/>
                  </a:lnTo>
                  <a:lnTo>
                    <a:pt x="53474" y="435871"/>
                  </a:lnTo>
                  <a:lnTo>
                    <a:pt x="49610" y="476280"/>
                  </a:lnTo>
                  <a:lnTo>
                    <a:pt x="46791" y="498715"/>
                  </a:lnTo>
                  <a:lnTo>
                    <a:pt x="43289" y="516212"/>
                  </a:lnTo>
                  <a:lnTo>
                    <a:pt x="246591" y="517926"/>
                  </a:lnTo>
                  <a:lnTo>
                    <a:pt x="239874" y="482153"/>
                  </a:lnTo>
                  <a:lnTo>
                    <a:pt x="236742" y="448435"/>
                  </a:lnTo>
                  <a:lnTo>
                    <a:pt x="237400" y="415560"/>
                  </a:lnTo>
                  <a:lnTo>
                    <a:pt x="243728" y="374614"/>
                  </a:lnTo>
                  <a:lnTo>
                    <a:pt x="257807" y="332559"/>
                  </a:lnTo>
                  <a:lnTo>
                    <a:pt x="277713" y="296185"/>
                  </a:lnTo>
                  <a:lnTo>
                    <a:pt x="299397" y="269616"/>
                  </a:lnTo>
                  <a:lnTo>
                    <a:pt x="303817" y="262288"/>
                  </a:lnTo>
                  <a:lnTo>
                    <a:pt x="304299" y="260332"/>
                  </a:lnTo>
                  <a:lnTo>
                    <a:pt x="307830" y="250477"/>
                  </a:lnTo>
                  <a:lnTo>
                    <a:pt x="312504" y="243238"/>
                  </a:lnTo>
                  <a:lnTo>
                    <a:pt x="315564" y="235338"/>
                  </a:lnTo>
                  <a:lnTo>
                    <a:pt x="326398" y="190588"/>
                  </a:lnTo>
                  <a:lnTo>
                    <a:pt x="325574" y="144432"/>
                  </a:lnTo>
                  <a:lnTo>
                    <a:pt x="313198" y="100057"/>
                  </a:lnTo>
                  <a:lnTo>
                    <a:pt x="289377" y="60650"/>
                  </a:lnTo>
                  <a:lnTo>
                    <a:pt x="250850" y="26820"/>
                  </a:lnTo>
                  <a:lnTo>
                    <a:pt x="203877" y="6069"/>
                  </a:lnTo>
                  <a:lnTo>
                    <a:pt x="153099"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6" name="object 21">
              <a:extLst>
                <a:ext uri="{FF2B5EF4-FFF2-40B4-BE49-F238E27FC236}">
                  <a16:creationId xmlns:a16="http://schemas.microsoft.com/office/drawing/2014/main" id="{BF939414-4A34-2044-9D98-AA79E3641CBF}"/>
                </a:ext>
              </a:extLst>
            </p:cNvPr>
            <p:cNvSpPr/>
            <p:nvPr/>
          </p:nvSpPr>
          <p:spPr>
            <a:xfrm>
              <a:off x="8162125" y="6513639"/>
              <a:ext cx="10160" cy="26670"/>
            </a:xfrm>
            <a:custGeom>
              <a:avLst/>
              <a:gdLst/>
              <a:ahLst/>
              <a:cxnLst/>
              <a:rect l="l" t="t" r="r" b="b"/>
              <a:pathLst>
                <a:path w="10159" h="26670">
                  <a:moveTo>
                    <a:pt x="2374" y="12547"/>
                  </a:moveTo>
                  <a:lnTo>
                    <a:pt x="0" y="19291"/>
                  </a:lnTo>
                  <a:lnTo>
                    <a:pt x="1638" y="15011"/>
                  </a:lnTo>
                  <a:lnTo>
                    <a:pt x="2374" y="12547"/>
                  </a:lnTo>
                  <a:close/>
                </a:path>
                <a:path w="10159" h="26670">
                  <a:moveTo>
                    <a:pt x="2908" y="10769"/>
                  </a:moveTo>
                  <a:lnTo>
                    <a:pt x="2374" y="12547"/>
                  </a:lnTo>
                  <a:lnTo>
                    <a:pt x="2679" y="11684"/>
                  </a:lnTo>
                  <a:lnTo>
                    <a:pt x="2908" y="10769"/>
                  </a:lnTo>
                  <a:close/>
                </a:path>
                <a:path w="10159" h="26670">
                  <a:moveTo>
                    <a:pt x="5803" y="254"/>
                  </a:moveTo>
                  <a:lnTo>
                    <a:pt x="4152" y="5765"/>
                  </a:lnTo>
                  <a:lnTo>
                    <a:pt x="2908" y="10769"/>
                  </a:lnTo>
                  <a:lnTo>
                    <a:pt x="3898" y="7454"/>
                  </a:lnTo>
                  <a:lnTo>
                    <a:pt x="5803" y="254"/>
                  </a:lnTo>
                  <a:close/>
                </a:path>
                <a:path w="10159" h="26670">
                  <a:moveTo>
                    <a:pt x="5867" y="0"/>
                  </a:moveTo>
                  <a:lnTo>
                    <a:pt x="5803" y="254"/>
                  </a:lnTo>
                  <a:lnTo>
                    <a:pt x="5842" y="114"/>
                  </a:lnTo>
                  <a:close/>
                </a:path>
                <a:path w="10159" h="26670">
                  <a:moveTo>
                    <a:pt x="9537" y="26111"/>
                  </a:moveTo>
                  <a:lnTo>
                    <a:pt x="5334" y="25425"/>
                  </a:lnTo>
                  <a:lnTo>
                    <a:pt x="3505" y="25146"/>
                  </a:lnTo>
                  <a:lnTo>
                    <a:pt x="9537" y="26111"/>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7" name="object 22">
              <a:extLst>
                <a:ext uri="{FF2B5EF4-FFF2-40B4-BE49-F238E27FC236}">
                  <a16:creationId xmlns:a16="http://schemas.microsoft.com/office/drawing/2014/main" id="{2DA3B019-555B-9D46-9EF7-7B80B6B50701}"/>
                </a:ext>
              </a:extLst>
            </p:cNvPr>
            <p:cNvSpPr/>
            <p:nvPr/>
          </p:nvSpPr>
          <p:spPr>
            <a:xfrm>
              <a:off x="8202578" y="6598346"/>
              <a:ext cx="129539" cy="962025"/>
            </a:xfrm>
            <a:custGeom>
              <a:avLst/>
              <a:gdLst/>
              <a:ahLst/>
              <a:cxnLst/>
              <a:rect l="l" t="t" r="r" b="b"/>
              <a:pathLst>
                <a:path w="129540" h="962025">
                  <a:moveTo>
                    <a:pt x="27514" y="0"/>
                  </a:moveTo>
                  <a:lnTo>
                    <a:pt x="0" y="466"/>
                  </a:lnTo>
                  <a:lnTo>
                    <a:pt x="3775" y="961658"/>
                  </a:lnTo>
                  <a:lnTo>
                    <a:pt x="128976" y="961658"/>
                  </a:lnTo>
                  <a:lnTo>
                    <a:pt x="124525" y="4076"/>
                  </a:lnTo>
                  <a:lnTo>
                    <a:pt x="97008" y="4076"/>
                  </a:lnTo>
                  <a:lnTo>
                    <a:pt x="27514" y="0"/>
                  </a:lnTo>
                  <a:close/>
                </a:path>
                <a:path w="129540" h="962025">
                  <a:moveTo>
                    <a:pt x="124523" y="3616"/>
                  </a:moveTo>
                  <a:lnTo>
                    <a:pt x="97008" y="4076"/>
                  </a:lnTo>
                  <a:lnTo>
                    <a:pt x="124525" y="4076"/>
                  </a:lnTo>
                  <a:lnTo>
                    <a:pt x="124523"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8" name="object 23">
              <a:extLst>
                <a:ext uri="{FF2B5EF4-FFF2-40B4-BE49-F238E27FC236}">
                  <a16:creationId xmlns:a16="http://schemas.microsoft.com/office/drawing/2014/main" id="{0FF006D9-FD12-C74C-B31A-59E3A6DDD1F1}"/>
                </a:ext>
              </a:extLst>
            </p:cNvPr>
            <p:cNvSpPr/>
            <p:nvPr/>
          </p:nvSpPr>
          <p:spPr>
            <a:xfrm>
              <a:off x="8180832" y="6594779"/>
              <a:ext cx="171450" cy="965835"/>
            </a:xfrm>
            <a:custGeom>
              <a:avLst/>
              <a:gdLst/>
              <a:ahLst/>
              <a:cxnLst/>
              <a:rect l="l" t="t" r="r" b="b"/>
              <a:pathLst>
                <a:path w="171450" h="965834">
                  <a:moveTo>
                    <a:pt x="114" y="965225"/>
                  </a:moveTo>
                  <a:lnTo>
                    <a:pt x="63" y="959294"/>
                  </a:lnTo>
                  <a:lnTo>
                    <a:pt x="0" y="965225"/>
                  </a:lnTo>
                  <a:close/>
                </a:path>
                <a:path w="171450" h="965834">
                  <a:moveTo>
                    <a:pt x="18846" y="105714"/>
                  </a:moveTo>
                  <a:lnTo>
                    <a:pt x="18821" y="106299"/>
                  </a:lnTo>
                  <a:lnTo>
                    <a:pt x="18821" y="106768"/>
                  </a:lnTo>
                  <a:lnTo>
                    <a:pt x="18846" y="106045"/>
                  </a:lnTo>
                  <a:lnTo>
                    <a:pt x="18846" y="105714"/>
                  </a:lnTo>
                  <a:close/>
                </a:path>
                <a:path w="171450" h="965834">
                  <a:moveTo>
                    <a:pt x="26162" y="3848"/>
                  </a:moveTo>
                  <a:lnTo>
                    <a:pt x="25057" y="3860"/>
                  </a:lnTo>
                  <a:lnTo>
                    <a:pt x="21767" y="4038"/>
                  </a:lnTo>
                  <a:lnTo>
                    <a:pt x="26162" y="3848"/>
                  </a:lnTo>
                  <a:close/>
                </a:path>
                <a:path w="171450" h="965834">
                  <a:moveTo>
                    <a:pt x="30441" y="3797"/>
                  </a:moveTo>
                  <a:lnTo>
                    <a:pt x="28473" y="3759"/>
                  </a:lnTo>
                  <a:lnTo>
                    <a:pt x="26162" y="3848"/>
                  </a:lnTo>
                  <a:lnTo>
                    <a:pt x="30441" y="3797"/>
                  </a:lnTo>
                  <a:close/>
                </a:path>
                <a:path w="171450" h="965834">
                  <a:moveTo>
                    <a:pt x="46926" y="965225"/>
                  </a:moveTo>
                  <a:lnTo>
                    <a:pt x="46888" y="955992"/>
                  </a:lnTo>
                  <a:lnTo>
                    <a:pt x="45580" y="949642"/>
                  </a:lnTo>
                  <a:lnTo>
                    <a:pt x="44246" y="925601"/>
                  </a:lnTo>
                  <a:lnTo>
                    <a:pt x="43116" y="895096"/>
                  </a:lnTo>
                  <a:lnTo>
                    <a:pt x="42405" y="869327"/>
                  </a:lnTo>
                  <a:lnTo>
                    <a:pt x="42786" y="870318"/>
                  </a:lnTo>
                  <a:lnTo>
                    <a:pt x="42760" y="869327"/>
                  </a:lnTo>
                  <a:lnTo>
                    <a:pt x="37325" y="675894"/>
                  </a:lnTo>
                  <a:lnTo>
                    <a:pt x="38138" y="678459"/>
                  </a:lnTo>
                  <a:lnTo>
                    <a:pt x="38061" y="675894"/>
                  </a:lnTo>
                  <a:lnTo>
                    <a:pt x="36766" y="630364"/>
                  </a:lnTo>
                  <a:lnTo>
                    <a:pt x="35521" y="574713"/>
                  </a:lnTo>
                  <a:lnTo>
                    <a:pt x="34455" y="521931"/>
                  </a:lnTo>
                  <a:lnTo>
                    <a:pt x="33616" y="482447"/>
                  </a:lnTo>
                  <a:lnTo>
                    <a:pt x="32880" y="441299"/>
                  </a:lnTo>
                  <a:lnTo>
                    <a:pt x="31991" y="395389"/>
                  </a:lnTo>
                  <a:lnTo>
                    <a:pt x="30962" y="345871"/>
                  </a:lnTo>
                  <a:lnTo>
                    <a:pt x="29794" y="293916"/>
                  </a:lnTo>
                  <a:lnTo>
                    <a:pt x="28194" y="229095"/>
                  </a:lnTo>
                  <a:lnTo>
                    <a:pt x="27038" y="185839"/>
                  </a:lnTo>
                  <a:lnTo>
                    <a:pt x="25514" y="133197"/>
                  </a:lnTo>
                  <a:lnTo>
                    <a:pt x="23609" y="57861"/>
                  </a:lnTo>
                  <a:lnTo>
                    <a:pt x="23202" y="46545"/>
                  </a:lnTo>
                  <a:lnTo>
                    <a:pt x="22339" y="28359"/>
                  </a:lnTo>
                  <a:lnTo>
                    <a:pt x="21894" y="17868"/>
                  </a:lnTo>
                  <a:lnTo>
                    <a:pt x="21856" y="16040"/>
                  </a:lnTo>
                  <a:lnTo>
                    <a:pt x="21767" y="4038"/>
                  </a:lnTo>
                  <a:lnTo>
                    <a:pt x="21742" y="0"/>
                  </a:lnTo>
                  <a:lnTo>
                    <a:pt x="21704" y="3759"/>
                  </a:lnTo>
                  <a:lnTo>
                    <a:pt x="21590" y="11722"/>
                  </a:lnTo>
                  <a:lnTo>
                    <a:pt x="21145" y="33261"/>
                  </a:lnTo>
                  <a:lnTo>
                    <a:pt x="19812" y="80111"/>
                  </a:lnTo>
                  <a:lnTo>
                    <a:pt x="19761" y="77584"/>
                  </a:lnTo>
                  <a:lnTo>
                    <a:pt x="19697" y="80111"/>
                  </a:lnTo>
                  <a:lnTo>
                    <a:pt x="18402" y="133197"/>
                  </a:lnTo>
                  <a:lnTo>
                    <a:pt x="17843" y="159334"/>
                  </a:lnTo>
                  <a:lnTo>
                    <a:pt x="17716" y="161163"/>
                  </a:lnTo>
                  <a:lnTo>
                    <a:pt x="18249" y="138976"/>
                  </a:lnTo>
                  <a:lnTo>
                    <a:pt x="18376" y="133197"/>
                  </a:lnTo>
                  <a:lnTo>
                    <a:pt x="18415" y="127787"/>
                  </a:lnTo>
                  <a:lnTo>
                    <a:pt x="18935" y="109778"/>
                  </a:lnTo>
                  <a:lnTo>
                    <a:pt x="18478" y="127228"/>
                  </a:lnTo>
                  <a:lnTo>
                    <a:pt x="18415" y="127723"/>
                  </a:lnTo>
                  <a:lnTo>
                    <a:pt x="18427" y="127228"/>
                  </a:lnTo>
                  <a:lnTo>
                    <a:pt x="18808" y="106768"/>
                  </a:lnTo>
                  <a:lnTo>
                    <a:pt x="17614" y="150291"/>
                  </a:lnTo>
                  <a:lnTo>
                    <a:pt x="17602" y="152476"/>
                  </a:lnTo>
                  <a:lnTo>
                    <a:pt x="18034" y="138976"/>
                  </a:lnTo>
                  <a:lnTo>
                    <a:pt x="16459" y="212153"/>
                  </a:lnTo>
                  <a:lnTo>
                    <a:pt x="16002" y="229527"/>
                  </a:lnTo>
                  <a:lnTo>
                    <a:pt x="15748" y="233489"/>
                  </a:lnTo>
                  <a:lnTo>
                    <a:pt x="15455" y="238658"/>
                  </a:lnTo>
                  <a:lnTo>
                    <a:pt x="12433" y="361022"/>
                  </a:lnTo>
                  <a:lnTo>
                    <a:pt x="10033" y="463613"/>
                  </a:lnTo>
                  <a:lnTo>
                    <a:pt x="7848" y="562279"/>
                  </a:lnTo>
                  <a:lnTo>
                    <a:pt x="6743" y="614553"/>
                  </a:lnTo>
                  <a:lnTo>
                    <a:pt x="4762" y="713092"/>
                  </a:lnTo>
                  <a:lnTo>
                    <a:pt x="3759" y="766800"/>
                  </a:lnTo>
                  <a:lnTo>
                    <a:pt x="2603" y="832573"/>
                  </a:lnTo>
                  <a:lnTo>
                    <a:pt x="1257" y="915962"/>
                  </a:lnTo>
                  <a:lnTo>
                    <a:pt x="520" y="965225"/>
                  </a:lnTo>
                  <a:lnTo>
                    <a:pt x="46926" y="965225"/>
                  </a:lnTo>
                  <a:close/>
                </a:path>
                <a:path w="171450" h="965834">
                  <a:moveTo>
                    <a:pt x="49364" y="4622"/>
                  </a:moveTo>
                  <a:lnTo>
                    <a:pt x="47625" y="4483"/>
                  </a:lnTo>
                  <a:lnTo>
                    <a:pt x="38608" y="3962"/>
                  </a:lnTo>
                  <a:lnTo>
                    <a:pt x="30873" y="3797"/>
                  </a:lnTo>
                  <a:lnTo>
                    <a:pt x="30441" y="3797"/>
                  </a:lnTo>
                  <a:lnTo>
                    <a:pt x="38950" y="4000"/>
                  </a:lnTo>
                  <a:lnTo>
                    <a:pt x="49364" y="4622"/>
                  </a:lnTo>
                  <a:close/>
                </a:path>
                <a:path w="171450" h="965834">
                  <a:moveTo>
                    <a:pt x="68503" y="6337"/>
                  </a:moveTo>
                  <a:lnTo>
                    <a:pt x="56870" y="5207"/>
                  </a:lnTo>
                  <a:lnTo>
                    <a:pt x="51917" y="4724"/>
                  </a:lnTo>
                  <a:lnTo>
                    <a:pt x="51574" y="4711"/>
                  </a:lnTo>
                  <a:lnTo>
                    <a:pt x="54584" y="5003"/>
                  </a:lnTo>
                  <a:lnTo>
                    <a:pt x="51943" y="4762"/>
                  </a:lnTo>
                  <a:lnTo>
                    <a:pt x="49364" y="4622"/>
                  </a:lnTo>
                  <a:lnTo>
                    <a:pt x="56134" y="5156"/>
                  </a:lnTo>
                  <a:lnTo>
                    <a:pt x="68503" y="6337"/>
                  </a:lnTo>
                  <a:close/>
                </a:path>
                <a:path w="171450" h="965834">
                  <a:moveTo>
                    <a:pt x="170967" y="965225"/>
                  </a:moveTo>
                  <a:lnTo>
                    <a:pt x="168884" y="832573"/>
                  </a:lnTo>
                  <a:lnTo>
                    <a:pt x="169113" y="812990"/>
                  </a:lnTo>
                  <a:lnTo>
                    <a:pt x="169760" y="812393"/>
                  </a:lnTo>
                  <a:lnTo>
                    <a:pt x="170472" y="820051"/>
                  </a:lnTo>
                  <a:lnTo>
                    <a:pt x="170903" y="825233"/>
                  </a:lnTo>
                  <a:lnTo>
                    <a:pt x="170446" y="812393"/>
                  </a:lnTo>
                  <a:lnTo>
                    <a:pt x="169964" y="798614"/>
                  </a:lnTo>
                  <a:lnTo>
                    <a:pt x="169341" y="788314"/>
                  </a:lnTo>
                  <a:lnTo>
                    <a:pt x="168859" y="779500"/>
                  </a:lnTo>
                  <a:lnTo>
                    <a:pt x="168427" y="760679"/>
                  </a:lnTo>
                  <a:lnTo>
                    <a:pt x="168490" y="752665"/>
                  </a:lnTo>
                  <a:lnTo>
                    <a:pt x="168859" y="754875"/>
                  </a:lnTo>
                  <a:lnTo>
                    <a:pt x="169303" y="760679"/>
                  </a:lnTo>
                  <a:lnTo>
                    <a:pt x="169646" y="766800"/>
                  </a:lnTo>
                  <a:lnTo>
                    <a:pt x="169316" y="752665"/>
                  </a:lnTo>
                  <a:lnTo>
                    <a:pt x="169303" y="751954"/>
                  </a:lnTo>
                  <a:lnTo>
                    <a:pt x="169087" y="740054"/>
                  </a:lnTo>
                  <a:lnTo>
                    <a:pt x="168859" y="731291"/>
                  </a:lnTo>
                  <a:lnTo>
                    <a:pt x="168529" y="727252"/>
                  </a:lnTo>
                  <a:lnTo>
                    <a:pt x="168325" y="740054"/>
                  </a:lnTo>
                  <a:lnTo>
                    <a:pt x="167703" y="744931"/>
                  </a:lnTo>
                  <a:lnTo>
                    <a:pt x="166928" y="747153"/>
                  </a:lnTo>
                  <a:lnTo>
                    <a:pt x="166243" y="751954"/>
                  </a:lnTo>
                  <a:lnTo>
                    <a:pt x="165277" y="694029"/>
                  </a:lnTo>
                  <a:lnTo>
                    <a:pt x="166179" y="696582"/>
                  </a:lnTo>
                  <a:lnTo>
                    <a:pt x="166052" y="694029"/>
                  </a:lnTo>
                  <a:lnTo>
                    <a:pt x="165608" y="685126"/>
                  </a:lnTo>
                  <a:lnTo>
                    <a:pt x="164528" y="668261"/>
                  </a:lnTo>
                  <a:lnTo>
                    <a:pt x="163398" y="643128"/>
                  </a:lnTo>
                  <a:lnTo>
                    <a:pt x="162610" y="606933"/>
                  </a:lnTo>
                  <a:lnTo>
                    <a:pt x="158750" y="412826"/>
                  </a:lnTo>
                  <a:lnTo>
                    <a:pt x="156857" y="317969"/>
                  </a:lnTo>
                  <a:lnTo>
                    <a:pt x="156705" y="310108"/>
                  </a:lnTo>
                  <a:lnTo>
                    <a:pt x="157010" y="314464"/>
                  </a:lnTo>
                  <a:lnTo>
                    <a:pt x="157403" y="324091"/>
                  </a:lnTo>
                  <a:lnTo>
                    <a:pt x="158356" y="352183"/>
                  </a:lnTo>
                  <a:lnTo>
                    <a:pt x="157543" y="311378"/>
                  </a:lnTo>
                  <a:lnTo>
                    <a:pt x="157467" y="307594"/>
                  </a:lnTo>
                  <a:lnTo>
                    <a:pt x="157276" y="311378"/>
                  </a:lnTo>
                  <a:lnTo>
                    <a:pt x="157226" y="310108"/>
                  </a:lnTo>
                  <a:lnTo>
                    <a:pt x="156845" y="298361"/>
                  </a:lnTo>
                  <a:lnTo>
                    <a:pt x="156476" y="285318"/>
                  </a:lnTo>
                  <a:lnTo>
                    <a:pt x="156451" y="284378"/>
                  </a:lnTo>
                  <a:lnTo>
                    <a:pt x="156362" y="285318"/>
                  </a:lnTo>
                  <a:lnTo>
                    <a:pt x="154584" y="229095"/>
                  </a:lnTo>
                  <a:lnTo>
                    <a:pt x="151625" y="106768"/>
                  </a:lnTo>
                  <a:lnTo>
                    <a:pt x="150355" y="60718"/>
                  </a:lnTo>
                  <a:lnTo>
                    <a:pt x="148323" y="37541"/>
                  </a:lnTo>
                  <a:lnTo>
                    <a:pt x="146837" y="16040"/>
                  </a:lnTo>
                  <a:lnTo>
                    <a:pt x="146596" y="11722"/>
                  </a:lnTo>
                  <a:lnTo>
                    <a:pt x="146583" y="11544"/>
                  </a:lnTo>
                  <a:lnTo>
                    <a:pt x="146418" y="8661"/>
                  </a:lnTo>
                  <a:lnTo>
                    <a:pt x="146316" y="7366"/>
                  </a:lnTo>
                  <a:lnTo>
                    <a:pt x="146265" y="7124"/>
                  </a:lnTo>
                  <a:lnTo>
                    <a:pt x="143141" y="7531"/>
                  </a:lnTo>
                  <a:lnTo>
                    <a:pt x="139217" y="8089"/>
                  </a:lnTo>
                  <a:lnTo>
                    <a:pt x="135026" y="8343"/>
                  </a:lnTo>
                  <a:lnTo>
                    <a:pt x="130949" y="8483"/>
                  </a:lnTo>
                  <a:lnTo>
                    <a:pt x="118732" y="8661"/>
                  </a:lnTo>
                  <a:lnTo>
                    <a:pt x="106959" y="8420"/>
                  </a:lnTo>
                  <a:lnTo>
                    <a:pt x="95999" y="7924"/>
                  </a:lnTo>
                  <a:lnTo>
                    <a:pt x="66167" y="6032"/>
                  </a:lnTo>
                  <a:lnTo>
                    <a:pt x="58648" y="5359"/>
                  </a:lnTo>
                  <a:lnTo>
                    <a:pt x="84836" y="7912"/>
                  </a:lnTo>
                  <a:lnTo>
                    <a:pt x="88315" y="8128"/>
                  </a:lnTo>
                  <a:lnTo>
                    <a:pt x="116903" y="10718"/>
                  </a:lnTo>
                  <a:lnTo>
                    <a:pt x="125171" y="11315"/>
                  </a:lnTo>
                  <a:lnTo>
                    <a:pt x="127711" y="11455"/>
                  </a:lnTo>
                  <a:lnTo>
                    <a:pt x="131229" y="11544"/>
                  </a:lnTo>
                  <a:lnTo>
                    <a:pt x="132994" y="11633"/>
                  </a:lnTo>
                  <a:lnTo>
                    <a:pt x="135001" y="11658"/>
                  </a:lnTo>
                  <a:lnTo>
                    <a:pt x="137312" y="11633"/>
                  </a:lnTo>
                  <a:lnTo>
                    <a:pt x="139534" y="11633"/>
                  </a:lnTo>
                  <a:lnTo>
                    <a:pt x="141490" y="11569"/>
                  </a:lnTo>
                  <a:lnTo>
                    <a:pt x="141732" y="11544"/>
                  </a:lnTo>
                  <a:lnTo>
                    <a:pt x="140982" y="11696"/>
                  </a:lnTo>
                  <a:lnTo>
                    <a:pt x="140703" y="11722"/>
                  </a:lnTo>
                  <a:lnTo>
                    <a:pt x="134988" y="11811"/>
                  </a:lnTo>
                  <a:lnTo>
                    <a:pt x="128701" y="11760"/>
                  </a:lnTo>
                  <a:lnTo>
                    <a:pt x="109334" y="10350"/>
                  </a:lnTo>
                  <a:lnTo>
                    <a:pt x="84074" y="7912"/>
                  </a:lnTo>
                  <a:lnTo>
                    <a:pt x="68503" y="6350"/>
                  </a:lnTo>
                  <a:lnTo>
                    <a:pt x="83959" y="7924"/>
                  </a:lnTo>
                  <a:lnTo>
                    <a:pt x="104609" y="9982"/>
                  </a:lnTo>
                  <a:lnTo>
                    <a:pt x="122707" y="11518"/>
                  </a:lnTo>
                  <a:lnTo>
                    <a:pt x="129197" y="11849"/>
                  </a:lnTo>
                  <a:lnTo>
                    <a:pt x="134848" y="11925"/>
                  </a:lnTo>
                  <a:lnTo>
                    <a:pt x="140716" y="11899"/>
                  </a:lnTo>
                  <a:lnTo>
                    <a:pt x="141478" y="11836"/>
                  </a:lnTo>
                  <a:lnTo>
                    <a:pt x="141605" y="11811"/>
                  </a:lnTo>
                  <a:lnTo>
                    <a:pt x="142024" y="11722"/>
                  </a:lnTo>
                  <a:lnTo>
                    <a:pt x="141808" y="11925"/>
                  </a:lnTo>
                  <a:lnTo>
                    <a:pt x="141351" y="24117"/>
                  </a:lnTo>
                  <a:lnTo>
                    <a:pt x="141287" y="23850"/>
                  </a:lnTo>
                  <a:lnTo>
                    <a:pt x="141224" y="24117"/>
                  </a:lnTo>
                  <a:lnTo>
                    <a:pt x="141135" y="24511"/>
                  </a:lnTo>
                  <a:lnTo>
                    <a:pt x="140538" y="43294"/>
                  </a:lnTo>
                  <a:lnTo>
                    <a:pt x="138214" y="135928"/>
                  </a:lnTo>
                  <a:lnTo>
                    <a:pt x="138176" y="135382"/>
                  </a:lnTo>
                  <a:lnTo>
                    <a:pt x="138163" y="135928"/>
                  </a:lnTo>
                  <a:lnTo>
                    <a:pt x="136766" y="185839"/>
                  </a:lnTo>
                  <a:lnTo>
                    <a:pt x="135737" y="240703"/>
                  </a:lnTo>
                  <a:lnTo>
                    <a:pt x="135204" y="271145"/>
                  </a:lnTo>
                  <a:lnTo>
                    <a:pt x="134061" y="317969"/>
                  </a:lnTo>
                  <a:lnTo>
                    <a:pt x="134010" y="310629"/>
                  </a:lnTo>
                  <a:lnTo>
                    <a:pt x="131279" y="425818"/>
                  </a:lnTo>
                  <a:lnTo>
                    <a:pt x="131622" y="417347"/>
                  </a:lnTo>
                  <a:lnTo>
                    <a:pt x="131953" y="412826"/>
                  </a:lnTo>
                  <a:lnTo>
                    <a:pt x="132105" y="415518"/>
                  </a:lnTo>
                  <a:lnTo>
                    <a:pt x="131978" y="428764"/>
                  </a:lnTo>
                  <a:lnTo>
                    <a:pt x="131089" y="463613"/>
                  </a:lnTo>
                  <a:lnTo>
                    <a:pt x="130467" y="494220"/>
                  </a:lnTo>
                  <a:lnTo>
                    <a:pt x="129882" y="522300"/>
                  </a:lnTo>
                  <a:lnTo>
                    <a:pt x="129070" y="549567"/>
                  </a:lnTo>
                  <a:lnTo>
                    <a:pt x="129298" y="584695"/>
                  </a:lnTo>
                  <a:lnTo>
                    <a:pt x="127508" y="696582"/>
                  </a:lnTo>
                  <a:lnTo>
                    <a:pt x="126098" y="798614"/>
                  </a:lnTo>
                  <a:lnTo>
                    <a:pt x="125222" y="870318"/>
                  </a:lnTo>
                  <a:lnTo>
                    <a:pt x="124167" y="965225"/>
                  </a:lnTo>
                  <a:lnTo>
                    <a:pt x="170967" y="965225"/>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9" name="object 24">
              <a:extLst>
                <a:ext uri="{FF2B5EF4-FFF2-40B4-BE49-F238E27FC236}">
                  <a16:creationId xmlns:a16="http://schemas.microsoft.com/office/drawing/2014/main" id="{FE2857E4-2890-0D4D-A581-43326130F734}"/>
                </a:ext>
              </a:extLst>
            </p:cNvPr>
            <p:cNvSpPr/>
            <p:nvPr/>
          </p:nvSpPr>
          <p:spPr>
            <a:xfrm>
              <a:off x="8090237" y="5989016"/>
              <a:ext cx="391160" cy="571500"/>
            </a:xfrm>
            <a:custGeom>
              <a:avLst/>
              <a:gdLst/>
              <a:ahLst/>
              <a:cxnLst/>
              <a:rect l="l" t="t" r="r" b="b"/>
              <a:pathLst>
                <a:path w="391159" h="571500">
                  <a:moveTo>
                    <a:pt x="297458" y="566420"/>
                  </a:moveTo>
                  <a:lnTo>
                    <a:pt x="203414" y="566420"/>
                  </a:lnTo>
                  <a:lnTo>
                    <a:pt x="211928" y="567690"/>
                  </a:lnTo>
                  <a:lnTo>
                    <a:pt x="219405" y="568960"/>
                  </a:lnTo>
                  <a:lnTo>
                    <a:pt x="226265" y="570230"/>
                  </a:lnTo>
                  <a:lnTo>
                    <a:pt x="241514" y="570230"/>
                  </a:lnTo>
                  <a:lnTo>
                    <a:pt x="259789" y="571500"/>
                  </a:lnTo>
                  <a:lnTo>
                    <a:pt x="271308" y="571500"/>
                  </a:lnTo>
                  <a:lnTo>
                    <a:pt x="295171" y="567690"/>
                  </a:lnTo>
                  <a:lnTo>
                    <a:pt x="297610" y="567690"/>
                  </a:lnTo>
                  <a:lnTo>
                    <a:pt x="297458" y="566420"/>
                  </a:lnTo>
                  <a:close/>
                </a:path>
                <a:path w="391159" h="571500">
                  <a:moveTo>
                    <a:pt x="198175" y="566978"/>
                  </a:moveTo>
                  <a:lnTo>
                    <a:pt x="199642" y="567690"/>
                  </a:lnTo>
                  <a:lnTo>
                    <a:pt x="202690" y="567690"/>
                  </a:lnTo>
                  <a:lnTo>
                    <a:pt x="198175" y="566978"/>
                  </a:lnTo>
                  <a:close/>
                </a:path>
                <a:path w="391159" h="571500">
                  <a:moveTo>
                    <a:pt x="242720" y="537210"/>
                  </a:moveTo>
                  <a:lnTo>
                    <a:pt x="238364" y="537210"/>
                  </a:lnTo>
                  <a:lnTo>
                    <a:pt x="229335" y="538480"/>
                  </a:lnTo>
                  <a:lnTo>
                    <a:pt x="211008" y="539750"/>
                  </a:lnTo>
                  <a:lnTo>
                    <a:pt x="177300" y="540926"/>
                  </a:lnTo>
                  <a:lnTo>
                    <a:pt x="176947" y="541020"/>
                  </a:lnTo>
                  <a:lnTo>
                    <a:pt x="168565" y="541020"/>
                  </a:lnTo>
                  <a:lnTo>
                    <a:pt x="154822" y="543560"/>
                  </a:lnTo>
                  <a:lnTo>
                    <a:pt x="140319" y="543560"/>
                  </a:lnTo>
                  <a:lnTo>
                    <a:pt x="126194" y="544830"/>
                  </a:lnTo>
                  <a:lnTo>
                    <a:pt x="113587" y="546100"/>
                  </a:lnTo>
                  <a:lnTo>
                    <a:pt x="112926" y="546100"/>
                  </a:lnTo>
                  <a:lnTo>
                    <a:pt x="104722" y="548640"/>
                  </a:lnTo>
                  <a:lnTo>
                    <a:pt x="88695" y="551180"/>
                  </a:lnTo>
                  <a:lnTo>
                    <a:pt x="81418" y="551180"/>
                  </a:lnTo>
                  <a:lnTo>
                    <a:pt x="90435" y="552450"/>
                  </a:lnTo>
                  <a:lnTo>
                    <a:pt x="100645" y="553720"/>
                  </a:lnTo>
                  <a:lnTo>
                    <a:pt x="100912" y="553720"/>
                  </a:lnTo>
                  <a:lnTo>
                    <a:pt x="104137" y="554990"/>
                  </a:lnTo>
                  <a:lnTo>
                    <a:pt x="105139" y="554990"/>
                  </a:lnTo>
                  <a:lnTo>
                    <a:pt x="109243" y="556260"/>
                  </a:lnTo>
                  <a:lnTo>
                    <a:pt x="115784" y="556260"/>
                  </a:lnTo>
                  <a:lnTo>
                    <a:pt x="124356" y="557530"/>
                  </a:lnTo>
                  <a:lnTo>
                    <a:pt x="131862" y="558800"/>
                  </a:lnTo>
                  <a:lnTo>
                    <a:pt x="131722" y="558800"/>
                  </a:lnTo>
                  <a:lnTo>
                    <a:pt x="144055" y="560070"/>
                  </a:lnTo>
                  <a:lnTo>
                    <a:pt x="164905" y="562610"/>
                  </a:lnTo>
                  <a:lnTo>
                    <a:pt x="176337" y="563880"/>
                  </a:lnTo>
                  <a:lnTo>
                    <a:pt x="174547" y="563880"/>
                  </a:lnTo>
                  <a:lnTo>
                    <a:pt x="179935" y="565150"/>
                  </a:lnTo>
                  <a:lnTo>
                    <a:pt x="194637" y="566420"/>
                  </a:lnTo>
                  <a:lnTo>
                    <a:pt x="198175" y="566978"/>
                  </a:lnTo>
                  <a:lnTo>
                    <a:pt x="197026" y="566420"/>
                  </a:lnTo>
                  <a:lnTo>
                    <a:pt x="297458" y="566420"/>
                  </a:lnTo>
                  <a:lnTo>
                    <a:pt x="295155" y="547370"/>
                  </a:lnTo>
                  <a:lnTo>
                    <a:pt x="294253" y="538480"/>
                  </a:lnTo>
                  <a:lnTo>
                    <a:pt x="244524" y="538480"/>
                  </a:lnTo>
                  <a:lnTo>
                    <a:pt x="242720" y="537210"/>
                  </a:lnTo>
                  <a:close/>
                </a:path>
                <a:path w="391159" h="571500">
                  <a:moveTo>
                    <a:pt x="94111" y="553171"/>
                  </a:moveTo>
                  <a:lnTo>
                    <a:pt x="97610" y="553720"/>
                  </a:lnTo>
                  <a:lnTo>
                    <a:pt x="100061" y="553720"/>
                  </a:lnTo>
                  <a:lnTo>
                    <a:pt x="94111" y="553171"/>
                  </a:lnTo>
                  <a:close/>
                </a:path>
                <a:path w="391159" h="571500">
                  <a:moveTo>
                    <a:pt x="81418" y="551180"/>
                  </a:moveTo>
                  <a:lnTo>
                    <a:pt x="94111" y="553171"/>
                  </a:lnTo>
                  <a:lnTo>
                    <a:pt x="100061" y="553720"/>
                  </a:lnTo>
                  <a:lnTo>
                    <a:pt x="100645" y="553720"/>
                  </a:lnTo>
                  <a:lnTo>
                    <a:pt x="90435" y="552450"/>
                  </a:lnTo>
                  <a:lnTo>
                    <a:pt x="81418" y="551180"/>
                  </a:lnTo>
                  <a:close/>
                </a:path>
                <a:path w="391159" h="571500">
                  <a:moveTo>
                    <a:pt x="76160" y="549910"/>
                  </a:moveTo>
                  <a:lnTo>
                    <a:pt x="72642" y="549910"/>
                  </a:lnTo>
                  <a:lnTo>
                    <a:pt x="85444" y="552450"/>
                  </a:lnTo>
                  <a:lnTo>
                    <a:pt x="86294" y="552450"/>
                  </a:lnTo>
                  <a:lnTo>
                    <a:pt x="94111" y="553171"/>
                  </a:lnTo>
                  <a:lnTo>
                    <a:pt x="81418" y="551180"/>
                  </a:lnTo>
                  <a:lnTo>
                    <a:pt x="80846" y="551180"/>
                  </a:lnTo>
                  <a:lnTo>
                    <a:pt x="76160" y="549910"/>
                  </a:lnTo>
                  <a:close/>
                </a:path>
                <a:path w="391159" h="571500">
                  <a:moveTo>
                    <a:pt x="70306" y="548563"/>
                  </a:moveTo>
                  <a:lnTo>
                    <a:pt x="69492" y="551180"/>
                  </a:lnTo>
                  <a:lnTo>
                    <a:pt x="70306" y="548563"/>
                  </a:lnTo>
                  <a:close/>
                </a:path>
                <a:path w="391159" h="571500">
                  <a:moveTo>
                    <a:pt x="64146" y="387350"/>
                  </a:moveTo>
                  <a:lnTo>
                    <a:pt x="71753" y="433070"/>
                  </a:lnTo>
                  <a:lnTo>
                    <a:pt x="72486" y="449580"/>
                  </a:lnTo>
                  <a:lnTo>
                    <a:pt x="72463" y="467360"/>
                  </a:lnTo>
                  <a:lnTo>
                    <a:pt x="72375" y="472440"/>
                  </a:lnTo>
                  <a:lnTo>
                    <a:pt x="72045" y="516890"/>
                  </a:lnTo>
                  <a:lnTo>
                    <a:pt x="71144" y="534670"/>
                  </a:lnTo>
                  <a:lnTo>
                    <a:pt x="71042" y="541020"/>
                  </a:lnTo>
                  <a:lnTo>
                    <a:pt x="70851" y="543560"/>
                  </a:lnTo>
                  <a:lnTo>
                    <a:pt x="70750" y="546100"/>
                  </a:lnTo>
                  <a:lnTo>
                    <a:pt x="70306" y="548563"/>
                  </a:lnTo>
                  <a:lnTo>
                    <a:pt x="71156" y="546100"/>
                  </a:lnTo>
                  <a:lnTo>
                    <a:pt x="73077" y="540926"/>
                  </a:lnTo>
                  <a:lnTo>
                    <a:pt x="75766" y="532130"/>
                  </a:lnTo>
                  <a:lnTo>
                    <a:pt x="78464" y="521447"/>
                  </a:lnTo>
                  <a:lnTo>
                    <a:pt x="80330" y="513334"/>
                  </a:lnTo>
                  <a:lnTo>
                    <a:pt x="80579" y="511810"/>
                  </a:lnTo>
                  <a:lnTo>
                    <a:pt x="80814" y="511810"/>
                  </a:lnTo>
                  <a:lnTo>
                    <a:pt x="83399" y="500380"/>
                  </a:lnTo>
                  <a:lnTo>
                    <a:pt x="84342" y="495300"/>
                  </a:lnTo>
                  <a:lnTo>
                    <a:pt x="84707" y="494030"/>
                  </a:lnTo>
                  <a:lnTo>
                    <a:pt x="85138" y="494030"/>
                  </a:lnTo>
                  <a:lnTo>
                    <a:pt x="86282" y="488950"/>
                  </a:lnTo>
                  <a:lnTo>
                    <a:pt x="94488" y="444500"/>
                  </a:lnTo>
                  <a:lnTo>
                    <a:pt x="96977" y="401320"/>
                  </a:lnTo>
                  <a:lnTo>
                    <a:pt x="96945" y="398780"/>
                  </a:lnTo>
                  <a:lnTo>
                    <a:pt x="96108" y="388620"/>
                  </a:lnTo>
                  <a:lnTo>
                    <a:pt x="65009" y="388620"/>
                  </a:lnTo>
                  <a:lnTo>
                    <a:pt x="64146" y="387350"/>
                  </a:lnTo>
                  <a:close/>
                </a:path>
                <a:path w="391159" h="571500">
                  <a:moveTo>
                    <a:pt x="175142" y="541002"/>
                  </a:moveTo>
                  <a:lnTo>
                    <a:pt x="174636" y="541020"/>
                  </a:lnTo>
                  <a:lnTo>
                    <a:pt x="175004" y="541020"/>
                  </a:lnTo>
                  <a:lnTo>
                    <a:pt x="175142" y="541002"/>
                  </a:lnTo>
                  <a:close/>
                </a:path>
                <a:path w="391159" h="571500">
                  <a:moveTo>
                    <a:pt x="178774" y="540537"/>
                  </a:moveTo>
                  <a:lnTo>
                    <a:pt x="175142" y="541002"/>
                  </a:lnTo>
                  <a:lnTo>
                    <a:pt x="177300" y="540926"/>
                  </a:lnTo>
                  <a:lnTo>
                    <a:pt x="178774" y="540537"/>
                  </a:lnTo>
                  <a:close/>
                </a:path>
                <a:path w="391159" h="571500">
                  <a:moveTo>
                    <a:pt x="184935" y="539750"/>
                  </a:moveTo>
                  <a:lnTo>
                    <a:pt x="181760" y="539750"/>
                  </a:lnTo>
                  <a:lnTo>
                    <a:pt x="178774" y="540537"/>
                  </a:lnTo>
                  <a:lnTo>
                    <a:pt x="184935" y="539750"/>
                  </a:lnTo>
                  <a:close/>
                </a:path>
                <a:path w="391159" h="571500">
                  <a:moveTo>
                    <a:pt x="251217" y="537210"/>
                  </a:moveTo>
                  <a:lnTo>
                    <a:pt x="250175" y="537210"/>
                  </a:lnTo>
                  <a:lnTo>
                    <a:pt x="249591" y="538480"/>
                  </a:lnTo>
                  <a:lnTo>
                    <a:pt x="253388" y="538480"/>
                  </a:lnTo>
                  <a:lnTo>
                    <a:pt x="251217" y="537210"/>
                  </a:lnTo>
                  <a:close/>
                </a:path>
                <a:path w="391159" h="571500">
                  <a:moveTo>
                    <a:pt x="293397" y="530860"/>
                  </a:moveTo>
                  <a:lnTo>
                    <a:pt x="249274" y="530860"/>
                  </a:lnTo>
                  <a:lnTo>
                    <a:pt x="249731" y="533400"/>
                  </a:lnTo>
                  <a:lnTo>
                    <a:pt x="249362" y="533400"/>
                  </a:lnTo>
                  <a:lnTo>
                    <a:pt x="251179" y="534670"/>
                  </a:lnTo>
                  <a:lnTo>
                    <a:pt x="252106" y="534670"/>
                  </a:lnTo>
                  <a:lnTo>
                    <a:pt x="252233" y="535940"/>
                  </a:lnTo>
                  <a:lnTo>
                    <a:pt x="253388" y="538480"/>
                  </a:lnTo>
                  <a:lnTo>
                    <a:pt x="294253" y="538480"/>
                  </a:lnTo>
                  <a:lnTo>
                    <a:pt x="293571" y="532130"/>
                  </a:lnTo>
                  <a:lnTo>
                    <a:pt x="293397" y="530860"/>
                  </a:lnTo>
                  <a:close/>
                </a:path>
                <a:path w="391159" h="571500">
                  <a:moveTo>
                    <a:pt x="249362" y="533400"/>
                  </a:moveTo>
                  <a:lnTo>
                    <a:pt x="248473" y="533400"/>
                  </a:lnTo>
                  <a:lnTo>
                    <a:pt x="249134" y="534670"/>
                  </a:lnTo>
                  <a:lnTo>
                    <a:pt x="249362" y="533400"/>
                  </a:lnTo>
                  <a:close/>
                </a:path>
                <a:path w="391159" h="571500">
                  <a:moveTo>
                    <a:pt x="248524" y="532130"/>
                  </a:moveTo>
                  <a:lnTo>
                    <a:pt x="248753" y="533400"/>
                  </a:lnTo>
                  <a:lnTo>
                    <a:pt x="248918" y="533400"/>
                  </a:lnTo>
                  <a:lnTo>
                    <a:pt x="248524" y="532130"/>
                  </a:lnTo>
                  <a:close/>
                </a:path>
                <a:path w="391159" h="571500">
                  <a:moveTo>
                    <a:pt x="248512" y="528320"/>
                  </a:moveTo>
                  <a:lnTo>
                    <a:pt x="247343" y="528320"/>
                  </a:lnTo>
                  <a:lnTo>
                    <a:pt x="248918" y="533400"/>
                  </a:lnTo>
                  <a:lnTo>
                    <a:pt x="249025" y="532632"/>
                  </a:lnTo>
                  <a:lnTo>
                    <a:pt x="248639" y="532130"/>
                  </a:lnTo>
                  <a:lnTo>
                    <a:pt x="249096" y="532130"/>
                  </a:lnTo>
                  <a:lnTo>
                    <a:pt x="249274" y="530860"/>
                  </a:lnTo>
                  <a:lnTo>
                    <a:pt x="293397" y="530860"/>
                  </a:lnTo>
                  <a:lnTo>
                    <a:pt x="293223" y="529590"/>
                  </a:lnTo>
                  <a:lnTo>
                    <a:pt x="248766" y="529590"/>
                  </a:lnTo>
                  <a:lnTo>
                    <a:pt x="248512" y="528320"/>
                  </a:lnTo>
                  <a:close/>
                </a:path>
                <a:path w="391159" h="571500">
                  <a:moveTo>
                    <a:pt x="249025" y="532632"/>
                  </a:moveTo>
                  <a:lnTo>
                    <a:pt x="248918" y="533400"/>
                  </a:lnTo>
                  <a:lnTo>
                    <a:pt x="249616" y="533400"/>
                  </a:lnTo>
                  <a:lnTo>
                    <a:pt x="249025" y="532632"/>
                  </a:lnTo>
                  <a:close/>
                </a:path>
                <a:path w="391159" h="571500">
                  <a:moveTo>
                    <a:pt x="249096" y="532130"/>
                  </a:moveTo>
                  <a:lnTo>
                    <a:pt x="248639" y="532130"/>
                  </a:lnTo>
                  <a:lnTo>
                    <a:pt x="249025" y="532632"/>
                  </a:lnTo>
                  <a:lnTo>
                    <a:pt x="249096" y="532130"/>
                  </a:lnTo>
                  <a:close/>
                </a:path>
                <a:path w="391159" h="571500">
                  <a:moveTo>
                    <a:pt x="281424" y="313981"/>
                  </a:moveTo>
                  <a:lnTo>
                    <a:pt x="261948" y="351790"/>
                  </a:lnTo>
                  <a:lnTo>
                    <a:pt x="247194" y="400050"/>
                  </a:lnTo>
                  <a:lnTo>
                    <a:pt x="241908" y="449580"/>
                  </a:lnTo>
                  <a:lnTo>
                    <a:pt x="241851" y="461010"/>
                  </a:lnTo>
                  <a:lnTo>
                    <a:pt x="241968" y="469900"/>
                  </a:lnTo>
                  <a:lnTo>
                    <a:pt x="246265" y="510540"/>
                  </a:lnTo>
                  <a:lnTo>
                    <a:pt x="249375" y="527050"/>
                  </a:lnTo>
                  <a:lnTo>
                    <a:pt x="249312" y="528320"/>
                  </a:lnTo>
                  <a:lnTo>
                    <a:pt x="249159" y="528320"/>
                  </a:lnTo>
                  <a:lnTo>
                    <a:pt x="249020" y="529590"/>
                  </a:lnTo>
                  <a:lnTo>
                    <a:pt x="293223" y="529590"/>
                  </a:lnTo>
                  <a:lnTo>
                    <a:pt x="291831" y="519430"/>
                  </a:lnTo>
                  <a:lnTo>
                    <a:pt x="290803" y="505460"/>
                  </a:lnTo>
                  <a:lnTo>
                    <a:pt x="290569" y="500380"/>
                  </a:lnTo>
                  <a:lnTo>
                    <a:pt x="290453" y="495300"/>
                  </a:lnTo>
                  <a:lnTo>
                    <a:pt x="290398" y="485140"/>
                  </a:lnTo>
                  <a:lnTo>
                    <a:pt x="290645" y="476250"/>
                  </a:lnTo>
                  <a:lnTo>
                    <a:pt x="296180" y="431800"/>
                  </a:lnTo>
                  <a:lnTo>
                    <a:pt x="298080" y="424180"/>
                  </a:lnTo>
                  <a:lnTo>
                    <a:pt x="300172" y="415290"/>
                  </a:lnTo>
                  <a:lnTo>
                    <a:pt x="302477" y="407670"/>
                  </a:lnTo>
                  <a:lnTo>
                    <a:pt x="304977" y="401320"/>
                  </a:lnTo>
                  <a:lnTo>
                    <a:pt x="307655" y="393700"/>
                  </a:lnTo>
                  <a:lnTo>
                    <a:pt x="313248" y="381000"/>
                  </a:lnTo>
                  <a:lnTo>
                    <a:pt x="318865" y="369570"/>
                  </a:lnTo>
                  <a:lnTo>
                    <a:pt x="324084" y="360680"/>
                  </a:lnTo>
                  <a:lnTo>
                    <a:pt x="328483" y="354330"/>
                  </a:lnTo>
                  <a:lnTo>
                    <a:pt x="328668" y="354330"/>
                  </a:lnTo>
                  <a:lnTo>
                    <a:pt x="331049" y="350520"/>
                  </a:lnTo>
                  <a:lnTo>
                    <a:pt x="334757" y="345440"/>
                  </a:lnTo>
                  <a:lnTo>
                    <a:pt x="339139" y="340360"/>
                  </a:lnTo>
                  <a:lnTo>
                    <a:pt x="344028" y="334010"/>
                  </a:lnTo>
                  <a:lnTo>
                    <a:pt x="346606" y="331470"/>
                  </a:lnTo>
                  <a:lnTo>
                    <a:pt x="355090" y="322580"/>
                  </a:lnTo>
                  <a:lnTo>
                    <a:pt x="282306" y="322580"/>
                  </a:lnTo>
                  <a:lnTo>
                    <a:pt x="283051" y="320762"/>
                  </a:lnTo>
                  <a:lnTo>
                    <a:pt x="281424" y="313981"/>
                  </a:lnTo>
                  <a:close/>
                </a:path>
                <a:path w="391159" h="571500">
                  <a:moveTo>
                    <a:pt x="80783" y="513080"/>
                  </a:moveTo>
                  <a:lnTo>
                    <a:pt x="79807" y="516404"/>
                  </a:lnTo>
                  <a:lnTo>
                    <a:pt x="77760" y="525780"/>
                  </a:lnTo>
                  <a:lnTo>
                    <a:pt x="80440" y="514350"/>
                  </a:lnTo>
                  <a:lnTo>
                    <a:pt x="80783" y="513080"/>
                  </a:lnTo>
                  <a:close/>
                </a:path>
                <a:path w="391159" h="571500">
                  <a:moveTo>
                    <a:pt x="79915" y="515782"/>
                  </a:moveTo>
                  <a:lnTo>
                    <a:pt x="78464" y="521447"/>
                  </a:lnTo>
                  <a:lnTo>
                    <a:pt x="77760" y="524510"/>
                  </a:lnTo>
                  <a:lnTo>
                    <a:pt x="79915" y="515782"/>
                  </a:lnTo>
                  <a:close/>
                </a:path>
                <a:path w="391159" h="571500">
                  <a:moveTo>
                    <a:pt x="80330" y="513334"/>
                  </a:moveTo>
                  <a:lnTo>
                    <a:pt x="78464" y="521447"/>
                  </a:lnTo>
                  <a:lnTo>
                    <a:pt x="79970" y="515542"/>
                  </a:lnTo>
                  <a:lnTo>
                    <a:pt x="80330" y="513334"/>
                  </a:lnTo>
                  <a:close/>
                </a:path>
                <a:path w="391159" h="571500">
                  <a:moveTo>
                    <a:pt x="79970" y="515620"/>
                  </a:moveTo>
                  <a:lnTo>
                    <a:pt x="79665" y="516890"/>
                  </a:lnTo>
                  <a:lnTo>
                    <a:pt x="79799" y="516404"/>
                  </a:lnTo>
                  <a:lnTo>
                    <a:pt x="79970" y="515620"/>
                  </a:lnTo>
                  <a:close/>
                </a:path>
                <a:path w="391159" h="571500">
                  <a:moveTo>
                    <a:pt x="80814" y="511810"/>
                  </a:moveTo>
                  <a:lnTo>
                    <a:pt x="80681" y="511810"/>
                  </a:lnTo>
                  <a:lnTo>
                    <a:pt x="80330" y="513334"/>
                  </a:lnTo>
                  <a:lnTo>
                    <a:pt x="79970" y="515542"/>
                  </a:lnTo>
                  <a:lnTo>
                    <a:pt x="80814" y="511810"/>
                  </a:lnTo>
                  <a:close/>
                </a:path>
                <a:path w="391159" h="571500">
                  <a:moveTo>
                    <a:pt x="86401" y="325120"/>
                  </a:moveTo>
                  <a:lnTo>
                    <a:pt x="41146" y="325120"/>
                  </a:lnTo>
                  <a:lnTo>
                    <a:pt x="48525" y="339090"/>
                  </a:lnTo>
                  <a:lnTo>
                    <a:pt x="50646" y="345440"/>
                  </a:lnTo>
                  <a:lnTo>
                    <a:pt x="50226" y="345440"/>
                  </a:lnTo>
                  <a:lnTo>
                    <a:pt x="53633" y="353060"/>
                  </a:lnTo>
                  <a:lnTo>
                    <a:pt x="57761" y="364490"/>
                  </a:lnTo>
                  <a:lnTo>
                    <a:pt x="61817" y="375920"/>
                  </a:lnTo>
                  <a:lnTo>
                    <a:pt x="65009" y="388620"/>
                  </a:lnTo>
                  <a:lnTo>
                    <a:pt x="96108" y="388620"/>
                  </a:lnTo>
                  <a:lnTo>
                    <a:pt x="93284" y="354330"/>
                  </a:lnTo>
                  <a:lnTo>
                    <a:pt x="86401" y="325120"/>
                  </a:lnTo>
                  <a:close/>
                </a:path>
                <a:path w="391159" h="571500">
                  <a:moveTo>
                    <a:pt x="328668" y="354330"/>
                  </a:moveTo>
                  <a:lnTo>
                    <a:pt x="328483" y="354330"/>
                  </a:lnTo>
                  <a:lnTo>
                    <a:pt x="327874" y="355600"/>
                  </a:lnTo>
                  <a:lnTo>
                    <a:pt x="328668" y="354330"/>
                  </a:lnTo>
                  <a:close/>
                </a:path>
                <a:path w="391159" h="571500">
                  <a:moveTo>
                    <a:pt x="80455" y="300990"/>
                  </a:moveTo>
                  <a:lnTo>
                    <a:pt x="27278" y="300990"/>
                  </a:lnTo>
                  <a:lnTo>
                    <a:pt x="32711" y="309880"/>
                  </a:lnTo>
                  <a:lnTo>
                    <a:pt x="35340" y="314960"/>
                  </a:lnTo>
                  <a:lnTo>
                    <a:pt x="37177" y="320040"/>
                  </a:lnTo>
                  <a:lnTo>
                    <a:pt x="40232" y="327660"/>
                  </a:lnTo>
                  <a:lnTo>
                    <a:pt x="41146" y="325120"/>
                  </a:lnTo>
                  <a:lnTo>
                    <a:pt x="86401" y="325120"/>
                  </a:lnTo>
                  <a:lnTo>
                    <a:pt x="82510" y="308610"/>
                  </a:lnTo>
                  <a:lnTo>
                    <a:pt x="82434" y="307340"/>
                  </a:lnTo>
                  <a:lnTo>
                    <a:pt x="82757" y="307340"/>
                  </a:lnTo>
                  <a:lnTo>
                    <a:pt x="81359" y="303433"/>
                  </a:lnTo>
                  <a:lnTo>
                    <a:pt x="80455" y="300990"/>
                  </a:lnTo>
                  <a:close/>
                </a:path>
                <a:path w="391159" h="571500">
                  <a:moveTo>
                    <a:pt x="283051" y="320762"/>
                  </a:moveTo>
                  <a:lnTo>
                    <a:pt x="282306" y="322580"/>
                  </a:lnTo>
                  <a:lnTo>
                    <a:pt x="283183" y="321310"/>
                  </a:lnTo>
                  <a:lnTo>
                    <a:pt x="283051" y="320762"/>
                  </a:lnTo>
                  <a:close/>
                </a:path>
                <a:path w="391159" h="571500">
                  <a:moveTo>
                    <a:pt x="363142" y="308610"/>
                  </a:moveTo>
                  <a:lnTo>
                    <a:pt x="288898" y="308610"/>
                  </a:lnTo>
                  <a:lnTo>
                    <a:pt x="286548" y="313690"/>
                  </a:lnTo>
                  <a:lnTo>
                    <a:pt x="284389" y="317500"/>
                  </a:lnTo>
                  <a:lnTo>
                    <a:pt x="283051" y="320762"/>
                  </a:lnTo>
                  <a:lnTo>
                    <a:pt x="283183" y="321310"/>
                  </a:lnTo>
                  <a:lnTo>
                    <a:pt x="282306" y="322580"/>
                  </a:lnTo>
                  <a:lnTo>
                    <a:pt x="355090" y="322580"/>
                  </a:lnTo>
                  <a:lnTo>
                    <a:pt x="359433" y="316230"/>
                  </a:lnTo>
                  <a:lnTo>
                    <a:pt x="361503" y="312420"/>
                  </a:lnTo>
                  <a:lnTo>
                    <a:pt x="363142" y="308610"/>
                  </a:lnTo>
                  <a:close/>
                </a:path>
                <a:path w="391159" h="571500">
                  <a:moveTo>
                    <a:pt x="390269" y="218440"/>
                  </a:moveTo>
                  <a:lnTo>
                    <a:pt x="316799" y="218440"/>
                  </a:lnTo>
                  <a:lnTo>
                    <a:pt x="316887" y="219710"/>
                  </a:lnTo>
                  <a:lnTo>
                    <a:pt x="317011" y="224790"/>
                  </a:lnTo>
                  <a:lnTo>
                    <a:pt x="313548" y="250190"/>
                  </a:lnTo>
                  <a:lnTo>
                    <a:pt x="311846" y="257810"/>
                  </a:lnTo>
                  <a:lnTo>
                    <a:pt x="311656" y="259080"/>
                  </a:lnTo>
                  <a:lnTo>
                    <a:pt x="308938" y="265430"/>
                  </a:lnTo>
                  <a:lnTo>
                    <a:pt x="306995" y="270510"/>
                  </a:lnTo>
                  <a:lnTo>
                    <a:pt x="304988" y="275590"/>
                  </a:lnTo>
                  <a:lnTo>
                    <a:pt x="303033" y="280670"/>
                  </a:lnTo>
                  <a:lnTo>
                    <a:pt x="302483" y="283006"/>
                  </a:lnTo>
                  <a:lnTo>
                    <a:pt x="302461" y="283210"/>
                  </a:lnTo>
                  <a:lnTo>
                    <a:pt x="302207" y="284480"/>
                  </a:lnTo>
                  <a:lnTo>
                    <a:pt x="301737" y="284480"/>
                  </a:lnTo>
                  <a:lnTo>
                    <a:pt x="301471" y="285750"/>
                  </a:lnTo>
                  <a:lnTo>
                    <a:pt x="301318" y="285750"/>
                  </a:lnTo>
                  <a:lnTo>
                    <a:pt x="297597" y="290830"/>
                  </a:lnTo>
                  <a:lnTo>
                    <a:pt x="295921" y="293370"/>
                  </a:lnTo>
                  <a:lnTo>
                    <a:pt x="294282" y="294640"/>
                  </a:lnTo>
                  <a:lnTo>
                    <a:pt x="291018" y="299720"/>
                  </a:lnTo>
                  <a:lnTo>
                    <a:pt x="286993" y="306070"/>
                  </a:lnTo>
                  <a:lnTo>
                    <a:pt x="284326" y="311150"/>
                  </a:lnTo>
                  <a:lnTo>
                    <a:pt x="283068" y="314960"/>
                  </a:lnTo>
                  <a:lnTo>
                    <a:pt x="288898" y="308610"/>
                  </a:lnTo>
                  <a:lnTo>
                    <a:pt x="363142" y="308610"/>
                  </a:lnTo>
                  <a:lnTo>
                    <a:pt x="364615" y="304800"/>
                  </a:lnTo>
                  <a:lnTo>
                    <a:pt x="364862" y="303724"/>
                  </a:lnTo>
                  <a:lnTo>
                    <a:pt x="360360" y="302260"/>
                  </a:lnTo>
                  <a:lnTo>
                    <a:pt x="365485" y="302260"/>
                  </a:lnTo>
                  <a:lnTo>
                    <a:pt x="366050" y="300990"/>
                  </a:lnTo>
                  <a:lnTo>
                    <a:pt x="372032" y="289560"/>
                  </a:lnTo>
                  <a:lnTo>
                    <a:pt x="373289" y="287020"/>
                  </a:lnTo>
                  <a:lnTo>
                    <a:pt x="374991" y="283006"/>
                  </a:lnTo>
                  <a:lnTo>
                    <a:pt x="376020" y="280670"/>
                  </a:lnTo>
                  <a:lnTo>
                    <a:pt x="379004" y="273050"/>
                  </a:lnTo>
                  <a:lnTo>
                    <a:pt x="381150" y="266700"/>
                  </a:lnTo>
                  <a:lnTo>
                    <a:pt x="382458" y="261620"/>
                  </a:lnTo>
                  <a:lnTo>
                    <a:pt x="384173" y="256540"/>
                  </a:lnTo>
                  <a:lnTo>
                    <a:pt x="387876" y="238760"/>
                  </a:lnTo>
                  <a:lnTo>
                    <a:pt x="390148" y="220980"/>
                  </a:lnTo>
                  <a:lnTo>
                    <a:pt x="390269" y="218440"/>
                  </a:lnTo>
                  <a:close/>
                </a:path>
                <a:path w="391159" h="571500">
                  <a:moveTo>
                    <a:pt x="282382" y="312420"/>
                  </a:moveTo>
                  <a:lnTo>
                    <a:pt x="281049" y="312420"/>
                  </a:lnTo>
                  <a:lnTo>
                    <a:pt x="281424" y="313981"/>
                  </a:lnTo>
                  <a:lnTo>
                    <a:pt x="282382" y="312420"/>
                  </a:lnTo>
                  <a:close/>
                </a:path>
                <a:path w="391159" h="571500">
                  <a:moveTo>
                    <a:pt x="82757" y="307340"/>
                  </a:moveTo>
                  <a:lnTo>
                    <a:pt x="82434" y="307340"/>
                  </a:lnTo>
                  <a:lnTo>
                    <a:pt x="82967" y="308610"/>
                  </a:lnTo>
                  <a:lnTo>
                    <a:pt x="83666" y="309880"/>
                  </a:lnTo>
                  <a:lnTo>
                    <a:pt x="82757" y="307340"/>
                  </a:lnTo>
                  <a:close/>
                </a:path>
                <a:path w="391159" h="571500">
                  <a:moveTo>
                    <a:pt x="364920" y="303530"/>
                  </a:moveTo>
                  <a:lnTo>
                    <a:pt x="364862" y="303724"/>
                  </a:lnTo>
                  <a:lnTo>
                    <a:pt x="368171" y="304800"/>
                  </a:lnTo>
                  <a:lnTo>
                    <a:pt x="364920" y="303530"/>
                  </a:lnTo>
                  <a:close/>
                </a:path>
                <a:path w="391159" h="571500">
                  <a:moveTo>
                    <a:pt x="360360" y="302260"/>
                  </a:moveTo>
                  <a:lnTo>
                    <a:pt x="364862" y="303724"/>
                  </a:lnTo>
                  <a:lnTo>
                    <a:pt x="364962" y="303433"/>
                  </a:lnTo>
                  <a:lnTo>
                    <a:pt x="360360" y="302260"/>
                  </a:lnTo>
                  <a:close/>
                </a:path>
                <a:path w="391159" h="571500">
                  <a:moveTo>
                    <a:pt x="7567" y="137160"/>
                  </a:moveTo>
                  <a:lnTo>
                    <a:pt x="251" y="181610"/>
                  </a:lnTo>
                  <a:lnTo>
                    <a:pt x="0" y="195580"/>
                  </a:lnTo>
                  <a:lnTo>
                    <a:pt x="588" y="208280"/>
                  </a:lnTo>
                  <a:lnTo>
                    <a:pt x="7694" y="248920"/>
                  </a:lnTo>
                  <a:lnTo>
                    <a:pt x="11898" y="262890"/>
                  </a:lnTo>
                  <a:lnTo>
                    <a:pt x="12469" y="265430"/>
                  </a:lnTo>
                  <a:lnTo>
                    <a:pt x="21296" y="290830"/>
                  </a:lnTo>
                  <a:lnTo>
                    <a:pt x="22667" y="293370"/>
                  </a:lnTo>
                  <a:lnTo>
                    <a:pt x="25246" y="297180"/>
                  </a:lnTo>
                  <a:lnTo>
                    <a:pt x="27049" y="300990"/>
                  </a:lnTo>
                  <a:lnTo>
                    <a:pt x="28446" y="303530"/>
                  </a:lnTo>
                  <a:lnTo>
                    <a:pt x="27278" y="300990"/>
                  </a:lnTo>
                  <a:lnTo>
                    <a:pt x="80455" y="300990"/>
                  </a:lnTo>
                  <a:lnTo>
                    <a:pt x="79044" y="297180"/>
                  </a:lnTo>
                  <a:lnTo>
                    <a:pt x="76591" y="290830"/>
                  </a:lnTo>
                  <a:lnTo>
                    <a:pt x="68832" y="271780"/>
                  </a:lnTo>
                  <a:lnTo>
                    <a:pt x="65352" y="265430"/>
                  </a:lnTo>
                  <a:lnTo>
                    <a:pt x="60971" y="265430"/>
                  </a:lnTo>
                  <a:lnTo>
                    <a:pt x="61379" y="265339"/>
                  </a:lnTo>
                  <a:lnTo>
                    <a:pt x="62076" y="264160"/>
                  </a:lnTo>
                  <a:lnTo>
                    <a:pt x="66736" y="264160"/>
                  </a:lnTo>
                  <a:lnTo>
                    <a:pt x="67143" y="262890"/>
                  </a:lnTo>
                  <a:lnTo>
                    <a:pt x="66927" y="262890"/>
                  </a:lnTo>
                  <a:lnTo>
                    <a:pt x="66355" y="257810"/>
                  </a:lnTo>
                  <a:lnTo>
                    <a:pt x="66178" y="254000"/>
                  </a:lnTo>
                  <a:lnTo>
                    <a:pt x="64158" y="245110"/>
                  </a:lnTo>
                  <a:lnTo>
                    <a:pt x="60094" y="213360"/>
                  </a:lnTo>
                  <a:lnTo>
                    <a:pt x="60149" y="203200"/>
                  </a:lnTo>
                  <a:lnTo>
                    <a:pt x="60229" y="200660"/>
                  </a:lnTo>
                  <a:lnTo>
                    <a:pt x="60653" y="194310"/>
                  </a:lnTo>
                  <a:lnTo>
                    <a:pt x="61352" y="187960"/>
                  </a:lnTo>
                  <a:lnTo>
                    <a:pt x="62342" y="182880"/>
                  </a:lnTo>
                  <a:lnTo>
                    <a:pt x="60259" y="181610"/>
                  </a:lnTo>
                  <a:lnTo>
                    <a:pt x="62029" y="175260"/>
                  </a:lnTo>
                  <a:lnTo>
                    <a:pt x="63350" y="172720"/>
                  </a:lnTo>
                  <a:lnTo>
                    <a:pt x="64669" y="171450"/>
                  </a:lnTo>
                  <a:lnTo>
                    <a:pt x="66432" y="165100"/>
                  </a:lnTo>
                  <a:lnTo>
                    <a:pt x="66766" y="160020"/>
                  </a:lnTo>
                  <a:lnTo>
                    <a:pt x="69640" y="152400"/>
                  </a:lnTo>
                  <a:lnTo>
                    <a:pt x="73031" y="146050"/>
                  </a:lnTo>
                  <a:lnTo>
                    <a:pt x="74915" y="140970"/>
                  </a:lnTo>
                  <a:lnTo>
                    <a:pt x="75715" y="140970"/>
                  </a:lnTo>
                  <a:lnTo>
                    <a:pt x="76338" y="139700"/>
                  </a:lnTo>
                  <a:lnTo>
                    <a:pt x="7466" y="139700"/>
                  </a:lnTo>
                  <a:lnTo>
                    <a:pt x="7567" y="137160"/>
                  </a:lnTo>
                  <a:close/>
                </a:path>
                <a:path w="391159" h="571500">
                  <a:moveTo>
                    <a:pt x="364962" y="303433"/>
                  </a:moveTo>
                  <a:lnTo>
                    <a:pt x="365339" y="303530"/>
                  </a:lnTo>
                  <a:lnTo>
                    <a:pt x="364962" y="303433"/>
                  </a:lnTo>
                  <a:close/>
                </a:path>
                <a:path w="391159" h="571500">
                  <a:moveTo>
                    <a:pt x="365485" y="302260"/>
                  </a:moveTo>
                  <a:lnTo>
                    <a:pt x="360360" y="302260"/>
                  </a:lnTo>
                  <a:lnTo>
                    <a:pt x="364962" y="303433"/>
                  </a:lnTo>
                  <a:lnTo>
                    <a:pt x="365485" y="302260"/>
                  </a:lnTo>
                  <a:close/>
                </a:path>
                <a:path w="391159" h="571500">
                  <a:moveTo>
                    <a:pt x="302601" y="281940"/>
                  </a:moveTo>
                  <a:lnTo>
                    <a:pt x="302436" y="283210"/>
                  </a:lnTo>
                  <a:lnTo>
                    <a:pt x="302483" y="283006"/>
                  </a:lnTo>
                  <a:lnTo>
                    <a:pt x="302601" y="281940"/>
                  </a:lnTo>
                  <a:close/>
                </a:path>
                <a:path w="391159" h="571500">
                  <a:moveTo>
                    <a:pt x="65267" y="264483"/>
                  </a:moveTo>
                  <a:lnTo>
                    <a:pt x="61379" y="265339"/>
                  </a:lnTo>
                  <a:lnTo>
                    <a:pt x="65352" y="265430"/>
                  </a:lnTo>
                  <a:lnTo>
                    <a:pt x="65267" y="264483"/>
                  </a:lnTo>
                  <a:close/>
                </a:path>
                <a:path w="391159" h="571500">
                  <a:moveTo>
                    <a:pt x="65238" y="264160"/>
                  </a:moveTo>
                  <a:lnTo>
                    <a:pt x="62076" y="264160"/>
                  </a:lnTo>
                  <a:lnTo>
                    <a:pt x="61379" y="265339"/>
                  </a:lnTo>
                  <a:lnTo>
                    <a:pt x="65267" y="264483"/>
                  </a:lnTo>
                  <a:lnTo>
                    <a:pt x="65238" y="264160"/>
                  </a:lnTo>
                  <a:close/>
                </a:path>
                <a:path w="391159" h="571500">
                  <a:moveTo>
                    <a:pt x="66736" y="264160"/>
                  </a:moveTo>
                  <a:lnTo>
                    <a:pt x="65238" y="264160"/>
                  </a:lnTo>
                  <a:lnTo>
                    <a:pt x="65267" y="264483"/>
                  </a:lnTo>
                  <a:lnTo>
                    <a:pt x="66736" y="264160"/>
                  </a:lnTo>
                  <a:close/>
                </a:path>
                <a:path w="391159" h="571500">
                  <a:moveTo>
                    <a:pt x="314564" y="190500"/>
                  </a:moveTo>
                  <a:lnTo>
                    <a:pt x="315322" y="199390"/>
                  </a:lnTo>
                  <a:lnTo>
                    <a:pt x="315769" y="207010"/>
                  </a:lnTo>
                  <a:lnTo>
                    <a:pt x="316431" y="222250"/>
                  </a:lnTo>
                  <a:lnTo>
                    <a:pt x="316647" y="220980"/>
                  </a:lnTo>
                  <a:lnTo>
                    <a:pt x="316749" y="219710"/>
                  </a:lnTo>
                  <a:lnTo>
                    <a:pt x="316799" y="218440"/>
                  </a:lnTo>
                  <a:lnTo>
                    <a:pt x="390269" y="218440"/>
                  </a:lnTo>
                  <a:lnTo>
                    <a:pt x="390811" y="207010"/>
                  </a:lnTo>
                  <a:lnTo>
                    <a:pt x="390867" y="199390"/>
                  </a:lnTo>
                  <a:lnTo>
                    <a:pt x="315987" y="199390"/>
                  </a:lnTo>
                  <a:lnTo>
                    <a:pt x="315479" y="195580"/>
                  </a:lnTo>
                  <a:lnTo>
                    <a:pt x="315187" y="193040"/>
                  </a:lnTo>
                  <a:lnTo>
                    <a:pt x="314564" y="190500"/>
                  </a:lnTo>
                  <a:close/>
                </a:path>
                <a:path w="391159" h="571500">
                  <a:moveTo>
                    <a:pt x="389921" y="181610"/>
                  </a:moveTo>
                  <a:lnTo>
                    <a:pt x="316330" y="181610"/>
                  </a:lnTo>
                  <a:lnTo>
                    <a:pt x="317777" y="189230"/>
                  </a:lnTo>
                  <a:lnTo>
                    <a:pt x="318489" y="195580"/>
                  </a:lnTo>
                  <a:lnTo>
                    <a:pt x="315987" y="199390"/>
                  </a:lnTo>
                  <a:lnTo>
                    <a:pt x="390867" y="199390"/>
                  </a:lnTo>
                  <a:lnTo>
                    <a:pt x="390409" y="185420"/>
                  </a:lnTo>
                  <a:lnTo>
                    <a:pt x="389921" y="181610"/>
                  </a:lnTo>
                  <a:close/>
                </a:path>
                <a:path w="391159" h="571500">
                  <a:moveTo>
                    <a:pt x="309139" y="160020"/>
                  </a:moveTo>
                  <a:lnTo>
                    <a:pt x="308849" y="160020"/>
                  </a:lnTo>
                  <a:lnTo>
                    <a:pt x="311298" y="167640"/>
                  </a:lnTo>
                  <a:lnTo>
                    <a:pt x="313962" y="180340"/>
                  </a:lnTo>
                  <a:lnTo>
                    <a:pt x="315961" y="186690"/>
                  </a:lnTo>
                  <a:lnTo>
                    <a:pt x="316076" y="185420"/>
                  </a:lnTo>
                  <a:lnTo>
                    <a:pt x="316355" y="182880"/>
                  </a:lnTo>
                  <a:lnTo>
                    <a:pt x="316330" y="181610"/>
                  </a:lnTo>
                  <a:lnTo>
                    <a:pt x="389921" y="181610"/>
                  </a:lnTo>
                  <a:lnTo>
                    <a:pt x="388293" y="168910"/>
                  </a:lnTo>
                  <a:lnTo>
                    <a:pt x="386822" y="161290"/>
                  </a:lnTo>
                  <a:lnTo>
                    <a:pt x="309853" y="161290"/>
                  </a:lnTo>
                  <a:lnTo>
                    <a:pt x="309139" y="160020"/>
                  </a:lnTo>
                  <a:close/>
                </a:path>
                <a:path w="391159" h="571500">
                  <a:moveTo>
                    <a:pt x="306284" y="154940"/>
                  </a:moveTo>
                  <a:lnTo>
                    <a:pt x="307630" y="158750"/>
                  </a:lnTo>
                  <a:lnTo>
                    <a:pt x="308125" y="162560"/>
                  </a:lnTo>
                  <a:lnTo>
                    <a:pt x="309624" y="163830"/>
                  </a:lnTo>
                  <a:lnTo>
                    <a:pt x="308849" y="160020"/>
                  </a:lnTo>
                  <a:lnTo>
                    <a:pt x="309139" y="160020"/>
                  </a:lnTo>
                  <a:lnTo>
                    <a:pt x="306284" y="154940"/>
                  </a:lnTo>
                  <a:close/>
                </a:path>
                <a:path w="391159" h="571500">
                  <a:moveTo>
                    <a:pt x="383700" y="147320"/>
                  </a:moveTo>
                  <a:lnTo>
                    <a:pt x="306716" y="147320"/>
                  </a:lnTo>
                  <a:lnTo>
                    <a:pt x="306257" y="150015"/>
                  </a:lnTo>
                  <a:lnTo>
                    <a:pt x="309853" y="161290"/>
                  </a:lnTo>
                  <a:lnTo>
                    <a:pt x="386822" y="161290"/>
                  </a:lnTo>
                  <a:lnTo>
                    <a:pt x="384860" y="151130"/>
                  </a:lnTo>
                  <a:lnTo>
                    <a:pt x="383700" y="147320"/>
                  </a:lnTo>
                  <a:close/>
                </a:path>
                <a:path w="391159" h="571500">
                  <a:moveTo>
                    <a:pt x="376395" y="125730"/>
                  </a:moveTo>
                  <a:lnTo>
                    <a:pt x="290752" y="125730"/>
                  </a:lnTo>
                  <a:lnTo>
                    <a:pt x="293279" y="128270"/>
                  </a:lnTo>
                  <a:lnTo>
                    <a:pt x="292644" y="128270"/>
                  </a:lnTo>
                  <a:lnTo>
                    <a:pt x="296086" y="133350"/>
                  </a:lnTo>
                  <a:lnTo>
                    <a:pt x="297699" y="134620"/>
                  </a:lnTo>
                  <a:lnTo>
                    <a:pt x="299400" y="137160"/>
                  </a:lnTo>
                  <a:lnTo>
                    <a:pt x="298981" y="138430"/>
                  </a:lnTo>
                  <a:lnTo>
                    <a:pt x="301166" y="140970"/>
                  </a:lnTo>
                  <a:lnTo>
                    <a:pt x="305852" y="152400"/>
                  </a:lnTo>
                  <a:lnTo>
                    <a:pt x="306257" y="150015"/>
                  </a:lnTo>
                  <a:lnTo>
                    <a:pt x="306208" y="149860"/>
                  </a:lnTo>
                  <a:lnTo>
                    <a:pt x="306716" y="147320"/>
                  </a:lnTo>
                  <a:lnTo>
                    <a:pt x="383700" y="147320"/>
                  </a:lnTo>
                  <a:lnTo>
                    <a:pt x="380220" y="135890"/>
                  </a:lnTo>
                  <a:lnTo>
                    <a:pt x="376395" y="125730"/>
                  </a:lnTo>
                  <a:close/>
                </a:path>
                <a:path w="391159" h="571500">
                  <a:moveTo>
                    <a:pt x="306716" y="147320"/>
                  </a:moveTo>
                  <a:lnTo>
                    <a:pt x="306208" y="149860"/>
                  </a:lnTo>
                  <a:lnTo>
                    <a:pt x="306257" y="150015"/>
                  </a:lnTo>
                  <a:lnTo>
                    <a:pt x="306716" y="147320"/>
                  </a:lnTo>
                  <a:close/>
                </a:path>
                <a:path w="391159" h="571500">
                  <a:moveTo>
                    <a:pt x="75715" y="140970"/>
                  </a:moveTo>
                  <a:lnTo>
                    <a:pt x="74915" y="140970"/>
                  </a:lnTo>
                  <a:lnTo>
                    <a:pt x="75093" y="142240"/>
                  </a:lnTo>
                  <a:lnTo>
                    <a:pt x="75715" y="140970"/>
                  </a:lnTo>
                  <a:close/>
                </a:path>
                <a:path w="391159" h="571500">
                  <a:moveTo>
                    <a:pt x="184631" y="0"/>
                  </a:moveTo>
                  <a:lnTo>
                    <a:pt x="143648" y="5080"/>
                  </a:lnTo>
                  <a:lnTo>
                    <a:pt x="104716" y="19050"/>
                  </a:lnTo>
                  <a:lnTo>
                    <a:pt x="60361" y="49530"/>
                  </a:lnTo>
                  <a:lnTo>
                    <a:pt x="27677" y="90170"/>
                  </a:lnTo>
                  <a:lnTo>
                    <a:pt x="7466" y="139700"/>
                  </a:lnTo>
                  <a:lnTo>
                    <a:pt x="76338" y="139700"/>
                  </a:lnTo>
                  <a:lnTo>
                    <a:pt x="78205" y="135890"/>
                  </a:lnTo>
                  <a:lnTo>
                    <a:pt x="78687" y="135890"/>
                  </a:lnTo>
                  <a:lnTo>
                    <a:pt x="78306" y="134620"/>
                  </a:lnTo>
                  <a:lnTo>
                    <a:pt x="81989" y="132080"/>
                  </a:lnTo>
                  <a:lnTo>
                    <a:pt x="83200" y="129540"/>
                  </a:lnTo>
                  <a:lnTo>
                    <a:pt x="81608" y="129540"/>
                  </a:lnTo>
                  <a:lnTo>
                    <a:pt x="83043" y="127000"/>
                  </a:lnTo>
                  <a:lnTo>
                    <a:pt x="84631" y="124460"/>
                  </a:lnTo>
                  <a:lnTo>
                    <a:pt x="86282" y="121920"/>
                  </a:lnTo>
                  <a:lnTo>
                    <a:pt x="88961" y="119380"/>
                  </a:lnTo>
                  <a:lnTo>
                    <a:pt x="90655" y="119380"/>
                  </a:lnTo>
                  <a:lnTo>
                    <a:pt x="91826" y="118110"/>
                  </a:lnTo>
                  <a:lnTo>
                    <a:pt x="96724" y="113030"/>
                  </a:lnTo>
                  <a:lnTo>
                    <a:pt x="102980" y="106680"/>
                  </a:lnTo>
                  <a:lnTo>
                    <a:pt x="110564" y="100330"/>
                  </a:lnTo>
                  <a:lnTo>
                    <a:pt x="119364" y="95250"/>
                  </a:lnTo>
                  <a:lnTo>
                    <a:pt x="129185" y="88900"/>
                  </a:lnTo>
                  <a:lnTo>
                    <a:pt x="139764" y="83820"/>
                  </a:lnTo>
                  <a:lnTo>
                    <a:pt x="150836" y="80010"/>
                  </a:lnTo>
                  <a:lnTo>
                    <a:pt x="162139" y="77470"/>
                  </a:lnTo>
                  <a:lnTo>
                    <a:pt x="173580" y="76200"/>
                  </a:lnTo>
                  <a:lnTo>
                    <a:pt x="348427" y="76200"/>
                  </a:lnTo>
                  <a:lnTo>
                    <a:pt x="344384" y="71120"/>
                  </a:lnTo>
                  <a:lnTo>
                    <a:pt x="338257" y="63500"/>
                  </a:lnTo>
                  <a:lnTo>
                    <a:pt x="330669" y="54610"/>
                  </a:lnTo>
                  <a:lnTo>
                    <a:pt x="322408" y="46990"/>
                  </a:lnTo>
                  <a:lnTo>
                    <a:pt x="319692" y="44450"/>
                  </a:lnTo>
                  <a:lnTo>
                    <a:pt x="316774" y="44450"/>
                  </a:lnTo>
                  <a:lnTo>
                    <a:pt x="312329" y="40640"/>
                  </a:lnTo>
                  <a:lnTo>
                    <a:pt x="296149" y="29210"/>
                  </a:lnTo>
                  <a:lnTo>
                    <a:pt x="293406" y="29210"/>
                  </a:lnTo>
                  <a:lnTo>
                    <a:pt x="290866" y="27940"/>
                  </a:lnTo>
                  <a:lnTo>
                    <a:pt x="288263" y="26670"/>
                  </a:lnTo>
                  <a:lnTo>
                    <a:pt x="283779" y="24130"/>
                  </a:lnTo>
                  <a:lnTo>
                    <a:pt x="265291" y="16510"/>
                  </a:lnTo>
                  <a:lnTo>
                    <a:pt x="253334" y="11430"/>
                  </a:lnTo>
                  <a:lnTo>
                    <a:pt x="238982" y="7620"/>
                  </a:lnTo>
                  <a:lnTo>
                    <a:pt x="222489" y="3810"/>
                  </a:lnTo>
                  <a:lnTo>
                    <a:pt x="204234" y="1270"/>
                  </a:lnTo>
                  <a:lnTo>
                    <a:pt x="184631" y="0"/>
                  </a:lnTo>
                  <a:close/>
                </a:path>
                <a:path w="391159" h="571500">
                  <a:moveTo>
                    <a:pt x="78687" y="135890"/>
                  </a:moveTo>
                  <a:lnTo>
                    <a:pt x="78205" y="135890"/>
                  </a:lnTo>
                  <a:lnTo>
                    <a:pt x="79068" y="137160"/>
                  </a:lnTo>
                  <a:lnTo>
                    <a:pt x="78687" y="135890"/>
                  </a:lnTo>
                  <a:close/>
                </a:path>
                <a:path w="391159" h="571500">
                  <a:moveTo>
                    <a:pt x="84135" y="127000"/>
                  </a:moveTo>
                  <a:lnTo>
                    <a:pt x="82713" y="128270"/>
                  </a:lnTo>
                  <a:lnTo>
                    <a:pt x="81608" y="129540"/>
                  </a:lnTo>
                  <a:lnTo>
                    <a:pt x="83200" y="129540"/>
                  </a:lnTo>
                  <a:lnTo>
                    <a:pt x="83805" y="128270"/>
                  </a:lnTo>
                  <a:lnTo>
                    <a:pt x="84135" y="127000"/>
                  </a:lnTo>
                  <a:close/>
                </a:path>
                <a:path w="391159" h="571500">
                  <a:moveTo>
                    <a:pt x="358616" y="90170"/>
                  </a:moveTo>
                  <a:lnTo>
                    <a:pt x="244790" y="90170"/>
                  </a:lnTo>
                  <a:lnTo>
                    <a:pt x="245552" y="91440"/>
                  </a:lnTo>
                  <a:lnTo>
                    <a:pt x="246251" y="92710"/>
                  </a:lnTo>
                  <a:lnTo>
                    <a:pt x="258951" y="97790"/>
                  </a:lnTo>
                  <a:lnTo>
                    <a:pt x="260056" y="99060"/>
                  </a:lnTo>
                  <a:lnTo>
                    <a:pt x="261110" y="100330"/>
                  </a:lnTo>
                  <a:lnTo>
                    <a:pt x="271626" y="109220"/>
                  </a:lnTo>
                  <a:lnTo>
                    <a:pt x="284376" y="120650"/>
                  </a:lnTo>
                  <a:lnTo>
                    <a:pt x="288771" y="124460"/>
                  </a:lnTo>
                  <a:lnTo>
                    <a:pt x="291984" y="129540"/>
                  </a:lnTo>
                  <a:lnTo>
                    <a:pt x="291349" y="128270"/>
                  </a:lnTo>
                  <a:lnTo>
                    <a:pt x="290752" y="125730"/>
                  </a:lnTo>
                  <a:lnTo>
                    <a:pt x="376395" y="125730"/>
                  </a:lnTo>
                  <a:lnTo>
                    <a:pt x="374483" y="120650"/>
                  </a:lnTo>
                  <a:lnTo>
                    <a:pt x="367803" y="106680"/>
                  </a:lnTo>
                  <a:lnTo>
                    <a:pt x="360372" y="92710"/>
                  </a:lnTo>
                  <a:lnTo>
                    <a:pt x="358616" y="90170"/>
                  </a:lnTo>
                  <a:close/>
                </a:path>
                <a:path w="391159" h="571500">
                  <a:moveTo>
                    <a:pt x="90655" y="119380"/>
                  </a:moveTo>
                  <a:lnTo>
                    <a:pt x="90460" y="119380"/>
                  </a:lnTo>
                  <a:lnTo>
                    <a:pt x="88314" y="121920"/>
                  </a:lnTo>
                  <a:lnTo>
                    <a:pt x="90655" y="119380"/>
                  </a:lnTo>
                  <a:close/>
                </a:path>
                <a:path w="391159" h="571500">
                  <a:moveTo>
                    <a:pt x="350449" y="78740"/>
                  </a:moveTo>
                  <a:lnTo>
                    <a:pt x="225677" y="78740"/>
                  </a:lnTo>
                  <a:lnTo>
                    <a:pt x="226820" y="83820"/>
                  </a:lnTo>
                  <a:lnTo>
                    <a:pt x="238923" y="85090"/>
                  </a:lnTo>
                  <a:lnTo>
                    <a:pt x="241400" y="91440"/>
                  </a:lnTo>
                  <a:lnTo>
                    <a:pt x="244067" y="90170"/>
                  </a:lnTo>
                  <a:lnTo>
                    <a:pt x="358616" y="90170"/>
                  </a:lnTo>
                  <a:lnTo>
                    <a:pt x="352471" y="81280"/>
                  </a:lnTo>
                  <a:lnTo>
                    <a:pt x="350449" y="78740"/>
                  </a:lnTo>
                  <a:close/>
                </a:path>
                <a:path w="391159" h="571500">
                  <a:moveTo>
                    <a:pt x="213358" y="76200"/>
                  </a:moveTo>
                  <a:lnTo>
                    <a:pt x="184770" y="76200"/>
                  </a:lnTo>
                  <a:lnTo>
                    <a:pt x="195324" y="77470"/>
                  </a:lnTo>
                  <a:lnTo>
                    <a:pt x="204945" y="78740"/>
                  </a:lnTo>
                  <a:lnTo>
                    <a:pt x="213329" y="80010"/>
                  </a:lnTo>
                  <a:lnTo>
                    <a:pt x="220252" y="82550"/>
                  </a:lnTo>
                  <a:lnTo>
                    <a:pt x="225486" y="83820"/>
                  </a:lnTo>
                  <a:lnTo>
                    <a:pt x="224280" y="82550"/>
                  </a:lnTo>
                  <a:lnTo>
                    <a:pt x="221778" y="81280"/>
                  </a:lnTo>
                  <a:lnTo>
                    <a:pt x="219378" y="80010"/>
                  </a:lnTo>
                  <a:lnTo>
                    <a:pt x="216901" y="78740"/>
                  </a:lnTo>
                  <a:lnTo>
                    <a:pt x="214476" y="78740"/>
                  </a:lnTo>
                  <a:lnTo>
                    <a:pt x="213358" y="76200"/>
                  </a:lnTo>
                  <a:close/>
                </a:path>
                <a:path w="391159" h="571500">
                  <a:moveTo>
                    <a:pt x="348427" y="76200"/>
                  </a:moveTo>
                  <a:lnTo>
                    <a:pt x="220114" y="76200"/>
                  </a:lnTo>
                  <a:lnTo>
                    <a:pt x="222477" y="80010"/>
                  </a:lnTo>
                  <a:lnTo>
                    <a:pt x="225677" y="78740"/>
                  </a:lnTo>
                  <a:lnTo>
                    <a:pt x="350449" y="78740"/>
                  </a:lnTo>
                  <a:lnTo>
                    <a:pt x="348427" y="76200"/>
                  </a:lnTo>
                  <a:close/>
                </a:path>
                <a:path w="391159" h="571500">
                  <a:moveTo>
                    <a:pt x="314259" y="39370"/>
                  </a:moveTo>
                  <a:lnTo>
                    <a:pt x="319593" y="44450"/>
                  </a:lnTo>
                  <a:lnTo>
                    <a:pt x="314259" y="3937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10" name="object 25">
              <a:extLst>
                <a:ext uri="{FF2B5EF4-FFF2-40B4-BE49-F238E27FC236}">
                  <a16:creationId xmlns:a16="http://schemas.microsoft.com/office/drawing/2014/main" id="{BF1021BD-5B7D-9442-A4B9-A54C37F77B65}"/>
                </a:ext>
              </a:extLst>
            </p:cNvPr>
            <p:cNvSpPr/>
            <p:nvPr/>
          </p:nvSpPr>
          <p:spPr>
            <a:xfrm>
              <a:off x="5679747" y="3536702"/>
              <a:ext cx="2053589" cy="2508885"/>
            </a:xfrm>
            <a:custGeom>
              <a:avLst/>
              <a:gdLst/>
              <a:ahLst/>
              <a:cxnLst/>
              <a:rect l="l" t="t" r="r" b="b"/>
              <a:pathLst>
                <a:path w="2053590" h="2508885">
                  <a:moveTo>
                    <a:pt x="1142847" y="0"/>
                  </a:moveTo>
                  <a:lnTo>
                    <a:pt x="1126404" y="60498"/>
                  </a:lnTo>
                  <a:lnTo>
                    <a:pt x="1103019" y="130834"/>
                  </a:lnTo>
                  <a:lnTo>
                    <a:pt x="1088789" y="169213"/>
                  </a:lnTo>
                  <a:lnTo>
                    <a:pt x="1072903" y="209476"/>
                  </a:lnTo>
                  <a:lnTo>
                    <a:pt x="1055386" y="251433"/>
                  </a:lnTo>
                  <a:lnTo>
                    <a:pt x="1036266" y="294892"/>
                  </a:lnTo>
                  <a:lnTo>
                    <a:pt x="1015569" y="339661"/>
                  </a:lnTo>
                  <a:lnTo>
                    <a:pt x="993320" y="385548"/>
                  </a:lnTo>
                  <a:lnTo>
                    <a:pt x="969546" y="432363"/>
                  </a:lnTo>
                  <a:lnTo>
                    <a:pt x="944274" y="479913"/>
                  </a:lnTo>
                  <a:lnTo>
                    <a:pt x="917530" y="528007"/>
                  </a:lnTo>
                  <a:lnTo>
                    <a:pt x="889339" y="576453"/>
                  </a:lnTo>
                  <a:lnTo>
                    <a:pt x="859730" y="625060"/>
                  </a:lnTo>
                  <a:lnTo>
                    <a:pt x="828727" y="673637"/>
                  </a:lnTo>
                  <a:lnTo>
                    <a:pt x="796357" y="721991"/>
                  </a:lnTo>
                  <a:lnTo>
                    <a:pt x="762647" y="769932"/>
                  </a:lnTo>
                  <a:lnTo>
                    <a:pt x="727622" y="817267"/>
                  </a:lnTo>
                  <a:lnTo>
                    <a:pt x="691309" y="863805"/>
                  </a:lnTo>
                  <a:lnTo>
                    <a:pt x="653735" y="909354"/>
                  </a:lnTo>
                  <a:lnTo>
                    <a:pt x="614926" y="953724"/>
                  </a:lnTo>
                  <a:lnTo>
                    <a:pt x="574908" y="996721"/>
                  </a:lnTo>
                  <a:lnTo>
                    <a:pt x="533707" y="1038156"/>
                  </a:lnTo>
                  <a:lnTo>
                    <a:pt x="491350" y="1077836"/>
                  </a:lnTo>
                  <a:lnTo>
                    <a:pt x="453697" y="1111311"/>
                  </a:lnTo>
                  <a:lnTo>
                    <a:pt x="339655" y="1210748"/>
                  </a:lnTo>
                  <a:lnTo>
                    <a:pt x="302172" y="1244411"/>
                  </a:lnTo>
                  <a:lnTo>
                    <a:pt x="265402" y="1278755"/>
                  </a:lnTo>
                  <a:lnTo>
                    <a:pt x="229611" y="1314034"/>
                  </a:lnTo>
                  <a:lnTo>
                    <a:pt x="195067" y="1350502"/>
                  </a:lnTo>
                  <a:lnTo>
                    <a:pt x="162039" y="1388414"/>
                  </a:lnTo>
                  <a:lnTo>
                    <a:pt x="130827" y="1428172"/>
                  </a:lnTo>
                  <a:lnTo>
                    <a:pt x="101870" y="1469883"/>
                  </a:lnTo>
                  <a:lnTo>
                    <a:pt x="75618" y="1513355"/>
                  </a:lnTo>
                  <a:lnTo>
                    <a:pt x="52518" y="1558400"/>
                  </a:lnTo>
                  <a:lnTo>
                    <a:pt x="33019" y="1604827"/>
                  </a:lnTo>
                  <a:lnTo>
                    <a:pt x="17569" y="1652444"/>
                  </a:lnTo>
                  <a:lnTo>
                    <a:pt x="6617" y="1701063"/>
                  </a:lnTo>
                  <a:lnTo>
                    <a:pt x="611" y="1750492"/>
                  </a:lnTo>
                  <a:lnTo>
                    <a:pt x="0" y="1800542"/>
                  </a:lnTo>
                  <a:lnTo>
                    <a:pt x="5392" y="1852439"/>
                  </a:lnTo>
                  <a:lnTo>
                    <a:pt x="16607" y="1903196"/>
                  </a:lnTo>
                  <a:lnTo>
                    <a:pt x="33144" y="1952563"/>
                  </a:lnTo>
                  <a:lnTo>
                    <a:pt x="54503" y="2000289"/>
                  </a:lnTo>
                  <a:lnTo>
                    <a:pt x="80185" y="2046122"/>
                  </a:lnTo>
                  <a:lnTo>
                    <a:pt x="109690" y="2089812"/>
                  </a:lnTo>
                  <a:lnTo>
                    <a:pt x="142517" y="2131107"/>
                  </a:lnTo>
                  <a:lnTo>
                    <a:pt x="178168" y="2169756"/>
                  </a:lnTo>
                  <a:lnTo>
                    <a:pt x="216136" y="2205782"/>
                  </a:lnTo>
                  <a:lnTo>
                    <a:pt x="256056" y="2239513"/>
                  </a:lnTo>
                  <a:lnTo>
                    <a:pt x="297658" y="2271200"/>
                  </a:lnTo>
                  <a:lnTo>
                    <a:pt x="340679" y="2301097"/>
                  </a:lnTo>
                  <a:lnTo>
                    <a:pt x="384850" y="2329453"/>
                  </a:lnTo>
                  <a:lnTo>
                    <a:pt x="429905" y="2356523"/>
                  </a:lnTo>
                  <a:lnTo>
                    <a:pt x="475577" y="2382556"/>
                  </a:lnTo>
                  <a:lnTo>
                    <a:pt x="521601" y="2407805"/>
                  </a:lnTo>
                  <a:lnTo>
                    <a:pt x="563290" y="2430041"/>
                  </a:lnTo>
                  <a:lnTo>
                    <a:pt x="605470" y="2451626"/>
                  </a:lnTo>
                  <a:lnTo>
                    <a:pt x="648176" y="2472173"/>
                  </a:lnTo>
                  <a:lnTo>
                    <a:pt x="691439" y="2491294"/>
                  </a:lnTo>
                  <a:lnTo>
                    <a:pt x="735291" y="2508605"/>
                  </a:lnTo>
                  <a:lnTo>
                    <a:pt x="742224" y="2498318"/>
                  </a:lnTo>
                  <a:lnTo>
                    <a:pt x="749606" y="2488341"/>
                  </a:lnTo>
                  <a:lnTo>
                    <a:pt x="803752" y="2432554"/>
                  </a:lnTo>
                  <a:lnTo>
                    <a:pt x="845840" y="2401857"/>
                  </a:lnTo>
                  <a:lnTo>
                    <a:pt x="891921" y="2377677"/>
                  </a:lnTo>
                  <a:lnTo>
                    <a:pt x="942085" y="2360422"/>
                  </a:lnTo>
                  <a:lnTo>
                    <a:pt x="983355" y="2353654"/>
                  </a:lnTo>
                  <a:lnTo>
                    <a:pt x="1025296" y="2353833"/>
                  </a:lnTo>
                  <a:lnTo>
                    <a:pt x="1066951" y="2359789"/>
                  </a:lnTo>
                  <a:lnTo>
                    <a:pt x="1107363" y="2370353"/>
                  </a:lnTo>
                  <a:lnTo>
                    <a:pt x="1147354" y="2386069"/>
                  </a:lnTo>
                  <a:lnTo>
                    <a:pt x="1184919" y="2406729"/>
                  </a:lnTo>
                  <a:lnTo>
                    <a:pt x="1219860" y="2431632"/>
                  </a:lnTo>
                  <a:lnTo>
                    <a:pt x="1251978" y="2460078"/>
                  </a:lnTo>
                  <a:lnTo>
                    <a:pt x="1260309" y="2468562"/>
                  </a:lnTo>
                  <a:lnTo>
                    <a:pt x="1310751" y="2456727"/>
                  </a:lnTo>
                  <a:lnTo>
                    <a:pt x="1360821" y="2443519"/>
                  </a:lnTo>
                  <a:lnTo>
                    <a:pt x="1410485" y="2428936"/>
                  </a:lnTo>
                  <a:lnTo>
                    <a:pt x="1459711" y="2412977"/>
                  </a:lnTo>
                  <a:lnTo>
                    <a:pt x="1508463" y="2395643"/>
                  </a:lnTo>
                  <a:lnTo>
                    <a:pt x="1556708" y="2376933"/>
                  </a:lnTo>
                  <a:lnTo>
                    <a:pt x="1604412" y="2356845"/>
                  </a:lnTo>
                  <a:lnTo>
                    <a:pt x="1651541" y="2335379"/>
                  </a:lnTo>
                  <a:lnTo>
                    <a:pt x="1698061" y="2312535"/>
                  </a:lnTo>
                  <a:lnTo>
                    <a:pt x="1743938" y="2288311"/>
                  </a:lnTo>
                  <a:lnTo>
                    <a:pt x="1791853" y="2259129"/>
                  </a:lnTo>
                  <a:lnTo>
                    <a:pt x="1834996" y="2226874"/>
                  </a:lnTo>
                  <a:lnTo>
                    <a:pt x="1873564" y="2191835"/>
                  </a:lnTo>
                  <a:lnTo>
                    <a:pt x="1907758" y="2154302"/>
                  </a:lnTo>
                  <a:lnTo>
                    <a:pt x="1937778" y="2114566"/>
                  </a:lnTo>
                  <a:lnTo>
                    <a:pt x="1963821" y="2072917"/>
                  </a:lnTo>
                  <a:lnTo>
                    <a:pt x="1986088" y="2029646"/>
                  </a:lnTo>
                  <a:lnTo>
                    <a:pt x="2004778" y="1985041"/>
                  </a:lnTo>
                  <a:lnTo>
                    <a:pt x="2020090" y="1939395"/>
                  </a:lnTo>
                  <a:lnTo>
                    <a:pt x="2032224" y="1892997"/>
                  </a:lnTo>
                  <a:lnTo>
                    <a:pt x="2041379" y="1846137"/>
                  </a:lnTo>
                  <a:lnTo>
                    <a:pt x="2047754" y="1799105"/>
                  </a:lnTo>
                  <a:lnTo>
                    <a:pt x="2051548" y="1752192"/>
                  </a:lnTo>
                  <a:lnTo>
                    <a:pt x="2052961" y="1705689"/>
                  </a:lnTo>
                  <a:lnTo>
                    <a:pt x="2052193" y="1659884"/>
                  </a:lnTo>
                  <a:lnTo>
                    <a:pt x="2049442" y="1615069"/>
                  </a:lnTo>
                  <a:lnTo>
                    <a:pt x="2044907" y="1571533"/>
                  </a:lnTo>
                  <a:lnTo>
                    <a:pt x="2038789" y="1529568"/>
                  </a:lnTo>
                  <a:lnTo>
                    <a:pt x="2031286" y="1489463"/>
                  </a:lnTo>
                  <a:lnTo>
                    <a:pt x="2022598" y="1451508"/>
                  </a:lnTo>
                  <a:lnTo>
                    <a:pt x="2002464" y="1383210"/>
                  </a:lnTo>
                  <a:lnTo>
                    <a:pt x="1979980" y="1326997"/>
                  </a:lnTo>
                  <a:lnTo>
                    <a:pt x="1957644" y="1282009"/>
                  </a:lnTo>
                  <a:lnTo>
                    <a:pt x="1933413" y="1238146"/>
                  </a:lnTo>
                  <a:lnTo>
                    <a:pt x="1907452" y="1195324"/>
                  </a:lnTo>
                  <a:lnTo>
                    <a:pt x="1879930" y="1153457"/>
                  </a:lnTo>
                  <a:lnTo>
                    <a:pt x="1851012" y="1112459"/>
                  </a:lnTo>
                  <a:lnTo>
                    <a:pt x="1820866" y="1072247"/>
                  </a:lnTo>
                  <a:lnTo>
                    <a:pt x="1789657" y="1032735"/>
                  </a:lnTo>
                  <a:lnTo>
                    <a:pt x="1757553" y="993837"/>
                  </a:lnTo>
                  <a:lnTo>
                    <a:pt x="1724720" y="955468"/>
                  </a:lnTo>
                  <a:lnTo>
                    <a:pt x="1691324" y="917544"/>
                  </a:lnTo>
                  <a:lnTo>
                    <a:pt x="1657533" y="879979"/>
                  </a:lnTo>
                  <a:lnTo>
                    <a:pt x="1568375" y="782543"/>
                  </a:lnTo>
                  <a:lnTo>
                    <a:pt x="1545000" y="756522"/>
                  </a:lnTo>
                  <a:lnTo>
                    <a:pt x="1519665" y="727668"/>
                  </a:lnTo>
                  <a:lnTo>
                    <a:pt x="1492733" y="696127"/>
                  </a:lnTo>
                  <a:lnTo>
                    <a:pt x="1464564" y="662045"/>
                  </a:lnTo>
                  <a:lnTo>
                    <a:pt x="1435521" y="625570"/>
                  </a:lnTo>
                  <a:lnTo>
                    <a:pt x="1405965" y="586846"/>
                  </a:lnTo>
                  <a:lnTo>
                    <a:pt x="1376257" y="546020"/>
                  </a:lnTo>
                  <a:lnTo>
                    <a:pt x="1346758" y="503238"/>
                  </a:lnTo>
                  <a:lnTo>
                    <a:pt x="1317831" y="458647"/>
                  </a:lnTo>
                  <a:lnTo>
                    <a:pt x="1289837" y="412392"/>
                  </a:lnTo>
                  <a:lnTo>
                    <a:pt x="1263138" y="364619"/>
                  </a:lnTo>
                  <a:lnTo>
                    <a:pt x="1238094" y="315475"/>
                  </a:lnTo>
                  <a:lnTo>
                    <a:pt x="1215067" y="265107"/>
                  </a:lnTo>
                  <a:lnTo>
                    <a:pt x="1194419" y="213659"/>
                  </a:lnTo>
                  <a:lnTo>
                    <a:pt x="1176512" y="161278"/>
                  </a:lnTo>
                  <a:lnTo>
                    <a:pt x="1161707" y="108110"/>
                  </a:lnTo>
                  <a:lnTo>
                    <a:pt x="1150364" y="54302"/>
                  </a:lnTo>
                  <a:lnTo>
                    <a:pt x="1142847"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1" name="object 26">
              <a:extLst>
                <a:ext uri="{FF2B5EF4-FFF2-40B4-BE49-F238E27FC236}">
                  <a16:creationId xmlns:a16="http://schemas.microsoft.com/office/drawing/2014/main" id="{A9D5D636-9FED-D847-B121-CDB4C87CFCFD}"/>
                </a:ext>
              </a:extLst>
            </p:cNvPr>
            <p:cNvSpPr/>
            <p:nvPr/>
          </p:nvSpPr>
          <p:spPr>
            <a:xfrm>
              <a:off x="5645429" y="3449916"/>
              <a:ext cx="2093595" cy="2628900"/>
            </a:xfrm>
            <a:custGeom>
              <a:avLst/>
              <a:gdLst/>
              <a:ahLst/>
              <a:cxnLst/>
              <a:rect l="l" t="t" r="r" b="b"/>
              <a:pathLst>
                <a:path w="2093595" h="2628900">
                  <a:moveTo>
                    <a:pt x="58432" y="2108200"/>
                  </a:moveTo>
                  <a:lnTo>
                    <a:pt x="53746" y="2095500"/>
                  </a:lnTo>
                  <a:lnTo>
                    <a:pt x="57594" y="2108200"/>
                  </a:lnTo>
                  <a:lnTo>
                    <a:pt x="58432" y="2108200"/>
                  </a:lnTo>
                  <a:close/>
                </a:path>
                <a:path w="2093595" h="2628900">
                  <a:moveTo>
                    <a:pt x="73596" y="2133600"/>
                  </a:moveTo>
                  <a:lnTo>
                    <a:pt x="73342" y="2132800"/>
                  </a:lnTo>
                  <a:lnTo>
                    <a:pt x="73571" y="2133600"/>
                  </a:lnTo>
                  <a:close/>
                </a:path>
                <a:path w="2093595" h="2628900">
                  <a:moveTo>
                    <a:pt x="81254" y="2146300"/>
                  </a:moveTo>
                  <a:lnTo>
                    <a:pt x="77876" y="2134870"/>
                  </a:lnTo>
                  <a:lnTo>
                    <a:pt x="77444" y="2134120"/>
                  </a:lnTo>
                  <a:lnTo>
                    <a:pt x="81064" y="2146300"/>
                  </a:lnTo>
                  <a:lnTo>
                    <a:pt x="81254" y="2146300"/>
                  </a:lnTo>
                  <a:close/>
                </a:path>
                <a:path w="2093595" h="2628900">
                  <a:moveTo>
                    <a:pt x="214528" y="2311400"/>
                  </a:moveTo>
                  <a:lnTo>
                    <a:pt x="209270" y="2304935"/>
                  </a:lnTo>
                  <a:lnTo>
                    <a:pt x="205155" y="2301938"/>
                  </a:lnTo>
                  <a:lnTo>
                    <a:pt x="211937" y="2311400"/>
                  </a:lnTo>
                  <a:lnTo>
                    <a:pt x="214528" y="2311400"/>
                  </a:lnTo>
                  <a:close/>
                </a:path>
                <a:path w="2093595" h="2628900">
                  <a:moveTo>
                    <a:pt x="281914" y="1333500"/>
                  </a:moveTo>
                  <a:lnTo>
                    <a:pt x="267614" y="1346200"/>
                  </a:lnTo>
                  <a:lnTo>
                    <a:pt x="257594" y="1360424"/>
                  </a:lnTo>
                  <a:lnTo>
                    <a:pt x="266001" y="1354112"/>
                  </a:lnTo>
                  <a:lnTo>
                    <a:pt x="281914" y="1333500"/>
                  </a:lnTo>
                  <a:close/>
                </a:path>
                <a:path w="2093595" h="2628900">
                  <a:moveTo>
                    <a:pt x="344741" y="2413000"/>
                  </a:moveTo>
                  <a:lnTo>
                    <a:pt x="335216" y="2406916"/>
                  </a:lnTo>
                  <a:lnTo>
                    <a:pt x="338315" y="2413000"/>
                  </a:lnTo>
                  <a:lnTo>
                    <a:pt x="344741" y="2413000"/>
                  </a:lnTo>
                  <a:close/>
                </a:path>
                <a:path w="2093595" h="2628900">
                  <a:moveTo>
                    <a:pt x="858850" y="2540000"/>
                  </a:moveTo>
                  <a:lnTo>
                    <a:pt x="852474" y="2552700"/>
                  </a:lnTo>
                  <a:lnTo>
                    <a:pt x="853833" y="2552700"/>
                  </a:lnTo>
                  <a:lnTo>
                    <a:pt x="858850" y="2540000"/>
                  </a:lnTo>
                  <a:close/>
                </a:path>
                <a:path w="2093595" h="2628900">
                  <a:moveTo>
                    <a:pt x="865327" y="2540000"/>
                  </a:moveTo>
                  <a:lnTo>
                    <a:pt x="859828" y="2540000"/>
                  </a:lnTo>
                  <a:lnTo>
                    <a:pt x="855129" y="2552700"/>
                  </a:lnTo>
                  <a:lnTo>
                    <a:pt x="865327" y="2540000"/>
                  </a:lnTo>
                  <a:close/>
                </a:path>
                <a:path w="2093595" h="2628900">
                  <a:moveTo>
                    <a:pt x="867029" y="2538323"/>
                  </a:moveTo>
                  <a:lnTo>
                    <a:pt x="865327" y="2540000"/>
                  </a:lnTo>
                  <a:lnTo>
                    <a:pt x="866152" y="2540000"/>
                  </a:lnTo>
                  <a:lnTo>
                    <a:pt x="867029" y="2538323"/>
                  </a:lnTo>
                  <a:close/>
                </a:path>
                <a:path w="2093595" h="2628900">
                  <a:moveTo>
                    <a:pt x="884732" y="673100"/>
                  </a:moveTo>
                  <a:lnTo>
                    <a:pt x="878357" y="685800"/>
                  </a:lnTo>
                  <a:lnTo>
                    <a:pt x="878840" y="685800"/>
                  </a:lnTo>
                  <a:lnTo>
                    <a:pt x="884732" y="673100"/>
                  </a:lnTo>
                  <a:close/>
                </a:path>
                <a:path w="2093595" h="2628900">
                  <a:moveTo>
                    <a:pt x="1232090" y="2451100"/>
                  </a:moveTo>
                  <a:lnTo>
                    <a:pt x="1210640" y="2438400"/>
                  </a:lnTo>
                  <a:lnTo>
                    <a:pt x="1188631" y="2425700"/>
                  </a:lnTo>
                  <a:lnTo>
                    <a:pt x="1166279" y="2425700"/>
                  </a:lnTo>
                  <a:lnTo>
                    <a:pt x="1143952" y="2413000"/>
                  </a:lnTo>
                  <a:lnTo>
                    <a:pt x="1122057" y="2413000"/>
                  </a:lnTo>
                  <a:lnTo>
                    <a:pt x="1100162" y="2400300"/>
                  </a:lnTo>
                  <a:lnTo>
                    <a:pt x="974394" y="2400300"/>
                  </a:lnTo>
                  <a:lnTo>
                    <a:pt x="964996" y="2413000"/>
                  </a:lnTo>
                  <a:lnTo>
                    <a:pt x="956310" y="2413000"/>
                  </a:lnTo>
                  <a:lnTo>
                    <a:pt x="923925" y="2425700"/>
                  </a:lnTo>
                  <a:lnTo>
                    <a:pt x="895527" y="2438400"/>
                  </a:lnTo>
                  <a:lnTo>
                    <a:pt x="871207" y="2451100"/>
                  </a:lnTo>
                  <a:lnTo>
                    <a:pt x="1232090" y="2451100"/>
                  </a:lnTo>
                  <a:close/>
                </a:path>
                <a:path w="2093595" h="2628900">
                  <a:moveTo>
                    <a:pt x="1340612" y="498856"/>
                  </a:moveTo>
                  <a:lnTo>
                    <a:pt x="1339494" y="495300"/>
                  </a:lnTo>
                  <a:lnTo>
                    <a:pt x="1338732" y="495300"/>
                  </a:lnTo>
                  <a:lnTo>
                    <a:pt x="1340612" y="498856"/>
                  </a:lnTo>
                  <a:close/>
                </a:path>
                <a:path w="2093595" h="2628900">
                  <a:moveTo>
                    <a:pt x="1767027" y="2405761"/>
                  </a:moveTo>
                  <a:lnTo>
                    <a:pt x="1757349" y="2413000"/>
                  </a:lnTo>
                  <a:lnTo>
                    <a:pt x="1762620" y="2413000"/>
                  </a:lnTo>
                  <a:lnTo>
                    <a:pt x="1767027" y="2405761"/>
                  </a:lnTo>
                  <a:close/>
                </a:path>
                <a:path w="2093595" h="2628900">
                  <a:moveTo>
                    <a:pt x="1832165" y="2363978"/>
                  </a:moveTo>
                  <a:lnTo>
                    <a:pt x="1830920" y="2366213"/>
                  </a:lnTo>
                  <a:lnTo>
                    <a:pt x="1827631" y="2374900"/>
                  </a:lnTo>
                  <a:lnTo>
                    <a:pt x="1830451" y="2374900"/>
                  </a:lnTo>
                  <a:lnTo>
                    <a:pt x="1832165" y="2363978"/>
                  </a:lnTo>
                  <a:close/>
                </a:path>
                <a:path w="2093595" h="2628900">
                  <a:moveTo>
                    <a:pt x="1833156" y="2362200"/>
                  </a:moveTo>
                  <a:lnTo>
                    <a:pt x="1832444" y="2362200"/>
                  </a:lnTo>
                  <a:lnTo>
                    <a:pt x="1832165" y="2363978"/>
                  </a:lnTo>
                  <a:lnTo>
                    <a:pt x="1833156" y="2362200"/>
                  </a:lnTo>
                  <a:close/>
                </a:path>
                <a:path w="2093595" h="2628900">
                  <a:moveTo>
                    <a:pt x="1845881" y="2361412"/>
                  </a:moveTo>
                  <a:lnTo>
                    <a:pt x="1845068" y="2362200"/>
                  </a:lnTo>
                  <a:lnTo>
                    <a:pt x="1845437" y="2362200"/>
                  </a:lnTo>
                  <a:lnTo>
                    <a:pt x="1845881" y="2361412"/>
                  </a:lnTo>
                  <a:close/>
                </a:path>
                <a:path w="2093595" h="2628900">
                  <a:moveTo>
                    <a:pt x="2006015" y="1382064"/>
                  </a:moveTo>
                  <a:lnTo>
                    <a:pt x="1997468" y="1364983"/>
                  </a:lnTo>
                  <a:lnTo>
                    <a:pt x="1986407" y="1344396"/>
                  </a:lnTo>
                  <a:lnTo>
                    <a:pt x="1973681" y="1321777"/>
                  </a:lnTo>
                  <a:lnTo>
                    <a:pt x="1960143" y="1298562"/>
                  </a:lnTo>
                  <a:lnTo>
                    <a:pt x="1970722" y="1316774"/>
                  </a:lnTo>
                  <a:lnTo>
                    <a:pt x="1981796" y="1336268"/>
                  </a:lnTo>
                  <a:lnTo>
                    <a:pt x="1993506" y="1357795"/>
                  </a:lnTo>
                  <a:lnTo>
                    <a:pt x="2006015" y="1382064"/>
                  </a:lnTo>
                  <a:close/>
                </a:path>
                <a:path w="2093595" h="2628900">
                  <a:moveTo>
                    <a:pt x="2014626" y="1422400"/>
                  </a:moveTo>
                  <a:lnTo>
                    <a:pt x="2010651" y="1409839"/>
                  </a:lnTo>
                  <a:lnTo>
                    <a:pt x="2012111" y="1422400"/>
                  </a:lnTo>
                  <a:lnTo>
                    <a:pt x="2014626" y="1422400"/>
                  </a:lnTo>
                  <a:close/>
                </a:path>
                <a:path w="2093595" h="2628900">
                  <a:moveTo>
                    <a:pt x="2016658" y="1428838"/>
                  </a:moveTo>
                  <a:lnTo>
                    <a:pt x="2014867" y="1422400"/>
                  </a:lnTo>
                  <a:lnTo>
                    <a:pt x="2014626" y="1422400"/>
                  </a:lnTo>
                  <a:lnTo>
                    <a:pt x="2016658" y="1428838"/>
                  </a:lnTo>
                  <a:close/>
                </a:path>
                <a:path w="2093595" h="2628900">
                  <a:moveTo>
                    <a:pt x="2018563" y="1422400"/>
                  </a:moveTo>
                  <a:lnTo>
                    <a:pt x="2013686" y="1409700"/>
                  </a:lnTo>
                  <a:lnTo>
                    <a:pt x="2011540" y="1397000"/>
                  </a:lnTo>
                  <a:lnTo>
                    <a:pt x="2008784" y="1397000"/>
                  </a:lnTo>
                  <a:lnTo>
                    <a:pt x="2005380" y="1384300"/>
                  </a:lnTo>
                  <a:lnTo>
                    <a:pt x="2001278" y="1384300"/>
                  </a:lnTo>
                  <a:lnTo>
                    <a:pt x="1996236" y="1371600"/>
                  </a:lnTo>
                  <a:lnTo>
                    <a:pt x="1990255" y="1358900"/>
                  </a:lnTo>
                  <a:lnTo>
                    <a:pt x="1983270" y="1346200"/>
                  </a:lnTo>
                  <a:lnTo>
                    <a:pt x="1975218" y="1333500"/>
                  </a:lnTo>
                  <a:lnTo>
                    <a:pt x="1976843" y="1333500"/>
                  </a:lnTo>
                  <a:lnTo>
                    <a:pt x="1957984" y="1308100"/>
                  </a:lnTo>
                  <a:lnTo>
                    <a:pt x="1942604" y="1282700"/>
                  </a:lnTo>
                  <a:lnTo>
                    <a:pt x="1937169" y="1270000"/>
                  </a:lnTo>
                  <a:lnTo>
                    <a:pt x="1938261" y="1270000"/>
                  </a:lnTo>
                  <a:lnTo>
                    <a:pt x="1933638" y="1260919"/>
                  </a:lnTo>
                  <a:lnTo>
                    <a:pt x="1932393" y="1258849"/>
                  </a:lnTo>
                  <a:lnTo>
                    <a:pt x="1931733" y="1257300"/>
                  </a:lnTo>
                  <a:lnTo>
                    <a:pt x="1933638" y="1260919"/>
                  </a:lnTo>
                  <a:lnTo>
                    <a:pt x="1939150" y="1270000"/>
                  </a:lnTo>
                  <a:lnTo>
                    <a:pt x="1938261" y="1270000"/>
                  </a:lnTo>
                  <a:lnTo>
                    <a:pt x="1945030" y="1282700"/>
                  </a:lnTo>
                  <a:lnTo>
                    <a:pt x="1952117" y="1295400"/>
                  </a:lnTo>
                  <a:lnTo>
                    <a:pt x="1959495" y="1308100"/>
                  </a:lnTo>
                  <a:lnTo>
                    <a:pt x="1946109" y="1282700"/>
                  </a:lnTo>
                  <a:lnTo>
                    <a:pt x="1946440" y="1282700"/>
                  </a:lnTo>
                  <a:lnTo>
                    <a:pt x="1957438" y="1295400"/>
                  </a:lnTo>
                  <a:lnTo>
                    <a:pt x="1949335" y="1282700"/>
                  </a:lnTo>
                  <a:lnTo>
                    <a:pt x="1941182" y="1270000"/>
                  </a:lnTo>
                  <a:lnTo>
                    <a:pt x="1932901" y="1257300"/>
                  </a:lnTo>
                  <a:lnTo>
                    <a:pt x="1924418" y="1244600"/>
                  </a:lnTo>
                  <a:lnTo>
                    <a:pt x="1924532" y="1245870"/>
                  </a:lnTo>
                  <a:lnTo>
                    <a:pt x="1931454" y="1257300"/>
                  </a:lnTo>
                  <a:lnTo>
                    <a:pt x="1930323" y="1257300"/>
                  </a:lnTo>
                  <a:lnTo>
                    <a:pt x="1925574" y="1257300"/>
                  </a:lnTo>
                  <a:lnTo>
                    <a:pt x="1924532" y="1245870"/>
                  </a:lnTo>
                  <a:lnTo>
                    <a:pt x="1916074" y="1231900"/>
                  </a:lnTo>
                  <a:lnTo>
                    <a:pt x="1889861" y="1193800"/>
                  </a:lnTo>
                  <a:lnTo>
                    <a:pt x="1877593" y="1181100"/>
                  </a:lnTo>
                  <a:lnTo>
                    <a:pt x="1874913" y="1181100"/>
                  </a:lnTo>
                  <a:lnTo>
                    <a:pt x="1871281" y="1168400"/>
                  </a:lnTo>
                  <a:lnTo>
                    <a:pt x="1856206" y="1155700"/>
                  </a:lnTo>
                  <a:lnTo>
                    <a:pt x="1823567" y="1117600"/>
                  </a:lnTo>
                  <a:lnTo>
                    <a:pt x="1790153" y="1066800"/>
                  </a:lnTo>
                  <a:lnTo>
                    <a:pt x="1756143" y="1028700"/>
                  </a:lnTo>
                  <a:lnTo>
                    <a:pt x="1583042" y="838200"/>
                  </a:lnTo>
                  <a:lnTo>
                    <a:pt x="1549323" y="800100"/>
                  </a:lnTo>
                  <a:lnTo>
                    <a:pt x="1516392" y="762000"/>
                  </a:lnTo>
                  <a:lnTo>
                    <a:pt x="1484299" y="711200"/>
                  </a:lnTo>
                  <a:lnTo>
                    <a:pt x="1453108" y="673100"/>
                  </a:lnTo>
                  <a:lnTo>
                    <a:pt x="1422895" y="635000"/>
                  </a:lnTo>
                  <a:lnTo>
                    <a:pt x="1393710" y="584200"/>
                  </a:lnTo>
                  <a:lnTo>
                    <a:pt x="1365631" y="546100"/>
                  </a:lnTo>
                  <a:lnTo>
                    <a:pt x="1345450" y="508000"/>
                  </a:lnTo>
                  <a:lnTo>
                    <a:pt x="1340612" y="498856"/>
                  </a:lnTo>
                  <a:lnTo>
                    <a:pt x="1343494" y="508000"/>
                  </a:lnTo>
                  <a:lnTo>
                    <a:pt x="1319212" y="457200"/>
                  </a:lnTo>
                  <a:lnTo>
                    <a:pt x="1297292" y="419100"/>
                  </a:lnTo>
                  <a:lnTo>
                    <a:pt x="1277480" y="381000"/>
                  </a:lnTo>
                  <a:lnTo>
                    <a:pt x="1259573" y="330200"/>
                  </a:lnTo>
                  <a:lnTo>
                    <a:pt x="1243330" y="292100"/>
                  </a:lnTo>
                  <a:lnTo>
                    <a:pt x="1238935" y="279400"/>
                  </a:lnTo>
                  <a:lnTo>
                    <a:pt x="1236268" y="266700"/>
                  </a:lnTo>
                  <a:lnTo>
                    <a:pt x="1234706" y="266700"/>
                  </a:lnTo>
                  <a:lnTo>
                    <a:pt x="1233589" y="254000"/>
                  </a:lnTo>
                  <a:lnTo>
                    <a:pt x="1232382" y="254000"/>
                  </a:lnTo>
                  <a:lnTo>
                    <a:pt x="1220089" y="215900"/>
                  </a:lnTo>
                  <a:lnTo>
                    <a:pt x="1218323" y="203200"/>
                  </a:lnTo>
                  <a:lnTo>
                    <a:pt x="1209890" y="165100"/>
                  </a:lnTo>
                  <a:lnTo>
                    <a:pt x="1207312" y="152400"/>
                  </a:lnTo>
                  <a:lnTo>
                    <a:pt x="1205268" y="152400"/>
                  </a:lnTo>
                  <a:lnTo>
                    <a:pt x="1204429" y="139700"/>
                  </a:lnTo>
                  <a:lnTo>
                    <a:pt x="1202207" y="127000"/>
                  </a:lnTo>
                  <a:lnTo>
                    <a:pt x="1201775" y="114300"/>
                  </a:lnTo>
                  <a:lnTo>
                    <a:pt x="1200810" y="114300"/>
                  </a:lnTo>
                  <a:lnTo>
                    <a:pt x="1184821" y="25400"/>
                  </a:lnTo>
                  <a:lnTo>
                    <a:pt x="1183741" y="12700"/>
                  </a:lnTo>
                  <a:lnTo>
                    <a:pt x="1181214" y="0"/>
                  </a:lnTo>
                  <a:lnTo>
                    <a:pt x="1180998" y="0"/>
                  </a:lnTo>
                  <a:lnTo>
                    <a:pt x="1155547" y="88900"/>
                  </a:lnTo>
                  <a:lnTo>
                    <a:pt x="1149731" y="114300"/>
                  </a:lnTo>
                  <a:lnTo>
                    <a:pt x="1146822" y="114300"/>
                  </a:lnTo>
                  <a:lnTo>
                    <a:pt x="1143876" y="127000"/>
                  </a:lnTo>
                  <a:lnTo>
                    <a:pt x="1132281" y="165100"/>
                  </a:lnTo>
                  <a:lnTo>
                    <a:pt x="1130249" y="177800"/>
                  </a:lnTo>
                  <a:lnTo>
                    <a:pt x="1128306" y="177800"/>
                  </a:lnTo>
                  <a:lnTo>
                    <a:pt x="1125982" y="190500"/>
                  </a:lnTo>
                  <a:lnTo>
                    <a:pt x="1119378" y="203200"/>
                  </a:lnTo>
                  <a:lnTo>
                    <a:pt x="1113129" y="215900"/>
                  </a:lnTo>
                  <a:lnTo>
                    <a:pt x="1107046" y="241300"/>
                  </a:lnTo>
                  <a:lnTo>
                    <a:pt x="1100937" y="254000"/>
                  </a:lnTo>
                  <a:lnTo>
                    <a:pt x="1081608" y="304800"/>
                  </a:lnTo>
                  <a:lnTo>
                    <a:pt x="1073023" y="317500"/>
                  </a:lnTo>
                  <a:lnTo>
                    <a:pt x="1072273" y="330200"/>
                  </a:lnTo>
                  <a:lnTo>
                    <a:pt x="1062075" y="342900"/>
                  </a:lnTo>
                  <a:lnTo>
                    <a:pt x="1055776" y="355600"/>
                  </a:lnTo>
                  <a:lnTo>
                    <a:pt x="1052118" y="368300"/>
                  </a:lnTo>
                  <a:lnTo>
                    <a:pt x="1047673" y="381000"/>
                  </a:lnTo>
                  <a:lnTo>
                    <a:pt x="1044321" y="381000"/>
                  </a:lnTo>
                  <a:lnTo>
                    <a:pt x="1038377" y="393700"/>
                  </a:lnTo>
                  <a:lnTo>
                    <a:pt x="1028484" y="419100"/>
                  </a:lnTo>
                  <a:lnTo>
                    <a:pt x="1022934" y="431800"/>
                  </a:lnTo>
                  <a:lnTo>
                    <a:pt x="1014666" y="444500"/>
                  </a:lnTo>
                  <a:lnTo>
                    <a:pt x="1004633" y="469900"/>
                  </a:lnTo>
                  <a:lnTo>
                    <a:pt x="988390" y="495300"/>
                  </a:lnTo>
                  <a:lnTo>
                    <a:pt x="982903" y="508000"/>
                  </a:lnTo>
                  <a:lnTo>
                    <a:pt x="977531" y="520700"/>
                  </a:lnTo>
                  <a:lnTo>
                    <a:pt x="972439" y="520700"/>
                  </a:lnTo>
                  <a:lnTo>
                    <a:pt x="967803" y="533400"/>
                  </a:lnTo>
                  <a:lnTo>
                    <a:pt x="963739" y="546100"/>
                  </a:lnTo>
                  <a:lnTo>
                    <a:pt x="960335" y="546100"/>
                  </a:lnTo>
                  <a:lnTo>
                    <a:pt x="957719" y="558800"/>
                  </a:lnTo>
                  <a:lnTo>
                    <a:pt x="948753" y="571500"/>
                  </a:lnTo>
                  <a:lnTo>
                    <a:pt x="944359" y="584200"/>
                  </a:lnTo>
                  <a:lnTo>
                    <a:pt x="939850" y="584200"/>
                  </a:lnTo>
                  <a:lnTo>
                    <a:pt x="934618" y="596900"/>
                  </a:lnTo>
                  <a:lnTo>
                    <a:pt x="926846" y="609600"/>
                  </a:lnTo>
                  <a:lnTo>
                    <a:pt x="917752" y="622300"/>
                  </a:lnTo>
                  <a:lnTo>
                    <a:pt x="914641" y="626592"/>
                  </a:lnTo>
                  <a:lnTo>
                    <a:pt x="915733" y="622300"/>
                  </a:lnTo>
                  <a:lnTo>
                    <a:pt x="909929" y="633082"/>
                  </a:lnTo>
                  <a:lnTo>
                    <a:pt x="908545" y="635000"/>
                  </a:lnTo>
                  <a:lnTo>
                    <a:pt x="908469" y="635800"/>
                  </a:lnTo>
                  <a:lnTo>
                    <a:pt x="909129" y="635800"/>
                  </a:lnTo>
                  <a:lnTo>
                    <a:pt x="961859" y="635800"/>
                  </a:lnTo>
                  <a:lnTo>
                    <a:pt x="980668" y="596900"/>
                  </a:lnTo>
                  <a:lnTo>
                    <a:pt x="1015542" y="533400"/>
                  </a:lnTo>
                  <a:lnTo>
                    <a:pt x="1023810" y="520700"/>
                  </a:lnTo>
                  <a:lnTo>
                    <a:pt x="1031621" y="508000"/>
                  </a:lnTo>
                  <a:lnTo>
                    <a:pt x="1039101" y="495300"/>
                  </a:lnTo>
                  <a:lnTo>
                    <a:pt x="1046403" y="469900"/>
                  </a:lnTo>
                  <a:lnTo>
                    <a:pt x="1042784" y="482600"/>
                  </a:lnTo>
                  <a:lnTo>
                    <a:pt x="1047737" y="469900"/>
                  </a:lnTo>
                  <a:lnTo>
                    <a:pt x="1052703" y="457200"/>
                  </a:lnTo>
                  <a:lnTo>
                    <a:pt x="1066228" y="431800"/>
                  </a:lnTo>
                  <a:lnTo>
                    <a:pt x="1082598" y="393700"/>
                  </a:lnTo>
                  <a:lnTo>
                    <a:pt x="1101051" y="355600"/>
                  </a:lnTo>
                  <a:lnTo>
                    <a:pt x="1105865" y="342900"/>
                  </a:lnTo>
                  <a:lnTo>
                    <a:pt x="1110843" y="330200"/>
                  </a:lnTo>
                  <a:lnTo>
                    <a:pt x="1120902" y="304800"/>
                  </a:lnTo>
                  <a:lnTo>
                    <a:pt x="1140904" y="254000"/>
                  </a:lnTo>
                  <a:lnTo>
                    <a:pt x="1145832" y="241300"/>
                  </a:lnTo>
                  <a:lnTo>
                    <a:pt x="1155433" y="215900"/>
                  </a:lnTo>
                  <a:lnTo>
                    <a:pt x="1160310" y="203200"/>
                  </a:lnTo>
                  <a:lnTo>
                    <a:pt x="1161872" y="190500"/>
                  </a:lnTo>
                  <a:lnTo>
                    <a:pt x="1165072" y="190500"/>
                  </a:lnTo>
                  <a:lnTo>
                    <a:pt x="1167244" y="177800"/>
                  </a:lnTo>
                  <a:lnTo>
                    <a:pt x="1169301" y="177800"/>
                  </a:lnTo>
                  <a:lnTo>
                    <a:pt x="1170038" y="165100"/>
                  </a:lnTo>
                  <a:lnTo>
                    <a:pt x="1173276" y="165100"/>
                  </a:lnTo>
                  <a:lnTo>
                    <a:pt x="1173695" y="152400"/>
                  </a:lnTo>
                  <a:lnTo>
                    <a:pt x="1173886" y="152400"/>
                  </a:lnTo>
                  <a:lnTo>
                    <a:pt x="1175867" y="165100"/>
                  </a:lnTo>
                  <a:lnTo>
                    <a:pt x="1175994" y="177800"/>
                  </a:lnTo>
                  <a:lnTo>
                    <a:pt x="1177442" y="177800"/>
                  </a:lnTo>
                  <a:lnTo>
                    <a:pt x="1183995" y="203200"/>
                  </a:lnTo>
                  <a:lnTo>
                    <a:pt x="1185125" y="215900"/>
                  </a:lnTo>
                  <a:lnTo>
                    <a:pt x="1187297" y="215900"/>
                  </a:lnTo>
                  <a:lnTo>
                    <a:pt x="1188656" y="228600"/>
                  </a:lnTo>
                  <a:lnTo>
                    <a:pt x="1190028" y="228600"/>
                  </a:lnTo>
                  <a:lnTo>
                    <a:pt x="1206830" y="279400"/>
                  </a:lnTo>
                  <a:lnTo>
                    <a:pt x="1209598" y="292100"/>
                  </a:lnTo>
                  <a:lnTo>
                    <a:pt x="1212570" y="292100"/>
                  </a:lnTo>
                  <a:lnTo>
                    <a:pt x="1215301" y="304800"/>
                  </a:lnTo>
                  <a:lnTo>
                    <a:pt x="1230655" y="342900"/>
                  </a:lnTo>
                  <a:lnTo>
                    <a:pt x="1238123" y="355600"/>
                  </a:lnTo>
                  <a:lnTo>
                    <a:pt x="1244879" y="368300"/>
                  </a:lnTo>
                  <a:lnTo>
                    <a:pt x="1255547" y="393407"/>
                  </a:lnTo>
                  <a:lnTo>
                    <a:pt x="1249553" y="381000"/>
                  </a:lnTo>
                  <a:lnTo>
                    <a:pt x="1255674" y="393700"/>
                  </a:lnTo>
                  <a:lnTo>
                    <a:pt x="1274102" y="431800"/>
                  </a:lnTo>
                  <a:lnTo>
                    <a:pt x="1288986" y="457200"/>
                  </a:lnTo>
                  <a:lnTo>
                    <a:pt x="1302918" y="482600"/>
                  </a:lnTo>
                  <a:lnTo>
                    <a:pt x="1324610" y="520700"/>
                  </a:lnTo>
                  <a:lnTo>
                    <a:pt x="1329220" y="520700"/>
                  </a:lnTo>
                  <a:lnTo>
                    <a:pt x="1345082" y="546100"/>
                  </a:lnTo>
                  <a:lnTo>
                    <a:pt x="1365275" y="584200"/>
                  </a:lnTo>
                  <a:lnTo>
                    <a:pt x="1382852" y="609600"/>
                  </a:lnTo>
                  <a:lnTo>
                    <a:pt x="1387424" y="609600"/>
                  </a:lnTo>
                  <a:lnTo>
                    <a:pt x="1393659" y="622300"/>
                  </a:lnTo>
                  <a:lnTo>
                    <a:pt x="1400657" y="635000"/>
                  </a:lnTo>
                  <a:lnTo>
                    <a:pt x="1408417" y="647700"/>
                  </a:lnTo>
                  <a:lnTo>
                    <a:pt x="1425346" y="660400"/>
                  </a:lnTo>
                  <a:lnTo>
                    <a:pt x="1434515" y="673100"/>
                  </a:lnTo>
                  <a:lnTo>
                    <a:pt x="1464170" y="711200"/>
                  </a:lnTo>
                  <a:lnTo>
                    <a:pt x="1484807" y="736600"/>
                  </a:lnTo>
                  <a:lnTo>
                    <a:pt x="1505216" y="762000"/>
                  </a:lnTo>
                  <a:lnTo>
                    <a:pt x="1515224" y="774700"/>
                  </a:lnTo>
                  <a:lnTo>
                    <a:pt x="1524914" y="787400"/>
                  </a:lnTo>
                  <a:lnTo>
                    <a:pt x="1522717" y="787400"/>
                  </a:lnTo>
                  <a:lnTo>
                    <a:pt x="1540217" y="800100"/>
                  </a:lnTo>
                  <a:lnTo>
                    <a:pt x="1560449" y="825500"/>
                  </a:lnTo>
                  <a:lnTo>
                    <a:pt x="1582369" y="850900"/>
                  </a:lnTo>
                  <a:lnTo>
                    <a:pt x="1604962" y="876300"/>
                  </a:lnTo>
                  <a:lnTo>
                    <a:pt x="1679486" y="952500"/>
                  </a:lnTo>
                  <a:lnTo>
                    <a:pt x="1708048" y="990600"/>
                  </a:lnTo>
                  <a:lnTo>
                    <a:pt x="1739315" y="1028700"/>
                  </a:lnTo>
                  <a:lnTo>
                    <a:pt x="1772450" y="1066800"/>
                  </a:lnTo>
                  <a:lnTo>
                    <a:pt x="1840966" y="1143000"/>
                  </a:lnTo>
                  <a:lnTo>
                    <a:pt x="1874570" y="1193800"/>
                  </a:lnTo>
                  <a:lnTo>
                    <a:pt x="1906714" y="1231900"/>
                  </a:lnTo>
                  <a:lnTo>
                    <a:pt x="1936610" y="1282700"/>
                  </a:lnTo>
                  <a:lnTo>
                    <a:pt x="1948599" y="1295400"/>
                  </a:lnTo>
                  <a:lnTo>
                    <a:pt x="1960295" y="1320800"/>
                  </a:lnTo>
                  <a:lnTo>
                    <a:pt x="1971611" y="1333500"/>
                  </a:lnTo>
                  <a:lnTo>
                    <a:pt x="1982457" y="1358900"/>
                  </a:lnTo>
                  <a:lnTo>
                    <a:pt x="1988781" y="1371600"/>
                  </a:lnTo>
                  <a:lnTo>
                    <a:pt x="1993531" y="1371600"/>
                  </a:lnTo>
                  <a:lnTo>
                    <a:pt x="1998649" y="1384300"/>
                  </a:lnTo>
                  <a:lnTo>
                    <a:pt x="2002701" y="1397000"/>
                  </a:lnTo>
                  <a:lnTo>
                    <a:pt x="2006790" y="1397000"/>
                  </a:lnTo>
                  <a:lnTo>
                    <a:pt x="2010575" y="1409700"/>
                  </a:lnTo>
                  <a:lnTo>
                    <a:pt x="2010651" y="1409839"/>
                  </a:lnTo>
                  <a:lnTo>
                    <a:pt x="2017293" y="1422400"/>
                  </a:lnTo>
                  <a:lnTo>
                    <a:pt x="2018563" y="1422400"/>
                  </a:lnTo>
                  <a:close/>
                </a:path>
                <a:path w="2093595" h="2628900">
                  <a:moveTo>
                    <a:pt x="2024214" y="1447800"/>
                  </a:moveTo>
                  <a:lnTo>
                    <a:pt x="2021306" y="1435100"/>
                  </a:lnTo>
                  <a:lnTo>
                    <a:pt x="2018652" y="1435100"/>
                  </a:lnTo>
                  <a:lnTo>
                    <a:pt x="2016658" y="1428838"/>
                  </a:lnTo>
                  <a:lnTo>
                    <a:pt x="2018411" y="1435100"/>
                  </a:lnTo>
                  <a:lnTo>
                    <a:pt x="2022297" y="1447800"/>
                  </a:lnTo>
                  <a:lnTo>
                    <a:pt x="2024214" y="1447800"/>
                  </a:lnTo>
                  <a:close/>
                </a:path>
                <a:path w="2093595" h="2628900">
                  <a:moveTo>
                    <a:pt x="2028190" y="1452575"/>
                  </a:moveTo>
                  <a:lnTo>
                    <a:pt x="2025777" y="1445945"/>
                  </a:lnTo>
                  <a:lnTo>
                    <a:pt x="2025624" y="1445564"/>
                  </a:lnTo>
                  <a:lnTo>
                    <a:pt x="2028190" y="1452575"/>
                  </a:lnTo>
                  <a:close/>
                </a:path>
                <a:path w="2093595" h="2628900">
                  <a:moveTo>
                    <a:pt x="2030666" y="1459776"/>
                  </a:moveTo>
                  <a:lnTo>
                    <a:pt x="2028291" y="1452829"/>
                  </a:lnTo>
                  <a:lnTo>
                    <a:pt x="2028190" y="1452575"/>
                  </a:lnTo>
                  <a:lnTo>
                    <a:pt x="2030666" y="1459776"/>
                  </a:lnTo>
                  <a:close/>
                </a:path>
                <a:path w="2093595" h="2628900">
                  <a:moveTo>
                    <a:pt x="2032876" y="1470088"/>
                  </a:moveTo>
                  <a:lnTo>
                    <a:pt x="2032406" y="1468056"/>
                  </a:lnTo>
                  <a:lnTo>
                    <a:pt x="2030298" y="1460500"/>
                  </a:lnTo>
                  <a:lnTo>
                    <a:pt x="2026386" y="1447800"/>
                  </a:lnTo>
                  <a:lnTo>
                    <a:pt x="2024214" y="1447800"/>
                  </a:lnTo>
                  <a:lnTo>
                    <a:pt x="2027148" y="1460500"/>
                  </a:lnTo>
                  <a:lnTo>
                    <a:pt x="2029942" y="1460500"/>
                  </a:lnTo>
                  <a:lnTo>
                    <a:pt x="2032876" y="1470088"/>
                  </a:lnTo>
                  <a:close/>
                </a:path>
                <a:path w="2093595" h="2628900">
                  <a:moveTo>
                    <a:pt x="2038337" y="2019300"/>
                  </a:moveTo>
                  <a:lnTo>
                    <a:pt x="2036343" y="2032000"/>
                  </a:lnTo>
                  <a:lnTo>
                    <a:pt x="2033892" y="2040978"/>
                  </a:lnTo>
                  <a:lnTo>
                    <a:pt x="2034781" y="2038769"/>
                  </a:lnTo>
                  <a:lnTo>
                    <a:pt x="2037613" y="2029891"/>
                  </a:lnTo>
                  <a:lnTo>
                    <a:pt x="2038337" y="2019300"/>
                  </a:lnTo>
                  <a:close/>
                </a:path>
                <a:path w="2093595" h="2628900">
                  <a:moveTo>
                    <a:pt x="2043798" y="1502333"/>
                  </a:moveTo>
                  <a:lnTo>
                    <a:pt x="2043049" y="1498600"/>
                  </a:lnTo>
                  <a:lnTo>
                    <a:pt x="2040166" y="1490903"/>
                  </a:lnTo>
                  <a:lnTo>
                    <a:pt x="2042553" y="1498600"/>
                  </a:lnTo>
                  <a:lnTo>
                    <a:pt x="2043798" y="1502333"/>
                  </a:lnTo>
                  <a:close/>
                </a:path>
                <a:path w="2093595" h="2628900">
                  <a:moveTo>
                    <a:pt x="2053983" y="1549400"/>
                  </a:moveTo>
                  <a:lnTo>
                    <a:pt x="2052739" y="1540903"/>
                  </a:lnTo>
                  <a:lnTo>
                    <a:pt x="2051545" y="1536700"/>
                  </a:lnTo>
                  <a:lnTo>
                    <a:pt x="2051151" y="1534452"/>
                  </a:lnTo>
                  <a:lnTo>
                    <a:pt x="2050034" y="1531848"/>
                  </a:lnTo>
                  <a:lnTo>
                    <a:pt x="2053526" y="1549400"/>
                  </a:lnTo>
                  <a:lnTo>
                    <a:pt x="2053983" y="1549400"/>
                  </a:lnTo>
                  <a:close/>
                </a:path>
                <a:path w="2093595" h="2628900">
                  <a:moveTo>
                    <a:pt x="2082685" y="1943100"/>
                  </a:moveTo>
                  <a:lnTo>
                    <a:pt x="2082520" y="1943100"/>
                  </a:lnTo>
                  <a:lnTo>
                    <a:pt x="2082038" y="1946033"/>
                  </a:lnTo>
                  <a:lnTo>
                    <a:pt x="2082685" y="1943100"/>
                  </a:lnTo>
                  <a:close/>
                </a:path>
                <a:path w="2093595" h="2628900">
                  <a:moveTo>
                    <a:pt x="2083523" y="1938350"/>
                  </a:moveTo>
                  <a:lnTo>
                    <a:pt x="2082685" y="1943100"/>
                  </a:lnTo>
                  <a:lnTo>
                    <a:pt x="2083104" y="1943100"/>
                  </a:lnTo>
                  <a:lnTo>
                    <a:pt x="2083523" y="1938350"/>
                  </a:lnTo>
                  <a:close/>
                </a:path>
                <a:path w="2093595" h="2628900">
                  <a:moveTo>
                    <a:pt x="2084920" y="1930400"/>
                  </a:moveTo>
                  <a:lnTo>
                    <a:pt x="2084628" y="1930400"/>
                  </a:lnTo>
                  <a:lnTo>
                    <a:pt x="2083752" y="1935695"/>
                  </a:lnTo>
                  <a:lnTo>
                    <a:pt x="2083523" y="1938350"/>
                  </a:lnTo>
                  <a:lnTo>
                    <a:pt x="2084920" y="1930400"/>
                  </a:lnTo>
                  <a:close/>
                </a:path>
                <a:path w="2093595" h="2628900">
                  <a:moveTo>
                    <a:pt x="2093137" y="1816100"/>
                  </a:moveTo>
                  <a:lnTo>
                    <a:pt x="2093048" y="1778000"/>
                  </a:lnTo>
                  <a:lnTo>
                    <a:pt x="2091753" y="1739900"/>
                  </a:lnTo>
                  <a:lnTo>
                    <a:pt x="2089315" y="1714500"/>
                  </a:lnTo>
                  <a:lnTo>
                    <a:pt x="2086343" y="1681607"/>
                  </a:lnTo>
                  <a:lnTo>
                    <a:pt x="2086343" y="1917700"/>
                  </a:lnTo>
                  <a:lnTo>
                    <a:pt x="2086267" y="1918373"/>
                  </a:lnTo>
                  <a:lnTo>
                    <a:pt x="2086317" y="1917700"/>
                  </a:lnTo>
                  <a:lnTo>
                    <a:pt x="2086343" y="1681607"/>
                  </a:lnTo>
                  <a:lnTo>
                    <a:pt x="2085873" y="1676400"/>
                  </a:lnTo>
                  <a:lnTo>
                    <a:pt x="2081657" y="1638300"/>
                  </a:lnTo>
                  <a:lnTo>
                    <a:pt x="2076894" y="1612900"/>
                  </a:lnTo>
                  <a:lnTo>
                    <a:pt x="2070125" y="1587500"/>
                  </a:lnTo>
                  <a:lnTo>
                    <a:pt x="2063521" y="1562100"/>
                  </a:lnTo>
                  <a:lnTo>
                    <a:pt x="2055456" y="1536700"/>
                  </a:lnTo>
                  <a:lnTo>
                    <a:pt x="2051126" y="1524000"/>
                  </a:lnTo>
                  <a:lnTo>
                    <a:pt x="2046782" y="1511300"/>
                  </a:lnTo>
                  <a:lnTo>
                    <a:pt x="2043798" y="1502333"/>
                  </a:lnTo>
                  <a:lnTo>
                    <a:pt x="2045601" y="1511300"/>
                  </a:lnTo>
                  <a:lnTo>
                    <a:pt x="2046071" y="1516189"/>
                  </a:lnTo>
                  <a:lnTo>
                    <a:pt x="2040661" y="1498600"/>
                  </a:lnTo>
                  <a:lnTo>
                    <a:pt x="2037321" y="1485900"/>
                  </a:lnTo>
                  <a:lnTo>
                    <a:pt x="2038311" y="1485900"/>
                  </a:lnTo>
                  <a:lnTo>
                    <a:pt x="2040166" y="1490903"/>
                  </a:lnTo>
                  <a:lnTo>
                    <a:pt x="2038629" y="1485900"/>
                  </a:lnTo>
                  <a:lnTo>
                    <a:pt x="2034349" y="1474571"/>
                  </a:lnTo>
                  <a:lnTo>
                    <a:pt x="2030666" y="1460500"/>
                  </a:lnTo>
                  <a:lnTo>
                    <a:pt x="2032406" y="1468056"/>
                  </a:lnTo>
                  <a:lnTo>
                    <a:pt x="2033841" y="1473200"/>
                  </a:lnTo>
                  <a:lnTo>
                    <a:pt x="2036864" y="1485900"/>
                  </a:lnTo>
                  <a:lnTo>
                    <a:pt x="2033841" y="1473200"/>
                  </a:lnTo>
                  <a:lnTo>
                    <a:pt x="2032876" y="1470088"/>
                  </a:lnTo>
                  <a:lnTo>
                    <a:pt x="2039480" y="1498600"/>
                  </a:lnTo>
                  <a:lnTo>
                    <a:pt x="2046655" y="1524000"/>
                  </a:lnTo>
                  <a:lnTo>
                    <a:pt x="2050034" y="1531848"/>
                  </a:lnTo>
                  <a:lnTo>
                    <a:pt x="2048484" y="1524000"/>
                  </a:lnTo>
                  <a:lnTo>
                    <a:pt x="2049360" y="1524000"/>
                  </a:lnTo>
                  <a:lnTo>
                    <a:pt x="2051151" y="1534452"/>
                  </a:lnTo>
                  <a:lnTo>
                    <a:pt x="2052129" y="1536700"/>
                  </a:lnTo>
                  <a:lnTo>
                    <a:pt x="2052739" y="1540903"/>
                  </a:lnTo>
                  <a:lnTo>
                    <a:pt x="2055177" y="1549400"/>
                  </a:lnTo>
                  <a:lnTo>
                    <a:pt x="2053983" y="1549400"/>
                  </a:lnTo>
                  <a:lnTo>
                    <a:pt x="2055850" y="1562100"/>
                  </a:lnTo>
                  <a:lnTo>
                    <a:pt x="2058822" y="1574800"/>
                  </a:lnTo>
                  <a:lnTo>
                    <a:pt x="2059546" y="1574800"/>
                  </a:lnTo>
                  <a:lnTo>
                    <a:pt x="2063064" y="1600200"/>
                  </a:lnTo>
                  <a:lnTo>
                    <a:pt x="2067191" y="1625600"/>
                  </a:lnTo>
                  <a:lnTo>
                    <a:pt x="2070950" y="1651000"/>
                  </a:lnTo>
                  <a:lnTo>
                    <a:pt x="2073986" y="1676400"/>
                  </a:lnTo>
                  <a:lnTo>
                    <a:pt x="2075992" y="1701800"/>
                  </a:lnTo>
                  <a:lnTo>
                    <a:pt x="2077262" y="1739900"/>
                  </a:lnTo>
                  <a:lnTo>
                    <a:pt x="2077732" y="1765300"/>
                  </a:lnTo>
                  <a:lnTo>
                    <a:pt x="2077516" y="1790700"/>
                  </a:lnTo>
                  <a:lnTo>
                    <a:pt x="2076818" y="1816100"/>
                  </a:lnTo>
                  <a:lnTo>
                    <a:pt x="2075205" y="1841500"/>
                  </a:lnTo>
                  <a:lnTo>
                    <a:pt x="2073008" y="1866900"/>
                  </a:lnTo>
                  <a:lnTo>
                    <a:pt x="2069858" y="1892300"/>
                  </a:lnTo>
                  <a:lnTo>
                    <a:pt x="2065439" y="1917700"/>
                  </a:lnTo>
                  <a:lnTo>
                    <a:pt x="2066569" y="1905000"/>
                  </a:lnTo>
                  <a:lnTo>
                    <a:pt x="2061845" y="1930400"/>
                  </a:lnTo>
                  <a:lnTo>
                    <a:pt x="2054694" y="1968500"/>
                  </a:lnTo>
                  <a:lnTo>
                    <a:pt x="2045068" y="2006600"/>
                  </a:lnTo>
                  <a:lnTo>
                    <a:pt x="2037613" y="2029891"/>
                  </a:lnTo>
                  <a:lnTo>
                    <a:pt x="2037473" y="2032000"/>
                  </a:lnTo>
                  <a:lnTo>
                    <a:pt x="2034781" y="2038769"/>
                  </a:lnTo>
                  <a:lnTo>
                    <a:pt x="2032889" y="2044700"/>
                  </a:lnTo>
                  <a:lnTo>
                    <a:pt x="2033892" y="2040978"/>
                  </a:lnTo>
                  <a:lnTo>
                    <a:pt x="2017229" y="2082800"/>
                  </a:lnTo>
                  <a:lnTo>
                    <a:pt x="2002091" y="2108200"/>
                  </a:lnTo>
                  <a:lnTo>
                    <a:pt x="1986419" y="2133600"/>
                  </a:lnTo>
                  <a:lnTo>
                    <a:pt x="1969630" y="2171700"/>
                  </a:lnTo>
                  <a:lnTo>
                    <a:pt x="1964321" y="2171700"/>
                  </a:lnTo>
                  <a:lnTo>
                    <a:pt x="1958682" y="2184400"/>
                  </a:lnTo>
                  <a:lnTo>
                    <a:pt x="1952866" y="2197100"/>
                  </a:lnTo>
                  <a:lnTo>
                    <a:pt x="1947011" y="2197100"/>
                  </a:lnTo>
                  <a:lnTo>
                    <a:pt x="1941118" y="2209800"/>
                  </a:lnTo>
                  <a:lnTo>
                    <a:pt x="1934298" y="2209800"/>
                  </a:lnTo>
                  <a:lnTo>
                    <a:pt x="1926793" y="2222500"/>
                  </a:lnTo>
                  <a:lnTo>
                    <a:pt x="1918893" y="2235200"/>
                  </a:lnTo>
                  <a:lnTo>
                    <a:pt x="1914550" y="2235200"/>
                  </a:lnTo>
                  <a:lnTo>
                    <a:pt x="1909965" y="2247900"/>
                  </a:lnTo>
                  <a:lnTo>
                    <a:pt x="1900351" y="2247900"/>
                  </a:lnTo>
                  <a:lnTo>
                    <a:pt x="1897062" y="2260600"/>
                  </a:lnTo>
                  <a:lnTo>
                    <a:pt x="1890255" y="2260600"/>
                  </a:lnTo>
                  <a:lnTo>
                    <a:pt x="1878977" y="2273300"/>
                  </a:lnTo>
                  <a:lnTo>
                    <a:pt x="1854606" y="2286000"/>
                  </a:lnTo>
                  <a:lnTo>
                    <a:pt x="1827161" y="2311400"/>
                  </a:lnTo>
                  <a:lnTo>
                    <a:pt x="1796719" y="2336800"/>
                  </a:lnTo>
                  <a:lnTo>
                    <a:pt x="1763344" y="2349500"/>
                  </a:lnTo>
                  <a:lnTo>
                    <a:pt x="1721180" y="2374900"/>
                  </a:lnTo>
                  <a:lnTo>
                    <a:pt x="1676692" y="2387600"/>
                  </a:lnTo>
                  <a:lnTo>
                    <a:pt x="1630210" y="2413000"/>
                  </a:lnTo>
                  <a:lnTo>
                    <a:pt x="1582013" y="2425700"/>
                  </a:lnTo>
                  <a:lnTo>
                    <a:pt x="1532432" y="2451100"/>
                  </a:lnTo>
                  <a:lnTo>
                    <a:pt x="1430324" y="2476500"/>
                  </a:lnTo>
                  <a:lnTo>
                    <a:pt x="1407693" y="2489200"/>
                  </a:lnTo>
                  <a:lnTo>
                    <a:pt x="1384998" y="2489200"/>
                  </a:lnTo>
                  <a:lnTo>
                    <a:pt x="1362278" y="2501900"/>
                  </a:lnTo>
                  <a:lnTo>
                    <a:pt x="1339596" y="2501900"/>
                  </a:lnTo>
                  <a:lnTo>
                    <a:pt x="1316951" y="2514600"/>
                  </a:lnTo>
                  <a:lnTo>
                    <a:pt x="1307147" y="2514600"/>
                  </a:lnTo>
                  <a:lnTo>
                    <a:pt x="1298155" y="2501900"/>
                  </a:lnTo>
                  <a:lnTo>
                    <a:pt x="1292377" y="2501900"/>
                  </a:lnTo>
                  <a:lnTo>
                    <a:pt x="1273022" y="2476500"/>
                  </a:lnTo>
                  <a:lnTo>
                    <a:pt x="1252918" y="2463800"/>
                  </a:lnTo>
                  <a:lnTo>
                    <a:pt x="851065" y="2463800"/>
                  </a:lnTo>
                  <a:lnTo>
                    <a:pt x="843584" y="2463800"/>
                  </a:lnTo>
                  <a:lnTo>
                    <a:pt x="798029" y="2501900"/>
                  </a:lnTo>
                  <a:lnTo>
                    <a:pt x="790308" y="2501900"/>
                  </a:lnTo>
                  <a:lnTo>
                    <a:pt x="774915" y="2527300"/>
                  </a:lnTo>
                  <a:lnTo>
                    <a:pt x="767080" y="2527300"/>
                  </a:lnTo>
                  <a:lnTo>
                    <a:pt x="759117" y="2540000"/>
                  </a:lnTo>
                  <a:lnTo>
                    <a:pt x="727506" y="2540000"/>
                  </a:lnTo>
                  <a:lnTo>
                    <a:pt x="697788" y="2514600"/>
                  </a:lnTo>
                  <a:lnTo>
                    <a:pt x="682688" y="2514600"/>
                  </a:lnTo>
                  <a:lnTo>
                    <a:pt x="667435" y="2501900"/>
                  </a:lnTo>
                  <a:lnTo>
                    <a:pt x="604888" y="2476500"/>
                  </a:lnTo>
                  <a:lnTo>
                    <a:pt x="572808" y="2463800"/>
                  </a:lnTo>
                  <a:lnTo>
                    <a:pt x="540283" y="2438400"/>
                  </a:lnTo>
                  <a:lnTo>
                    <a:pt x="474967" y="2400300"/>
                  </a:lnTo>
                  <a:lnTo>
                    <a:pt x="410121" y="2362200"/>
                  </a:lnTo>
                  <a:lnTo>
                    <a:pt x="367893" y="2336800"/>
                  </a:lnTo>
                  <a:lnTo>
                    <a:pt x="326936" y="2311400"/>
                  </a:lnTo>
                  <a:lnTo>
                    <a:pt x="287629" y="2273300"/>
                  </a:lnTo>
                  <a:lnTo>
                    <a:pt x="273558" y="2260600"/>
                  </a:lnTo>
                  <a:lnTo>
                    <a:pt x="232791" y="2222500"/>
                  </a:lnTo>
                  <a:lnTo>
                    <a:pt x="184238" y="2171700"/>
                  </a:lnTo>
                  <a:lnTo>
                    <a:pt x="167932" y="2152675"/>
                  </a:lnTo>
                  <a:lnTo>
                    <a:pt x="167932" y="2260600"/>
                  </a:lnTo>
                  <a:lnTo>
                    <a:pt x="165785" y="2260600"/>
                  </a:lnTo>
                  <a:lnTo>
                    <a:pt x="156286" y="2247900"/>
                  </a:lnTo>
                  <a:lnTo>
                    <a:pt x="167932" y="2260600"/>
                  </a:lnTo>
                  <a:lnTo>
                    <a:pt x="167932" y="2152675"/>
                  </a:lnTo>
                  <a:lnTo>
                    <a:pt x="162661" y="2146300"/>
                  </a:lnTo>
                  <a:lnTo>
                    <a:pt x="152615" y="2133600"/>
                  </a:lnTo>
                  <a:lnTo>
                    <a:pt x="142951" y="2108200"/>
                  </a:lnTo>
                  <a:lnTo>
                    <a:pt x="133985" y="2095500"/>
                  </a:lnTo>
                  <a:lnTo>
                    <a:pt x="125437" y="2082800"/>
                  </a:lnTo>
                  <a:lnTo>
                    <a:pt x="117411" y="2070100"/>
                  </a:lnTo>
                  <a:lnTo>
                    <a:pt x="110020" y="2057400"/>
                  </a:lnTo>
                  <a:lnTo>
                    <a:pt x="96812" y="2019300"/>
                  </a:lnTo>
                  <a:lnTo>
                    <a:pt x="85966" y="1993900"/>
                  </a:lnTo>
                  <a:lnTo>
                    <a:pt x="70942" y="1930400"/>
                  </a:lnTo>
                  <a:lnTo>
                    <a:pt x="65824" y="1892300"/>
                  </a:lnTo>
                  <a:lnTo>
                    <a:pt x="64604" y="1854200"/>
                  </a:lnTo>
                  <a:lnTo>
                    <a:pt x="65925" y="1828800"/>
                  </a:lnTo>
                  <a:lnTo>
                    <a:pt x="68338" y="1803400"/>
                  </a:lnTo>
                  <a:lnTo>
                    <a:pt x="71780" y="1790700"/>
                  </a:lnTo>
                  <a:lnTo>
                    <a:pt x="76123" y="1765300"/>
                  </a:lnTo>
                  <a:lnTo>
                    <a:pt x="81292" y="1752600"/>
                  </a:lnTo>
                  <a:lnTo>
                    <a:pt x="87249" y="1727200"/>
                  </a:lnTo>
                  <a:lnTo>
                    <a:pt x="94068" y="1701800"/>
                  </a:lnTo>
                  <a:lnTo>
                    <a:pt x="101434" y="1689100"/>
                  </a:lnTo>
                  <a:lnTo>
                    <a:pt x="101714" y="1689100"/>
                  </a:lnTo>
                  <a:lnTo>
                    <a:pt x="102425" y="1685785"/>
                  </a:lnTo>
                  <a:lnTo>
                    <a:pt x="109067" y="1663700"/>
                  </a:lnTo>
                  <a:lnTo>
                    <a:pt x="108864" y="1664131"/>
                  </a:lnTo>
                  <a:lnTo>
                    <a:pt x="109016" y="1663700"/>
                  </a:lnTo>
                  <a:lnTo>
                    <a:pt x="119773" y="1638300"/>
                  </a:lnTo>
                  <a:lnTo>
                    <a:pt x="128536" y="1625600"/>
                  </a:lnTo>
                  <a:lnTo>
                    <a:pt x="135293" y="1612900"/>
                  </a:lnTo>
                  <a:lnTo>
                    <a:pt x="140030" y="1600200"/>
                  </a:lnTo>
                  <a:lnTo>
                    <a:pt x="145402" y="1600200"/>
                  </a:lnTo>
                  <a:lnTo>
                    <a:pt x="146545" y="1587500"/>
                  </a:lnTo>
                  <a:lnTo>
                    <a:pt x="147662" y="1587500"/>
                  </a:lnTo>
                  <a:lnTo>
                    <a:pt x="153174" y="1574800"/>
                  </a:lnTo>
                  <a:lnTo>
                    <a:pt x="158508" y="1574800"/>
                  </a:lnTo>
                  <a:lnTo>
                    <a:pt x="166344" y="1562100"/>
                  </a:lnTo>
                  <a:lnTo>
                    <a:pt x="177495" y="1536700"/>
                  </a:lnTo>
                  <a:lnTo>
                    <a:pt x="192824" y="1524000"/>
                  </a:lnTo>
                  <a:lnTo>
                    <a:pt x="217246" y="1485900"/>
                  </a:lnTo>
                  <a:lnTo>
                    <a:pt x="250355" y="1447800"/>
                  </a:lnTo>
                  <a:lnTo>
                    <a:pt x="291553" y="1409700"/>
                  </a:lnTo>
                  <a:lnTo>
                    <a:pt x="340283" y="1358900"/>
                  </a:lnTo>
                  <a:lnTo>
                    <a:pt x="395173" y="1308100"/>
                  </a:lnTo>
                  <a:lnTo>
                    <a:pt x="424434" y="1282700"/>
                  </a:lnTo>
                  <a:lnTo>
                    <a:pt x="485355" y="1231900"/>
                  </a:lnTo>
                  <a:lnTo>
                    <a:pt x="547585" y="1181100"/>
                  </a:lnTo>
                  <a:lnTo>
                    <a:pt x="578192" y="1143000"/>
                  </a:lnTo>
                  <a:lnTo>
                    <a:pt x="618109" y="1104900"/>
                  </a:lnTo>
                  <a:lnTo>
                    <a:pt x="656272" y="1066800"/>
                  </a:lnTo>
                  <a:lnTo>
                    <a:pt x="692531" y="1028700"/>
                  </a:lnTo>
                  <a:lnTo>
                    <a:pt x="726706" y="977900"/>
                  </a:lnTo>
                  <a:lnTo>
                    <a:pt x="758672" y="939800"/>
                  </a:lnTo>
                  <a:lnTo>
                    <a:pt x="788250" y="901700"/>
                  </a:lnTo>
                  <a:lnTo>
                    <a:pt x="808304" y="876300"/>
                  </a:lnTo>
                  <a:lnTo>
                    <a:pt x="827354" y="850900"/>
                  </a:lnTo>
                  <a:lnTo>
                    <a:pt x="844943" y="825500"/>
                  </a:lnTo>
                  <a:lnTo>
                    <a:pt x="874915" y="774700"/>
                  </a:lnTo>
                  <a:lnTo>
                    <a:pt x="887679" y="762000"/>
                  </a:lnTo>
                  <a:lnTo>
                    <a:pt x="898690" y="749300"/>
                  </a:lnTo>
                  <a:lnTo>
                    <a:pt x="907757" y="723900"/>
                  </a:lnTo>
                  <a:lnTo>
                    <a:pt x="916432" y="711200"/>
                  </a:lnTo>
                  <a:lnTo>
                    <a:pt x="925449" y="698500"/>
                  </a:lnTo>
                  <a:lnTo>
                    <a:pt x="943838" y="673100"/>
                  </a:lnTo>
                  <a:lnTo>
                    <a:pt x="956106" y="647700"/>
                  </a:lnTo>
                  <a:lnTo>
                    <a:pt x="907440" y="647700"/>
                  </a:lnTo>
                  <a:lnTo>
                    <a:pt x="902081" y="647700"/>
                  </a:lnTo>
                  <a:lnTo>
                    <a:pt x="880554" y="685800"/>
                  </a:lnTo>
                  <a:lnTo>
                    <a:pt x="878840" y="685800"/>
                  </a:lnTo>
                  <a:lnTo>
                    <a:pt x="867079" y="711200"/>
                  </a:lnTo>
                  <a:lnTo>
                    <a:pt x="842975" y="736600"/>
                  </a:lnTo>
                  <a:lnTo>
                    <a:pt x="812761" y="787400"/>
                  </a:lnTo>
                  <a:lnTo>
                    <a:pt x="776795" y="838200"/>
                  </a:lnTo>
                  <a:lnTo>
                    <a:pt x="735850" y="889000"/>
                  </a:lnTo>
                  <a:lnTo>
                    <a:pt x="713498" y="914400"/>
                  </a:lnTo>
                  <a:lnTo>
                    <a:pt x="690422" y="952500"/>
                  </a:lnTo>
                  <a:lnTo>
                    <a:pt x="634238" y="1016000"/>
                  </a:lnTo>
                  <a:lnTo>
                    <a:pt x="627672" y="1016000"/>
                  </a:lnTo>
                  <a:lnTo>
                    <a:pt x="573976" y="1079500"/>
                  </a:lnTo>
                  <a:lnTo>
                    <a:pt x="504037" y="1143000"/>
                  </a:lnTo>
                  <a:lnTo>
                    <a:pt x="475348" y="1168400"/>
                  </a:lnTo>
                  <a:lnTo>
                    <a:pt x="366077" y="1257300"/>
                  </a:lnTo>
                  <a:lnTo>
                    <a:pt x="317995" y="1308100"/>
                  </a:lnTo>
                  <a:lnTo>
                    <a:pt x="276529" y="1346200"/>
                  </a:lnTo>
                  <a:lnTo>
                    <a:pt x="266001" y="1354112"/>
                  </a:lnTo>
                  <a:lnTo>
                    <a:pt x="262305" y="1358900"/>
                  </a:lnTo>
                  <a:lnTo>
                    <a:pt x="253492" y="1366253"/>
                  </a:lnTo>
                  <a:lnTo>
                    <a:pt x="257594" y="1360424"/>
                  </a:lnTo>
                  <a:lnTo>
                    <a:pt x="242735" y="1371600"/>
                  </a:lnTo>
                  <a:lnTo>
                    <a:pt x="217690" y="1397000"/>
                  </a:lnTo>
                  <a:lnTo>
                    <a:pt x="239369" y="1379816"/>
                  </a:lnTo>
                  <a:lnTo>
                    <a:pt x="235153" y="1384300"/>
                  </a:lnTo>
                  <a:lnTo>
                    <a:pt x="225425" y="1397000"/>
                  </a:lnTo>
                  <a:lnTo>
                    <a:pt x="218757" y="1397000"/>
                  </a:lnTo>
                  <a:lnTo>
                    <a:pt x="209397" y="1409700"/>
                  </a:lnTo>
                  <a:lnTo>
                    <a:pt x="198158" y="1422400"/>
                  </a:lnTo>
                  <a:lnTo>
                    <a:pt x="185864" y="1435100"/>
                  </a:lnTo>
                  <a:lnTo>
                    <a:pt x="173253" y="1447800"/>
                  </a:lnTo>
                  <a:lnTo>
                    <a:pt x="149987" y="1473276"/>
                  </a:lnTo>
                  <a:lnTo>
                    <a:pt x="140754" y="1485900"/>
                  </a:lnTo>
                  <a:lnTo>
                    <a:pt x="134734" y="1498600"/>
                  </a:lnTo>
                  <a:lnTo>
                    <a:pt x="121526" y="1511300"/>
                  </a:lnTo>
                  <a:lnTo>
                    <a:pt x="104152" y="1536700"/>
                  </a:lnTo>
                  <a:lnTo>
                    <a:pt x="91224" y="1562100"/>
                  </a:lnTo>
                  <a:lnTo>
                    <a:pt x="81889" y="1574800"/>
                  </a:lnTo>
                  <a:lnTo>
                    <a:pt x="75260" y="1587500"/>
                  </a:lnTo>
                  <a:lnTo>
                    <a:pt x="67741" y="1600200"/>
                  </a:lnTo>
                  <a:lnTo>
                    <a:pt x="66090" y="1612900"/>
                  </a:lnTo>
                  <a:lnTo>
                    <a:pt x="62306" y="1612900"/>
                  </a:lnTo>
                  <a:lnTo>
                    <a:pt x="60375" y="1625600"/>
                  </a:lnTo>
                  <a:lnTo>
                    <a:pt x="54864" y="1638300"/>
                  </a:lnTo>
                  <a:lnTo>
                    <a:pt x="49961" y="1638300"/>
                  </a:lnTo>
                  <a:lnTo>
                    <a:pt x="43345" y="1663700"/>
                  </a:lnTo>
                  <a:lnTo>
                    <a:pt x="35166" y="1676400"/>
                  </a:lnTo>
                  <a:lnTo>
                    <a:pt x="25615" y="1701800"/>
                  </a:lnTo>
                  <a:lnTo>
                    <a:pt x="15824" y="1739900"/>
                  </a:lnTo>
                  <a:lnTo>
                    <a:pt x="9080" y="1765300"/>
                  </a:lnTo>
                  <a:lnTo>
                    <a:pt x="4711" y="1790700"/>
                  </a:lnTo>
                  <a:lnTo>
                    <a:pt x="2070" y="1816100"/>
                  </a:lnTo>
                  <a:lnTo>
                    <a:pt x="622" y="1841500"/>
                  </a:lnTo>
                  <a:lnTo>
                    <a:pt x="0" y="1866900"/>
                  </a:lnTo>
                  <a:lnTo>
                    <a:pt x="139" y="1879600"/>
                  </a:lnTo>
                  <a:lnTo>
                    <a:pt x="1016" y="1905000"/>
                  </a:lnTo>
                  <a:lnTo>
                    <a:pt x="698" y="1892300"/>
                  </a:lnTo>
                  <a:lnTo>
                    <a:pt x="1193" y="1892300"/>
                  </a:lnTo>
                  <a:lnTo>
                    <a:pt x="2413" y="1905000"/>
                  </a:lnTo>
                  <a:lnTo>
                    <a:pt x="2222" y="1905000"/>
                  </a:lnTo>
                  <a:lnTo>
                    <a:pt x="2755" y="1917700"/>
                  </a:lnTo>
                  <a:lnTo>
                    <a:pt x="3987" y="1917700"/>
                  </a:lnTo>
                  <a:lnTo>
                    <a:pt x="5880" y="1930400"/>
                  </a:lnTo>
                  <a:lnTo>
                    <a:pt x="8178" y="1955800"/>
                  </a:lnTo>
                  <a:lnTo>
                    <a:pt x="10502" y="1968500"/>
                  </a:lnTo>
                  <a:lnTo>
                    <a:pt x="12446" y="1968500"/>
                  </a:lnTo>
                  <a:lnTo>
                    <a:pt x="13601" y="1981200"/>
                  </a:lnTo>
                  <a:lnTo>
                    <a:pt x="16421" y="1993900"/>
                  </a:lnTo>
                  <a:lnTo>
                    <a:pt x="20421" y="2006600"/>
                  </a:lnTo>
                  <a:lnTo>
                    <a:pt x="25222" y="2019300"/>
                  </a:lnTo>
                  <a:lnTo>
                    <a:pt x="30492" y="2032000"/>
                  </a:lnTo>
                  <a:lnTo>
                    <a:pt x="35255" y="2044700"/>
                  </a:lnTo>
                  <a:lnTo>
                    <a:pt x="38912" y="2057400"/>
                  </a:lnTo>
                  <a:lnTo>
                    <a:pt x="41579" y="2057400"/>
                  </a:lnTo>
                  <a:lnTo>
                    <a:pt x="45478" y="2070100"/>
                  </a:lnTo>
                  <a:lnTo>
                    <a:pt x="50126" y="2082800"/>
                  </a:lnTo>
                  <a:lnTo>
                    <a:pt x="54851" y="2095500"/>
                  </a:lnTo>
                  <a:lnTo>
                    <a:pt x="57632" y="2095500"/>
                  </a:lnTo>
                  <a:lnTo>
                    <a:pt x="59956" y="2108200"/>
                  </a:lnTo>
                  <a:lnTo>
                    <a:pt x="61633" y="2108200"/>
                  </a:lnTo>
                  <a:lnTo>
                    <a:pt x="65684" y="2120900"/>
                  </a:lnTo>
                  <a:lnTo>
                    <a:pt x="69570" y="2120900"/>
                  </a:lnTo>
                  <a:lnTo>
                    <a:pt x="73342" y="2132800"/>
                  </a:lnTo>
                  <a:lnTo>
                    <a:pt x="69913" y="2120900"/>
                  </a:lnTo>
                  <a:lnTo>
                    <a:pt x="77444" y="2134120"/>
                  </a:lnTo>
                  <a:lnTo>
                    <a:pt x="77292" y="2133600"/>
                  </a:lnTo>
                  <a:lnTo>
                    <a:pt x="77495" y="2133600"/>
                  </a:lnTo>
                  <a:lnTo>
                    <a:pt x="77876" y="2134870"/>
                  </a:lnTo>
                  <a:lnTo>
                    <a:pt x="84404" y="2146300"/>
                  </a:lnTo>
                  <a:lnTo>
                    <a:pt x="98221" y="2171700"/>
                  </a:lnTo>
                  <a:lnTo>
                    <a:pt x="111455" y="2197100"/>
                  </a:lnTo>
                  <a:lnTo>
                    <a:pt x="124167" y="2209800"/>
                  </a:lnTo>
                  <a:lnTo>
                    <a:pt x="149009" y="2235200"/>
                  </a:lnTo>
                  <a:lnTo>
                    <a:pt x="161899" y="2260600"/>
                  </a:lnTo>
                  <a:lnTo>
                    <a:pt x="175577" y="2273300"/>
                  </a:lnTo>
                  <a:lnTo>
                    <a:pt x="172593" y="2265680"/>
                  </a:lnTo>
                  <a:lnTo>
                    <a:pt x="179603" y="2273300"/>
                  </a:lnTo>
                  <a:lnTo>
                    <a:pt x="200710" y="2298700"/>
                  </a:lnTo>
                  <a:lnTo>
                    <a:pt x="205155" y="2301938"/>
                  </a:lnTo>
                  <a:lnTo>
                    <a:pt x="202831" y="2298700"/>
                  </a:lnTo>
                  <a:lnTo>
                    <a:pt x="193878" y="2286000"/>
                  </a:lnTo>
                  <a:lnTo>
                    <a:pt x="209270" y="2304935"/>
                  </a:lnTo>
                  <a:lnTo>
                    <a:pt x="218147" y="2311400"/>
                  </a:lnTo>
                  <a:lnTo>
                    <a:pt x="214528" y="2311400"/>
                  </a:lnTo>
                  <a:lnTo>
                    <a:pt x="224396" y="2317851"/>
                  </a:lnTo>
                  <a:lnTo>
                    <a:pt x="230454" y="2324100"/>
                  </a:lnTo>
                  <a:lnTo>
                    <a:pt x="227241" y="2319718"/>
                  </a:lnTo>
                  <a:lnTo>
                    <a:pt x="233946" y="2324100"/>
                  </a:lnTo>
                  <a:lnTo>
                    <a:pt x="252463" y="2349500"/>
                  </a:lnTo>
                  <a:lnTo>
                    <a:pt x="288137" y="2374900"/>
                  </a:lnTo>
                  <a:lnTo>
                    <a:pt x="306146" y="2387600"/>
                  </a:lnTo>
                  <a:lnTo>
                    <a:pt x="324866" y="2400300"/>
                  </a:lnTo>
                  <a:lnTo>
                    <a:pt x="335216" y="2406916"/>
                  </a:lnTo>
                  <a:lnTo>
                    <a:pt x="333768" y="2404097"/>
                  </a:lnTo>
                  <a:lnTo>
                    <a:pt x="353148" y="2413000"/>
                  </a:lnTo>
                  <a:lnTo>
                    <a:pt x="394347" y="2438400"/>
                  </a:lnTo>
                  <a:lnTo>
                    <a:pt x="446138" y="2476500"/>
                  </a:lnTo>
                  <a:lnTo>
                    <a:pt x="505574" y="2501900"/>
                  </a:lnTo>
                  <a:lnTo>
                    <a:pt x="537006" y="2527300"/>
                  </a:lnTo>
                  <a:lnTo>
                    <a:pt x="601865" y="2552700"/>
                  </a:lnTo>
                  <a:lnTo>
                    <a:pt x="634657" y="2578100"/>
                  </a:lnTo>
                  <a:lnTo>
                    <a:pt x="650989" y="2578100"/>
                  </a:lnTo>
                  <a:lnTo>
                    <a:pt x="667219" y="2590800"/>
                  </a:lnTo>
                  <a:lnTo>
                    <a:pt x="683272" y="2590800"/>
                  </a:lnTo>
                  <a:lnTo>
                    <a:pt x="699109" y="2603500"/>
                  </a:lnTo>
                  <a:lnTo>
                    <a:pt x="714667" y="2603500"/>
                  </a:lnTo>
                  <a:lnTo>
                    <a:pt x="734847" y="2616200"/>
                  </a:lnTo>
                  <a:lnTo>
                    <a:pt x="747318" y="2616200"/>
                  </a:lnTo>
                  <a:lnTo>
                    <a:pt x="759599" y="2628900"/>
                  </a:lnTo>
                  <a:lnTo>
                    <a:pt x="783132" y="2628900"/>
                  </a:lnTo>
                  <a:lnTo>
                    <a:pt x="802640" y="2603500"/>
                  </a:lnTo>
                  <a:lnTo>
                    <a:pt x="805332" y="2603500"/>
                  </a:lnTo>
                  <a:lnTo>
                    <a:pt x="812304" y="2590800"/>
                  </a:lnTo>
                  <a:lnTo>
                    <a:pt x="815606" y="2590800"/>
                  </a:lnTo>
                  <a:lnTo>
                    <a:pt x="819912" y="2578100"/>
                  </a:lnTo>
                  <a:lnTo>
                    <a:pt x="828573" y="2578100"/>
                  </a:lnTo>
                  <a:lnTo>
                    <a:pt x="832764" y="2565400"/>
                  </a:lnTo>
                  <a:lnTo>
                    <a:pt x="833818" y="2565400"/>
                  </a:lnTo>
                  <a:lnTo>
                    <a:pt x="840613" y="2565400"/>
                  </a:lnTo>
                  <a:lnTo>
                    <a:pt x="847699" y="2552700"/>
                  </a:lnTo>
                  <a:lnTo>
                    <a:pt x="844321" y="2552700"/>
                  </a:lnTo>
                  <a:lnTo>
                    <a:pt x="855218" y="2540000"/>
                  </a:lnTo>
                  <a:lnTo>
                    <a:pt x="866533" y="2527300"/>
                  </a:lnTo>
                  <a:lnTo>
                    <a:pt x="872756" y="2527300"/>
                  </a:lnTo>
                  <a:lnTo>
                    <a:pt x="867029" y="2538323"/>
                  </a:lnTo>
                  <a:lnTo>
                    <a:pt x="878166" y="2527300"/>
                  </a:lnTo>
                  <a:lnTo>
                    <a:pt x="893711" y="2514600"/>
                  </a:lnTo>
                  <a:lnTo>
                    <a:pt x="911999" y="2501900"/>
                  </a:lnTo>
                  <a:lnTo>
                    <a:pt x="933043" y="2501900"/>
                  </a:lnTo>
                  <a:lnTo>
                    <a:pt x="944587" y="2489200"/>
                  </a:lnTo>
                  <a:lnTo>
                    <a:pt x="963168" y="2489200"/>
                  </a:lnTo>
                  <a:lnTo>
                    <a:pt x="969708" y="2476500"/>
                  </a:lnTo>
                  <a:lnTo>
                    <a:pt x="1105281" y="2476500"/>
                  </a:lnTo>
                  <a:lnTo>
                    <a:pt x="1138847" y="2489200"/>
                  </a:lnTo>
                  <a:lnTo>
                    <a:pt x="1155153" y="2489200"/>
                  </a:lnTo>
                  <a:lnTo>
                    <a:pt x="1171308" y="2501900"/>
                  </a:lnTo>
                  <a:lnTo>
                    <a:pt x="1187234" y="2514600"/>
                  </a:lnTo>
                  <a:lnTo>
                    <a:pt x="1202867" y="2514600"/>
                  </a:lnTo>
                  <a:lnTo>
                    <a:pt x="1210551" y="2527300"/>
                  </a:lnTo>
                  <a:lnTo>
                    <a:pt x="1218133" y="2527300"/>
                  </a:lnTo>
                  <a:lnTo>
                    <a:pt x="1225613" y="2540000"/>
                  </a:lnTo>
                  <a:lnTo>
                    <a:pt x="1237856" y="2540000"/>
                  </a:lnTo>
                  <a:lnTo>
                    <a:pt x="1242682" y="2552700"/>
                  </a:lnTo>
                  <a:lnTo>
                    <a:pt x="1254404" y="2552700"/>
                  </a:lnTo>
                  <a:lnTo>
                    <a:pt x="1257960" y="2565400"/>
                  </a:lnTo>
                  <a:lnTo>
                    <a:pt x="1267828" y="2565400"/>
                  </a:lnTo>
                  <a:lnTo>
                    <a:pt x="1271778" y="2578100"/>
                  </a:lnTo>
                  <a:lnTo>
                    <a:pt x="1281836" y="2578100"/>
                  </a:lnTo>
                  <a:lnTo>
                    <a:pt x="1282865" y="2590800"/>
                  </a:lnTo>
                  <a:lnTo>
                    <a:pt x="1297292" y="2590800"/>
                  </a:lnTo>
                  <a:lnTo>
                    <a:pt x="1305598" y="2578100"/>
                  </a:lnTo>
                  <a:lnTo>
                    <a:pt x="1333119" y="2578100"/>
                  </a:lnTo>
                  <a:lnTo>
                    <a:pt x="1362405" y="2565400"/>
                  </a:lnTo>
                  <a:lnTo>
                    <a:pt x="1381709" y="2565400"/>
                  </a:lnTo>
                  <a:lnTo>
                    <a:pt x="1400822" y="2552700"/>
                  </a:lnTo>
                  <a:lnTo>
                    <a:pt x="1419694" y="2552700"/>
                  </a:lnTo>
                  <a:lnTo>
                    <a:pt x="1438325" y="2540000"/>
                  </a:lnTo>
                  <a:lnTo>
                    <a:pt x="1474711" y="2540000"/>
                  </a:lnTo>
                  <a:lnTo>
                    <a:pt x="1543342" y="2514600"/>
                  </a:lnTo>
                  <a:lnTo>
                    <a:pt x="1633042" y="2476500"/>
                  </a:lnTo>
                  <a:lnTo>
                    <a:pt x="1682000" y="2451100"/>
                  </a:lnTo>
                  <a:lnTo>
                    <a:pt x="1720862" y="2425700"/>
                  </a:lnTo>
                  <a:lnTo>
                    <a:pt x="1748396" y="2413000"/>
                  </a:lnTo>
                  <a:lnTo>
                    <a:pt x="1769338" y="2400300"/>
                  </a:lnTo>
                  <a:lnTo>
                    <a:pt x="1770354" y="2400300"/>
                  </a:lnTo>
                  <a:lnTo>
                    <a:pt x="1767027" y="2405761"/>
                  </a:lnTo>
                  <a:lnTo>
                    <a:pt x="1774329" y="2400300"/>
                  </a:lnTo>
                  <a:lnTo>
                    <a:pt x="1785048" y="2400300"/>
                  </a:lnTo>
                  <a:lnTo>
                    <a:pt x="1791487" y="2387600"/>
                  </a:lnTo>
                  <a:lnTo>
                    <a:pt x="1804631" y="2387600"/>
                  </a:lnTo>
                  <a:lnTo>
                    <a:pt x="1813433" y="2374900"/>
                  </a:lnTo>
                  <a:lnTo>
                    <a:pt x="1826094" y="2374900"/>
                  </a:lnTo>
                  <a:lnTo>
                    <a:pt x="1830920" y="2366213"/>
                  </a:lnTo>
                  <a:lnTo>
                    <a:pt x="1832444" y="2362200"/>
                  </a:lnTo>
                  <a:lnTo>
                    <a:pt x="1831746" y="2362200"/>
                  </a:lnTo>
                  <a:lnTo>
                    <a:pt x="1846148" y="2349500"/>
                  </a:lnTo>
                  <a:lnTo>
                    <a:pt x="1852650" y="2349500"/>
                  </a:lnTo>
                  <a:lnTo>
                    <a:pt x="1845881" y="2361412"/>
                  </a:lnTo>
                  <a:lnTo>
                    <a:pt x="1858124" y="2349500"/>
                  </a:lnTo>
                  <a:lnTo>
                    <a:pt x="1860473" y="2349500"/>
                  </a:lnTo>
                  <a:lnTo>
                    <a:pt x="1887702" y="2324100"/>
                  </a:lnTo>
                  <a:lnTo>
                    <a:pt x="1890750" y="2324100"/>
                  </a:lnTo>
                  <a:lnTo>
                    <a:pt x="1896110" y="2311400"/>
                  </a:lnTo>
                  <a:lnTo>
                    <a:pt x="1902485" y="2311400"/>
                  </a:lnTo>
                  <a:lnTo>
                    <a:pt x="1919986" y="2286000"/>
                  </a:lnTo>
                  <a:lnTo>
                    <a:pt x="1930984" y="2273300"/>
                  </a:lnTo>
                  <a:lnTo>
                    <a:pt x="1944319" y="2260600"/>
                  </a:lnTo>
                  <a:lnTo>
                    <a:pt x="1959152" y="2247900"/>
                  </a:lnTo>
                  <a:lnTo>
                    <a:pt x="1972386" y="2222500"/>
                  </a:lnTo>
                  <a:lnTo>
                    <a:pt x="1984857" y="2209800"/>
                  </a:lnTo>
                  <a:lnTo>
                    <a:pt x="1996694" y="2184400"/>
                  </a:lnTo>
                  <a:lnTo>
                    <a:pt x="2008047" y="2171700"/>
                  </a:lnTo>
                  <a:lnTo>
                    <a:pt x="2013229" y="2159000"/>
                  </a:lnTo>
                  <a:lnTo>
                    <a:pt x="2018372" y="2146300"/>
                  </a:lnTo>
                  <a:lnTo>
                    <a:pt x="2023402" y="2133600"/>
                  </a:lnTo>
                  <a:lnTo>
                    <a:pt x="2028228" y="2120900"/>
                  </a:lnTo>
                  <a:lnTo>
                    <a:pt x="2032698" y="2120900"/>
                  </a:lnTo>
                  <a:lnTo>
                    <a:pt x="2037207" y="2108200"/>
                  </a:lnTo>
                  <a:lnTo>
                    <a:pt x="2041525" y="2095500"/>
                  </a:lnTo>
                  <a:lnTo>
                    <a:pt x="2045423" y="2082800"/>
                  </a:lnTo>
                  <a:lnTo>
                    <a:pt x="2059838" y="2044700"/>
                  </a:lnTo>
                  <a:lnTo>
                    <a:pt x="2071484" y="1993900"/>
                  </a:lnTo>
                  <a:lnTo>
                    <a:pt x="2080425" y="1955800"/>
                  </a:lnTo>
                  <a:lnTo>
                    <a:pt x="2081009" y="1955800"/>
                  </a:lnTo>
                  <a:lnTo>
                    <a:pt x="2081593" y="1948738"/>
                  </a:lnTo>
                  <a:lnTo>
                    <a:pt x="2082038" y="1946033"/>
                  </a:lnTo>
                  <a:lnTo>
                    <a:pt x="2081682" y="1947672"/>
                  </a:lnTo>
                  <a:lnTo>
                    <a:pt x="2082063" y="1943100"/>
                  </a:lnTo>
                  <a:lnTo>
                    <a:pt x="2082520" y="1943100"/>
                  </a:lnTo>
                  <a:lnTo>
                    <a:pt x="2083752" y="1935695"/>
                  </a:lnTo>
                  <a:lnTo>
                    <a:pt x="2084222" y="1930400"/>
                  </a:lnTo>
                  <a:lnTo>
                    <a:pt x="2084628" y="1930400"/>
                  </a:lnTo>
                  <a:lnTo>
                    <a:pt x="2085530" y="1924989"/>
                  </a:lnTo>
                  <a:lnTo>
                    <a:pt x="2084920" y="1930400"/>
                  </a:lnTo>
                  <a:lnTo>
                    <a:pt x="2085352" y="1930400"/>
                  </a:lnTo>
                  <a:lnTo>
                    <a:pt x="2085975" y="1922297"/>
                  </a:lnTo>
                  <a:lnTo>
                    <a:pt x="2086737" y="1917700"/>
                  </a:lnTo>
                  <a:lnTo>
                    <a:pt x="2086991" y="1917700"/>
                  </a:lnTo>
                  <a:lnTo>
                    <a:pt x="2087130" y="1917700"/>
                  </a:lnTo>
                  <a:lnTo>
                    <a:pt x="2087803" y="1905000"/>
                  </a:lnTo>
                  <a:lnTo>
                    <a:pt x="2087270" y="1913305"/>
                  </a:lnTo>
                  <a:lnTo>
                    <a:pt x="2087689" y="1905000"/>
                  </a:lnTo>
                  <a:lnTo>
                    <a:pt x="2089670" y="1892300"/>
                  </a:lnTo>
                  <a:lnTo>
                    <a:pt x="2090267" y="1879600"/>
                  </a:lnTo>
                  <a:lnTo>
                    <a:pt x="2090089" y="1879600"/>
                  </a:lnTo>
                  <a:lnTo>
                    <a:pt x="2092109" y="1854200"/>
                  </a:lnTo>
                  <a:lnTo>
                    <a:pt x="2093137" y="18161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2" name="object 27">
              <a:extLst>
                <a:ext uri="{FF2B5EF4-FFF2-40B4-BE49-F238E27FC236}">
                  <a16:creationId xmlns:a16="http://schemas.microsoft.com/office/drawing/2014/main" id="{16A1E6A4-8793-804A-81CB-8293FEFDA25F}"/>
                </a:ext>
              </a:extLst>
            </p:cNvPr>
            <p:cNvSpPr/>
            <p:nvPr/>
          </p:nvSpPr>
          <p:spPr>
            <a:xfrm>
              <a:off x="4771304" y="6643265"/>
              <a:ext cx="128905" cy="916940"/>
            </a:xfrm>
            <a:custGeom>
              <a:avLst/>
              <a:gdLst/>
              <a:ahLst/>
              <a:cxnLst/>
              <a:rect l="l" t="t" r="r" b="b"/>
              <a:pathLst>
                <a:path w="128904" h="916940">
                  <a:moveTo>
                    <a:pt x="27514" y="0"/>
                  </a:moveTo>
                  <a:lnTo>
                    <a:pt x="0" y="466"/>
                  </a:lnTo>
                  <a:lnTo>
                    <a:pt x="3599" y="916740"/>
                  </a:lnTo>
                  <a:lnTo>
                    <a:pt x="128771" y="916740"/>
                  </a:lnTo>
                  <a:lnTo>
                    <a:pt x="124525" y="4076"/>
                  </a:lnTo>
                  <a:lnTo>
                    <a:pt x="97008" y="4076"/>
                  </a:lnTo>
                  <a:lnTo>
                    <a:pt x="27514" y="0"/>
                  </a:lnTo>
                  <a:close/>
                </a:path>
                <a:path w="128904" h="916940">
                  <a:moveTo>
                    <a:pt x="124523" y="3616"/>
                  </a:moveTo>
                  <a:lnTo>
                    <a:pt x="97008" y="4076"/>
                  </a:lnTo>
                  <a:lnTo>
                    <a:pt x="124525" y="4076"/>
                  </a:lnTo>
                  <a:lnTo>
                    <a:pt x="124523"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3" name="object 28">
              <a:extLst>
                <a:ext uri="{FF2B5EF4-FFF2-40B4-BE49-F238E27FC236}">
                  <a16:creationId xmlns:a16="http://schemas.microsoft.com/office/drawing/2014/main" id="{5254D9B6-588F-6147-B1D0-E3ADE14BAD95}"/>
                </a:ext>
              </a:extLst>
            </p:cNvPr>
            <p:cNvSpPr/>
            <p:nvPr/>
          </p:nvSpPr>
          <p:spPr>
            <a:xfrm>
              <a:off x="4750752" y="6639699"/>
              <a:ext cx="170180" cy="920750"/>
            </a:xfrm>
            <a:custGeom>
              <a:avLst/>
              <a:gdLst/>
              <a:ahLst/>
              <a:cxnLst/>
              <a:rect l="l" t="t" r="r" b="b"/>
              <a:pathLst>
                <a:path w="170179" h="920750">
                  <a:moveTo>
                    <a:pt x="24955" y="3848"/>
                  </a:moveTo>
                  <a:lnTo>
                    <a:pt x="23863" y="3860"/>
                  </a:lnTo>
                  <a:lnTo>
                    <a:pt x="20574" y="4038"/>
                  </a:lnTo>
                  <a:lnTo>
                    <a:pt x="24955" y="3848"/>
                  </a:lnTo>
                  <a:close/>
                </a:path>
                <a:path w="170179" h="920750">
                  <a:moveTo>
                    <a:pt x="29248" y="3797"/>
                  </a:moveTo>
                  <a:lnTo>
                    <a:pt x="27279" y="3759"/>
                  </a:lnTo>
                  <a:lnTo>
                    <a:pt x="24955" y="3848"/>
                  </a:lnTo>
                  <a:lnTo>
                    <a:pt x="29248" y="3797"/>
                  </a:lnTo>
                  <a:close/>
                </a:path>
                <a:path w="170179" h="920750">
                  <a:moveTo>
                    <a:pt x="42875" y="920305"/>
                  </a:moveTo>
                  <a:lnTo>
                    <a:pt x="41948" y="895096"/>
                  </a:lnTo>
                  <a:lnTo>
                    <a:pt x="41236" y="869327"/>
                  </a:lnTo>
                  <a:lnTo>
                    <a:pt x="41605" y="870318"/>
                  </a:lnTo>
                  <a:lnTo>
                    <a:pt x="41579" y="869327"/>
                  </a:lnTo>
                  <a:lnTo>
                    <a:pt x="36144" y="675894"/>
                  </a:lnTo>
                  <a:lnTo>
                    <a:pt x="36944" y="678459"/>
                  </a:lnTo>
                  <a:lnTo>
                    <a:pt x="36868" y="675894"/>
                  </a:lnTo>
                  <a:lnTo>
                    <a:pt x="35585" y="630364"/>
                  </a:lnTo>
                  <a:lnTo>
                    <a:pt x="34340" y="574700"/>
                  </a:lnTo>
                  <a:lnTo>
                    <a:pt x="33274" y="521919"/>
                  </a:lnTo>
                  <a:lnTo>
                    <a:pt x="32435" y="482447"/>
                  </a:lnTo>
                  <a:lnTo>
                    <a:pt x="31699" y="441299"/>
                  </a:lnTo>
                  <a:lnTo>
                    <a:pt x="30810" y="395389"/>
                  </a:lnTo>
                  <a:lnTo>
                    <a:pt x="29781" y="345871"/>
                  </a:lnTo>
                  <a:lnTo>
                    <a:pt x="28613" y="293916"/>
                  </a:lnTo>
                  <a:lnTo>
                    <a:pt x="27012" y="229095"/>
                  </a:lnTo>
                  <a:lnTo>
                    <a:pt x="25857" y="185839"/>
                  </a:lnTo>
                  <a:lnTo>
                    <a:pt x="24333" y="133197"/>
                  </a:lnTo>
                  <a:lnTo>
                    <a:pt x="22415" y="57861"/>
                  </a:lnTo>
                  <a:lnTo>
                    <a:pt x="22009" y="46545"/>
                  </a:lnTo>
                  <a:lnTo>
                    <a:pt x="21145" y="28359"/>
                  </a:lnTo>
                  <a:lnTo>
                    <a:pt x="20701" y="17868"/>
                  </a:lnTo>
                  <a:lnTo>
                    <a:pt x="20662" y="16040"/>
                  </a:lnTo>
                  <a:lnTo>
                    <a:pt x="20574" y="4038"/>
                  </a:lnTo>
                  <a:lnTo>
                    <a:pt x="20548" y="0"/>
                  </a:lnTo>
                  <a:lnTo>
                    <a:pt x="20510" y="3759"/>
                  </a:lnTo>
                  <a:lnTo>
                    <a:pt x="20396" y="11722"/>
                  </a:lnTo>
                  <a:lnTo>
                    <a:pt x="19951" y="33261"/>
                  </a:lnTo>
                  <a:lnTo>
                    <a:pt x="18618" y="80111"/>
                  </a:lnTo>
                  <a:lnTo>
                    <a:pt x="18580" y="77584"/>
                  </a:lnTo>
                  <a:lnTo>
                    <a:pt x="18516" y="80111"/>
                  </a:lnTo>
                  <a:lnTo>
                    <a:pt x="17221" y="133197"/>
                  </a:lnTo>
                  <a:lnTo>
                    <a:pt x="16649" y="159334"/>
                  </a:lnTo>
                  <a:lnTo>
                    <a:pt x="16522" y="161163"/>
                  </a:lnTo>
                  <a:lnTo>
                    <a:pt x="17056" y="138976"/>
                  </a:lnTo>
                  <a:lnTo>
                    <a:pt x="17195" y="133197"/>
                  </a:lnTo>
                  <a:lnTo>
                    <a:pt x="17221" y="127787"/>
                  </a:lnTo>
                  <a:lnTo>
                    <a:pt x="17754" y="109778"/>
                  </a:lnTo>
                  <a:lnTo>
                    <a:pt x="17297" y="127228"/>
                  </a:lnTo>
                  <a:lnTo>
                    <a:pt x="17221" y="127723"/>
                  </a:lnTo>
                  <a:lnTo>
                    <a:pt x="17233" y="127228"/>
                  </a:lnTo>
                  <a:lnTo>
                    <a:pt x="17627" y="106768"/>
                  </a:lnTo>
                  <a:lnTo>
                    <a:pt x="16433" y="150291"/>
                  </a:lnTo>
                  <a:lnTo>
                    <a:pt x="16421" y="152476"/>
                  </a:lnTo>
                  <a:lnTo>
                    <a:pt x="16840" y="138976"/>
                  </a:lnTo>
                  <a:lnTo>
                    <a:pt x="15265" y="212153"/>
                  </a:lnTo>
                  <a:lnTo>
                    <a:pt x="14808" y="229514"/>
                  </a:lnTo>
                  <a:lnTo>
                    <a:pt x="14554" y="233489"/>
                  </a:lnTo>
                  <a:lnTo>
                    <a:pt x="14262" y="238658"/>
                  </a:lnTo>
                  <a:lnTo>
                    <a:pt x="11239" y="361022"/>
                  </a:lnTo>
                  <a:lnTo>
                    <a:pt x="8851" y="463613"/>
                  </a:lnTo>
                  <a:lnTo>
                    <a:pt x="6667" y="562279"/>
                  </a:lnTo>
                  <a:lnTo>
                    <a:pt x="5562" y="614553"/>
                  </a:lnTo>
                  <a:lnTo>
                    <a:pt x="3581" y="713092"/>
                  </a:lnTo>
                  <a:lnTo>
                    <a:pt x="2578" y="766800"/>
                  </a:lnTo>
                  <a:lnTo>
                    <a:pt x="1422" y="832573"/>
                  </a:lnTo>
                  <a:lnTo>
                    <a:pt x="0" y="920305"/>
                  </a:lnTo>
                  <a:lnTo>
                    <a:pt x="42875" y="920305"/>
                  </a:lnTo>
                  <a:close/>
                </a:path>
                <a:path w="170179" h="920750">
                  <a:moveTo>
                    <a:pt x="48171" y="4610"/>
                  </a:moveTo>
                  <a:lnTo>
                    <a:pt x="46431" y="4483"/>
                  </a:lnTo>
                  <a:lnTo>
                    <a:pt x="37414" y="3962"/>
                  </a:lnTo>
                  <a:lnTo>
                    <a:pt x="29692" y="3797"/>
                  </a:lnTo>
                  <a:lnTo>
                    <a:pt x="29248" y="3797"/>
                  </a:lnTo>
                  <a:lnTo>
                    <a:pt x="37757" y="4000"/>
                  </a:lnTo>
                  <a:lnTo>
                    <a:pt x="48171" y="4610"/>
                  </a:lnTo>
                  <a:close/>
                </a:path>
                <a:path w="170179" h="920750">
                  <a:moveTo>
                    <a:pt x="55029" y="5156"/>
                  </a:moveTo>
                  <a:lnTo>
                    <a:pt x="50723" y="4724"/>
                  </a:lnTo>
                  <a:lnTo>
                    <a:pt x="50406" y="4711"/>
                  </a:lnTo>
                  <a:lnTo>
                    <a:pt x="55029" y="5156"/>
                  </a:lnTo>
                  <a:close/>
                </a:path>
                <a:path w="170179" h="920750">
                  <a:moveTo>
                    <a:pt x="55422" y="5194"/>
                  </a:moveTo>
                  <a:lnTo>
                    <a:pt x="55029" y="5156"/>
                  </a:lnTo>
                  <a:lnTo>
                    <a:pt x="50736" y="4762"/>
                  </a:lnTo>
                  <a:lnTo>
                    <a:pt x="48171" y="4610"/>
                  </a:lnTo>
                  <a:lnTo>
                    <a:pt x="55422" y="5194"/>
                  </a:lnTo>
                  <a:close/>
                </a:path>
                <a:path w="170179" h="920750">
                  <a:moveTo>
                    <a:pt x="67322" y="6337"/>
                  </a:moveTo>
                  <a:lnTo>
                    <a:pt x="55638" y="5207"/>
                  </a:lnTo>
                  <a:lnTo>
                    <a:pt x="55422" y="5194"/>
                  </a:lnTo>
                  <a:lnTo>
                    <a:pt x="67322" y="6337"/>
                  </a:lnTo>
                  <a:close/>
                </a:path>
                <a:path w="170179" h="920750">
                  <a:moveTo>
                    <a:pt x="169722" y="825233"/>
                  </a:moveTo>
                  <a:lnTo>
                    <a:pt x="169265" y="812393"/>
                  </a:lnTo>
                  <a:lnTo>
                    <a:pt x="168770" y="798601"/>
                  </a:lnTo>
                  <a:lnTo>
                    <a:pt x="168148" y="788301"/>
                  </a:lnTo>
                  <a:lnTo>
                    <a:pt x="167678" y="779500"/>
                  </a:lnTo>
                  <a:lnTo>
                    <a:pt x="167246" y="760679"/>
                  </a:lnTo>
                  <a:lnTo>
                    <a:pt x="167309" y="752665"/>
                  </a:lnTo>
                  <a:lnTo>
                    <a:pt x="167678" y="754875"/>
                  </a:lnTo>
                  <a:lnTo>
                    <a:pt x="168109" y="760679"/>
                  </a:lnTo>
                  <a:lnTo>
                    <a:pt x="168452" y="766800"/>
                  </a:lnTo>
                  <a:lnTo>
                    <a:pt x="168122" y="752665"/>
                  </a:lnTo>
                  <a:lnTo>
                    <a:pt x="168109" y="751954"/>
                  </a:lnTo>
                  <a:lnTo>
                    <a:pt x="167906" y="740054"/>
                  </a:lnTo>
                  <a:lnTo>
                    <a:pt x="167678" y="731291"/>
                  </a:lnTo>
                  <a:lnTo>
                    <a:pt x="167347" y="727252"/>
                  </a:lnTo>
                  <a:lnTo>
                    <a:pt x="167132" y="740054"/>
                  </a:lnTo>
                  <a:lnTo>
                    <a:pt x="166522" y="744931"/>
                  </a:lnTo>
                  <a:lnTo>
                    <a:pt x="165747" y="747153"/>
                  </a:lnTo>
                  <a:lnTo>
                    <a:pt x="165061" y="751954"/>
                  </a:lnTo>
                  <a:lnTo>
                    <a:pt x="164084" y="694029"/>
                  </a:lnTo>
                  <a:lnTo>
                    <a:pt x="164985" y="696582"/>
                  </a:lnTo>
                  <a:lnTo>
                    <a:pt x="164858" y="694029"/>
                  </a:lnTo>
                  <a:lnTo>
                    <a:pt x="164414" y="685126"/>
                  </a:lnTo>
                  <a:lnTo>
                    <a:pt x="163347" y="668261"/>
                  </a:lnTo>
                  <a:lnTo>
                    <a:pt x="162217" y="643128"/>
                  </a:lnTo>
                  <a:lnTo>
                    <a:pt x="161429" y="606933"/>
                  </a:lnTo>
                  <a:lnTo>
                    <a:pt x="157556" y="412813"/>
                  </a:lnTo>
                  <a:lnTo>
                    <a:pt x="155663" y="317969"/>
                  </a:lnTo>
                  <a:lnTo>
                    <a:pt x="155511" y="310108"/>
                  </a:lnTo>
                  <a:lnTo>
                    <a:pt x="155816" y="314464"/>
                  </a:lnTo>
                  <a:lnTo>
                    <a:pt x="156210" y="324091"/>
                  </a:lnTo>
                  <a:lnTo>
                    <a:pt x="157162" y="352183"/>
                  </a:lnTo>
                  <a:lnTo>
                    <a:pt x="156349" y="311378"/>
                  </a:lnTo>
                  <a:lnTo>
                    <a:pt x="156273" y="307594"/>
                  </a:lnTo>
                  <a:lnTo>
                    <a:pt x="156083" y="311378"/>
                  </a:lnTo>
                  <a:lnTo>
                    <a:pt x="156032" y="310108"/>
                  </a:lnTo>
                  <a:lnTo>
                    <a:pt x="155651" y="298361"/>
                  </a:lnTo>
                  <a:lnTo>
                    <a:pt x="155282" y="285318"/>
                  </a:lnTo>
                  <a:lnTo>
                    <a:pt x="155257" y="284378"/>
                  </a:lnTo>
                  <a:lnTo>
                    <a:pt x="155168" y="285318"/>
                  </a:lnTo>
                  <a:lnTo>
                    <a:pt x="153377" y="229095"/>
                  </a:lnTo>
                  <a:lnTo>
                    <a:pt x="150431" y="106768"/>
                  </a:lnTo>
                  <a:lnTo>
                    <a:pt x="149161" y="60718"/>
                  </a:lnTo>
                  <a:lnTo>
                    <a:pt x="147142" y="37541"/>
                  </a:lnTo>
                  <a:lnTo>
                    <a:pt x="146215" y="24117"/>
                  </a:lnTo>
                  <a:lnTo>
                    <a:pt x="145656" y="16040"/>
                  </a:lnTo>
                  <a:lnTo>
                    <a:pt x="145402" y="11722"/>
                  </a:lnTo>
                  <a:lnTo>
                    <a:pt x="145389" y="11544"/>
                  </a:lnTo>
                  <a:lnTo>
                    <a:pt x="145237" y="8661"/>
                  </a:lnTo>
                  <a:lnTo>
                    <a:pt x="145135" y="7366"/>
                  </a:lnTo>
                  <a:lnTo>
                    <a:pt x="145084" y="7124"/>
                  </a:lnTo>
                  <a:lnTo>
                    <a:pt x="141960" y="7531"/>
                  </a:lnTo>
                  <a:lnTo>
                    <a:pt x="138023" y="8089"/>
                  </a:lnTo>
                  <a:lnTo>
                    <a:pt x="133845" y="8343"/>
                  </a:lnTo>
                  <a:lnTo>
                    <a:pt x="129768" y="8483"/>
                  </a:lnTo>
                  <a:lnTo>
                    <a:pt x="117551" y="8661"/>
                  </a:lnTo>
                  <a:lnTo>
                    <a:pt x="105778" y="8420"/>
                  </a:lnTo>
                  <a:lnTo>
                    <a:pt x="94818" y="7924"/>
                  </a:lnTo>
                  <a:lnTo>
                    <a:pt x="64973" y="6032"/>
                  </a:lnTo>
                  <a:lnTo>
                    <a:pt x="57581" y="5372"/>
                  </a:lnTo>
                  <a:lnTo>
                    <a:pt x="83642" y="7912"/>
                  </a:lnTo>
                  <a:lnTo>
                    <a:pt x="87122" y="8128"/>
                  </a:lnTo>
                  <a:lnTo>
                    <a:pt x="115722" y="10718"/>
                  </a:lnTo>
                  <a:lnTo>
                    <a:pt x="123990" y="11315"/>
                  </a:lnTo>
                  <a:lnTo>
                    <a:pt x="126530" y="11455"/>
                  </a:lnTo>
                  <a:lnTo>
                    <a:pt x="130048" y="11544"/>
                  </a:lnTo>
                  <a:lnTo>
                    <a:pt x="131800" y="11633"/>
                  </a:lnTo>
                  <a:lnTo>
                    <a:pt x="133807" y="11658"/>
                  </a:lnTo>
                  <a:lnTo>
                    <a:pt x="136118" y="11633"/>
                  </a:lnTo>
                  <a:lnTo>
                    <a:pt x="138341" y="11633"/>
                  </a:lnTo>
                  <a:lnTo>
                    <a:pt x="140296" y="11569"/>
                  </a:lnTo>
                  <a:lnTo>
                    <a:pt x="140538" y="11544"/>
                  </a:lnTo>
                  <a:lnTo>
                    <a:pt x="139788" y="11696"/>
                  </a:lnTo>
                  <a:lnTo>
                    <a:pt x="139509" y="11722"/>
                  </a:lnTo>
                  <a:lnTo>
                    <a:pt x="133794" y="11811"/>
                  </a:lnTo>
                  <a:lnTo>
                    <a:pt x="127508" y="11760"/>
                  </a:lnTo>
                  <a:lnTo>
                    <a:pt x="108153" y="10350"/>
                  </a:lnTo>
                  <a:lnTo>
                    <a:pt x="82892" y="7912"/>
                  </a:lnTo>
                  <a:lnTo>
                    <a:pt x="67322" y="6350"/>
                  </a:lnTo>
                  <a:lnTo>
                    <a:pt x="82778" y="7924"/>
                  </a:lnTo>
                  <a:lnTo>
                    <a:pt x="103428" y="9982"/>
                  </a:lnTo>
                  <a:lnTo>
                    <a:pt x="121526" y="11518"/>
                  </a:lnTo>
                  <a:lnTo>
                    <a:pt x="128016" y="11849"/>
                  </a:lnTo>
                  <a:lnTo>
                    <a:pt x="133654" y="11925"/>
                  </a:lnTo>
                  <a:lnTo>
                    <a:pt x="139522" y="11899"/>
                  </a:lnTo>
                  <a:lnTo>
                    <a:pt x="140296" y="11836"/>
                  </a:lnTo>
                  <a:lnTo>
                    <a:pt x="140830" y="11722"/>
                  </a:lnTo>
                  <a:lnTo>
                    <a:pt x="140627" y="12052"/>
                  </a:lnTo>
                  <a:lnTo>
                    <a:pt x="140169" y="24117"/>
                  </a:lnTo>
                  <a:lnTo>
                    <a:pt x="140106" y="23850"/>
                  </a:lnTo>
                  <a:lnTo>
                    <a:pt x="139941" y="24511"/>
                  </a:lnTo>
                  <a:lnTo>
                    <a:pt x="139357" y="43294"/>
                  </a:lnTo>
                  <a:lnTo>
                    <a:pt x="137033" y="135928"/>
                  </a:lnTo>
                  <a:lnTo>
                    <a:pt x="136982" y="135382"/>
                  </a:lnTo>
                  <a:lnTo>
                    <a:pt x="136969" y="135928"/>
                  </a:lnTo>
                  <a:lnTo>
                    <a:pt x="135572" y="185839"/>
                  </a:lnTo>
                  <a:lnTo>
                    <a:pt x="134556" y="240703"/>
                  </a:lnTo>
                  <a:lnTo>
                    <a:pt x="134023" y="271145"/>
                  </a:lnTo>
                  <a:lnTo>
                    <a:pt x="132867" y="317969"/>
                  </a:lnTo>
                  <a:lnTo>
                    <a:pt x="132829" y="310629"/>
                  </a:lnTo>
                  <a:lnTo>
                    <a:pt x="130098" y="425818"/>
                  </a:lnTo>
                  <a:lnTo>
                    <a:pt x="130441" y="417347"/>
                  </a:lnTo>
                  <a:lnTo>
                    <a:pt x="130759" y="412813"/>
                  </a:lnTo>
                  <a:lnTo>
                    <a:pt x="130911" y="415518"/>
                  </a:lnTo>
                  <a:lnTo>
                    <a:pt x="130784" y="428764"/>
                  </a:lnTo>
                  <a:lnTo>
                    <a:pt x="129895" y="463613"/>
                  </a:lnTo>
                  <a:lnTo>
                    <a:pt x="129273" y="494220"/>
                  </a:lnTo>
                  <a:lnTo>
                    <a:pt x="128689" y="522300"/>
                  </a:lnTo>
                  <a:lnTo>
                    <a:pt x="127876" y="549567"/>
                  </a:lnTo>
                  <a:lnTo>
                    <a:pt x="128117" y="584695"/>
                  </a:lnTo>
                  <a:lnTo>
                    <a:pt x="126314" y="696582"/>
                  </a:lnTo>
                  <a:lnTo>
                    <a:pt x="124917" y="798601"/>
                  </a:lnTo>
                  <a:lnTo>
                    <a:pt x="124040" y="870318"/>
                  </a:lnTo>
                  <a:lnTo>
                    <a:pt x="123456" y="920305"/>
                  </a:lnTo>
                  <a:lnTo>
                    <a:pt x="169075" y="920305"/>
                  </a:lnTo>
                  <a:lnTo>
                    <a:pt x="167703" y="832573"/>
                  </a:lnTo>
                  <a:lnTo>
                    <a:pt x="167919" y="812990"/>
                  </a:lnTo>
                  <a:lnTo>
                    <a:pt x="168567" y="812393"/>
                  </a:lnTo>
                  <a:lnTo>
                    <a:pt x="169291" y="820051"/>
                  </a:lnTo>
                  <a:lnTo>
                    <a:pt x="169722" y="825233"/>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4" name="object 29">
              <a:extLst>
                <a:ext uri="{FF2B5EF4-FFF2-40B4-BE49-F238E27FC236}">
                  <a16:creationId xmlns:a16="http://schemas.microsoft.com/office/drawing/2014/main" id="{DEC15ED1-CC92-FE41-BC38-F8B042573318}"/>
                </a:ext>
              </a:extLst>
            </p:cNvPr>
            <p:cNvSpPr/>
            <p:nvPr/>
          </p:nvSpPr>
          <p:spPr>
            <a:xfrm>
              <a:off x="4685649" y="6066601"/>
              <a:ext cx="326390" cy="518159"/>
            </a:xfrm>
            <a:custGeom>
              <a:avLst/>
              <a:gdLst/>
              <a:ahLst/>
              <a:cxnLst/>
              <a:rect l="l" t="t" r="r" b="b"/>
              <a:pathLst>
                <a:path w="326389" h="518159">
                  <a:moveTo>
                    <a:pt x="153093" y="0"/>
                  </a:moveTo>
                  <a:lnTo>
                    <a:pt x="103149" y="10218"/>
                  </a:lnTo>
                  <a:lnTo>
                    <a:pt x="44056" y="51330"/>
                  </a:lnTo>
                  <a:lnTo>
                    <a:pt x="7823" y="113787"/>
                  </a:lnTo>
                  <a:lnTo>
                    <a:pt x="0" y="167441"/>
                  </a:lnTo>
                  <a:lnTo>
                    <a:pt x="2233" y="194450"/>
                  </a:lnTo>
                  <a:lnTo>
                    <a:pt x="8102" y="221114"/>
                  </a:lnTo>
                  <a:lnTo>
                    <a:pt x="9499" y="225966"/>
                  </a:lnTo>
                  <a:lnTo>
                    <a:pt x="9855" y="230817"/>
                  </a:lnTo>
                  <a:lnTo>
                    <a:pt x="11734" y="241523"/>
                  </a:lnTo>
                  <a:lnTo>
                    <a:pt x="14770" y="246438"/>
                  </a:lnTo>
                  <a:lnTo>
                    <a:pt x="20802" y="257754"/>
                  </a:lnTo>
                  <a:lnTo>
                    <a:pt x="41498" y="310200"/>
                  </a:lnTo>
                  <a:lnTo>
                    <a:pt x="50914" y="351442"/>
                  </a:lnTo>
                  <a:lnTo>
                    <a:pt x="54938" y="393576"/>
                  </a:lnTo>
                  <a:lnTo>
                    <a:pt x="54895" y="414748"/>
                  </a:lnTo>
                  <a:lnTo>
                    <a:pt x="53467" y="435871"/>
                  </a:lnTo>
                  <a:lnTo>
                    <a:pt x="49612" y="476280"/>
                  </a:lnTo>
                  <a:lnTo>
                    <a:pt x="46791" y="498715"/>
                  </a:lnTo>
                  <a:lnTo>
                    <a:pt x="43281" y="516212"/>
                  </a:lnTo>
                  <a:lnTo>
                    <a:pt x="246583" y="517926"/>
                  </a:lnTo>
                  <a:lnTo>
                    <a:pt x="239866" y="482153"/>
                  </a:lnTo>
                  <a:lnTo>
                    <a:pt x="236734" y="448435"/>
                  </a:lnTo>
                  <a:lnTo>
                    <a:pt x="237392" y="415560"/>
                  </a:lnTo>
                  <a:lnTo>
                    <a:pt x="243720" y="374614"/>
                  </a:lnTo>
                  <a:lnTo>
                    <a:pt x="257804" y="332559"/>
                  </a:lnTo>
                  <a:lnTo>
                    <a:pt x="277712" y="296185"/>
                  </a:lnTo>
                  <a:lnTo>
                    <a:pt x="299402" y="269616"/>
                  </a:lnTo>
                  <a:lnTo>
                    <a:pt x="303822" y="262288"/>
                  </a:lnTo>
                  <a:lnTo>
                    <a:pt x="304292" y="260332"/>
                  </a:lnTo>
                  <a:lnTo>
                    <a:pt x="307822" y="250477"/>
                  </a:lnTo>
                  <a:lnTo>
                    <a:pt x="312496" y="243238"/>
                  </a:lnTo>
                  <a:lnTo>
                    <a:pt x="315556" y="235338"/>
                  </a:lnTo>
                  <a:lnTo>
                    <a:pt x="326392" y="190588"/>
                  </a:lnTo>
                  <a:lnTo>
                    <a:pt x="325572" y="144432"/>
                  </a:lnTo>
                  <a:lnTo>
                    <a:pt x="313201" y="100057"/>
                  </a:lnTo>
                  <a:lnTo>
                    <a:pt x="289382" y="60650"/>
                  </a:lnTo>
                  <a:lnTo>
                    <a:pt x="250853" y="26820"/>
                  </a:lnTo>
                  <a:lnTo>
                    <a:pt x="203876" y="6069"/>
                  </a:lnTo>
                  <a:lnTo>
                    <a:pt x="153093"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15" name="object 30">
              <a:extLst>
                <a:ext uri="{FF2B5EF4-FFF2-40B4-BE49-F238E27FC236}">
                  <a16:creationId xmlns:a16="http://schemas.microsoft.com/office/drawing/2014/main" id="{3F0C45F1-417C-BE46-97B2-604C3A4DB6A5}"/>
                </a:ext>
              </a:extLst>
            </p:cNvPr>
            <p:cNvSpPr/>
            <p:nvPr/>
          </p:nvSpPr>
          <p:spPr>
            <a:xfrm>
              <a:off x="4658969" y="6033935"/>
              <a:ext cx="391160" cy="571500"/>
            </a:xfrm>
            <a:custGeom>
              <a:avLst/>
              <a:gdLst/>
              <a:ahLst/>
              <a:cxnLst/>
              <a:rect l="l" t="t" r="r" b="b"/>
              <a:pathLst>
                <a:path w="391160" h="571500">
                  <a:moveTo>
                    <a:pt x="70319" y="548513"/>
                  </a:moveTo>
                  <a:lnTo>
                    <a:pt x="69481" y="551180"/>
                  </a:lnTo>
                  <a:lnTo>
                    <a:pt x="70319" y="548513"/>
                  </a:lnTo>
                  <a:close/>
                </a:path>
                <a:path w="391160" h="571500">
                  <a:moveTo>
                    <a:pt x="74790" y="535432"/>
                  </a:moveTo>
                  <a:lnTo>
                    <a:pt x="74269" y="537171"/>
                  </a:lnTo>
                  <a:lnTo>
                    <a:pt x="74574" y="536308"/>
                  </a:lnTo>
                  <a:lnTo>
                    <a:pt x="74790" y="535432"/>
                  </a:lnTo>
                  <a:close/>
                </a:path>
                <a:path w="391160" h="571500">
                  <a:moveTo>
                    <a:pt x="77762" y="524624"/>
                  </a:moveTo>
                  <a:lnTo>
                    <a:pt x="77685" y="524878"/>
                  </a:lnTo>
                  <a:lnTo>
                    <a:pt x="77736" y="524738"/>
                  </a:lnTo>
                  <a:close/>
                </a:path>
                <a:path w="391160" h="571500">
                  <a:moveTo>
                    <a:pt x="79971" y="515620"/>
                  </a:moveTo>
                  <a:lnTo>
                    <a:pt x="79667" y="516864"/>
                  </a:lnTo>
                  <a:lnTo>
                    <a:pt x="79794" y="516445"/>
                  </a:lnTo>
                  <a:lnTo>
                    <a:pt x="79971" y="515620"/>
                  </a:lnTo>
                  <a:close/>
                </a:path>
                <a:path w="391160" h="571500">
                  <a:moveTo>
                    <a:pt x="80772" y="513080"/>
                  </a:moveTo>
                  <a:lnTo>
                    <a:pt x="79794" y="516445"/>
                  </a:lnTo>
                  <a:lnTo>
                    <a:pt x="77762" y="525780"/>
                  </a:lnTo>
                  <a:lnTo>
                    <a:pt x="80429" y="514350"/>
                  </a:lnTo>
                  <a:lnTo>
                    <a:pt x="80772" y="513080"/>
                  </a:lnTo>
                  <a:close/>
                </a:path>
                <a:path w="391160" h="571500">
                  <a:moveTo>
                    <a:pt x="81432" y="550735"/>
                  </a:moveTo>
                  <a:lnTo>
                    <a:pt x="77228" y="550049"/>
                  </a:lnTo>
                  <a:lnTo>
                    <a:pt x="75387" y="549770"/>
                  </a:lnTo>
                  <a:lnTo>
                    <a:pt x="81432" y="550735"/>
                  </a:lnTo>
                  <a:close/>
                </a:path>
                <a:path w="391160" h="571500">
                  <a:moveTo>
                    <a:pt x="202692" y="567690"/>
                  </a:moveTo>
                  <a:lnTo>
                    <a:pt x="198170" y="566978"/>
                  </a:lnTo>
                  <a:lnTo>
                    <a:pt x="199644" y="567690"/>
                  </a:lnTo>
                  <a:lnTo>
                    <a:pt x="202692" y="567690"/>
                  </a:lnTo>
                  <a:close/>
                </a:path>
                <a:path w="391160" h="571500">
                  <a:moveTo>
                    <a:pt x="282384" y="312420"/>
                  </a:moveTo>
                  <a:lnTo>
                    <a:pt x="281038" y="312420"/>
                  </a:lnTo>
                  <a:lnTo>
                    <a:pt x="281419" y="313994"/>
                  </a:lnTo>
                  <a:lnTo>
                    <a:pt x="282384" y="312420"/>
                  </a:lnTo>
                  <a:close/>
                </a:path>
                <a:path w="391160" h="571500">
                  <a:moveTo>
                    <a:pt x="302590" y="281940"/>
                  </a:moveTo>
                  <a:lnTo>
                    <a:pt x="302425" y="283210"/>
                  </a:lnTo>
                  <a:lnTo>
                    <a:pt x="302475" y="283019"/>
                  </a:lnTo>
                  <a:lnTo>
                    <a:pt x="302590" y="281940"/>
                  </a:lnTo>
                  <a:close/>
                </a:path>
                <a:path w="391160" h="571500">
                  <a:moveTo>
                    <a:pt x="390867" y="199390"/>
                  </a:moveTo>
                  <a:lnTo>
                    <a:pt x="386829" y="161290"/>
                  </a:lnTo>
                  <a:lnTo>
                    <a:pt x="374472" y="120650"/>
                  </a:lnTo>
                  <a:lnTo>
                    <a:pt x="352463" y="81280"/>
                  </a:lnTo>
                  <a:lnTo>
                    <a:pt x="350443" y="78740"/>
                  </a:lnTo>
                  <a:lnTo>
                    <a:pt x="348424" y="76200"/>
                  </a:lnTo>
                  <a:lnTo>
                    <a:pt x="344385" y="71120"/>
                  </a:lnTo>
                  <a:lnTo>
                    <a:pt x="338251" y="63500"/>
                  </a:lnTo>
                  <a:lnTo>
                    <a:pt x="330669" y="54610"/>
                  </a:lnTo>
                  <a:lnTo>
                    <a:pt x="322414" y="46990"/>
                  </a:lnTo>
                  <a:lnTo>
                    <a:pt x="319697" y="44450"/>
                  </a:lnTo>
                  <a:lnTo>
                    <a:pt x="314274" y="39370"/>
                  </a:lnTo>
                  <a:lnTo>
                    <a:pt x="319595" y="44450"/>
                  </a:lnTo>
                  <a:lnTo>
                    <a:pt x="316763" y="44450"/>
                  </a:lnTo>
                  <a:lnTo>
                    <a:pt x="312343" y="40640"/>
                  </a:lnTo>
                  <a:lnTo>
                    <a:pt x="296151" y="29210"/>
                  </a:lnTo>
                  <a:lnTo>
                    <a:pt x="293395" y="29210"/>
                  </a:lnTo>
                  <a:lnTo>
                    <a:pt x="288264" y="26670"/>
                  </a:lnTo>
                  <a:lnTo>
                    <a:pt x="283781" y="24130"/>
                  </a:lnTo>
                  <a:lnTo>
                    <a:pt x="265290" y="16510"/>
                  </a:lnTo>
                  <a:lnTo>
                    <a:pt x="253339" y="11430"/>
                  </a:lnTo>
                  <a:lnTo>
                    <a:pt x="238975" y="7620"/>
                  </a:lnTo>
                  <a:lnTo>
                    <a:pt x="222478" y="3810"/>
                  </a:lnTo>
                  <a:lnTo>
                    <a:pt x="204228" y="1270"/>
                  </a:lnTo>
                  <a:lnTo>
                    <a:pt x="184632" y="0"/>
                  </a:lnTo>
                  <a:lnTo>
                    <a:pt x="164249" y="1270"/>
                  </a:lnTo>
                  <a:lnTo>
                    <a:pt x="123507" y="11430"/>
                  </a:lnTo>
                  <a:lnTo>
                    <a:pt x="87693" y="29210"/>
                  </a:lnTo>
                  <a:lnTo>
                    <a:pt x="50114" y="59690"/>
                  </a:lnTo>
                  <a:lnTo>
                    <a:pt x="19265" y="106680"/>
                  </a:lnTo>
                  <a:lnTo>
                    <a:pt x="7467" y="139700"/>
                  </a:lnTo>
                  <a:lnTo>
                    <a:pt x="7556" y="137160"/>
                  </a:lnTo>
                  <a:lnTo>
                    <a:pt x="241" y="181610"/>
                  </a:lnTo>
                  <a:lnTo>
                    <a:pt x="0" y="195580"/>
                  </a:lnTo>
                  <a:lnTo>
                    <a:pt x="584" y="208280"/>
                  </a:lnTo>
                  <a:lnTo>
                    <a:pt x="7683" y="248920"/>
                  </a:lnTo>
                  <a:lnTo>
                    <a:pt x="8801" y="252730"/>
                  </a:lnTo>
                  <a:lnTo>
                    <a:pt x="11328" y="261620"/>
                  </a:lnTo>
                  <a:lnTo>
                    <a:pt x="11887" y="262890"/>
                  </a:lnTo>
                  <a:lnTo>
                    <a:pt x="12471" y="265430"/>
                  </a:lnTo>
                  <a:lnTo>
                    <a:pt x="13677" y="271780"/>
                  </a:lnTo>
                  <a:lnTo>
                    <a:pt x="14541" y="275590"/>
                  </a:lnTo>
                  <a:lnTo>
                    <a:pt x="15316" y="278130"/>
                  </a:lnTo>
                  <a:lnTo>
                    <a:pt x="19342" y="288290"/>
                  </a:lnTo>
                  <a:lnTo>
                    <a:pt x="21285" y="290830"/>
                  </a:lnTo>
                  <a:lnTo>
                    <a:pt x="22669" y="293370"/>
                  </a:lnTo>
                  <a:lnTo>
                    <a:pt x="25247" y="297180"/>
                  </a:lnTo>
                  <a:lnTo>
                    <a:pt x="27051" y="300990"/>
                  </a:lnTo>
                  <a:lnTo>
                    <a:pt x="28448" y="303530"/>
                  </a:lnTo>
                  <a:lnTo>
                    <a:pt x="27266" y="300990"/>
                  </a:lnTo>
                  <a:lnTo>
                    <a:pt x="32702" y="309880"/>
                  </a:lnTo>
                  <a:lnTo>
                    <a:pt x="35331" y="314960"/>
                  </a:lnTo>
                  <a:lnTo>
                    <a:pt x="37172" y="320040"/>
                  </a:lnTo>
                  <a:lnTo>
                    <a:pt x="40220" y="327660"/>
                  </a:lnTo>
                  <a:lnTo>
                    <a:pt x="41148" y="325120"/>
                  </a:lnTo>
                  <a:lnTo>
                    <a:pt x="48526" y="339090"/>
                  </a:lnTo>
                  <a:lnTo>
                    <a:pt x="50634" y="345440"/>
                  </a:lnTo>
                  <a:lnTo>
                    <a:pt x="50215" y="345440"/>
                  </a:lnTo>
                  <a:lnTo>
                    <a:pt x="53619" y="353060"/>
                  </a:lnTo>
                  <a:lnTo>
                    <a:pt x="57759" y="364490"/>
                  </a:lnTo>
                  <a:lnTo>
                    <a:pt x="61810" y="375920"/>
                  </a:lnTo>
                  <a:lnTo>
                    <a:pt x="64998" y="388620"/>
                  </a:lnTo>
                  <a:lnTo>
                    <a:pt x="64147" y="387350"/>
                  </a:lnTo>
                  <a:lnTo>
                    <a:pt x="66903" y="398780"/>
                  </a:lnTo>
                  <a:lnTo>
                    <a:pt x="72250" y="441960"/>
                  </a:lnTo>
                  <a:lnTo>
                    <a:pt x="72478" y="449580"/>
                  </a:lnTo>
                  <a:lnTo>
                    <a:pt x="72453" y="467360"/>
                  </a:lnTo>
                  <a:lnTo>
                    <a:pt x="72364" y="472440"/>
                  </a:lnTo>
                  <a:lnTo>
                    <a:pt x="72034" y="516216"/>
                  </a:lnTo>
                  <a:lnTo>
                    <a:pt x="71132" y="535940"/>
                  </a:lnTo>
                  <a:lnTo>
                    <a:pt x="71031" y="541020"/>
                  </a:lnTo>
                  <a:lnTo>
                    <a:pt x="70853" y="543560"/>
                  </a:lnTo>
                  <a:lnTo>
                    <a:pt x="70751" y="546100"/>
                  </a:lnTo>
                  <a:lnTo>
                    <a:pt x="70319" y="548513"/>
                  </a:lnTo>
                  <a:lnTo>
                    <a:pt x="73113" y="540816"/>
                  </a:lnTo>
                  <a:lnTo>
                    <a:pt x="73240" y="540397"/>
                  </a:lnTo>
                  <a:lnTo>
                    <a:pt x="73533" y="539635"/>
                  </a:lnTo>
                  <a:lnTo>
                    <a:pt x="74269" y="537171"/>
                  </a:lnTo>
                  <a:lnTo>
                    <a:pt x="73952" y="538073"/>
                  </a:lnTo>
                  <a:lnTo>
                    <a:pt x="74917" y="534911"/>
                  </a:lnTo>
                  <a:lnTo>
                    <a:pt x="74790" y="535432"/>
                  </a:lnTo>
                  <a:lnTo>
                    <a:pt x="75768" y="532130"/>
                  </a:lnTo>
                  <a:lnTo>
                    <a:pt x="77685" y="524878"/>
                  </a:lnTo>
                  <a:lnTo>
                    <a:pt x="77000" y="527164"/>
                  </a:lnTo>
                  <a:lnTo>
                    <a:pt x="78435" y="521563"/>
                  </a:lnTo>
                  <a:lnTo>
                    <a:pt x="80378" y="513080"/>
                  </a:lnTo>
                  <a:lnTo>
                    <a:pt x="80581" y="511810"/>
                  </a:lnTo>
                  <a:lnTo>
                    <a:pt x="80378" y="513080"/>
                  </a:lnTo>
                  <a:lnTo>
                    <a:pt x="78435" y="521563"/>
                  </a:lnTo>
                  <a:lnTo>
                    <a:pt x="77762" y="524510"/>
                  </a:lnTo>
                  <a:lnTo>
                    <a:pt x="79654" y="516890"/>
                  </a:lnTo>
                  <a:lnTo>
                    <a:pt x="79806" y="516216"/>
                  </a:lnTo>
                  <a:lnTo>
                    <a:pt x="79959" y="515620"/>
                  </a:lnTo>
                  <a:lnTo>
                    <a:pt x="80010" y="515340"/>
                  </a:lnTo>
                  <a:lnTo>
                    <a:pt x="80797" y="511810"/>
                  </a:lnTo>
                  <a:lnTo>
                    <a:pt x="83388" y="500380"/>
                  </a:lnTo>
                  <a:lnTo>
                    <a:pt x="84328" y="495300"/>
                  </a:lnTo>
                  <a:lnTo>
                    <a:pt x="84696" y="494030"/>
                  </a:lnTo>
                  <a:lnTo>
                    <a:pt x="85128" y="494030"/>
                  </a:lnTo>
                  <a:lnTo>
                    <a:pt x="86271" y="488950"/>
                  </a:lnTo>
                  <a:lnTo>
                    <a:pt x="94475" y="444500"/>
                  </a:lnTo>
                  <a:lnTo>
                    <a:pt x="96964" y="401320"/>
                  </a:lnTo>
                  <a:lnTo>
                    <a:pt x="96939" y="398780"/>
                  </a:lnTo>
                  <a:lnTo>
                    <a:pt x="96100" y="388620"/>
                  </a:lnTo>
                  <a:lnTo>
                    <a:pt x="93268" y="354330"/>
                  </a:lnTo>
                  <a:lnTo>
                    <a:pt x="86385" y="325120"/>
                  </a:lnTo>
                  <a:lnTo>
                    <a:pt x="82499" y="308610"/>
                  </a:lnTo>
                  <a:lnTo>
                    <a:pt x="82435" y="307340"/>
                  </a:lnTo>
                  <a:lnTo>
                    <a:pt x="82969" y="308610"/>
                  </a:lnTo>
                  <a:lnTo>
                    <a:pt x="83654" y="309880"/>
                  </a:lnTo>
                  <a:lnTo>
                    <a:pt x="82740" y="307340"/>
                  </a:lnTo>
                  <a:lnTo>
                    <a:pt x="81343" y="303441"/>
                  </a:lnTo>
                  <a:lnTo>
                    <a:pt x="80441" y="300990"/>
                  </a:lnTo>
                  <a:lnTo>
                    <a:pt x="79032" y="297180"/>
                  </a:lnTo>
                  <a:lnTo>
                    <a:pt x="76581" y="290830"/>
                  </a:lnTo>
                  <a:lnTo>
                    <a:pt x="68821" y="271780"/>
                  </a:lnTo>
                  <a:lnTo>
                    <a:pt x="65354" y="265430"/>
                  </a:lnTo>
                  <a:lnTo>
                    <a:pt x="65265" y="264490"/>
                  </a:lnTo>
                  <a:lnTo>
                    <a:pt x="66713" y="264160"/>
                  </a:lnTo>
                  <a:lnTo>
                    <a:pt x="66941" y="262890"/>
                  </a:lnTo>
                  <a:lnTo>
                    <a:pt x="66649" y="260350"/>
                  </a:lnTo>
                  <a:lnTo>
                    <a:pt x="66344" y="257810"/>
                  </a:lnTo>
                  <a:lnTo>
                    <a:pt x="66179" y="254000"/>
                  </a:lnTo>
                  <a:lnTo>
                    <a:pt x="64160" y="245110"/>
                  </a:lnTo>
                  <a:lnTo>
                    <a:pt x="63207" y="241300"/>
                  </a:lnTo>
                  <a:lnTo>
                    <a:pt x="62077" y="234950"/>
                  </a:lnTo>
                  <a:lnTo>
                    <a:pt x="61442" y="230022"/>
                  </a:lnTo>
                  <a:lnTo>
                    <a:pt x="61442" y="265328"/>
                  </a:lnTo>
                  <a:lnTo>
                    <a:pt x="61315" y="265430"/>
                  </a:lnTo>
                  <a:lnTo>
                    <a:pt x="60972" y="265430"/>
                  </a:lnTo>
                  <a:lnTo>
                    <a:pt x="61442" y="265328"/>
                  </a:lnTo>
                  <a:lnTo>
                    <a:pt x="61442" y="230022"/>
                  </a:lnTo>
                  <a:lnTo>
                    <a:pt x="60769" y="224790"/>
                  </a:lnTo>
                  <a:lnTo>
                    <a:pt x="60464" y="220980"/>
                  </a:lnTo>
                  <a:lnTo>
                    <a:pt x="60083" y="213360"/>
                  </a:lnTo>
                  <a:lnTo>
                    <a:pt x="60147" y="203200"/>
                  </a:lnTo>
                  <a:lnTo>
                    <a:pt x="60223" y="200660"/>
                  </a:lnTo>
                  <a:lnTo>
                    <a:pt x="60655" y="194310"/>
                  </a:lnTo>
                  <a:lnTo>
                    <a:pt x="61341" y="187960"/>
                  </a:lnTo>
                  <a:lnTo>
                    <a:pt x="62344" y="182880"/>
                  </a:lnTo>
                  <a:lnTo>
                    <a:pt x="60261" y="181610"/>
                  </a:lnTo>
                  <a:lnTo>
                    <a:pt x="62026" y="175260"/>
                  </a:lnTo>
                  <a:lnTo>
                    <a:pt x="63347" y="172720"/>
                  </a:lnTo>
                  <a:lnTo>
                    <a:pt x="64668" y="171450"/>
                  </a:lnTo>
                  <a:lnTo>
                    <a:pt x="66421" y="165100"/>
                  </a:lnTo>
                  <a:lnTo>
                    <a:pt x="66763" y="160020"/>
                  </a:lnTo>
                  <a:lnTo>
                    <a:pt x="69634" y="152400"/>
                  </a:lnTo>
                  <a:lnTo>
                    <a:pt x="73025" y="146050"/>
                  </a:lnTo>
                  <a:lnTo>
                    <a:pt x="74904" y="140970"/>
                  </a:lnTo>
                  <a:lnTo>
                    <a:pt x="75095" y="142240"/>
                  </a:lnTo>
                  <a:lnTo>
                    <a:pt x="75717" y="140970"/>
                  </a:lnTo>
                  <a:lnTo>
                    <a:pt x="76339" y="139700"/>
                  </a:lnTo>
                  <a:lnTo>
                    <a:pt x="78193" y="135890"/>
                  </a:lnTo>
                  <a:lnTo>
                    <a:pt x="79082" y="137160"/>
                  </a:lnTo>
                  <a:lnTo>
                    <a:pt x="78689" y="135890"/>
                  </a:lnTo>
                  <a:lnTo>
                    <a:pt x="78295" y="134620"/>
                  </a:lnTo>
                  <a:lnTo>
                    <a:pt x="81978" y="132080"/>
                  </a:lnTo>
                  <a:lnTo>
                    <a:pt x="83185" y="129540"/>
                  </a:lnTo>
                  <a:lnTo>
                    <a:pt x="83794" y="128270"/>
                  </a:lnTo>
                  <a:lnTo>
                    <a:pt x="84137" y="127000"/>
                  </a:lnTo>
                  <a:lnTo>
                    <a:pt x="82715" y="128270"/>
                  </a:lnTo>
                  <a:lnTo>
                    <a:pt x="81597" y="129540"/>
                  </a:lnTo>
                  <a:lnTo>
                    <a:pt x="83032" y="127000"/>
                  </a:lnTo>
                  <a:lnTo>
                    <a:pt x="84632" y="124460"/>
                  </a:lnTo>
                  <a:lnTo>
                    <a:pt x="86283" y="121920"/>
                  </a:lnTo>
                  <a:lnTo>
                    <a:pt x="88950" y="119380"/>
                  </a:lnTo>
                  <a:lnTo>
                    <a:pt x="90462" y="119380"/>
                  </a:lnTo>
                  <a:lnTo>
                    <a:pt x="88315" y="121920"/>
                  </a:lnTo>
                  <a:lnTo>
                    <a:pt x="90652" y="119380"/>
                  </a:lnTo>
                  <a:lnTo>
                    <a:pt x="119354" y="95250"/>
                  </a:lnTo>
                  <a:lnTo>
                    <a:pt x="129184" y="88900"/>
                  </a:lnTo>
                  <a:lnTo>
                    <a:pt x="139763" y="83820"/>
                  </a:lnTo>
                  <a:lnTo>
                    <a:pt x="150825" y="80010"/>
                  </a:lnTo>
                  <a:lnTo>
                    <a:pt x="162128" y="77470"/>
                  </a:lnTo>
                  <a:lnTo>
                    <a:pt x="173570" y="76200"/>
                  </a:lnTo>
                  <a:lnTo>
                    <a:pt x="184759" y="76200"/>
                  </a:lnTo>
                  <a:lnTo>
                    <a:pt x="195313" y="77470"/>
                  </a:lnTo>
                  <a:lnTo>
                    <a:pt x="204939" y="78740"/>
                  </a:lnTo>
                  <a:lnTo>
                    <a:pt x="213321" y="80010"/>
                  </a:lnTo>
                  <a:lnTo>
                    <a:pt x="220243" y="82550"/>
                  </a:lnTo>
                  <a:lnTo>
                    <a:pt x="225475" y="83820"/>
                  </a:lnTo>
                  <a:lnTo>
                    <a:pt x="224269" y="82550"/>
                  </a:lnTo>
                  <a:lnTo>
                    <a:pt x="221780" y="81280"/>
                  </a:lnTo>
                  <a:lnTo>
                    <a:pt x="219367" y="80010"/>
                  </a:lnTo>
                  <a:lnTo>
                    <a:pt x="216890" y="78740"/>
                  </a:lnTo>
                  <a:lnTo>
                    <a:pt x="214477" y="78740"/>
                  </a:lnTo>
                  <a:lnTo>
                    <a:pt x="213360" y="76200"/>
                  </a:lnTo>
                  <a:lnTo>
                    <a:pt x="220103" y="76200"/>
                  </a:lnTo>
                  <a:lnTo>
                    <a:pt x="222465" y="80010"/>
                  </a:lnTo>
                  <a:lnTo>
                    <a:pt x="225679" y="78740"/>
                  </a:lnTo>
                  <a:lnTo>
                    <a:pt x="226809" y="83820"/>
                  </a:lnTo>
                  <a:lnTo>
                    <a:pt x="238912" y="85090"/>
                  </a:lnTo>
                  <a:lnTo>
                    <a:pt x="241401" y="91440"/>
                  </a:lnTo>
                  <a:lnTo>
                    <a:pt x="244055" y="90170"/>
                  </a:lnTo>
                  <a:lnTo>
                    <a:pt x="244792" y="90170"/>
                  </a:lnTo>
                  <a:lnTo>
                    <a:pt x="245554" y="91440"/>
                  </a:lnTo>
                  <a:lnTo>
                    <a:pt x="246240" y="92710"/>
                  </a:lnTo>
                  <a:lnTo>
                    <a:pt x="258953" y="97790"/>
                  </a:lnTo>
                  <a:lnTo>
                    <a:pt x="261124" y="100330"/>
                  </a:lnTo>
                  <a:lnTo>
                    <a:pt x="271627" y="109220"/>
                  </a:lnTo>
                  <a:lnTo>
                    <a:pt x="284365" y="120650"/>
                  </a:lnTo>
                  <a:lnTo>
                    <a:pt x="288759" y="124460"/>
                  </a:lnTo>
                  <a:lnTo>
                    <a:pt x="291973" y="129540"/>
                  </a:lnTo>
                  <a:lnTo>
                    <a:pt x="291350" y="128270"/>
                  </a:lnTo>
                  <a:lnTo>
                    <a:pt x="290753" y="125730"/>
                  </a:lnTo>
                  <a:lnTo>
                    <a:pt x="293293" y="128270"/>
                  </a:lnTo>
                  <a:lnTo>
                    <a:pt x="292633" y="128270"/>
                  </a:lnTo>
                  <a:lnTo>
                    <a:pt x="296087" y="133350"/>
                  </a:lnTo>
                  <a:lnTo>
                    <a:pt x="297700" y="134620"/>
                  </a:lnTo>
                  <a:lnTo>
                    <a:pt x="299402" y="137160"/>
                  </a:lnTo>
                  <a:lnTo>
                    <a:pt x="298983" y="138430"/>
                  </a:lnTo>
                  <a:lnTo>
                    <a:pt x="301155" y="140970"/>
                  </a:lnTo>
                  <a:lnTo>
                    <a:pt x="305854" y="152400"/>
                  </a:lnTo>
                  <a:lnTo>
                    <a:pt x="306260" y="150012"/>
                  </a:lnTo>
                  <a:lnTo>
                    <a:pt x="309841" y="161290"/>
                  </a:lnTo>
                  <a:lnTo>
                    <a:pt x="309130" y="160020"/>
                  </a:lnTo>
                  <a:lnTo>
                    <a:pt x="306273" y="154940"/>
                  </a:lnTo>
                  <a:lnTo>
                    <a:pt x="307632" y="158750"/>
                  </a:lnTo>
                  <a:lnTo>
                    <a:pt x="308127" y="162560"/>
                  </a:lnTo>
                  <a:lnTo>
                    <a:pt x="309626" y="163830"/>
                  </a:lnTo>
                  <a:lnTo>
                    <a:pt x="308838" y="160020"/>
                  </a:lnTo>
                  <a:lnTo>
                    <a:pt x="311289" y="167640"/>
                  </a:lnTo>
                  <a:lnTo>
                    <a:pt x="313956" y="180340"/>
                  </a:lnTo>
                  <a:lnTo>
                    <a:pt x="315963" y="186690"/>
                  </a:lnTo>
                  <a:lnTo>
                    <a:pt x="316064" y="185420"/>
                  </a:lnTo>
                  <a:lnTo>
                    <a:pt x="316344" y="182880"/>
                  </a:lnTo>
                  <a:lnTo>
                    <a:pt x="316318" y="181610"/>
                  </a:lnTo>
                  <a:lnTo>
                    <a:pt x="317779" y="189230"/>
                  </a:lnTo>
                  <a:lnTo>
                    <a:pt x="318490" y="195580"/>
                  </a:lnTo>
                  <a:lnTo>
                    <a:pt x="315988" y="199390"/>
                  </a:lnTo>
                  <a:lnTo>
                    <a:pt x="315480" y="195580"/>
                  </a:lnTo>
                  <a:lnTo>
                    <a:pt x="315175" y="193040"/>
                  </a:lnTo>
                  <a:lnTo>
                    <a:pt x="314566" y="190500"/>
                  </a:lnTo>
                  <a:lnTo>
                    <a:pt x="315328" y="199390"/>
                  </a:lnTo>
                  <a:lnTo>
                    <a:pt x="315760" y="207010"/>
                  </a:lnTo>
                  <a:lnTo>
                    <a:pt x="316420" y="222250"/>
                  </a:lnTo>
                  <a:lnTo>
                    <a:pt x="316636" y="220980"/>
                  </a:lnTo>
                  <a:lnTo>
                    <a:pt x="316750" y="219710"/>
                  </a:lnTo>
                  <a:lnTo>
                    <a:pt x="316788" y="218440"/>
                  </a:lnTo>
                  <a:lnTo>
                    <a:pt x="316877" y="219710"/>
                  </a:lnTo>
                  <a:lnTo>
                    <a:pt x="313537" y="250190"/>
                  </a:lnTo>
                  <a:lnTo>
                    <a:pt x="311848" y="257810"/>
                  </a:lnTo>
                  <a:lnTo>
                    <a:pt x="311645" y="259080"/>
                  </a:lnTo>
                  <a:lnTo>
                    <a:pt x="308927" y="265430"/>
                  </a:lnTo>
                  <a:lnTo>
                    <a:pt x="306997" y="270510"/>
                  </a:lnTo>
                  <a:lnTo>
                    <a:pt x="304990" y="275590"/>
                  </a:lnTo>
                  <a:lnTo>
                    <a:pt x="303034" y="280670"/>
                  </a:lnTo>
                  <a:lnTo>
                    <a:pt x="302475" y="283019"/>
                  </a:lnTo>
                  <a:lnTo>
                    <a:pt x="302450" y="283210"/>
                  </a:lnTo>
                  <a:lnTo>
                    <a:pt x="302209" y="284480"/>
                  </a:lnTo>
                  <a:lnTo>
                    <a:pt x="301739" y="284480"/>
                  </a:lnTo>
                  <a:lnTo>
                    <a:pt x="301472" y="285750"/>
                  </a:lnTo>
                  <a:lnTo>
                    <a:pt x="301307" y="285750"/>
                  </a:lnTo>
                  <a:lnTo>
                    <a:pt x="295922" y="293370"/>
                  </a:lnTo>
                  <a:lnTo>
                    <a:pt x="294284" y="294640"/>
                  </a:lnTo>
                  <a:lnTo>
                    <a:pt x="286981" y="306070"/>
                  </a:lnTo>
                  <a:lnTo>
                    <a:pt x="284314" y="311150"/>
                  </a:lnTo>
                  <a:lnTo>
                    <a:pt x="283070" y="314960"/>
                  </a:lnTo>
                  <a:lnTo>
                    <a:pt x="288886" y="308610"/>
                  </a:lnTo>
                  <a:lnTo>
                    <a:pt x="286562" y="313690"/>
                  </a:lnTo>
                  <a:lnTo>
                    <a:pt x="284378" y="317500"/>
                  </a:lnTo>
                  <a:lnTo>
                    <a:pt x="283044" y="320763"/>
                  </a:lnTo>
                  <a:lnTo>
                    <a:pt x="281419" y="313994"/>
                  </a:lnTo>
                  <a:lnTo>
                    <a:pt x="261937" y="351790"/>
                  </a:lnTo>
                  <a:lnTo>
                    <a:pt x="249720" y="389801"/>
                  </a:lnTo>
                  <a:lnTo>
                    <a:pt x="249720" y="533400"/>
                  </a:lnTo>
                  <a:lnTo>
                    <a:pt x="249021" y="532650"/>
                  </a:lnTo>
                  <a:lnTo>
                    <a:pt x="249097" y="532130"/>
                  </a:lnTo>
                  <a:lnTo>
                    <a:pt x="249262" y="530860"/>
                  </a:lnTo>
                  <a:lnTo>
                    <a:pt x="249720" y="533400"/>
                  </a:lnTo>
                  <a:lnTo>
                    <a:pt x="249720" y="389801"/>
                  </a:lnTo>
                  <a:lnTo>
                    <a:pt x="242481" y="435610"/>
                  </a:lnTo>
                  <a:lnTo>
                    <a:pt x="241846" y="461010"/>
                  </a:lnTo>
                  <a:lnTo>
                    <a:pt x="241960" y="469900"/>
                  </a:lnTo>
                  <a:lnTo>
                    <a:pt x="246253" y="510540"/>
                  </a:lnTo>
                  <a:lnTo>
                    <a:pt x="249377" y="527050"/>
                  </a:lnTo>
                  <a:lnTo>
                    <a:pt x="249313" y="528320"/>
                  </a:lnTo>
                  <a:lnTo>
                    <a:pt x="249008" y="529590"/>
                  </a:lnTo>
                  <a:lnTo>
                    <a:pt x="248780" y="529590"/>
                  </a:lnTo>
                  <a:lnTo>
                    <a:pt x="248500" y="528320"/>
                  </a:lnTo>
                  <a:lnTo>
                    <a:pt x="247332" y="528320"/>
                  </a:lnTo>
                  <a:lnTo>
                    <a:pt x="248513" y="532130"/>
                  </a:lnTo>
                  <a:lnTo>
                    <a:pt x="248386" y="532130"/>
                  </a:lnTo>
                  <a:lnTo>
                    <a:pt x="248742" y="533400"/>
                  </a:lnTo>
                  <a:lnTo>
                    <a:pt x="248475" y="533400"/>
                  </a:lnTo>
                  <a:lnTo>
                    <a:pt x="249135" y="534670"/>
                  </a:lnTo>
                  <a:lnTo>
                    <a:pt x="249364" y="533400"/>
                  </a:lnTo>
                  <a:lnTo>
                    <a:pt x="251167" y="534670"/>
                  </a:lnTo>
                  <a:lnTo>
                    <a:pt x="252095" y="534670"/>
                  </a:lnTo>
                  <a:lnTo>
                    <a:pt x="252234" y="535940"/>
                  </a:lnTo>
                  <a:lnTo>
                    <a:pt x="253377" y="538480"/>
                  </a:lnTo>
                  <a:lnTo>
                    <a:pt x="251206" y="537210"/>
                  </a:lnTo>
                  <a:lnTo>
                    <a:pt x="250164" y="537210"/>
                  </a:lnTo>
                  <a:lnTo>
                    <a:pt x="249593" y="538480"/>
                  </a:lnTo>
                  <a:lnTo>
                    <a:pt x="244525" y="538480"/>
                  </a:lnTo>
                  <a:lnTo>
                    <a:pt x="242709" y="537210"/>
                  </a:lnTo>
                  <a:lnTo>
                    <a:pt x="238366" y="537210"/>
                  </a:lnTo>
                  <a:lnTo>
                    <a:pt x="229323" y="538480"/>
                  </a:lnTo>
                  <a:lnTo>
                    <a:pt x="210997" y="539750"/>
                  </a:lnTo>
                  <a:lnTo>
                    <a:pt x="180809" y="540816"/>
                  </a:lnTo>
                  <a:lnTo>
                    <a:pt x="184924" y="539750"/>
                  </a:lnTo>
                  <a:lnTo>
                    <a:pt x="181775" y="539750"/>
                  </a:lnTo>
                  <a:lnTo>
                    <a:pt x="177304" y="540931"/>
                  </a:lnTo>
                  <a:lnTo>
                    <a:pt x="174637" y="541020"/>
                  </a:lnTo>
                  <a:lnTo>
                    <a:pt x="168567" y="541020"/>
                  </a:lnTo>
                  <a:lnTo>
                    <a:pt x="154825" y="543560"/>
                  </a:lnTo>
                  <a:lnTo>
                    <a:pt x="140309" y="543560"/>
                  </a:lnTo>
                  <a:lnTo>
                    <a:pt x="126187" y="544830"/>
                  </a:lnTo>
                  <a:lnTo>
                    <a:pt x="113576" y="546100"/>
                  </a:lnTo>
                  <a:lnTo>
                    <a:pt x="112915" y="546100"/>
                  </a:lnTo>
                  <a:lnTo>
                    <a:pt x="104711" y="548640"/>
                  </a:lnTo>
                  <a:lnTo>
                    <a:pt x="88696" y="551180"/>
                  </a:lnTo>
                  <a:lnTo>
                    <a:pt x="81419" y="551180"/>
                  </a:lnTo>
                  <a:lnTo>
                    <a:pt x="80848" y="551180"/>
                  </a:lnTo>
                  <a:lnTo>
                    <a:pt x="76161" y="549910"/>
                  </a:lnTo>
                  <a:lnTo>
                    <a:pt x="72644" y="549910"/>
                  </a:lnTo>
                  <a:lnTo>
                    <a:pt x="85432" y="552450"/>
                  </a:lnTo>
                  <a:lnTo>
                    <a:pt x="86283" y="552450"/>
                  </a:lnTo>
                  <a:lnTo>
                    <a:pt x="94094" y="553173"/>
                  </a:lnTo>
                  <a:lnTo>
                    <a:pt x="97599" y="553720"/>
                  </a:lnTo>
                  <a:lnTo>
                    <a:pt x="100063" y="553720"/>
                  </a:lnTo>
                  <a:lnTo>
                    <a:pt x="100647" y="553720"/>
                  </a:lnTo>
                  <a:lnTo>
                    <a:pt x="100901" y="553720"/>
                  </a:lnTo>
                  <a:lnTo>
                    <a:pt x="104127" y="554990"/>
                  </a:lnTo>
                  <a:lnTo>
                    <a:pt x="105130" y="554990"/>
                  </a:lnTo>
                  <a:lnTo>
                    <a:pt x="109232" y="556260"/>
                  </a:lnTo>
                  <a:lnTo>
                    <a:pt x="115773" y="556260"/>
                  </a:lnTo>
                  <a:lnTo>
                    <a:pt x="124345" y="557530"/>
                  </a:lnTo>
                  <a:lnTo>
                    <a:pt x="131864" y="558800"/>
                  </a:lnTo>
                  <a:lnTo>
                    <a:pt x="131724" y="558800"/>
                  </a:lnTo>
                  <a:lnTo>
                    <a:pt x="144056" y="560070"/>
                  </a:lnTo>
                  <a:lnTo>
                    <a:pt x="164896" y="562610"/>
                  </a:lnTo>
                  <a:lnTo>
                    <a:pt x="176339" y="563880"/>
                  </a:lnTo>
                  <a:lnTo>
                    <a:pt x="174548" y="563880"/>
                  </a:lnTo>
                  <a:lnTo>
                    <a:pt x="179933" y="565150"/>
                  </a:lnTo>
                  <a:lnTo>
                    <a:pt x="194627" y="566420"/>
                  </a:lnTo>
                  <a:lnTo>
                    <a:pt x="198170" y="566978"/>
                  </a:lnTo>
                  <a:lnTo>
                    <a:pt x="197015" y="566420"/>
                  </a:lnTo>
                  <a:lnTo>
                    <a:pt x="203403" y="566420"/>
                  </a:lnTo>
                  <a:lnTo>
                    <a:pt x="211924" y="567690"/>
                  </a:lnTo>
                  <a:lnTo>
                    <a:pt x="219405" y="568960"/>
                  </a:lnTo>
                  <a:lnTo>
                    <a:pt x="226263" y="570230"/>
                  </a:lnTo>
                  <a:lnTo>
                    <a:pt x="241503" y="570230"/>
                  </a:lnTo>
                  <a:lnTo>
                    <a:pt x="259778" y="571500"/>
                  </a:lnTo>
                  <a:lnTo>
                    <a:pt x="271310" y="571500"/>
                  </a:lnTo>
                  <a:lnTo>
                    <a:pt x="295173" y="567690"/>
                  </a:lnTo>
                  <a:lnTo>
                    <a:pt x="297599" y="567690"/>
                  </a:lnTo>
                  <a:lnTo>
                    <a:pt x="297446" y="566420"/>
                  </a:lnTo>
                  <a:lnTo>
                    <a:pt x="295148" y="547370"/>
                  </a:lnTo>
                  <a:lnTo>
                    <a:pt x="294246" y="538480"/>
                  </a:lnTo>
                  <a:lnTo>
                    <a:pt x="293573" y="532130"/>
                  </a:lnTo>
                  <a:lnTo>
                    <a:pt x="293395" y="530860"/>
                  </a:lnTo>
                  <a:lnTo>
                    <a:pt x="293230" y="529590"/>
                  </a:lnTo>
                  <a:lnTo>
                    <a:pt x="290398" y="485140"/>
                  </a:lnTo>
                  <a:lnTo>
                    <a:pt x="290639" y="476250"/>
                  </a:lnTo>
                  <a:lnTo>
                    <a:pt x="296176" y="431800"/>
                  </a:lnTo>
                  <a:lnTo>
                    <a:pt x="298081" y="424180"/>
                  </a:lnTo>
                  <a:lnTo>
                    <a:pt x="300164" y="415290"/>
                  </a:lnTo>
                  <a:lnTo>
                    <a:pt x="302463" y="407670"/>
                  </a:lnTo>
                  <a:lnTo>
                    <a:pt x="304965" y="401320"/>
                  </a:lnTo>
                  <a:lnTo>
                    <a:pt x="307644" y="393700"/>
                  </a:lnTo>
                  <a:lnTo>
                    <a:pt x="313232" y="381000"/>
                  </a:lnTo>
                  <a:lnTo>
                    <a:pt x="318858" y="369570"/>
                  </a:lnTo>
                  <a:lnTo>
                    <a:pt x="324078" y="360680"/>
                  </a:lnTo>
                  <a:lnTo>
                    <a:pt x="328472" y="354330"/>
                  </a:lnTo>
                  <a:lnTo>
                    <a:pt x="327863" y="355600"/>
                  </a:lnTo>
                  <a:lnTo>
                    <a:pt x="328663" y="354330"/>
                  </a:lnTo>
                  <a:lnTo>
                    <a:pt x="331038" y="350520"/>
                  </a:lnTo>
                  <a:lnTo>
                    <a:pt x="334746" y="345440"/>
                  </a:lnTo>
                  <a:lnTo>
                    <a:pt x="339128" y="340360"/>
                  </a:lnTo>
                  <a:lnTo>
                    <a:pt x="344017" y="334010"/>
                  </a:lnTo>
                  <a:lnTo>
                    <a:pt x="345325" y="332740"/>
                  </a:lnTo>
                  <a:lnTo>
                    <a:pt x="346595" y="331470"/>
                  </a:lnTo>
                  <a:lnTo>
                    <a:pt x="364464" y="304800"/>
                  </a:lnTo>
                  <a:lnTo>
                    <a:pt x="364604" y="304800"/>
                  </a:lnTo>
                  <a:lnTo>
                    <a:pt x="364820" y="303720"/>
                  </a:lnTo>
                  <a:lnTo>
                    <a:pt x="368160" y="304800"/>
                  </a:lnTo>
                  <a:lnTo>
                    <a:pt x="364909" y="303530"/>
                  </a:lnTo>
                  <a:lnTo>
                    <a:pt x="365328" y="303530"/>
                  </a:lnTo>
                  <a:lnTo>
                    <a:pt x="364947" y="303441"/>
                  </a:lnTo>
                  <a:lnTo>
                    <a:pt x="365480" y="302260"/>
                  </a:lnTo>
                  <a:lnTo>
                    <a:pt x="366039" y="300990"/>
                  </a:lnTo>
                  <a:lnTo>
                    <a:pt x="372033" y="289560"/>
                  </a:lnTo>
                  <a:lnTo>
                    <a:pt x="373278" y="287020"/>
                  </a:lnTo>
                  <a:lnTo>
                    <a:pt x="377012" y="278130"/>
                  </a:lnTo>
                  <a:lnTo>
                    <a:pt x="378993" y="273050"/>
                  </a:lnTo>
                  <a:lnTo>
                    <a:pt x="381152" y="266700"/>
                  </a:lnTo>
                  <a:lnTo>
                    <a:pt x="382447" y="261620"/>
                  </a:lnTo>
                  <a:lnTo>
                    <a:pt x="384175" y="256540"/>
                  </a:lnTo>
                  <a:lnTo>
                    <a:pt x="387870" y="238760"/>
                  </a:lnTo>
                  <a:lnTo>
                    <a:pt x="390144" y="220980"/>
                  </a:lnTo>
                  <a:lnTo>
                    <a:pt x="390258" y="218440"/>
                  </a:lnTo>
                  <a:lnTo>
                    <a:pt x="390804" y="207010"/>
                  </a:lnTo>
                  <a:lnTo>
                    <a:pt x="390867" y="19939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16" name="object 31">
              <a:extLst>
                <a:ext uri="{FF2B5EF4-FFF2-40B4-BE49-F238E27FC236}">
                  <a16:creationId xmlns:a16="http://schemas.microsoft.com/office/drawing/2014/main" id="{07658BFB-4B43-614D-8AE6-B4154758CBB6}"/>
                </a:ext>
              </a:extLst>
            </p:cNvPr>
            <p:cNvSpPr/>
            <p:nvPr/>
          </p:nvSpPr>
          <p:spPr>
            <a:xfrm>
              <a:off x="4081066" y="3302391"/>
              <a:ext cx="1931670" cy="2821305"/>
            </a:xfrm>
            <a:custGeom>
              <a:avLst/>
              <a:gdLst/>
              <a:ahLst/>
              <a:cxnLst/>
              <a:rect l="l" t="t" r="r" b="b"/>
              <a:pathLst>
                <a:path w="1931670" h="2821304">
                  <a:moveTo>
                    <a:pt x="842162" y="0"/>
                  </a:moveTo>
                  <a:lnTo>
                    <a:pt x="870245" y="42364"/>
                  </a:lnTo>
                  <a:lnTo>
                    <a:pt x="897947" y="85353"/>
                  </a:lnTo>
                  <a:lnTo>
                    <a:pt x="924711" y="128966"/>
                  </a:lnTo>
                  <a:lnTo>
                    <a:pt x="949979" y="173204"/>
                  </a:lnTo>
                  <a:lnTo>
                    <a:pt x="973194" y="218066"/>
                  </a:lnTo>
                  <a:lnTo>
                    <a:pt x="993796" y="263552"/>
                  </a:lnTo>
                  <a:lnTo>
                    <a:pt x="1011230" y="309663"/>
                  </a:lnTo>
                  <a:lnTo>
                    <a:pt x="1024935" y="356397"/>
                  </a:lnTo>
                  <a:lnTo>
                    <a:pt x="1034356" y="403755"/>
                  </a:lnTo>
                  <a:lnTo>
                    <a:pt x="1038934" y="451736"/>
                  </a:lnTo>
                  <a:lnTo>
                    <a:pt x="1038111" y="500341"/>
                  </a:lnTo>
                  <a:lnTo>
                    <a:pt x="1032116" y="545678"/>
                  </a:lnTo>
                  <a:lnTo>
                    <a:pt x="1021356" y="589971"/>
                  </a:lnTo>
                  <a:lnTo>
                    <a:pt x="1006242" y="633201"/>
                  </a:lnTo>
                  <a:lnTo>
                    <a:pt x="987188" y="675348"/>
                  </a:lnTo>
                  <a:lnTo>
                    <a:pt x="964606" y="716391"/>
                  </a:lnTo>
                  <a:lnTo>
                    <a:pt x="938908" y="756312"/>
                  </a:lnTo>
                  <a:lnTo>
                    <a:pt x="910508" y="795089"/>
                  </a:lnTo>
                  <a:lnTo>
                    <a:pt x="879817" y="832702"/>
                  </a:lnTo>
                  <a:lnTo>
                    <a:pt x="847248" y="869133"/>
                  </a:lnTo>
                  <a:lnTo>
                    <a:pt x="813215" y="904360"/>
                  </a:lnTo>
                  <a:lnTo>
                    <a:pt x="778129" y="938364"/>
                  </a:lnTo>
                  <a:lnTo>
                    <a:pt x="741716" y="971902"/>
                  </a:lnTo>
                  <a:lnTo>
                    <a:pt x="704526" y="1004881"/>
                  </a:lnTo>
                  <a:lnTo>
                    <a:pt x="666724" y="1037417"/>
                  </a:lnTo>
                  <a:lnTo>
                    <a:pt x="628476" y="1069624"/>
                  </a:lnTo>
                  <a:lnTo>
                    <a:pt x="512721" y="1165435"/>
                  </a:lnTo>
                  <a:lnTo>
                    <a:pt x="474351" y="1197487"/>
                  </a:lnTo>
                  <a:lnTo>
                    <a:pt x="436367" y="1229790"/>
                  </a:lnTo>
                  <a:lnTo>
                    <a:pt x="398934" y="1262458"/>
                  </a:lnTo>
                  <a:lnTo>
                    <a:pt x="362218" y="1295607"/>
                  </a:lnTo>
                  <a:lnTo>
                    <a:pt x="326384" y="1329354"/>
                  </a:lnTo>
                  <a:lnTo>
                    <a:pt x="291600" y="1363813"/>
                  </a:lnTo>
                  <a:lnTo>
                    <a:pt x="258031" y="1399101"/>
                  </a:lnTo>
                  <a:lnTo>
                    <a:pt x="225844" y="1435333"/>
                  </a:lnTo>
                  <a:lnTo>
                    <a:pt x="195204" y="1472624"/>
                  </a:lnTo>
                  <a:lnTo>
                    <a:pt x="166277" y="1511090"/>
                  </a:lnTo>
                  <a:lnTo>
                    <a:pt x="139230" y="1550847"/>
                  </a:lnTo>
                  <a:lnTo>
                    <a:pt x="112912" y="1594428"/>
                  </a:lnTo>
                  <a:lnTo>
                    <a:pt x="89298" y="1639199"/>
                  </a:lnTo>
                  <a:lnTo>
                    <a:pt x="68406" y="1685024"/>
                  </a:lnTo>
                  <a:lnTo>
                    <a:pt x="50256" y="1731769"/>
                  </a:lnTo>
                  <a:lnTo>
                    <a:pt x="34866" y="1779299"/>
                  </a:lnTo>
                  <a:lnTo>
                    <a:pt x="22257" y="1827480"/>
                  </a:lnTo>
                  <a:lnTo>
                    <a:pt x="12446" y="1876177"/>
                  </a:lnTo>
                  <a:lnTo>
                    <a:pt x="5454" y="1925255"/>
                  </a:lnTo>
                  <a:lnTo>
                    <a:pt x="1298" y="1974579"/>
                  </a:lnTo>
                  <a:lnTo>
                    <a:pt x="0" y="2024015"/>
                  </a:lnTo>
                  <a:lnTo>
                    <a:pt x="1576" y="2073428"/>
                  </a:lnTo>
                  <a:lnTo>
                    <a:pt x="6048" y="2122684"/>
                  </a:lnTo>
                  <a:lnTo>
                    <a:pt x="13433" y="2171647"/>
                  </a:lnTo>
                  <a:lnTo>
                    <a:pt x="23751" y="2220182"/>
                  </a:lnTo>
                  <a:lnTo>
                    <a:pt x="37020" y="2268156"/>
                  </a:lnTo>
                  <a:lnTo>
                    <a:pt x="52915" y="2314510"/>
                  </a:lnTo>
                  <a:lnTo>
                    <a:pt x="71516" y="2359741"/>
                  </a:lnTo>
                  <a:lnTo>
                    <a:pt x="92742" y="2403735"/>
                  </a:lnTo>
                  <a:lnTo>
                    <a:pt x="116512" y="2446383"/>
                  </a:lnTo>
                  <a:lnTo>
                    <a:pt x="142742" y="2487573"/>
                  </a:lnTo>
                  <a:lnTo>
                    <a:pt x="171351" y="2527193"/>
                  </a:lnTo>
                  <a:lnTo>
                    <a:pt x="202257" y="2565133"/>
                  </a:lnTo>
                  <a:lnTo>
                    <a:pt x="235378" y="2601280"/>
                  </a:lnTo>
                  <a:lnTo>
                    <a:pt x="270632" y="2635523"/>
                  </a:lnTo>
                  <a:lnTo>
                    <a:pt x="307936" y="2667752"/>
                  </a:lnTo>
                  <a:lnTo>
                    <a:pt x="347209" y="2697854"/>
                  </a:lnTo>
                  <a:lnTo>
                    <a:pt x="388369" y="2725719"/>
                  </a:lnTo>
                  <a:lnTo>
                    <a:pt x="431334" y="2751234"/>
                  </a:lnTo>
                  <a:lnTo>
                    <a:pt x="476021" y="2774289"/>
                  </a:lnTo>
                  <a:lnTo>
                    <a:pt x="485583" y="2758971"/>
                  </a:lnTo>
                  <a:lnTo>
                    <a:pt x="495991" y="2744346"/>
                  </a:lnTo>
                  <a:lnTo>
                    <a:pt x="552616" y="2684886"/>
                  </a:lnTo>
                  <a:lnTo>
                    <a:pt x="590866" y="2656636"/>
                  </a:lnTo>
                  <a:lnTo>
                    <a:pt x="633419" y="2634245"/>
                  </a:lnTo>
                  <a:lnTo>
                    <a:pt x="680555" y="2619006"/>
                  </a:lnTo>
                  <a:lnTo>
                    <a:pt x="725843" y="2613660"/>
                  </a:lnTo>
                  <a:lnTo>
                    <a:pt x="771273" y="2606969"/>
                  </a:lnTo>
                  <a:lnTo>
                    <a:pt x="816737" y="2607330"/>
                  </a:lnTo>
                  <a:lnTo>
                    <a:pt x="861553" y="2614819"/>
                  </a:lnTo>
                  <a:lnTo>
                    <a:pt x="905040" y="2629509"/>
                  </a:lnTo>
                  <a:lnTo>
                    <a:pt x="948377" y="2651336"/>
                  </a:lnTo>
                  <a:lnTo>
                    <a:pt x="988577" y="2677947"/>
                  </a:lnTo>
                  <a:lnTo>
                    <a:pt x="1025130" y="2708778"/>
                  </a:lnTo>
                  <a:lnTo>
                    <a:pt x="1057524" y="2743263"/>
                  </a:lnTo>
                  <a:lnTo>
                    <a:pt x="1085249" y="2780837"/>
                  </a:lnTo>
                  <a:lnTo>
                    <a:pt x="1107796" y="2820936"/>
                  </a:lnTo>
                  <a:lnTo>
                    <a:pt x="1145884" y="2810222"/>
                  </a:lnTo>
                  <a:lnTo>
                    <a:pt x="1185091" y="2797885"/>
                  </a:lnTo>
                  <a:lnTo>
                    <a:pt x="1225222" y="2783854"/>
                  </a:lnTo>
                  <a:lnTo>
                    <a:pt x="1266084" y="2768054"/>
                  </a:lnTo>
                  <a:lnTo>
                    <a:pt x="1307481" y="2750415"/>
                  </a:lnTo>
                  <a:lnTo>
                    <a:pt x="1349220" y="2730863"/>
                  </a:lnTo>
                  <a:lnTo>
                    <a:pt x="1391105" y="2709325"/>
                  </a:lnTo>
                  <a:lnTo>
                    <a:pt x="1432942" y="2685730"/>
                  </a:lnTo>
                  <a:lnTo>
                    <a:pt x="1474536" y="2660005"/>
                  </a:lnTo>
                  <a:lnTo>
                    <a:pt x="1515694" y="2632078"/>
                  </a:lnTo>
                  <a:lnTo>
                    <a:pt x="1556221" y="2601875"/>
                  </a:lnTo>
                  <a:lnTo>
                    <a:pt x="1595921" y="2569324"/>
                  </a:lnTo>
                  <a:lnTo>
                    <a:pt x="1634602" y="2534354"/>
                  </a:lnTo>
                  <a:lnTo>
                    <a:pt x="1672068" y="2496891"/>
                  </a:lnTo>
                  <a:lnTo>
                    <a:pt x="1708124" y="2456862"/>
                  </a:lnTo>
                  <a:lnTo>
                    <a:pt x="1742577" y="2414196"/>
                  </a:lnTo>
                  <a:lnTo>
                    <a:pt x="1775231" y="2368820"/>
                  </a:lnTo>
                  <a:lnTo>
                    <a:pt x="1805893" y="2320661"/>
                  </a:lnTo>
                  <a:lnTo>
                    <a:pt x="1834368" y="2269647"/>
                  </a:lnTo>
                  <a:lnTo>
                    <a:pt x="1860461" y="2215705"/>
                  </a:lnTo>
                  <a:lnTo>
                    <a:pt x="1879252" y="2169813"/>
                  </a:lnTo>
                  <a:lnTo>
                    <a:pt x="1894924" y="2123232"/>
                  </a:lnTo>
                  <a:lnTo>
                    <a:pt x="1907624" y="2076046"/>
                  </a:lnTo>
                  <a:lnTo>
                    <a:pt x="1917497" y="2028337"/>
                  </a:lnTo>
                  <a:lnTo>
                    <a:pt x="1924689" y="1980189"/>
                  </a:lnTo>
                  <a:lnTo>
                    <a:pt x="1929346" y="1931686"/>
                  </a:lnTo>
                  <a:lnTo>
                    <a:pt x="1931615" y="1882910"/>
                  </a:lnTo>
                  <a:lnTo>
                    <a:pt x="1931640" y="1833945"/>
                  </a:lnTo>
                  <a:lnTo>
                    <a:pt x="1929568" y="1784875"/>
                  </a:lnTo>
                  <a:lnTo>
                    <a:pt x="1925544" y="1735783"/>
                  </a:lnTo>
                  <a:lnTo>
                    <a:pt x="1919715" y="1686752"/>
                  </a:lnTo>
                  <a:lnTo>
                    <a:pt x="1912227" y="1637866"/>
                  </a:lnTo>
                  <a:lnTo>
                    <a:pt x="1903225" y="1589208"/>
                  </a:lnTo>
                  <a:lnTo>
                    <a:pt x="1892855" y="1540862"/>
                  </a:lnTo>
                  <a:lnTo>
                    <a:pt x="1881264" y="1492910"/>
                  </a:lnTo>
                  <a:lnTo>
                    <a:pt x="1868753" y="1445804"/>
                  </a:lnTo>
                  <a:lnTo>
                    <a:pt x="1855271" y="1398921"/>
                  </a:lnTo>
                  <a:lnTo>
                    <a:pt x="1840826" y="1352274"/>
                  </a:lnTo>
                  <a:lnTo>
                    <a:pt x="1825429" y="1305876"/>
                  </a:lnTo>
                  <a:lnTo>
                    <a:pt x="1809088" y="1259740"/>
                  </a:lnTo>
                  <a:lnTo>
                    <a:pt x="1791811" y="1213879"/>
                  </a:lnTo>
                  <a:lnTo>
                    <a:pt x="1773609" y="1168306"/>
                  </a:lnTo>
                  <a:lnTo>
                    <a:pt x="1754490" y="1123035"/>
                  </a:lnTo>
                  <a:lnTo>
                    <a:pt x="1734463" y="1078079"/>
                  </a:lnTo>
                  <a:lnTo>
                    <a:pt x="1713538" y="1033449"/>
                  </a:lnTo>
                  <a:lnTo>
                    <a:pt x="1691724" y="989160"/>
                  </a:lnTo>
                  <a:lnTo>
                    <a:pt x="1669029" y="945225"/>
                  </a:lnTo>
                  <a:lnTo>
                    <a:pt x="1645463" y="901657"/>
                  </a:lnTo>
                  <a:lnTo>
                    <a:pt x="1621035" y="858468"/>
                  </a:lnTo>
                  <a:lnTo>
                    <a:pt x="1595753" y="815672"/>
                  </a:lnTo>
                  <a:lnTo>
                    <a:pt x="1569628" y="773282"/>
                  </a:lnTo>
                  <a:lnTo>
                    <a:pt x="1542668" y="731311"/>
                  </a:lnTo>
                  <a:lnTo>
                    <a:pt x="1514882" y="689772"/>
                  </a:lnTo>
                  <a:lnTo>
                    <a:pt x="1486280" y="648678"/>
                  </a:lnTo>
                  <a:lnTo>
                    <a:pt x="1456870" y="608043"/>
                  </a:lnTo>
                  <a:lnTo>
                    <a:pt x="1426662" y="567878"/>
                  </a:lnTo>
                  <a:lnTo>
                    <a:pt x="1395664" y="528198"/>
                  </a:lnTo>
                  <a:lnTo>
                    <a:pt x="1363886" y="489015"/>
                  </a:lnTo>
                  <a:lnTo>
                    <a:pt x="1331337" y="450343"/>
                  </a:lnTo>
                  <a:lnTo>
                    <a:pt x="1298025" y="412194"/>
                  </a:lnTo>
                  <a:lnTo>
                    <a:pt x="1263961" y="374582"/>
                  </a:lnTo>
                  <a:lnTo>
                    <a:pt x="1229153" y="337519"/>
                  </a:lnTo>
                  <a:lnTo>
                    <a:pt x="1193610" y="301019"/>
                  </a:lnTo>
                  <a:lnTo>
                    <a:pt x="1157342" y="265095"/>
                  </a:lnTo>
                  <a:lnTo>
                    <a:pt x="1120357" y="229760"/>
                  </a:lnTo>
                  <a:lnTo>
                    <a:pt x="1082665" y="195027"/>
                  </a:lnTo>
                  <a:lnTo>
                    <a:pt x="1044274" y="160908"/>
                  </a:lnTo>
                  <a:lnTo>
                    <a:pt x="1005194" y="127418"/>
                  </a:lnTo>
                  <a:lnTo>
                    <a:pt x="965433" y="94569"/>
                  </a:lnTo>
                  <a:lnTo>
                    <a:pt x="925002" y="62374"/>
                  </a:lnTo>
                  <a:lnTo>
                    <a:pt x="883909" y="30847"/>
                  </a:lnTo>
                  <a:lnTo>
                    <a:pt x="842162"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7" name="object 32">
              <a:extLst>
                <a:ext uri="{FF2B5EF4-FFF2-40B4-BE49-F238E27FC236}">
                  <a16:creationId xmlns:a16="http://schemas.microsoft.com/office/drawing/2014/main" id="{7D434C41-A9B9-5149-8155-BBA8168E695E}"/>
                </a:ext>
              </a:extLst>
            </p:cNvPr>
            <p:cNvSpPr/>
            <p:nvPr/>
          </p:nvSpPr>
          <p:spPr>
            <a:xfrm>
              <a:off x="4047731" y="3151149"/>
              <a:ext cx="1967230" cy="3022600"/>
            </a:xfrm>
            <a:custGeom>
              <a:avLst/>
              <a:gdLst/>
              <a:ahLst/>
              <a:cxnLst/>
              <a:rect l="l" t="t" r="r" b="b"/>
              <a:pathLst>
                <a:path w="1967229" h="3022600">
                  <a:moveTo>
                    <a:pt x="16560" y="2028367"/>
                  </a:moveTo>
                  <a:lnTo>
                    <a:pt x="15748" y="2032000"/>
                  </a:lnTo>
                  <a:lnTo>
                    <a:pt x="14325" y="2044700"/>
                  </a:lnTo>
                  <a:lnTo>
                    <a:pt x="16040" y="2032000"/>
                  </a:lnTo>
                  <a:lnTo>
                    <a:pt x="16560" y="2028367"/>
                  </a:lnTo>
                  <a:close/>
                </a:path>
                <a:path w="1967229" h="3022600">
                  <a:moveTo>
                    <a:pt x="18453" y="2019300"/>
                  </a:moveTo>
                  <a:lnTo>
                    <a:pt x="17843" y="2019300"/>
                  </a:lnTo>
                  <a:lnTo>
                    <a:pt x="16560" y="2028367"/>
                  </a:lnTo>
                  <a:lnTo>
                    <a:pt x="18199" y="2021039"/>
                  </a:lnTo>
                  <a:lnTo>
                    <a:pt x="18453" y="2019300"/>
                  </a:lnTo>
                  <a:close/>
                </a:path>
                <a:path w="1967229" h="3022600">
                  <a:moveTo>
                    <a:pt x="45046" y="2476500"/>
                  </a:moveTo>
                  <a:lnTo>
                    <a:pt x="40957" y="2462199"/>
                  </a:lnTo>
                  <a:lnTo>
                    <a:pt x="35788" y="2451100"/>
                  </a:lnTo>
                  <a:lnTo>
                    <a:pt x="45046" y="2476500"/>
                  </a:lnTo>
                  <a:close/>
                </a:path>
                <a:path w="1967229" h="3022600">
                  <a:moveTo>
                    <a:pt x="148120" y="2679700"/>
                  </a:moveTo>
                  <a:lnTo>
                    <a:pt x="142087" y="2669387"/>
                  </a:lnTo>
                  <a:lnTo>
                    <a:pt x="144970" y="2679700"/>
                  </a:lnTo>
                  <a:lnTo>
                    <a:pt x="148120" y="2679700"/>
                  </a:lnTo>
                  <a:close/>
                </a:path>
                <a:path w="1967229" h="3022600">
                  <a:moveTo>
                    <a:pt x="148958" y="2681046"/>
                  </a:moveTo>
                  <a:lnTo>
                    <a:pt x="148577" y="2679700"/>
                  </a:lnTo>
                  <a:lnTo>
                    <a:pt x="148120" y="2679700"/>
                  </a:lnTo>
                  <a:lnTo>
                    <a:pt x="148958" y="2681046"/>
                  </a:lnTo>
                  <a:close/>
                </a:path>
                <a:path w="1967229" h="3022600">
                  <a:moveTo>
                    <a:pt x="156108" y="2692400"/>
                  </a:moveTo>
                  <a:lnTo>
                    <a:pt x="148958" y="2681046"/>
                  </a:lnTo>
                  <a:lnTo>
                    <a:pt x="152260" y="2692400"/>
                  </a:lnTo>
                  <a:lnTo>
                    <a:pt x="156108" y="2692400"/>
                  </a:lnTo>
                  <a:close/>
                </a:path>
                <a:path w="1967229" h="3022600">
                  <a:moveTo>
                    <a:pt x="350913" y="1480629"/>
                  </a:moveTo>
                  <a:lnTo>
                    <a:pt x="342734" y="1485900"/>
                  </a:lnTo>
                  <a:lnTo>
                    <a:pt x="326821" y="1506334"/>
                  </a:lnTo>
                  <a:lnTo>
                    <a:pt x="335330" y="1498600"/>
                  </a:lnTo>
                  <a:lnTo>
                    <a:pt x="346417" y="1487373"/>
                  </a:lnTo>
                  <a:lnTo>
                    <a:pt x="350913" y="1480629"/>
                  </a:lnTo>
                  <a:close/>
                </a:path>
                <a:path w="1967229" h="3022600">
                  <a:moveTo>
                    <a:pt x="723620" y="15163"/>
                  </a:moveTo>
                  <a:lnTo>
                    <a:pt x="713460" y="0"/>
                  </a:lnTo>
                  <a:lnTo>
                    <a:pt x="716851" y="12700"/>
                  </a:lnTo>
                  <a:lnTo>
                    <a:pt x="717651" y="12700"/>
                  </a:lnTo>
                  <a:lnTo>
                    <a:pt x="723620" y="15163"/>
                  </a:lnTo>
                  <a:close/>
                </a:path>
                <a:path w="1967229" h="3022600">
                  <a:moveTo>
                    <a:pt x="1061339" y="463384"/>
                  </a:moveTo>
                  <a:lnTo>
                    <a:pt x="1060780" y="457200"/>
                  </a:lnTo>
                  <a:lnTo>
                    <a:pt x="1059611" y="457200"/>
                  </a:lnTo>
                  <a:lnTo>
                    <a:pt x="1060627" y="460997"/>
                  </a:lnTo>
                  <a:lnTo>
                    <a:pt x="1061339" y="463384"/>
                  </a:lnTo>
                  <a:close/>
                </a:path>
                <a:path w="1967229" h="3022600">
                  <a:moveTo>
                    <a:pt x="1349286" y="546100"/>
                  </a:moveTo>
                  <a:lnTo>
                    <a:pt x="1337767" y="533450"/>
                  </a:lnTo>
                  <a:lnTo>
                    <a:pt x="1343240" y="546100"/>
                  </a:lnTo>
                  <a:lnTo>
                    <a:pt x="1349286" y="546100"/>
                  </a:lnTo>
                  <a:close/>
                </a:path>
                <a:path w="1967229" h="3022600">
                  <a:moveTo>
                    <a:pt x="1702841" y="2705100"/>
                  </a:moveTo>
                  <a:lnTo>
                    <a:pt x="1699285" y="2705100"/>
                  </a:lnTo>
                  <a:lnTo>
                    <a:pt x="1692198" y="2715882"/>
                  </a:lnTo>
                  <a:lnTo>
                    <a:pt x="1702841" y="2705100"/>
                  </a:lnTo>
                  <a:close/>
                </a:path>
                <a:path w="1967229" h="3022600">
                  <a:moveTo>
                    <a:pt x="1878406" y="1526273"/>
                  </a:moveTo>
                  <a:lnTo>
                    <a:pt x="1878164" y="1525524"/>
                  </a:lnTo>
                  <a:lnTo>
                    <a:pt x="1878037" y="1525117"/>
                  </a:lnTo>
                  <a:lnTo>
                    <a:pt x="1877961" y="1524952"/>
                  </a:lnTo>
                  <a:lnTo>
                    <a:pt x="1878406" y="1526273"/>
                  </a:lnTo>
                  <a:close/>
                </a:path>
                <a:path w="1967229" h="3022600">
                  <a:moveTo>
                    <a:pt x="1882152" y="1537830"/>
                  </a:moveTo>
                  <a:lnTo>
                    <a:pt x="1878406" y="1526273"/>
                  </a:lnTo>
                  <a:lnTo>
                    <a:pt x="1880628" y="1533486"/>
                  </a:lnTo>
                  <a:lnTo>
                    <a:pt x="1882152" y="1537830"/>
                  </a:lnTo>
                  <a:close/>
                </a:path>
                <a:path w="1967229" h="3022600">
                  <a:moveTo>
                    <a:pt x="1885530" y="1549171"/>
                  </a:moveTo>
                  <a:lnTo>
                    <a:pt x="1883168" y="1540725"/>
                  </a:lnTo>
                  <a:lnTo>
                    <a:pt x="1882152" y="1537830"/>
                  </a:lnTo>
                  <a:lnTo>
                    <a:pt x="1883067" y="1540725"/>
                  </a:lnTo>
                  <a:lnTo>
                    <a:pt x="1885530" y="1549171"/>
                  </a:lnTo>
                  <a:close/>
                </a:path>
                <a:path w="1967229" h="3022600">
                  <a:moveTo>
                    <a:pt x="1888426" y="2336800"/>
                  </a:moveTo>
                  <a:lnTo>
                    <a:pt x="1887639" y="2336800"/>
                  </a:lnTo>
                  <a:lnTo>
                    <a:pt x="1884641" y="2345004"/>
                  </a:lnTo>
                  <a:lnTo>
                    <a:pt x="1885962" y="2342540"/>
                  </a:lnTo>
                  <a:lnTo>
                    <a:pt x="1888426" y="2336800"/>
                  </a:lnTo>
                  <a:close/>
                </a:path>
                <a:path w="1967229" h="3022600">
                  <a:moveTo>
                    <a:pt x="1906993" y="1626958"/>
                  </a:moveTo>
                  <a:lnTo>
                    <a:pt x="1894662" y="1581975"/>
                  </a:lnTo>
                  <a:lnTo>
                    <a:pt x="1887080" y="1554480"/>
                  </a:lnTo>
                  <a:lnTo>
                    <a:pt x="1885530" y="1549171"/>
                  </a:lnTo>
                  <a:lnTo>
                    <a:pt x="1891779" y="1572120"/>
                  </a:lnTo>
                  <a:lnTo>
                    <a:pt x="1906993" y="1626958"/>
                  </a:lnTo>
                  <a:close/>
                </a:path>
                <a:path w="1967229" h="3022600">
                  <a:moveTo>
                    <a:pt x="1914423" y="1663700"/>
                  </a:moveTo>
                  <a:lnTo>
                    <a:pt x="1911451" y="1651000"/>
                  </a:lnTo>
                  <a:lnTo>
                    <a:pt x="1908365" y="1638300"/>
                  </a:lnTo>
                  <a:lnTo>
                    <a:pt x="1903514" y="1625600"/>
                  </a:lnTo>
                  <a:lnTo>
                    <a:pt x="1896706" y="1600200"/>
                  </a:lnTo>
                  <a:lnTo>
                    <a:pt x="1887753" y="1562100"/>
                  </a:lnTo>
                  <a:lnTo>
                    <a:pt x="1886089" y="1562100"/>
                  </a:lnTo>
                  <a:lnTo>
                    <a:pt x="1883143" y="1549400"/>
                  </a:lnTo>
                  <a:lnTo>
                    <a:pt x="1880044" y="1536700"/>
                  </a:lnTo>
                  <a:lnTo>
                    <a:pt x="1876856" y="1524000"/>
                  </a:lnTo>
                  <a:lnTo>
                    <a:pt x="1876513" y="1522958"/>
                  </a:lnTo>
                  <a:lnTo>
                    <a:pt x="1876513" y="1524000"/>
                  </a:lnTo>
                  <a:lnTo>
                    <a:pt x="1872500" y="1516710"/>
                  </a:lnTo>
                  <a:lnTo>
                    <a:pt x="1871027" y="1511300"/>
                  </a:lnTo>
                  <a:lnTo>
                    <a:pt x="1863610" y="1484198"/>
                  </a:lnTo>
                  <a:lnTo>
                    <a:pt x="1876513" y="1524000"/>
                  </a:lnTo>
                  <a:lnTo>
                    <a:pt x="1876513" y="1522958"/>
                  </a:lnTo>
                  <a:lnTo>
                    <a:pt x="1862493" y="1479918"/>
                  </a:lnTo>
                  <a:lnTo>
                    <a:pt x="1864995" y="1485900"/>
                  </a:lnTo>
                  <a:lnTo>
                    <a:pt x="1861464" y="1476324"/>
                  </a:lnTo>
                  <a:lnTo>
                    <a:pt x="1860600" y="1473200"/>
                  </a:lnTo>
                  <a:lnTo>
                    <a:pt x="1860308" y="1473200"/>
                  </a:lnTo>
                  <a:lnTo>
                    <a:pt x="1860346" y="1473327"/>
                  </a:lnTo>
                  <a:lnTo>
                    <a:pt x="1862150" y="1478851"/>
                  </a:lnTo>
                  <a:lnTo>
                    <a:pt x="1860296" y="1473200"/>
                  </a:lnTo>
                  <a:lnTo>
                    <a:pt x="1856587" y="1460500"/>
                  </a:lnTo>
                  <a:lnTo>
                    <a:pt x="1855927" y="1460500"/>
                  </a:lnTo>
                  <a:lnTo>
                    <a:pt x="1858225" y="1467573"/>
                  </a:lnTo>
                  <a:lnTo>
                    <a:pt x="1850910" y="1447800"/>
                  </a:lnTo>
                  <a:lnTo>
                    <a:pt x="1846707" y="1435100"/>
                  </a:lnTo>
                  <a:lnTo>
                    <a:pt x="1837956" y="1409700"/>
                  </a:lnTo>
                  <a:lnTo>
                    <a:pt x="1833727" y="1397000"/>
                  </a:lnTo>
                  <a:lnTo>
                    <a:pt x="1812798" y="1346200"/>
                  </a:lnTo>
                  <a:lnTo>
                    <a:pt x="1793773" y="1295400"/>
                  </a:lnTo>
                  <a:lnTo>
                    <a:pt x="1773974" y="1244600"/>
                  </a:lnTo>
                  <a:lnTo>
                    <a:pt x="1753400" y="1193800"/>
                  </a:lnTo>
                  <a:lnTo>
                    <a:pt x="1732038" y="1155700"/>
                  </a:lnTo>
                  <a:lnTo>
                    <a:pt x="1709877" y="1104900"/>
                  </a:lnTo>
                  <a:lnTo>
                    <a:pt x="1686915" y="1054100"/>
                  </a:lnTo>
                  <a:lnTo>
                    <a:pt x="1663128" y="1016000"/>
                  </a:lnTo>
                  <a:lnTo>
                    <a:pt x="1638528" y="965200"/>
                  </a:lnTo>
                  <a:lnTo>
                    <a:pt x="1613077" y="927100"/>
                  </a:lnTo>
                  <a:lnTo>
                    <a:pt x="1586750" y="876300"/>
                  </a:lnTo>
                  <a:lnTo>
                    <a:pt x="1559521" y="838200"/>
                  </a:lnTo>
                  <a:lnTo>
                    <a:pt x="1531378" y="800100"/>
                  </a:lnTo>
                  <a:lnTo>
                    <a:pt x="1502295" y="749300"/>
                  </a:lnTo>
                  <a:lnTo>
                    <a:pt x="1472247" y="711200"/>
                  </a:lnTo>
                  <a:lnTo>
                    <a:pt x="1441208" y="673100"/>
                  </a:lnTo>
                  <a:lnTo>
                    <a:pt x="1409153" y="622300"/>
                  </a:lnTo>
                  <a:lnTo>
                    <a:pt x="1376083" y="584200"/>
                  </a:lnTo>
                  <a:lnTo>
                    <a:pt x="1341945" y="546100"/>
                  </a:lnTo>
                  <a:lnTo>
                    <a:pt x="1337754" y="533450"/>
                  </a:lnTo>
                  <a:lnTo>
                    <a:pt x="1314119" y="508000"/>
                  </a:lnTo>
                  <a:lnTo>
                    <a:pt x="1302537" y="495300"/>
                  </a:lnTo>
                  <a:lnTo>
                    <a:pt x="1279779" y="469900"/>
                  </a:lnTo>
                  <a:lnTo>
                    <a:pt x="1257007" y="444500"/>
                  </a:lnTo>
                  <a:lnTo>
                    <a:pt x="1233665" y="431800"/>
                  </a:lnTo>
                  <a:lnTo>
                    <a:pt x="1187259" y="381000"/>
                  </a:lnTo>
                  <a:lnTo>
                    <a:pt x="1163561" y="355600"/>
                  </a:lnTo>
                  <a:lnTo>
                    <a:pt x="1152715" y="342900"/>
                  </a:lnTo>
                  <a:lnTo>
                    <a:pt x="1145514" y="342900"/>
                  </a:lnTo>
                  <a:lnTo>
                    <a:pt x="1140663" y="330200"/>
                  </a:lnTo>
                  <a:lnTo>
                    <a:pt x="1132128" y="330200"/>
                  </a:lnTo>
                  <a:lnTo>
                    <a:pt x="1124800" y="317500"/>
                  </a:lnTo>
                  <a:lnTo>
                    <a:pt x="1114577" y="317500"/>
                  </a:lnTo>
                  <a:lnTo>
                    <a:pt x="1086662" y="292100"/>
                  </a:lnTo>
                  <a:lnTo>
                    <a:pt x="1025359" y="241300"/>
                  </a:lnTo>
                  <a:lnTo>
                    <a:pt x="953592" y="177800"/>
                  </a:lnTo>
                  <a:lnTo>
                    <a:pt x="914387" y="152400"/>
                  </a:lnTo>
                  <a:lnTo>
                    <a:pt x="787527" y="63500"/>
                  </a:lnTo>
                  <a:lnTo>
                    <a:pt x="748461" y="25400"/>
                  </a:lnTo>
                  <a:lnTo>
                    <a:pt x="723620" y="15163"/>
                  </a:lnTo>
                  <a:lnTo>
                    <a:pt x="798537" y="127000"/>
                  </a:lnTo>
                  <a:lnTo>
                    <a:pt x="862482" y="215900"/>
                  </a:lnTo>
                  <a:lnTo>
                    <a:pt x="866775" y="228600"/>
                  </a:lnTo>
                  <a:lnTo>
                    <a:pt x="871588" y="228600"/>
                  </a:lnTo>
                  <a:lnTo>
                    <a:pt x="874852" y="241300"/>
                  </a:lnTo>
                  <a:lnTo>
                    <a:pt x="900633" y="279400"/>
                  </a:lnTo>
                  <a:lnTo>
                    <a:pt x="915517" y="304800"/>
                  </a:lnTo>
                  <a:lnTo>
                    <a:pt x="953998" y="355600"/>
                  </a:lnTo>
                  <a:lnTo>
                    <a:pt x="955281" y="368300"/>
                  </a:lnTo>
                  <a:lnTo>
                    <a:pt x="958405" y="368300"/>
                  </a:lnTo>
                  <a:lnTo>
                    <a:pt x="962240" y="381000"/>
                  </a:lnTo>
                  <a:lnTo>
                    <a:pt x="965898" y="381000"/>
                  </a:lnTo>
                  <a:lnTo>
                    <a:pt x="968209" y="393700"/>
                  </a:lnTo>
                  <a:lnTo>
                    <a:pt x="973391" y="393700"/>
                  </a:lnTo>
                  <a:lnTo>
                    <a:pt x="976096" y="406400"/>
                  </a:lnTo>
                  <a:lnTo>
                    <a:pt x="979919" y="406400"/>
                  </a:lnTo>
                  <a:lnTo>
                    <a:pt x="984796" y="419100"/>
                  </a:lnTo>
                  <a:lnTo>
                    <a:pt x="990663" y="431800"/>
                  </a:lnTo>
                  <a:lnTo>
                    <a:pt x="997826" y="444500"/>
                  </a:lnTo>
                  <a:lnTo>
                    <a:pt x="1006017" y="469900"/>
                  </a:lnTo>
                  <a:lnTo>
                    <a:pt x="1014514" y="482600"/>
                  </a:lnTo>
                  <a:lnTo>
                    <a:pt x="1022616" y="508000"/>
                  </a:lnTo>
                  <a:lnTo>
                    <a:pt x="1029220" y="533450"/>
                  </a:lnTo>
                  <a:lnTo>
                    <a:pt x="1034440" y="558800"/>
                  </a:lnTo>
                  <a:lnTo>
                    <a:pt x="1038275" y="571500"/>
                  </a:lnTo>
                  <a:lnTo>
                    <a:pt x="1040663" y="596900"/>
                  </a:lnTo>
                  <a:lnTo>
                    <a:pt x="1040295" y="584200"/>
                  </a:lnTo>
                  <a:lnTo>
                    <a:pt x="1042289" y="596900"/>
                  </a:lnTo>
                  <a:lnTo>
                    <a:pt x="1042733" y="609600"/>
                  </a:lnTo>
                  <a:lnTo>
                    <a:pt x="1043266" y="622300"/>
                  </a:lnTo>
                  <a:lnTo>
                    <a:pt x="1044092" y="635000"/>
                  </a:lnTo>
                  <a:lnTo>
                    <a:pt x="1044473" y="635000"/>
                  </a:lnTo>
                  <a:lnTo>
                    <a:pt x="1044549" y="647700"/>
                  </a:lnTo>
                  <a:lnTo>
                    <a:pt x="1044384" y="660400"/>
                  </a:lnTo>
                  <a:lnTo>
                    <a:pt x="1043749" y="673100"/>
                  </a:lnTo>
                  <a:lnTo>
                    <a:pt x="1042898" y="685800"/>
                  </a:lnTo>
                  <a:lnTo>
                    <a:pt x="1043533" y="685800"/>
                  </a:lnTo>
                  <a:lnTo>
                    <a:pt x="1042898" y="698500"/>
                  </a:lnTo>
                  <a:lnTo>
                    <a:pt x="1042162" y="698500"/>
                  </a:lnTo>
                  <a:lnTo>
                    <a:pt x="1042898" y="685800"/>
                  </a:lnTo>
                  <a:lnTo>
                    <a:pt x="1042593" y="685800"/>
                  </a:lnTo>
                  <a:lnTo>
                    <a:pt x="1042149" y="698500"/>
                  </a:lnTo>
                  <a:lnTo>
                    <a:pt x="1040930" y="711200"/>
                  </a:lnTo>
                  <a:lnTo>
                    <a:pt x="1039825" y="711200"/>
                  </a:lnTo>
                  <a:lnTo>
                    <a:pt x="1038682" y="723900"/>
                  </a:lnTo>
                  <a:lnTo>
                    <a:pt x="1037361" y="723900"/>
                  </a:lnTo>
                  <a:lnTo>
                    <a:pt x="1035723" y="736600"/>
                  </a:lnTo>
                  <a:lnTo>
                    <a:pt x="1075804" y="736600"/>
                  </a:lnTo>
                  <a:lnTo>
                    <a:pt x="1078077" y="723900"/>
                  </a:lnTo>
                  <a:lnTo>
                    <a:pt x="1080147" y="711200"/>
                  </a:lnTo>
                  <a:lnTo>
                    <a:pt x="1082306" y="711200"/>
                  </a:lnTo>
                  <a:lnTo>
                    <a:pt x="1083729" y="698500"/>
                  </a:lnTo>
                  <a:lnTo>
                    <a:pt x="1084313" y="698500"/>
                  </a:lnTo>
                  <a:lnTo>
                    <a:pt x="1085354" y="685800"/>
                  </a:lnTo>
                  <a:lnTo>
                    <a:pt x="1086167" y="673100"/>
                  </a:lnTo>
                  <a:lnTo>
                    <a:pt x="1087577" y="673100"/>
                  </a:lnTo>
                  <a:lnTo>
                    <a:pt x="1087729" y="660400"/>
                  </a:lnTo>
                  <a:lnTo>
                    <a:pt x="1088923" y="647700"/>
                  </a:lnTo>
                  <a:lnTo>
                    <a:pt x="1089240" y="635000"/>
                  </a:lnTo>
                  <a:lnTo>
                    <a:pt x="1088999" y="622300"/>
                  </a:lnTo>
                  <a:lnTo>
                    <a:pt x="1086370" y="584200"/>
                  </a:lnTo>
                  <a:lnTo>
                    <a:pt x="1080160" y="533400"/>
                  </a:lnTo>
                  <a:lnTo>
                    <a:pt x="1070991" y="495300"/>
                  </a:lnTo>
                  <a:lnTo>
                    <a:pt x="1061339" y="463384"/>
                  </a:lnTo>
                  <a:lnTo>
                    <a:pt x="1061389" y="463880"/>
                  </a:lnTo>
                  <a:lnTo>
                    <a:pt x="1060627" y="460997"/>
                  </a:lnTo>
                  <a:lnTo>
                    <a:pt x="1059472" y="457200"/>
                  </a:lnTo>
                  <a:lnTo>
                    <a:pt x="1059611" y="457200"/>
                  </a:lnTo>
                  <a:lnTo>
                    <a:pt x="1056233" y="444500"/>
                  </a:lnTo>
                  <a:lnTo>
                    <a:pt x="1046340" y="419100"/>
                  </a:lnTo>
                  <a:lnTo>
                    <a:pt x="1032992" y="393700"/>
                  </a:lnTo>
                  <a:lnTo>
                    <a:pt x="1015898" y="355600"/>
                  </a:lnTo>
                  <a:lnTo>
                    <a:pt x="1006144" y="330200"/>
                  </a:lnTo>
                  <a:lnTo>
                    <a:pt x="1001483" y="330200"/>
                  </a:lnTo>
                  <a:lnTo>
                    <a:pt x="999591" y="317500"/>
                  </a:lnTo>
                  <a:lnTo>
                    <a:pt x="993813" y="317500"/>
                  </a:lnTo>
                  <a:lnTo>
                    <a:pt x="988606" y="304800"/>
                  </a:lnTo>
                  <a:lnTo>
                    <a:pt x="984719" y="304800"/>
                  </a:lnTo>
                  <a:lnTo>
                    <a:pt x="980909" y="292227"/>
                  </a:lnTo>
                  <a:lnTo>
                    <a:pt x="1001776" y="304800"/>
                  </a:lnTo>
                  <a:lnTo>
                    <a:pt x="1030833" y="330200"/>
                  </a:lnTo>
                  <a:lnTo>
                    <a:pt x="1038326" y="342900"/>
                  </a:lnTo>
                  <a:lnTo>
                    <a:pt x="1040269" y="342900"/>
                  </a:lnTo>
                  <a:lnTo>
                    <a:pt x="1099820" y="393700"/>
                  </a:lnTo>
                  <a:lnTo>
                    <a:pt x="1110742" y="406400"/>
                  </a:lnTo>
                  <a:lnTo>
                    <a:pt x="1121244" y="419100"/>
                  </a:lnTo>
                  <a:lnTo>
                    <a:pt x="1131201" y="419100"/>
                  </a:lnTo>
                  <a:lnTo>
                    <a:pt x="1140485" y="431800"/>
                  </a:lnTo>
                  <a:lnTo>
                    <a:pt x="1196632" y="482600"/>
                  </a:lnTo>
                  <a:lnTo>
                    <a:pt x="1185341" y="469900"/>
                  </a:lnTo>
                  <a:lnTo>
                    <a:pt x="1209979" y="495300"/>
                  </a:lnTo>
                  <a:lnTo>
                    <a:pt x="1216888" y="508000"/>
                  </a:lnTo>
                  <a:lnTo>
                    <a:pt x="1222527" y="508000"/>
                  </a:lnTo>
                  <a:lnTo>
                    <a:pt x="1227594" y="520700"/>
                  </a:lnTo>
                  <a:lnTo>
                    <a:pt x="1234617" y="520700"/>
                  </a:lnTo>
                  <a:lnTo>
                    <a:pt x="1240777" y="533400"/>
                  </a:lnTo>
                  <a:lnTo>
                    <a:pt x="1246301" y="533400"/>
                  </a:lnTo>
                  <a:lnTo>
                    <a:pt x="1251407" y="546100"/>
                  </a:lnTo>
                  <a:lnTo>
                    <a:pt x="1272120" y="558800"/>
                  </a:lnTo>
                  <a:lnTo>
                    <a:pt x="1278496" y="571500"/>
                  </a:lnTo>
                  <a:lnTo>
                    <a:pt x="1285798" y="584200"/>
                  </a:lnTo>
                  <a:lnTo>
                    <a:pt x="1294104" y="584200"/>
                  </a:lnTo>
                  <a:lnTo>
                    <a:pt x="1303489" y="596900"/>
                  </a:lnTo>
                  <a:lnTo>
                    <a:pt x="1304366" y="596900"/>
                  </a:lnTo>
                  <a:lnTo>
                    <a:pt x="1310195" y="609600"/>
                  </a:lnTo>
                  <a:lnTo>
                    <a:pt x="1319758" y="609600"/>
                  </a:lnTo>
                  <a:lnTo>
                    <a:pt x="1331861" y="622300"/>
                  </a:lnTo>
                  <a:lnTo>
                    <a:pt x="1358849" y="660400"/>
                  </a:lnTo>
                  <a:lnTo>
                    <a:pt x="1371295" y="673100"/>
                  </a:lnTo>
                  <a:lnTo>
                    <a:pt x="1380934" y="685800"/>
                  </a:lnTo>
                  <a:lnTo>
                    <a:pt x="1379740" y="673100"/>
                  </a:lnTo>
                  <a:lnTo>
                    <a:pt x="1393939" y="698500"/>
                  </a:lnTo>
                  <a:lnTo>
                    <a:pt x="1411490" y="711200"/>
                  </a:lnTo>
                  <a:lnTo>
                    <a:pt x="1431429" y="736600"/>
                  </a:lnTo>
                  <a:lnTo>
                    <a:pt x="1452841" y="762000"/>
                  </a:lnTo>
                  <a:lnTo>
                    <a:pt x="1496288" y="825500"/>
                  </a:lnTo>
                  <a:lnTo>
                    <a:pt x="1517650" y="850900"/>
                  </a:lnTo>
                  <a:lnTo>
                    <a:pt x="1536700" y="876300"/>
                  </a:lnTo>
                  <a:lnTo>
                    <a:pt x="1534033" y="876300"/>
                  </a:lnTo>
                  <a:lnTo>
                    <a:pt x="1551038" y="901700"/>
                  </a:lnTo>
                  <a:lnTo>
                    <a:pt x="1570266" y="927100"/>
                  </a:lnTo>
                  <a:lnTo>
                    <a:pt x="1590395" y="952500"/>
                  </a:lnTo>
                  <a:lnTo>
                    <a:pt x="1610055" y="990600"/>
                  </a:lnTo>
                  <a:lnTo>
                    <a:pt x="1638312" y="1028700"/>
                  </a:lnTo>
                  <a:lnTo>
                    <a:pt x="1672386" y="1092200"/>
                  </a:lnTo>
                  <a:lnTo>
                    <a:pt x="1695488" y="1130300"/>
                  </a:lnTo>
                  <a:lnTo>
                    <a:pt x="1701571" y="1143000"/>
                  </a:lnTo>
                  <a:lnTo>
                    <a:pt x="1707438" y="1155700"/>
                  </a:lnTo>
                  <a:lnTo>
                    <a:pt x="1713306" y="1155700"/>
                  </a:lnTo>
                  <a:lnTo>
                    <a:pt x="1719376" y="1168400"/>
                  </a:lnTo>
                  <a:lnTo>
                    <a:pt x="1731797" y="1193800"/>
                  </a:lnTo>
                  <a:lnTo>
                    <a:pt x="1744560" y="1219200"/>
                  </a:lnTo>
                  <a:lnTo>
                    <a:pt x="1757248" y="1244600"/>
                  </a:lnTo>
                  <a:lnTo>
                    <a:pt x="1769427" y="1270000"/>
                  </a:lnTo>
                  <a:lnTo>
                    <a:pt x="1794217" y="1333500"/>
                  </a:lnTo>
                  <a:lnTo>
                    <a:pt x="1800364" y="1346200"/>
                  </a:lnTo>
                  <a:lnTo>
                    <a:pt x="1806079" y="1358900"/>
                  </a:lnTo>
                  <a:lnTo>
                    <a:pt x="1811629" y="1371600"/>
                  </a:lnTo>
                  <a:lnTo>
                    <a:pt x="1817281" y="1384300"/>
                  </a:lnTo>
                  <a:lnTo>
                    <a:pt x="1839620" y="1447800"/>
                  </a:lnTo>
                  <a:lnTo>
                    <a:pt x="1844675" y="1460500"/>
                  </a:lnTo>
                  <a:lnTo>
                    <a:pt x="1849577" y="1473327"/>
                  </a:lnTo>
                  <a:lnTo>
                    <a:pt x="1874901" y="1549400"/>
                  </a:lnTo>
                  <a:lnTo>
                    <a:pt x="1885378" y="1587500"/>
                  </a:lnTo>
                  <a:lnTo>
                    <a:pt x="1888769" y="1600200"/>
                  </a:lnTo>
                  <a:lnTo>
                    <a:pt x="1892833" y="1612900"/>
                  </a:lnTo>
                  <a:lnTo>
                    <a:pt x="1900047" y="1625600"/>
                  </a:lnTo>
                  <a:lnTo>
                    <a:pt x="1904314" y="1638300"/>
                  </a:lnTo>
                  <a:lnTo>
                    <a:pt x="1907298" y="1651000"/>
                  </a:lnTo>
                  <a:lnTo>
                    <a:pt x="1910664" y="1663700"/>
                  </a:lnTo>
                  <a:lnTo>
                    <a:pt x="1914423" y="1663700"/>
                  </a:lnTo>
                  <a:close/>
                </a:path>
                <a:path w="1967229" h="3022600">
                  <a:moveTo>
                    <a:pt x="1918690" y="2349500"/>
                  </a:moveTo>
                  <a:lnTo>
                    <a:pt x="1882990" y="2349500"/>
                  </a:lnTo>
                  <a:lnTo>
                    <a:pt x="1882203" y="2349500"/>
                  </a:lnTo>
                  <a:lnTo>
                    <a:pt x="1872551" y="2374900"/>
                  </a:lnTo>
                  <a:lnTo>
                    <a:pt x="1862277" y="2400300"/>
                  </a:lnTo>
                  <a:lnTo>
                    <a:pt x="1839290" y="2438400"/>
                  </a:lnTo>
                  <a:lnTo>
                    <a:pt x="1834642" y="2438400"/>
                  </a:lnTo>
                  <a:lnTo>
                    <a:pt x="1825066" y="2463800"/>
                  </a:lnTo>
                  <a:lnTo>
                    <a:pt x="1806016" y="2489200"/>
                  </a:lnTo>
                  <a:lnTo>
                    <a:pt x="1800212" y="2501900"/>
                  </a:lnTo>
                  <a:lnTo>
                    <a:pt x="1793913" y="2501900"/>
                  </a:lnTo>
                  <a:lnTo>
                    <a:pt x="1787410" y="2514600"/>
                  </a:lnTo>
                  <a:lnTo>
                    <a:pt x="1780997" y="2527300"/>
                  </a:lnTo>
                  <a:lnTo>
                    <a:pt x="1767471" y="2540000"/>
                  </a:lnTo>
                  <a:lnTo>
                    <a:pt x="1763788" y="2552700"/>
                  </a:lnTo>
                  <a:lnTo>
                    <a:pt x="1759877" y="2552700"/>
                  </a:lnTo>
                  <a:lnTo>
                    <a:pt x="1755698" y="2565400"/>
                  </a:lnTo>
                  <a:lnTo>
                    <a:pt x="1741817" y="2578100"/>
                  </a:lnTo>
                  <a:lnTo>
                    <a:pt x="1732013" y="2590800"/>
                  </a:lnTo>
                  <a:lnTo>
                    <a:pt x="1721624" y="2603500"/>
                  </a:lnTo>
                  <a:lnTo>
                    <a:pt x="1685696" y="2641600"/>
                  </a:lnTo>
                  <a:lnTo>
                    <a:pt x="1628571" y="2692400"/>
                  </a:lnTo>
                  <a:lnTo>
                    <a:pt x="1595729" y="2717800"/>
                  </a:lnTo>
                  <a:lnTo>
                    <a:pt x="1560626" y="2743200"/>
                  </a:lnTo>
                  <a:lnTo>
                    <a:pt x="1523187" y="2768600"/>
                  </a:lnTo>
                  <a:lnTo>
                    <a:pt x="1483194" y="2794000"/>
                  </a:lnTo>
                  <a:lnTo>
                    <a:pt x="1476565" y="2806700"/>
                  </a:lnTo>
                  <a:lnTo>
                    <a:pt x="1462506" y="2806700"/>
                  </a:lnTo>
                  <a:lnTo>
                    <a:pt x="1441272" y="2819400"/>
                  </a:lnTo>
                  <a:lnTo>
                    <a:pt x="1397609" y="2844800"/>
                  </a:lnTo>
                  <a:lnTo>
                    <a:pt x="1352423" y="2870200"/>
                  </a:lnTo>
                  <a:lnTo>
                    <a:pt x="1305966" y="2882900"/>
                  </a:lnTo>
                  <a:lnTo>
                    <a:pt x="1258506" y="2908300"/>
                  </a:lnTo>
                  <a:lnTo>
                    <a:pt x="1246479" y="2908300"/>
                  </a:lnTo>
                  <a:lnTo>
                    <a:pt x="1234503" y="2921000"/>
                  </a:lnTo>
                  <a:lnTo>
                    <a:pt x="1210335" y="2921000"/>
                  </a:lnTo>
                  <a:lnTo>
                    <a:pt x="1186065" y="2933700"/>
                  </a:lnTo>
                  <a:lnTo>
                    <a:pt x="1158265" y="2933700"/>
                  </a:lnTo>
                  <a:lnTo>
                    <a:pt x="1150048" y="2921000"/>
                  </a:lnTo>
                  <a:lnTo>
                    <a:pt x="1146149" y="2921000"/>
                  </a:lnTo>
                  <a:lnTo>
                    <a:pt x="1142161" y="2908300"/>
                  </a:lnTo>
                  <a:lnTo>
                    <a:pt x="1138085" y="2908300"/>
                  </a:lnTo>
                  <a:lnTo>
                    <a:pt x="1102715" y="2870200"/>
                  </a:lnTo>
                  <a:lnTo>
                    <a:pt x="1063459" y="2832100"/>
                  </a:lnTo>
                  <a:lnTo>
                    <a:pt x="1035431" y="2806700"/>
                  </a:lnTo>
                  <a:lnTo>
                    <a:pt x="1021410" y="2794000"/>
                  </a:lnTo>
                  <a:lnTo>
                    <a:pt x="977595" y="2768600"/>
                  </a:lnTo>
                  <a:lnTo>
                    <a:pt x="966546" y="2768600"/>
                  </a:lnTo>
                  <a:lnTo>
                    <a:pt x="955370" y="2755900"/>
                  </a:lnTo>
                  <a:lnTo>
                    <a:pt x="932395" y="2755900"/>
                  </a:lnTo>
                  <a:lnTo>
                    <a:pt x="920788" y="2743200"/>
                  </a:lnTo>
                  <a:lnTo>
                    <a:pt x="886180" y="2743200"/>
                  </a:lnTo>
                  <a:lnTo>
                    <a:pt x="863549" y="2730500"/>
                  </a:lnTo>
                  <a:lnTo>
                    <a:pt x="770661" y="2730500"/>
                  </a:lnTo>
                  <a:lnTo>
                    <a:pt x="761530" y="2743200"/>
                  </a:lnTo>
                  <a:lnTo>
                    <a:pt x="689533" y="2743200"/>
                  </a:lnTo>
                  <a:lnTo>
                    <a:pt x="683209" y="2755900"/>
                  </a:lnTo>
                  <a:lnTo>
                    <a:pt x="679107" y="2755900"/>
                  </a:lnTo>
                  <a:lnTo>
                    <a:pt x="679107" y="2824988"/>
                  </a:lnTo>
                  <a:lnTo>
                    <a:pt x="675411" y="2832100"/>
                  </a:lnTo>
                  <a:lnTo>
                    <a:pt x="670890" y="2832100"/>
                  </a:lnTo>
                  <a:lnTo>
                    <a:pt x="679107" y="2824988"/>
                  </a:lnTo>
                  <a:lnTo>
                    <a:pt x="679107" y="2755900"/>
                  </a:lnTo>
                  <a:lnTo>
                    <a:pt x="658190" y="2755900"/>
                  </a:lnTo>
                  <a:lnTo>
                    <a:pt x="629183" y="2768600"/>
                  </a:lnTo>
                  <a:lnTo>
                    <a:pt x="600392" y="2794000"/>
                  </a:lnTo>
                  <a:lnTo>
                    <a:pt x="572274" y="2806700"/>
                  </a:lnTo>
                  <a:lnTo>
                    <a:pt x="558546" y="2819400"/>
                  </a:lnTo>
                  <a:lnTo>
                    <a:pt x="545109" y="2832100"/>
                  </a:lnTo>
                  <a:lnTo>
                    <a:pt x="531977" y="2844800"/>
                  </a:lnTo>
                  <a:lnTo>
                    <a:pt x="519150" y="2857500"/>
                  </a:lnTo>
                  <a:lnTo>
                    <a:pt x="514845" y="2857500"/>
                  </a:lnTo>
                  <a:lnTo>
                    <a:pt x="510565" y="2870200"/>
                  </a:lnTo>
                  <a:lnTo>
                    <a:pt x="506387" y="2870200"/>
                  </a:lnTo>
                  <a:lnTo>
                    <a:pt x="500176" y="2882900"/>
                  </a:lnTo>
                  <a:lnTo>
                    <a:pt x="494487" y="2882900"/>
                  </a:lnTo>
                  <a:lnTo>
                    <a:pt x="492772" y="2895600"/>
                  </a:lnTo>
                  <a:lnTo>
                    <a:pt x="492010" y="2895600"/>
                  </a:lnTo>
                  <a:lnTo>
                    <a:pt x="485952" y="2882900"/>
                  </a:lnTo>
                  <a:lnTo>
                    <a:pt x="459625" y="2870200"/>
                  </a:lnTo>
                  <a:lnTo>
                    <a:pt x="449618" y="2870200"/>
                  </a:lnTo>
                  <a:lnTo>
                    <a:pt x="427609" y="2857500"/>
                  </a:lnTo>
                  <a:lnTo>
                    <a:pt x="420192" y="2844800"/>
                  </a:lnTo>
                  <a:lnTo>
                    <a:pt x="405599" y="2844800"/>
                  </a:lnTo>
                  <a:lnTo>
                    <a:pt x="376567" y="2819400"/>
                  </a:lnTo>
                  <a:lnTo>
                    <a:pt x="348094" y="2794000"/>
                  </a:lnTo>
                  <a:lnTo>
                    <a:pt x="293560" y="2743200"/>
                  </a:lnTo>
                  <a:lnTo>
                    <a:pt x="259295" y="2705100"/>
                  </a:lnTo>
                  <a:lnTo>
                    <a:pt x="227139" y="2667000"/>
                  </a:lnTo>
                  <a:lnTo>
                    <a:pt x="197319" y="2628900"/>
                  </a:lnTo>
                  <a:lnTo>
                    <a:pt x="170065" y="2590800"/>
                  </a:lnTo>
                  <a:lnTo>
                    <a:pt x="151714" y="2552700"/>
                  </a:lnTo>
                  <a:lnTo>
                    <a:pt x="145592" y="2540000"/>
                  </a:lnTo>
                  <a:lnTo>
                    <a:pt x="124155" y="2489200"/>
                  </a:lnTo>
                  <a:lnTo>
                    <a:pt x="105702" y="2451100"/>
                  </a:lnTo>
                  <a:lnTo>
                    <a:pt x="90551" y="2400300"/>
                  </a:lnTo>
                  <a:lnTo>
                    <a:pt x="78549" y="2349500"/>
                  </a:lnTo>
                  <a:lnTo>
                    <a:pt x="69532" y="2298700"/>
                  </a:lnTo>
                  <a:lnTo>
                    <a:pt x="67462" y="2286000"/>
                  </a:lnTo>
                  <a:lnTo>
                    <a:pt x="63322" y="2260600"/>
                  </a:lnTo>
                  <a:lnTo>
                    <a:pt x="59766" y="2209800"/>
                  </a:lnTo>
                  <a:lnTo>
                    <a:pt x="59105" y="2171700"/>
                  </a:lnTo>
                  <a:lnTo>
                    <a:pt x="59575" y="2146300"/>
                  </a:lnTo>
                  <a:lnTo>
                    <a:pt x="61214" y="2108200"/>
                  </a:lnTo>
                  <a:lnTo>
                    <a:pt x="64046" y="2082800"/>
                  </a:lnTo>
                  <a:lnTo>
                    <a:pt x="64795" y="2070100"/>
                  </a:lnTo>
                  <a:lnTo>
                    <a:pt x="65836" y="2070100"/>
                  </a:lnTo>
                  <a:lnTo>
                    <a:pt x="66992" y="2057400"/>
                  </a:lnTo>
                  <a:lnTo>
                    <a:pt x="68059" y="2044700"/>
                  </a:lnTo>
                  <a:lnTo>
                    <a:pt x="69164" y="2044700"/>
                  </a:lnTo>
                  <a:lnTo>
                    <a:pt x="70167" y="2032000"/>
                  </a:lnTo>
                  <a:lnTo>
                    <a:pt x="71272" y="2032000"/>
                  </a:lnTo>
                  <a:lnTo>
                    <a:pt x="72656" y="2019300"/>
                  </a:lnTo>
                  <a:lnTo>
                    <a:pt x="75463" y="2006600"/>
                  </a:lnTo>
                  <a:lnTo>
                    <a:pt x="78168" y="1993900"/>
                  </a:lnTo>
                  <a:lnTo>
                    <a:pt x="81064" y="1981200"/>
                  </a:lnTo>
                  <a:lnTo>
                    <a:pt x="84366" y="1968500"/>
                  </a:lnTo>
                  <a:lnTo>
                    <a:pt x="87172" y="1955800"/>
                  </a:lnTo>
                  <a:lnTo>
                    <a:pt x="90068" y="1943100"/>
                  </a:lnTo>
                  <a:lnTo>
                    <a:pt x="93218" y="1930400"/>
                  </a:lnTo>
                  <a:lnTo>
                    <a:pt x="96799" y="1930400"/>
                  </a:lnTo>
                  <a:lnTo>
                    <a:pt x="100431" y="1917700"/>
                  </a:lnTo>
                  <a:lnTo>
                    <a:pt x="104152" y="1905000"/>
                  </a:lnTo>
                  <a:lnTo>
                    <a:pt x="108115" y="1892300"/>
                  </a:lnTo>
                  <a:lnTo>
                    <a:pt x="115379" y="1866900"/>
                  </a:lnTo>
                  <a:lnTo>
                    <a:pt x="121145" y="1854200"/>
                  </a:lnTo>
                  <a:lnTo>
                    <a:pt x="124079" y="1854200"/>
                  </a:lnTo>
                  <a:lnTo>
                    <a:pt x="127584" y="1841500"/>
                  </a:lnTo>
                  <a:lnTo>
                    <a:pt x="130708" y="1828800"/>
                  </a:lnTo>
                  <a:lnTo>
                    <a:pt x="140131" y="1816100"/>
                  </a:lnTo>
                  <a:lnTo>
                    <a:pt x="141439" y="1810931"/>
                  </a:lnTo>
                  <a:lnTo>
                    <a:pt x="140766" y="1816100"/>
                  </a:lnTo>
                  <a:lnTo>
                    <a:pt x="143941" y="1803400"/>
                  </a:lnTo>
                  <a:lnTo>
                    <a:pt x="146862" y="1803400"/>
                  </a:lnTo>
                  <a:lnTo>
                    <a:pt x="149352" y="1793430"/>
                  </a:lnTo>
                  <a:lnTo>
                    <a:pt x="150837" y="1790700"/>
                  </a:lnTo>
                  <a:lnTo>
                    <a:pt x="157746" y="1778000"/>
                  </a:lnTo>
                  <a:lnTo>
                    <a:pt x="164160" y="1765300"/>
                  </a:lnTo>
                  <a:lnTo>
                    <a:pt x="169964" y="1752600"/>
                  </a:lnTo>
                  <a:lnTo>
                    <a:pt x="175056" y="1739900"/>
                  </a:lnTo>
                  <a:lnTo>
                    <a:pt x="179374" y="1739900"/>
                  </a:lnTo>
                  <a:lnTo>
                    <a:pt x="183057" y="1727200"/>
                  </a:lnTo>
                  <a:lnTo>
                    <a:pt x="186220" y="1727200"/>
                  </a:lnTo>
                  <a:lnTo>
                    <a:pt x="195465" y="1714500"/>
                  </a:lnTo>
                  <a:lnTo>
                    <a:pt x="197802" y="1714500"/>
                  </a:lnTo>
                  <a:lnTo>
                    <a:pt x="198589" y="1701800"/>
                  </a:lnTo>
                  <a:lnTo>
                    <a:pt x="208000" y="1689100"/>
                  </a:lnTo>
                  <a:lnTo>
                    <a:pt x="211404" y="1689100"/>
                  </a:lnTo>
                  <a:lnTo>
                    <a:pt x="215646" y="1676400"/>
                  </a:lnTo>
                  <a:lnTo>
                    <a:pt x="220865" y="1676400"/>
                  </a:lnTo>
                  <a:lnTo>
                    <a:pt x="226999" y="1663700"/>
                  </a:lnTo>
                  <a:lnTo>
                    <a:pt x="233997" y="1651000"/>
                  </a:lnTo>
                  <a:lnTo>
                    <a:pt x="242163" y="1651000"/>
                  </a:lnTo>
                  <a:lnTo>
                    <a:pt x="251790" y="1638300"/>
                  </a:lnTo>
                  <a:lnTo>
                    <a:pt x="273532" y="1600200"/>
                  </a:lnTo>
                  <a:lnTo>
                    <a:pt x="301472" y="1574800"/>
                  </a:lnTo>
                  <a:lnTo>
                    <a:pt x="335216" y="1536700"/>
                  </a:lnTo>
                  <a:lnTo>
                    <a:pt x="348272" y="1524000"/>
                  </a:lnTo>
                  <a:lnTo>
                    <a:pt x="374383" y="1498600"/>
                  </a:lnTo>
                  <a:lnTo>
                    <a:pt x="418579" y="1460500"/>
                  </a:lnTo>
                  <a:lnTo>
                    <a:pt x="452767" y="1422400"/>
                  </a:lnTo>
                  <a:lnTo>
                    <a:pt x="488924" y="1397000"/>
                  </a:lnTo>
                  <a:lnTo>
                    <a:pt x="526681" y="1358900"/>
                  </a:lnTo>
                  <a:lnTo>
                    <a:pt x="565670" y="1333500"/>
                  </a:lnTo>
                  <a:lnTo>
                    <a:pt x="605510" y="1295400"/>
                  </a:lnTo>
                  <a:lnTo>
                    <a:pt x="645845" y="1257300"/>
                  </a:lnTo>
                  <a:lnTo>
                    <a:pt x="686308" y="1231900"/>
                  </a:lnTo>
                  <a:lnTo>
                    <a:pt x="721436" y="1193800"/>
                  </a:lnTo>
                  <a:lnTo>
                    <a:pt x="756069" y="1168400"/>
                  </a:lnTo>
                  <a:lnTo>
                    <a:pt x="790003" y="1143000"/>
                  </a:lnTo>
                  <a:lnTo>
                    <a:pt x="822998" y="1104900"/>
                  </a:lnTo>
                  <a:lnTo>
                    <a:pt x="854608" y="1079500"/>
                  </a:lnTo>
                  <a:lnTo>
                    <a:pt x="884631" y="1041400"/>
                  </a:lnTo>
                  <a:lnTo>
                    <a:pt x="912799" y="1016000"/>
                  </a:lnTo>
                  <a:lnTo>
                    <a:pt x="938847" y="990600"/>
                  </a:lnTo>
                  <a:lnTo>
                    <a:pt x="962672" y="952500"/>
                  </a:lnTo>
                  <a:lnTo>
                    <a:pt x="984110" y="927100"/>
                  </a:lnTo>
                  <a:lnTo>
                    <a:pt x="1003071" y="901700"/>
                  </a:lnTo>
                  <a:lnTo>
                    <a:pt x="1019492" y="876300"/>
                  </a:lnTo>
                  <a:lnTo>
                    <a:pt x="1033449" y="850900"/>
                  </a:lnTo>
                  <a:lnTo>
                    <a:pt x="1044994" y="825500"/>
                  </a:lnTo>
                  <a:lnTo>
                    <a:pt x="1054252" y="800100"/>
                  </a:lnTo>
                  <a:lnTo>
                    <a:pt x="1061313" y="787400"/>
                  </a:lnTo>
                  <a:lnTo>
                    <a:pt x="1067689" y="762000"/>
                  </a:lnTo>
                  <a:lnTo>
                    <a:pt x="1071270" y="749300"/>
                  </a:lnTo>
                  <a:lnTo>
                    <a:pt x="1032243" y="749300"/>
                  </a:lnTo>
                  <a:lnTo>
                    <a:pt x="1030897" y="749300"/>
                  </a:lnTo>
                  <a:lnTo>
                    <a:pt x="1030020" y="749300"/>
                  </a:lnTo>
                  <a:lnTo>
                    <a:pt x="1021130" y="787400"/>
                  </a:lnTo>
                  <a:lnTo>
                    <a:pt x="1019822" y="787400"/>
                  </a:lnTo>
                  <a:lnTo>
                    <a:pt x="1017041" y="800100"/>
                  </a:lnTo>
                  <a:lnTo>
                    <a:pt x="1014107" y="800100"/>
                  </a:lnTo>
                  <a:lnTo>
                    <a:pt x="1011580" y="812800"/>
                  </a:lnTo>
                  <a:lnTo>
                    <a:pt x="1007795" y="812800"/>
                  </a:lnTo>
                  <a:lnTo>
                    <a:pt x="996302" y="838200"/>
                  </a:lnTo>
                  <a:lnTo>
                    <a:pt x="982345" y="863600"/>
                  </a:lnTo>
                  <a:lnTo>
                    <a:pt x="965936" y="901700"/>
                  </a:lnTo>
                  <a:lnTo>
                    <a:pt x="947051" y="927100"/>
                  </a:lnTo>
                  <a:lnTo>
                    <a:pt x="925804" y="952500"/>
                  </a:lnTo>
                  <a:lnTo>
                    <a:pt x="902309" y="990600"/>
                  </a:lnTo>
                  <a:lnTo>
                    <a:pt x="876795" y="1016000"/>
                  </a:lnTo>
                  <a:lnTo>
                    <a:pt x="849439" y="1041400"/>
                  </a:lnTo>
                  <a:lnTo>
                    <a:pt x="835101" y="1054100"/>
                  </a:lnTo>
                  <a:lnTo>
                    <a:pt x="820407" y="1079500"/>
                  </a:lnTo>
                  <a:lnTo>
                    <a:pt x="805370" y="1092200"/>
                  </a:lnTo>
                  <a:lnTo>
                    <a:pt x="789965" y="1104900"/>
                  </a:lnTo>
                  <a:lnTo>
                    <a:pt x="758532" y="1130300"/>
                  </a:lnTo>
                  <a:lnTo>
                    <a:pt x="726224" y="1168400"/>
                  </a:lnTo>
                  <a:lnTo>
                    <a:pt x="688797" y="1193800"/>
                  </a:lnTo>
                  <a:lnTo>
                    <a:pt x="651141" y="1231900"/>
                  </a:lnTo>
                  <a:lnTo>
                    <a:pt x="576681" y="1282700"/>
                  </a:lnTo>
                  <a:lnTo>
                    <a:pt x="540588" y="1320800"/>
                  </a:lnTo>
                  <a:lnTo>
                    <a:pt x="505752" y="1346200"/>
                  </a:lnTo>
                  <a:lnTo>
                    <a:pt x="472541" y="1371600"/>
                  </a:lnTo>
                  <a:lnTo>
                    <a:pt x="419074" y="1422400"/>
                  </a:lnTo>
                  <a:lnTo>
                    <a:pt x="372948" y="1460500"/>
                  </a:lnTo>
                  <a:lnTo>
                    <a:pt x="366471" y="1467065"/>
                  </a:lnTo>
                  <a:lnTo>
                    <a:pt x="355879" y="1473200"/>
                  </a:lnTo>
                  <a:lnTo>
                    <a:pt x="350913" y="1480629"/>
                  </a:lnTo>
                  <a:lnTo>
                    <a:pt x="356844" y="1476819"/>
                  </a:lnTo>
                  <a:lnTo>
                    <a:pt x="346417" y="1487373"/>
                  </a:lnTo>
                  <a:lnTo>
                    <a:pt x="338924" y="1498600"/>
                  </a:lnTo>
                  <a:lnTo>
                    <a:pt x="325628" y="1511300"/>
                  </a:lnTo>
                  <a:lnTo>
                    <a:pt x="322961" y="1511300"/>
                  </a:lnTo>
                  <a:lnTo>
                    <a:pt x="326821" y="1506334"/>
                  </a:lnTo>
                  <a:lnTo>
                    <a:pt x="321360" y="1511300"/>
                  </a:lnTo>
                  <a:lnTo>
                    <a:pt x="314617" y="1511300"/>
                  </a:lnTo>
                  <a:lnTo>
                    <a:pt x="297205" y="1536700"/>
                  </a:lnTo>
                  <a:lnTo>
                    <a:pt x="271056" y="1562100"/>
                  </a:lnTo>
                  <a:lnTo>
                    <a:pt x="243166" y="1587500"/>
                  </a:lnTo>
                  <a:lnTo>
                    <a:pt x="220484" y="1612900"/>
                  </a:lnTo>
                  <a:lnTo>
                    <a:pt x="217779" y="1612900"/>
                  </a:lnTo>
                  <a:lnTo>
                    <a:pt x="212852" y="1625600"/>
                  </a:lnTo>
                  <a:lnTo>
                    <a:pt x="198018" y="1638300"/>
                  </a:lnTo>
                  <a:lnTo>
                    <a:pt x="186855" y="1651000"/>
                  </a:lnTo>
                  <a:lnTo>
                    <a:pt x="177317" y="1676400"/>
                  </a:lnTo>
                  <a:lnTo>
                    <a:pt x="161912" y="1689100"/>
                  </a:lnTo>
                  <a:lnTo>
                    <a:pt x="150241" y="1714500"/>
                  </a:lnTo>
                  <a:lnTo>
                    <a:pt x="144513" y="1714500"/>
                  </a:lnTo>
                  <a:lnTo>
                    <a:pt x="142290" y="1727200"/>
                  </a:lnTo>
                  <a:lnTo>
                    <a:pt x="128257" y="1739900"/>
                  </a:lnTo>
                  <a:lnTo>
                    <a:pt x="125818" y="1752600"/>
                  </a:lnTo>
                  <a:lnTo>
                    <a:pt x="123863" y="1752600"/>
                  </a:lnTo>
                  <a:lnTo>
                    <a:pt x="117030" y="1765300"/>
                  </a:lnTo>
                  <a:lnTo>
                    <a:pt x="102222" y="1790700"/>
                  </a:lnTo>
                  <a:lnTo>
                    <a:pt x="97205" y="1803400"/>
                  </a:lnTo>
                  <a:lnTo>
                    <a:pt x="91605" y="1803400"/>
                  </a:lnTo>
                  <a:lnTo>
                    <a:pt x="78193" y="1841500"/>
                  </a:lnTo>
                  <a:lnTo>
                    <a:pt x="70688" y="1854200"/>
                  </a:lnTo>
                  <a:lnTo>
                    <a:pt x="63728" y="1866900"/>
                  </a:lnTo>
                  <a:lnTo>
                    <a:pt x="57505" y="1879600"/>
                  </a:lnTo>
                  <a:lnTo>
                    <a:pt x="47205" y="1917700"/>
                  </a:lnTo>
                  <a:lnTo>
                    <a:pt x="44856" y="1917700"/>
                  </a:lnTo>
                  <a:lnTo>
                    <a:pt x="42684" y="1930400"/>
                  </a:lnTo>
                  <a:lnTo>
                    <a:pt x="31965" y="1968500"/>
                  </a:lnTo>
                  <a:lnTo>
                    <a:pt x="28981" y="1981200"/>
                  </a:lnTo>
                  <a:lnTo>
                    <a:pt x="26289" y="1981200"/>
                  </a:lnTo>
                  <a:lnTo>
                    <a:pt x="23736" y="1993900"/>
                  </a:lnTo>
                  <a:lnTo>
                    <a:pt x="18580" y="2019300"/>
                  </a:lnTo>
                  <a:lnTo>
                    <a:pt x="18199" y="2021039"/>
                  </a:lnTo>
                  <a:lnTo>
                    <a:pt x="16573" y="2032000"/>
                  </a:lnTo>
                  <a:lnTo>
                    <a:pt x="15405" y="2044700"/>
                  </a:lnTo>
                  <a:lnTo>
                    <a:pt x="14325" y="2044700"/>
                  </a:lnTo>
                  <a:lnTo>
                    <a:pt x="13550" y="2044700"/>
                  </a:lnTo>
                  <a:lnTo>
                    <a:pt x="11430" y="2057400"/>
                  </a:lnTo>
                  <a:lnTo>
                    <a:pt x="9423" y="2070100"/>
                  </a:lnTo>
                  <a:lnTo>
                    <a:pt x="7708" y="2082800"/>
                  </a:lnTo>
                  <a:lnTo>
                    <a:pt x="5943" y="2095500"/>
                  </a:lnTo>
                  <a:lnTo>
                    <a:pt x="5588" y="2099056"/>
                  </a:lnTo>
                  <a:lnTo>
                    <a:pt x="5588" y="2307552"/>
                  </a:lnTo>
                  <a:lnTo>
                    <a:pt x="4864" y="2298700"/>
                  </a:lnTo>
                  <a:lnTo>
                    <a:pt x="3683" y="2286000"/>
                  </a:lnTo>
                  <a:lnTo>
                    <a:pt x="5156" y="2298700"/>
                  </a:lnTo>
                  <a:lnTo>
                    <a:pt x="5588" y="2307552"/>
                  </a:lnTo>
                  <a:lnTo>
                    <a:pt x="5588" y="2099056"/>
                  </a:lnTo>
                  <a:lnTo>
                    <a:pt x="3403" y="2120900"/>
                  </a:lnTo>
                  <a:lnTo>
                    <a:pt x="1244" y="2146300"/>
                  </a:lnTo>
                  <a:lnTo>
                    <a:pt x="38" y="2184400"/>
                  </a:lnTo>
                  <a:lnTo>
                    <a:pt x="0" y="2209800"/>
                  </a:lnTo>
                  <a:lnTo>
                    <a:pt x="965" y="2209800"/>
                  </a:lnTo>
                  <a:lnTo>
                    <a:pt x="1016" y="2225319"/>
                  </a:lnTo>
                  <a:lnTo>
                    <a:pt x="1155" y="2235200"/>
                  </a:lnTo>
                  <a:lnTo>
                    <a:pt x="1193" y="2260600"/>
                  </a:lnTo>
                  <a:lnTo>
                    <a:pt x="647" y="2260600"/>
                  </a:lnTo>
                  <a:lnTo>
                    <a:pt x="88" y="2247900"/>
                  </a:lnTo>
                  <a:lnTo>
                    <a:pt x="584" y="2260600"/>
                  </a:lnTo>
                  <a:lnTo>
                    <a:pt x="1320" y="2273300"/>
                  </a:lnTo>
                  <a:lnTo>
                    <a:pt x="2159" y="2273300"/>
                  </a:lnTo>
                  <a:lnTo>
                    <a:pt x="2908" y="2286000"/>
                  </a:lnTo>
                  <a:lnTo>
                    <a:pt x="4495" y="2311400"/>
                  </a:lnTo>
                  <a:lnTo>
                    <a:pt x="6921" y="2324100"/>
                  </a:lnTo>
                  <a:lnTo>
                    <a:pt x="5892" y="2311400"/>
                  </a:lnTo>
                  <a:lnTo>
                    <a:pt x="6591" y="2311400"/>
                  </a:lnTo>
                  <a:lnTo>
                    <a:pt x="7264" y="2324100"/>
                  </a:lnTo>
                  <a:lnTo>
                    <a:pt x="11277" y="2349500"/>
                  </a:lnTo>
                  <a:lnTo>
                    <a:pt x="13512" y="2362200"/>
                  </a:lnTo>
                  <a:lnTo>
                    <a:pt x="18288" y="2387600"/>
                  </a:lnTo>
                  <a:lnTo>
                    <a:pt x="20548" y="2400300"/>
                  </a:lnTo>
                  <a:lnTo>
                    <a:pt x="25869" y="2413000"/>
                  </a:lnTo>
                  <a:lnTo>
                    <a:pt x="31508" y="2438400"/>
                  </a:lnTo>
                  <a:lnTo>
                    <a:pt x="37782" y="2451100"/>
                  </a:lnTo>
                  <a:lnTo>
                    <a:pt x="40957" y="2462199"/>
                  </a:lnTo>
                  <a:lnTo>
                    <a:pt x="47612" y="2476500"/>
                  </a:lnTo>
                  <a:lnTo>
                    <a:pt x="50444" y="2489200"/>
                  </a:lnTo>
                  <a:lnTo>
                    <a:pt x="53441" y="2501900"/>
                  </a:lnTo>
                  <a:lnTo>
                    <a:pt x="53898" y="2501900"/>
                  </a:lnTo>
                  <a:lnTo>
                    <a:pt x="56400" y="2501900"/>
                  </a:lnTo>
                  <a:lnTo>
                    <a:pt x="59143" y="2514600"/>
                  </a:lnTo>
                  <a:lnTo>
                    <a:pt x="63842" y="2526474"/>
                  </a:lnTo>
                  <a:lnTo>
                    <a:pt x="64173" y="2527300"/>
                  </a:lnTo>
                  <a:lnTo>
                    <a:pt x="53898" y="2501900"/>
                  </a:lnTo>
                  <a:lnTo>
                    <a:pt x="65608" y="2540000"/>
                  </a:lnTo>
                  <a:lnTo>
                    <a:pt x="89382" y="2590800"/>
                  </a:lnTo>
                  <a:lnTo>
                    <a:pt x="101180" y="2603500"/>
                  </a:lnTo>
                  <a:lnTo>
                    <a:pt x="107429" y="2616200"/>
                  </a:lnTo>
                  <a:lnTo>
                    <a:pt x="113703" y="2628900"/>
                  </a:lnTo>
                  <a:lnTo>
                    <a:pt x="120065" y="2641600"/>
                  </a:lnTo>
                  <a:lnTo>
                    <a:pt x="126555" y="2654300"/>
                  </a:lnTo>
                  <a:lnTo>
                    <a:pt x="133591" y="2667000"/>
                  </a:lnTo>
                  <a:lnTo>
                    <a:pt x="140690" y="2667000"/>
                  </a:lnTo>
                  <a:lnTo>
                    <a:pt x="142087" y="2669387"/>
                  </a:lnTo>
                  <a:lnTo>
                    <a:pt x="141414" y="2667000"/>
                  </a:lnTo>
                  <a:lnTo>
                    <a:pt x="159092" y="2692400"/>
                  </a:lnTo>
                  <a:lnTo>
                    <a:pt x="185826" y="2730500"/>
                  </a:lnTo>
                  <a:lnTo>
                    <a:pt x="221170" y="2768600"/>
                  </a:lnTo>
                  <a:lnTo>
                    <a:pt x="264642" y="2819400"/>
                  </a:lnTo>
                  <a:lnTo>
                    <a:pt x="289306" y="2844800"/>
                  </a:lnTo>
                  <a:lnTo>
                    <a:pt x="315493" y="2857500"/>
                  </a:lnTo>
                  <a:lnTo>
                    <a:pt x="343014" y="2882900"/>
                  </a:lnTo>
                  <a:lnTo>
                    <a:pt x="371652" y="2908300"/>
                  </a:lnTo>
                  <a:lnTo>
                    <a:pt x="386473" y="2908300"/>
                  </a:lnTo>
                  <a:lnTo>
                    <a:pt x="416267" y="2933700"/>
                  </a:lnTo>
                  <a:lnTo>
                    <a:pt x="450189" y="2959100"/>
                  </a:lnTo>
                  <a:lnTo>
                    <a:pt x="481774" y="2971800"/>
                  </a:lnTo>
                  <a:lnTo>
                    <a:pt x="494220" y="2971800"/>
                  </a:lnTo>
                  <a:lnTo>
                    <a:pt x="506514" y="2984500"/>
                  </a:lnTo>
                  <a:lnTo>
                    <a:pt x="518629" y="2984500"/>
                  </a:lnTo>
                  <a:lnTo>
                    <a:pt x="533984" y="2959100"/>
                  </a:lnTo>
                  <a:lnTo>
                    <a:pt x="541743" y="2946400"/>
                  </a:lnTo>
                  <a:lnTo>
                    <a:pt x="549719" y="2933700"/>
                  </a:lnTo>
                  <a:lnTo>
                    <a:pt x="556069" y="2933700"/>
                  </a:lnTo>
                  <a:lnTo>
                    <a:pt x="560451" y="2921000"/>
                  </a:lnTo>
                  <a:lnTo>
                    <a:pt x="566381" y="2921000"/>
                  </a:lnTo>
                  <a:lnTo>
                    <a:pt x="569404" y="2908300"/>
                  </a:lnTo>
                  <a:lnTo>
                    <a:pt x="578624" y="2908300"/>
                  </a:lnTo>
                  <a:lnTo>
                    <a:pt x="587806" y="2895600"/>
                  </a:lnTo>
                  <a:lnTo>
                    <a:pt x="596874" y="2882900"/>
                  </a:lnTo>
                  <a:lnTo>
                    <a:pt x="605701" y="2882900"/>
                  </a:lnTo>
                  <a:lnTo>
                    <a:pt x="622414" y="2870200"/>
                  </a:lnTo>
                  <a:lnTo>
                    <a:pt x="637413" y="2857500"/>
                  </a:lnTo>
                  <a:lnTo>
                    <a:pt x="650163" y="2844800"/>
                  </a:lnTo>
                  <a:lnTo>
                    <a:pt x="642772" y="2844800"/>
                  </a:lnTo>
                  <a:lnTo>
                    <a:pt x="656628" y="2832100"/>
                  </a:lnTo>
                  <a:lnTo>
                    <a:pt x="669353" y="2832100"/>
                  </a:lnTo>
                  <a:lnTo>
                    <a:pt x="663219" y="2844800"/>
                  </a:lnTo>
                  <a:lnTo>
                    <a:pt x="667308" y="2844800"/>
                  </a:lnTo>
                  <a:lnTo>
                    <a:pt x="683221" y="2832100"/>
                  </a:lnTo>
                  <a:lnTo>
                    <a:pt x="702183" y="2819400"/>
                  </a:lnTo>
                  <a:lnTo>
                    <a:pt x="772795" y="2819400"/>
                  </a:lnTo>
                  <a:lnTo>
                    <a:pt x="777455" y="2806700"/>
                  </a:lnTo>
                  <a:lnTo>
                    <a:pt x="859612" y="2806700"/>
                  </a:lnTo>
                  <a:lnTo>
                    <a:pt x="876084" y="2819400"/>
                  </a:lnTo>
                  <a:lnTo>
                    <a:pt x="909231" y="2819400"/>
                  </a:lnTo>
                  <a:lnTo>
                    <a:pt x="925868" y="2832100"/>
                  </a:lnTo>
                  <a:lnTo>
                    <a:pt x="942733" y="2844800"/>
                  </a:lnTo>
                  <a:lnTo>
                    <a:pt x="959573" y="2844800"/>
                  </a:lnTo>
                  <a:lnTo>
                    <a:pt x="976071" y="2857500"/>
                  </a:lnTo>
                  <a:lnTo>
                    <a:pt x="1008024" y="2882900"/>
                  </a:lnTo>
                  <a:lnTo>
                    <a:pt x="1037844" y="2908300"/>
                  </a:lnTo>
                  <a:lnTo>
                    <a:pt x="1077404" y="2959100"/>
                  </a:lnTo>
                  <a:lnTo>
                    <a:pt x="1088834" y="2971800"/>
                  </a:lnTo>
                  <a:lnTo>
                    <a:pt x="1093444" y="2971800"/>
                  </a:lnTo>
                  <a:lnTo>
                    <a:pt x="1094422" y="2984500"/>
                  </a:lnTo>
                  <a:lnTo>
                    <a:pt x="1104214" y="2997200"/>
                  </a:lnTo>
                  <a:lnTo>
                    <a:pt x="1107300" y="2997200"/>
                  </a:lnTo>
                  <a:lnTo>
                    <a:pt x="1110145" y="3009900"/>
                  </a:lnTo>
                  <a:lnTo>
                    <a:pt x="1119517" y="3022600"/>
                  </a:lnTo>
                  <a:lnTo>
                    <a:pt x="1122273" y="3022600"/>
                  </a:lnTo>
                  <a:lnTo>
                    <a:pt x="1195209" y="3009900"/>
                  </a:lnTo>
                  <a:lnTo>
                    <a:pt x="1217980" y="2997200"/>
                  </a:lnTo>
                  <a:lnTo>
                    <a:pt x="1231900" y="2997200"/>
                  </a:lnTo>
                  <a:lnTo>
                    <a:pt x="1242275" y="2984500"/>
                  </a:lnTo>
                  <a:lnTo>
                    <a:pt x="1252512" y="2984500"/>
                  </a:lnTo>
                  <a:lnTo>
                    <a:pt x="1292694" y="2971800"/>
                  </a:lnTo>
                  <a:lnTo>
                    <a:pt x="1312176" y="2959100"/>
                  </a:lnTo>
                  <a:lnTo>
                    <a:pt x="1331252" y="2959100"/>
                  </a:lnTo>
                  <a:lnTo>
                    <a:pt x="1350022" y="2946400"/>
                  </a:lnTo>
                  <a:lnTo>
                    <a:pt x="1373708" y="2933700"/>
                  </a:lnTo>
                  <a:lnTo>
                    <a:pt x="1397393" y="2921000"/>
                  </a:lnTo>
                  <a:lnTo>
                    <a:pt x="1403083" y="2921000"/>
                  </a:lnTo>
                  <a:lnTo>
                    <a:pt x="1419593" y="2908300"/>
                  </a:lnTo>
                  <a:lnTo>
                    <a:pt x="1480197" y="2882900"/>
                  </a:lnTo>
                  <a:lnTo>
                    <a:pt x="1530654" y="2844800"/>
                  </a:lnTo>
                  <a:lnTo>
                    <a:pt x="1570024" y="2819400"/>
                  </a:lnTo>
                  <a:lnTo>
                    <a:pt x="1611109" y="2781300"/>
                  </a:lnTo>
                  <a:lnTo>
                    <a:pt x="1614068" y="2781300"/>
                  </a:lnTo>
                  <a:lnTo>
                    <a:pt x="1607058" y="2794000"/>
                  </a:lnTo>
                  <a:lnTo>
                    <a:pt x="1607223" y="2794000"/>
                  </a:lnTo>
                  <a:lnTo>
                    <a:pt x="1616456" y="2781300"/>
                  </a:lnTo>
                  <a:lnTo>
                    <a:pt x="1623580" y="2781300"/>
                  </a:lnTo>
                  <a:lnTo>
                    <a:pt x="1627847" y="2768600"/>
                  </a:lnTo>
                  <a:lnTo>
                    <a:pt x="1638973" y="2768600"/>
                  </a:lnTo>
                  <a:lnTo>
                    <a:pt x="1647964" y="2755900"/>
                  </a:lnTo>
                  <a:lnTo>
                    <a:pt x="1652219" y="2755900"/>
                  </a:lnTo>
                  <a:lnTo>
                    <a:pt x="1660613" y="2743200"/>
                  </a:lnTo>
                  <a:lnTo>
                    <a:pt x="1665833" y="2743200"/>
                  </a:lnTo>
                  <a:lnTo>
                    <a:pt x="1666506" y="2743200"/>
                  </a:lnTo>
                  <a:lnTo>
                    <a:pt x="1667281" y="2741828"/>
                  </a:lnTo>
                  <a:lnTo>
                    <a:pt x="1679308" y="2730500"/>
                  </a:lnTo>
                  <a:lnTo>
                    <a:pt x="1690941" y="2717800"/>
                  </a:lnTo>
                  <a:lnTo>
                    <a:pt x="1692198" y="2715882"/>
                  </a:lnTo>
                  <a:lnTo>
                    <a:pt x="1690306" y="2717800"/>
                  </a:lnTo>
                  <a:lnTo>
                    <a:pt x="1676831" y="2717800"/>
                  </a:lnTo>
                  <a:lnTo>
                    <a:pt x="1704162" y="2692400"/>
                  </a:lnTo>
                  <a:lnTo>
                    <a:pt x="1710829" y="2692400"/>
                  </a:lnTo>
                  <a:lnTo>
                    <a:pt x="1717255" y="2679700"/>
                  </a:lnTo>
                  <a:lnTo>
                    <a:pt x="1723580" y="2679700"/>
                  </a:lnTo>
                  <a:lnTo>
                    <a:pt x="1729968" y="2667000"/>
                  </a:lnTo>
                  <a:lnTo>
                    <a:pt x="1733092" y="2667000"/>
                  </a:lnTo>
                  <a:lnTo>
                    <a:pt x="1738287" y="2654300"/>
                  </a:lnTo>
                  <a:lnTo>
                    <a:pt x="1744560" y="2654300"/>
                  </a:lnTo>
                  <a:lnTo>
                    <a:pt x="1752257" y="2641600"/>
                  </a:lnTo>
                  <a:lnTo>
                    <a:pt x="1800440" y="2578100"/>
                  </a:lnTo>
                  <a:lnTo>
                    <a:pt x="1813674" y="2552700"/>
                  </a:lnTo>
                  <a:lnTo>
                    <a:pt x="1826933" y="2540000"/>
                  </a:lnTo>
                  <a:lnTo>
                    <a:pt x="1839760" y="2514600"/>
                  </a:lnTo>
                  <a:lnTo>
                    <a:pt x="1863712" y="2476500"/>
                  </a:lnTo>
                  <a:lnTo>
                    <a:pt x="1867776" y="2463800"/>
                  </a:lnTo>
                  <a:lnTo>
                    <a:pt x="1871764" y="2451100"/>
                  </a:lnTo>
                  <a:lnTo>
                    <a:pt x="1875053" y="2451100"/>
                  </a:lnTo>
                  <a:lnTo>
                    <a:pt x="1895944" y="2400300"/>
                  </a:lnTo>
                  <a:lnTo>
                    <a:pt x="1914766" y="2362200"/>
                  </a:lnTo>
                  <a:lnTo>
                    <a:pt x="1918690" y="2349500"/>
                  </a:lnTo>
                  <a:close/>
                </a:path>
                <a:path w="1967229" h="3022600">
                  <a:moveTo>
                    <a:pt x="1918881" y="1705914"/>
                  </a:moveTo>
                  <a:lnTo>
                    <a:pt x="1917522" y="1699729"/>
                  </a:lnTo>
                  <a:lnTo>
                    <a:pt x="1917407" y="1699298"/>
                  </a:lnTo>
                  <a:lnTo>
                    <a:pt x="1918881" y="1705914"/>
                  </a:lnTo>
                  <a:close/>
                </a:path>
                <a:path w="1967229" h="3022600">
                  <a:moveTo>
                    <a:pt x="1924380" y="1733969"/>
                  </a:moveTo>
                  <a:lnTo>
                    <a:pt x="1920722" y="1714500"/>
                  </a:lnTo>
                  <a:lnTo>
                    <a:pt x="1915883" y="1692935"/>
                  </a:lnTo>
                  <a:lnTo>
                    <a:pt x="1917407" y="1699298"/>
                  </a:lnTo>
                  <a:lnTo>
                    <a:pt x="1915680" y="1691894"/>
                  </a:lnTo>
                  <a:lnTo>
                    <a:pt x="1915388" y="1690751"/>
                  </a:lnTo>
                  <a:lnTo>
                    <a:pt x="1915033" y="1689100"/>
                  </a:lnTo>
                  <a:lnTo>
                    <a:pt x="1914867" y="1688604"/>
                  </a:lnTo>
                  <a:lnTo>
                    <a:pt x="1914779" y="1688287"/>
                  </a:lnTo>
                  <a:lnTo>
                    <a:pt x="1907298" y="1663700"/>
                  </a:lnTo>
                  <a:lnTo>
                    <a:pt x="1909305" y="1676400"/>
                  </a:lnTo>
                  <a:lnTo>
                    <a:pt x="1912518" y="1689100"/>
                  </a:lnTo>
                  <a:lnTo>
                    <a:pt x="1916430" y="1701800"/>
                  </a:lnTo>
                  <a:lnTo>
                    <a:pt x="1920494" y="1714500"/>
                  </a:lnTo>
                  <a:lnTo>
                    <a:pt x="1921243" y="1727200"/>
                  </a:lnTo>
                  <a:lnTo>
                    <a:pt x="1924380" y="1733969"/>
                  </a:lnTo>
                  <a:close/>
                </a:path>
                <a:path w="1967229" h="3022600">
                  <a:moveTo>
                    <a:pt x="1936343" y="1801533"/>
                  </a:moveTo>
                  <a:lnTo>
                    <a:pt x="1935238" y="1793074"/>
                  </a:lnTo>
                  <a:lnTo>
                    <a:pt x="1934857" y="1790700"/>
                  </a:lnTo>
                  <a:lnTo>
                    <a:pt x="1934184" y="1790700"/>
                  </a:lnTo>
                  <a:lnTo>
                    <a:pt x="1936343" y="1801533"/>
                  </a:lnTo>
                  <a:close/>
                </a:path>
                <a:path w="1967229" h="3022600">
                  <a:moveTo>
                    <a:pt x="1946643" y="2247900"/>
                  </a:moveTo>
                  <a:lnTo>
                    <a:pt x="1944560" y="2260600"/>
                  </a:lnTo>
                  <a:lnTo>
                    <a:pt x="1942172" y="2273300"/>
                  </a:lnTo>
                  <a:lnTo>
                    <a:pt x="1945665" y="2260600"/>
                  </a:lnTo>
                  <a:lnTo>
                    <a:pt x="1946643" y="2247900"/>
                  </a:lnTo>
                  <a:close/>
                </a:path>
                <a:path w="1967229" h="3022600">
                  <a:moveTo>
                    <a:pt x="1951266" y="2225319"/>
                  </a:moveTo>
                  <a:lnTo>
                    <a:pt x="1946643" y="2247900"/>
                  </a:lnTo>
                  <a:lnTo>
                    <a:pt x="1948294" y="2247900"/>
                  </a:lnTo>
                  <a:lnTo>
                    <a:pt x="1949792" y="2235200"/>
                  </a:lnTo>
                  <a:lnTo>
                    <a:pt x="1951266" y="2225319"/>
                  </a:lnTo>
                  <a:close/>
                </a:path>
                <a:path w="1967229" h="3022600">
                  <a:moveTo>
                    <a:pt x="1951837" y="2222500"/>
                  </a:moveTo>
                  <a:lnTo>
                    <a:pt x="1951685" y="2222500"/>
                  </a:lnTo>
                  <a:lnTo>
                    <a:pt x="1951266" y="2225319"/>
                  </a:lnTo>
                  <a:lnTo>
                    <a:pt x="1951837" y="2222500"/>
                  </a:lnTo>
                  <a:close/>
                </a:path>
                <a:path w="1967229" h="3022600">
                  <a:moveTo>
                    <a:pt x="1952967" y="2216975"/>
                  </a:moveTo>
                  <a:lnTo>
                    <a:pt x="1951837" y="2222500"/>
                  </a:lnTo>
                  <a:lnTo>
                    <a:pt x="1952955" y="2222500"/>
                  </a:lnTo>
                  <a:lnTo>
                    <a:pt x="1952967" y="2216975"/>
                  </a:lnTo>
                  <a:close/>
                </a:path>
                <a:path w="1967229" h="3022600">
                  <a:moveTo>
                    <a:pt x="1967128" y="2044700"/>
                  </a:moveTo>
                  <a:lnTo>
                    <a:pt x="1966175" y="1993900"/>
                  </a:lnTo>
                  <a:lnTo>
                    <a:pt x="1964029" y="1955800"/>
                  </a:lnTo>
                  <a:lnTo>
                    <a:pt x="1961070" y="1917700"/>
                  </a:lnTo>
                  <a:lnTo>
                    <a:pt x="1955812" y="1879600"/>
                  </a:lnTo>
                  <a:lnTo>
                    <a:pt x="1946719" y="1828800"/>
                  </a:lnTo>
                  <a:lnTo>
                    <a:pt x="1943531" y="1816100"/>
                  </a:lnTo>
                  <a:lnTo>
                    <a:pt x="1940344" y="1803400"/>
                  </a:lnTo>
                  <a:lnTo>
                    <a:pt x="1933435" y="1765300"/>
                  </a:lnTo>
                  <a:lnTo>
                    <a:pt x="1930184" y="1752600"/>
                  </a:lnTo>
                  <a:lnTo>
                    <a:pt x="1927136" y="1739900"/>
                  </a:lnTo>
                  <a:lnTo>
                    <a:pt x="1924380" y="1733969"/>
                  </a:lnTo>
                  <a:lnTo>
                    <a:pt x="1925497" y="1739900"/>
                  </a:lnTo>
                  <a:lnTo>
                    <a:pt x="1925916" y="1744281"/>
                  </a:lnTo>
                  <a:lnTo>
                    <a:pt x="1920938" y="1727200"/>
                  </a:lnTo>
                  <a:lnTo>
                    <a:pt x="1926247" y="1747862"/>
                  </a:lnTo>
                  <a:lnTo>
                    <a:pt x="1926691" y="1752600"/>
                  </a:lnTo>
                  <a:lnTo>
                    <a:pt x="1930133" y="1765300"/>
                  </a:lnTo>
                  <a:lnTo>
                    <a:pt x="1933981" y="1790700"/>
                  </a:lnTo>
                  <a:lnTo>
                    <a:pt x="1934184" y="1790700"/>
                  </a:lnTo>
                  <a:lnTo>
                    <a:pt x="1930692" y="1767916"/>
                  </a:lnTo>
                  <a:lnTo>
                    <a:pt x="1932800" y="1778000"/>
                  </a:lnTo>
                  <a:lnTo>
                    <a:pt x="1934857" y="1790700"/>
                  </a:lnTo>
                  <a:lnTo>
                    <a:pt x="1935238" y="1793074"/>
                  </a:lnTo>
                  <a:lnTo>
                    <a:pt x="1935289" y="1793430"/>
                  </a:lnTo>
                  <a:lnTo>
                    <a:pt x="1936902" y="1803400"/>
                  </a:lnTo>
                  <a:lnTo>
                    <a:pt x="1937118" y="1805432"/>
                  </a:lnTo>
                  <a:lnTo>
                    <a:pt x="1936343" y="1801533"/>
                  </a:lnTo>
                  <a:lnTo>
                    <a:pt x="1936584" y="1803400"/>
                  </a:lnTo>
                  <a:lnTo>
                    <a:pt x="1937232" y="1806486"/>
                  </a:lnTo>
                  <a:lnTo>
                    <a:pt x="1939671" y="1828800"/>
                  </a:lnTo>
                  <a:lnTo>
                    <a:pt x="1942084" y="1841500"/>
                  </a:lnTo>
                  <a:lnTo>
                    <a:pt x="1942566" y="1841500"/>
                  </a:lnTo>
                  <a:lnTo>
                    <a:pt x="1945017" y="1866900"/>
                  </a:lnTo>
                  <a:lnTo>
                    <a:pt x="1948078" y="1892300"/>
                  </a:lnTo>
                  <a:lnTo>
                    <a:pt x="1950529" y="1930400"/>
                  </a:lnTo>
                  <a:lnTo>
                    <a:pt x="1952256" y="1955800"/>
                  </a:lnTo>
                  <a:lnTo>
                    <a:pt x="1953044" y="1989772"/>
                  </a:lnTo>
                  <a:lnTo>
                    <a:pt x="1953069" y="1981200"/>
                  </a:lnTo>
                  <a:lnTo>
                    <a:pt x="1953133" y="1993900"/>
                  </a:lnTo>
                  <a:lnTo>
                    <a:pt x="1953044" y="1989772"/>
                  </a:lnTo>
                  <a:lnTo>
                    <a:pt x="1953018" y="1993900"/>
                  </a:lnTo>
                  <a:lnTo>
                    <a:pt x="1952929" y="2019300"/>
                  </a:lnTo>
                  <a:lnTo>
                    <a:pt x="1952777" y="2032000"/>
                  </a:lnTo>
                  <a:lnTo>
                    <a:pt x="1952447" y="2032000"/>
                  </a:lnTo>
                  <a:lnTo>
                    <a:pt x="1952066" y="2044700"/>
                  </a:lnTo>
                  <a:lnTo>
                    <a:pt x="1951113" y="2070100"/>
                  </a:lnTo>
                  <a:lnTo>
                    <a:pt x="1947697" y="2108200"/>
                  </a:lnTo>
                  <a:lnTo>
                    <a:pt x="1942592" y="2146300"/>
                  </a:lnTo>
                  <a:lnTo>
                    <a:pt x="1940712" y="2159000"/>
                  </a:lnTo>
                  <a:lnTo>
                    <a:pt x="1935149" y="2184400"/>
                  </a:lnTo>
                  <a:lnTo>
                    <a:pt x="1932165" y="2209800"/>
                  </a:lnTo>
                  <a:lnTo>
                    <a:pt x="1928152" y="2222500"/>
                  </a:lnTo>
                  <a:lnTo>
                    <a:pt x="1930285" y="2209800"/>
                  </a:lnTo>
                  <a:lnTo>
                    <a:pt x="1923161" y="2235200"/>
                  </a:lnTo>
                  <a:lnTo>
                    <a:pt x="1912759" y="2273300"/>
                  </a:lnTo>
                  <a:lnTo>
                    <a:pt x="1899297" y="2311400"/>
                  </a:lnTo>
                  <a:lnTo>
                    <a:pt x="1888426" y="2336800"/>
                  </a:lnTo>
                  <a:lnTo>
                    <a:pt x="1889074" y="2336800"/>
                  </a:lnTo>
                  <a:lnTo>
                    <a:pt x="1885962" y="2342540"/>
                  </a:lnTo>
                  <a:lnTo>
                    <a:pt x="1884908" y="2345004"/>
                  </a:lnTo>
                  <a:lnTo>
                    <a:pt x="1920087" y="2345004"/>
                  </a:lnTo>
                  <a:lnTo>
                    <a:pt x="1930488" y="2311400"/>
                  </a:lnTo>
                  <a:lnTo>
                    <a:pt x="1943201" y="2260600"/>
                  </a:lnTo>
                  <a:lnTo>
                    <a:pt x="1950542" y="2222500"/>
                  </a:lnTo>
                  <a:lnTo>
                    <a:pt x="1952993" y="2209800"/>
                  </a:lnTo>
                  <a:lnTo>
                    <a:pt x="1952967" y="2216975"/>
                  </a:lnTo>
                  <a:lnTo>
                    <a:pt x="1954441" y="2209800"/>
                  </a:lnTo>
                  <a:lnTo>
                    <a:pt x="1952980" y="2222500"/>
                  </a:lnTo>
                  <a:lnTo>
                    <a:pt x="1954479" y="2209800"/>
                  </a:lnTo>
                  <a:lnTo>
                    <a:pt x="1958441" y="2184400"/>
                  </a:lnTo>
                  <a:lnTo>
                    <a:pt x="1958149" y="2184400"/>
                  </a:lnTo>
                  <a:lnTo>
                    <a:pt x="1962150" y="2146300"/>
                  </a:lnTo>
                  <a:lnTo>
                    <a:pt x="1965172" y="2108200"/>
                  </a:lnTo>
                  <a:lnTo>
                    <a:pt x="1966963" y="2070100"/>
                  </a:lnTo>
                  <a:lnTo>
                    <a:pt x="1967128" y="20447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8" name="object 33">
              <a:extLst>
                <a:ext uri="{FF2B5EF4-FFF2-40B4-BE49-F238E27FC236}">
                  <a16:creationId xmlns:a16="http://schemas.microsoft.com/office/drawing/2014/main" id="{8D64B6D2-4AA7-4B4F-A005-66BD794EDB1B}"/>
                </a:ext>
              </a:extLst>
            </p:cNvPr>
            <p:cNvSpPr/>
            <p:nvPr/>
          </p:nvSpPr>
          <p:spPr>
            <a:xfrm>
              <a:off x="6599638" y="6619330"/>
              <a:ext cx="128905" cy="941069"/>
            </a:xfrm>
            <a:custGeom>
              <a:avLst/>
              <a:gdLst/>
              <a:ahLst/>
              <a:cxnLst/>
              <a:rect l="l" t="t" r="r" b="b"/>
              <a:pathLst>
                <a:path w="128904" h="941070">
                  <a:moveTo>
                    <a:pt x="27516" y="0"/>
                  </a:moveTo>
                  <a:lnTo>
                    <a:pt x="0" y="466"/>
                  </a:lnTo>
                  <a:lnTo>
                    <a:pt x="3697" y="940674"/>
                  </a:lnTo>
                  <a:lnTo>
                    <a:pt x="128891" y="940674"/>
                  </a:lnTo>
                  <a:lnTo>
                    <a:pt x="124538" y="4076"/>
                  </a:lnTo>
                  <a:lnTo>
                    <a:pt x="97019" y="4076"/>
                  </a:lnTo>
                  <a:lnTo>
                    <a:pt x="27516" y="0"/>
                  </a:lnTo>
                  <a:close/>
                </a:path>
                <a:path w="128904" h="941070">
                  <a:moveTo>
                    <a:pt x="124536" y="3616"/>
                  </a:moveTo>
                  <a:lnTo>
                    <a:pt x="97019" y="4076"/>
                  </a:lnTo>
                  <a:lnTo>
                    <a:pt x="124538" y="4076"/>
                  </a:lnTo>
                  <a:lnTo>
                    <a:pt x="124536"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9" name="object 34">
              <a:extLst>
                <a:ext uri="{FF2B5EF4-FFF2-40B4-BE49-F238E27FC236}">
                  <a16:creationId xmlns:a16="http://schemas.microsoft.com/office/drawing/2014/main" id="{3BAB2A7A-4643-884A-A0A0-9B433A1648E8}"/>
                </a:ext>
              </a:extLst>
            </p:cNvPr>
            <p:cNvSpPr/>
            <p:nvPr/>
          </p:nvSpPr>
          <p:spPr>
            <a:xfrm>
              <a:off x="6578739" y="6615760"/>
              <a:ext cx="170180" cy="944244"/>
            </a:xfrm>
            <a:custGeom>
              <a:avLst/>
              <a:gdLst/>
              <a:ahLst/>
              <a:cxnLst/>
              <a:rect l="l" t="t" r="r" b="b"/>
              <a:pathLst>
                <a:path w="170179" h="944245">
                  <a:moveTo>
                    <a:pt x="25311" y="3860"/>
                  </a:moveTo>
                  <a:lnTo>
                    <a:pt x="24218" y="3873"/>
                  </a:lnTo>
                  <a:lnTo>
                    <a:pt x="20891" y="4038"/>
                  </a:lnTo>
                  <a:lnTo>
                    <a:pt x="25311" y="3860"/>
                  </a:lnTo>
                  <a:close/>
                </a:path>
                <a:path w="170179" h="944245">
                  <a:moveTo>
                    <a:pt x="29591" y="3810"/>
                  </a:moveTo>
                  <a:lnTo>
                    <a:pt x="27622" y="3759"/>
                  </a:lnTo>
                  <a:lnTo>
                    <a:pt x="25311" y="3860"/>
                  </a:lnTo>
                  <a:lnTo>
                    <a:pt x="29591" y="3810"/>
                  </a:lnTo>
                  <a:close/>
                </a:path>
                <a:path w="170179" h="944245">
                  <a:moveTo>
                    <a:pt x="44437" y="944245"/>
                  </a:moveTo>
                  <a:lnTo>
                    <a:pt x="43408" y="925614"/>
                  </a:lnTo>
                  <a:lnTo>
                    <a:pt x="42278" y="895096"/>
                  </a:lnTo>
                  <a:lnTo>
                    <a:pt x="41567" y="869327"/>
                  </a:lnTo>
                  <a:lnTo>
                    <a:pt x="41935" y="870318"/>
                  </a:lnTo>
                  <a:lnTo>
                    <a:pt x="41910" y="869327"/>
                  </a:lnTo>
                  <a:lnTo>
                    <a:pt x="36487" y="675894"/>
                  </a:lnTo>
                  <a:lnTo>
                    <a:pt x="37287" y="678459"/>
                  </a:lnTo>
                  <a:lnTo>
                    <a:pt x="37223" y="675894"/>
                  </a:lnTo>
                  <a:lnTo>
                    <a:pt x="35928" y="630364"/>
                  </a:lnTo>
                  <a:lnTo>
                    <a:pt x="34683" y="574713"/>
                  </a:lnTo>
                  <a:lnTo>
                    <a:pt x="33616" y="521931"/>
                  </a:lnTo>
                  <a:lnTo>
                    <a:pt x="32778" y="482447"/>
                  </a:lnTo>
                  <a:lnTo>
                    <a:pt x="32054" y="441312"/>
                  </a:lnTo>
                  <a:lnTo>
                    <a:pt x="31165" y="395389"/>
                  </a:lnTo>
                  <a:lnTo>
                    <a:pt x="30124" y="345871"/>
                  </a:lnTo>
                  <a:lnTo>
                    <a:pt x="28956" y="293928"/>
                  </a:lnTo>
                  <a:lnTo>
                    <a:pt x="27355" y="229095"/>
                  </a:lnTo>
                  <a:lnTo>
                    <a:pt x="26212" y="185839"/>
                  </a:lnTo>
                  <a:lnTo>
                    <a:pt x="25488" y="161163"/>
                  </a:lnTo>
                  <a:lnTo>
                    <a:pt x="24676" y="133210"/>
                  </a:lnTo>
                  <a:lnTo>
                    <a:pt x="22758" y="57861"/>
                  </a:lnTo>
                  <a:lnTo>
                    <a:pt x="22364" y="46545"/>
                  </a:lnTo>
                  <a:lnTo>
                    <a:pt x="21501" y="28371"/>
                  </a:lnTo>
                  <a:lnTo>
                    <a:pt x="21056" y="17881"/>
                  </a:lnTo>
                  <a:lnTo>
                    <a:pt x="21005" y="16040"/>
                  </a:lnTo>
                  <a:lnTo>
                    <a:pt x="20891" y="4038"/>
                  </a:lnTo>
                  <a:lnTo>
                    <a:pt x="20891" y="0"/>
                  </a:lnTo>
                  <a:lnTo>
                    <a:pt x="20853" y="4038"/>
                  </a:lnTo>
                  <a:lnTo>
                    <a:pt x="20751" y="11722"/>
                  </a:lnTo>
                  <a:lnTo>
                    <a:pt x="20307" y="33274"/>
                  </a:lnTo>
                  <a:lnTo>
                    <a:pt x="18973" y="80111"/>
                  </a:lnTo>
                  <a:lnTo>
                    <a:pt x="18923" y="77584"/>
                  </a:lnTo>
                  <a:lnTo>
                    <a:pt x="18859" y="80111"/>
                  </a:lnTo>
                  <a:lnTo>
                    <a:pt x="17576" y="133210"/>
                  </a:lnTo>
                  <a:lnTo>
                    <a:pt x="16992" y="159346"/>
                  </a:lnTo>
                  <a:lnTo>
                    <a:pt x="16865" y="161163"/>
                  </a:lnTo>
                  <a:lnTo>
                    <a:pt x="17399" y="138976"/>
                  </a:lnTo>
                  <a:lnTo>
                    <a:pt x="17538" y="133210"/>
                  </a:lnTo>
                  <a:lnTo>
                    <a:pt x="17576" y="127800"/>
                  </a:lnTo>
                  <a:lnTo>
                    <a:pt x="18097" y="109778"/>
                  </a:lnTo>
                  <a:lnTo>
                    <a:pt x="17653" y="127228"/>
                  </a:lnTo>
                  <a:lnTo>
                    <a:pt x="17576" y="127749"/>
                  </a:lnTo>
                  <a:lnTo>
                    <a:pt x="17589" y="127228"/>
                  </a:lnTo>
                  <a:lnTo>
                    <a:pt x="17970" y="106768"/>
                  </a:lnTo>
                  <a:lnTo>
                    <a:pt x="16776" y="150291"/>
                  </a:lnTo>
                  <a:lnTo>
                    <a:pt x="16776" y="152488"/>
                  </a:lnTo>
                  <a:lnTo>
                    <a:pt x="17195" y="138976"/>
                  </a:lnTo>
                  <a:lnTo>
                    <a:pt x="15621" y="212153"/>
                  </a:lnTo>
                  <a:lnTo>
                    <a:pt x="15163" y="229527"/>
                  </a:lnTo>
                  <a:lnTo>
                    <a:pt x="14909" y="233489"/>
                  </a:lnTo>
                  <a:lnTo>
                    <a:pt x="14617" y="238658"/>
                  </a:lnTo>
                  <a:lnTo>
                    <a:pt x="11595" y="361022"/>
                  </a:lnTo>
                  <a:lnTo>
                    <a:pt x="9207" y="463626"/>
                  </a:lnTo>
                  <a:lnTo>
                    <a:pt x="7010" y="562279"/>
                  </a:lnTo>
                  <a:lnTo>
                    <a:pt x="5905" y="614565"/>
                  </a:lnTo>
                  <a:lnTo>
                    <a:pt x="3937" y="713105"/>
                  </a:lnTo>
                  <a:lnTo>
                    <a:pt x="2921" y="766800"/>
                  </a:lnTo>
                  <a:lnTo>
                    <a:pt x="1765" y="832573"/>
                  </a:lnTo>
                  <a:lnTo>
                    <a:pt x="419" y="915974"/>
                  </a:lnTo>
                  <a:lnTo>
                    <a:pt x="0" y="944245"/>
                  </a:lnTo>
                  <a:lnTo>
                    <a:pt x="44437" y="944245"/>
                  </a:lnTo>
                  <a:close/>
                </a:path>
                <a:path w="170179" h="944245">
                  <a:moveTo>
                    <a:pt x="48539" y="4622"/>
                  </a:moveTo>
                  <a:lnTo>
                    <a:pt x="46786" y="4483"/>
                  </a:lnTo>
                  <a:lnTo>
                    <a:pt x="37769" y="3962"/>
                  </a:lnTo>
                  <a:lnTo>
                    <a:pt x="30035" y="3797"/>
                  </a:lnTo>
                  <a:lnTo>
                    <a:pt x="29591" y="3810"/>
                  </a:lnTo>
                  <a:lnTo>
                    <a:pt x="38112" y="4013"/>
                  </a:lnTo>
                  <a:lnTo>
                    <a:pt x="48539" y="4622"/>
                  </a:lnTo>
                  <a:close/>
                </a:path>
                <a:path w="170179" h="944245">
                  <a:moveTo>
                    <a:pt x="67678" y="6337"/>
                  </a:moveTo>
                  <a:lnTo>
                    <a:pt x="56019" y="5207"/>
                  </a:lnTo>
                  <a:lnTo>
                    <a:pt x="51079" y="4724"/>
                  </a:lnTo>
                  <a:lnTo>
                    <a:pt x="50761" y="4711"/>
                  </a:lnTo>
                  <a:lnTo>
                    <a:pt x="54800" y="5105"/>
                  </a:lnTo>
                  <a:lnTo>
                    <a:pt x="51104" y="4775"/>
                  </a:lnTo>
                  <a:lnTo>
                    <a:pt x="48539" y="4622"/>
                  </a:lnTo>
                  <a:lnTo>
                    <a:pt x="55460" y="5168"/>
                  </a:lnTo>
                  <a:lnTo>
                    <a:pt x="67678" y="6337"/>
                  </a:lnTo>
                  <a:close/>
                </a:path>
                <a:path w="170179" h="944245">
                  <a:moveTo>
                    <a:pt x="170065" y="825233"/>
                  </a:moveTo>
                  <a:lnTo>
                    <a:pt x="169608" y="812393"/>
                  </a:lnTo>
                  <a:lnTo>
                    <a:pt x="169125" y="798614"/>
                  </a:lnTo>
                  <a:lnTo>
                    <a:pt x="168503" y="788314"/>
                  </a:lnTo>
                  <a:lnTo>
                    <a:pt x="168033" y="779500"/>
                  </a:lnTo>
                  <a:lnTo>
                    <a:pt x="167589" y="760679"/>
                  </a:lnTo>
                  <a:lnTo>
                    <a:pt x="167652" y="752665"/>
                  </a:lnTo>
                  <a:lnTo>
                    <a:pt x="168021" y="754875"/>
                  </a:lnTo>
                  <a:lnTo>
                    <a:pt x="168465" y="760679"/>
                  </a:lnTo>
                  <a:lnTo>
                    <a:pt x="168795" y="766800"/>
                  </a:lnTo>
                  <a:lnTo>
                    <a:pt x="168478" y="752665"/>
                  </a:lnTo>
                  <a:lnTo>
                    <a:pt x="168465" y="751954"/>
                  </a:lnTo>
                  <a:lnTo>
                    <a:pt x="168249" y="740054"/>
                  </a:lnTo>
                  <a:lnTo>
                    <a:pt x="168021" y="731291"/>
                  </a:lnTo>
                  <a:lnTo>
                    <a:pt x="167690" y="727252"/>
                  </a:lnTo>
                  <a:lnTo>
                    <a:pt x="167487" y="740054"/>
                  </a:lnTo>
                  <a:lnTo>
                    <a:pt x="166865" y="744943"/>
                  </a:lnTo>
                  <a:lnTo>
                    <a:pt x="166090" y="747153"/>
                  </a:lnTo>
                  <a:lnTo>
                    <a:pt x="165404" y="751954"/>
                  </a:lnTo>
                  <a:lnTo>
                    <a:pt x="164426" y="694029"/>
                  </a:lnTo>
                  <a:lnTo>
                    <a:pt x="165328" y="696582"/>
                  </a:lnTo>
                  <a:lnTo>
                    <a:pt x="165201" y="694029"/>
                  </a:lnTo>
                  <a:lnTo>
                    <a:pt x="164757" y="685139"/>
                  </a:lnTo>
                  <a:lnTo>
                    <a:pt x="163703" y="668261"/>
                  </a:lnTo>
                  <a:lnTo>
                    <a:pt x="162560" y="643140"/>
                  </a:lnTo>
                  <a:lnTo>
                    <a:pt x="161772" y="606933"/>
                  </a:lnTo>
                  <a:lnTo>
                    <a:pt x="157911" y="412826"/>
                  </a:lnTo>
                  <a:lnTo>
                    <a:pt x="156019" y="317969"/>
                  </a:lnTo>
                  <a:lnTo>
                    <a:pt x="155854" y="310108"/>
                  </a:lnTo>
                  <a:lnTo>
                    <a:pt x="156171" y="314464"/>
                  </a:lnTo>
                  <a:lnTo>
                    <a:pt x="156565" y="324104"/>
                  </a:lnTo>
                  <a:lnTo>
                    <a:pt x="157518" y="352183"/>
                  </a:lnTo>
                  <a:lnTo>
                    <a:pt x="156692" y="311391"/>
                  </a:lnTo>
                  <a:lnTo>
                    <a:pt x="156616" y="307594"/>
                  </a:lnTo>
                  <a:lnTo>
                    <a:pt x="156425" y="311391"/>
                  </a:lnTo>
                  <a:lnTo>
                    <a:pt x="156387" y="310108"/>
                  </a:lnTo>
                  <a:lnTo>
                    <a:pt x="155994" y="298361"/>
                  </a:lnTo>
                  <a:lnTo>
                    <a:pt x="155625" y="285318"/>
                  </a:lnTo>
                  <a:lnTo>
                    <a:pt x="155600" y="284391"/>
                  </a:lnTo>
                  <a:lnTo>
                    <a:pt x="155511" y="285318"/>
                  </a:lnTo>
                  <a:lnTo>
                    <a:pt x="153733" y="229095"/>
                  </a:lnTo>
                  <a:lnTo>
                    <a:pt x="150787" y="106768"/>
                  </a:lnTo>
                  <a:lnTo>
                    <a:pt x="149504" y="60718"/>
                  </a:lnTo>
                  <a:lnTo>
                    <a:pt x="147485" y="37541"/>
                  </a:lnTo>
                  <a:lnTo>
                    <a:pt x="146558" y="24117"/>
                  </a:lnTo>
                  <a:lnTo>
                    <a:pt x="145999" y="16040"/>
                  </a:lnTo>
                  <a:lnTo>
                    <a:pt x="145757" y="11722"/>
                  </a:lnTo>
                  <a:lnTo>
                    <a:pt x="145745" y="11544"/>
                  </a:lnTo>
                  <a:lnTo>
                    <a:pt x="145580" y="8674"/>
                  </a:lnTo>
                  <a:lnTo>
                    <a:pt x="145478" y="7366"/>
                  </a:lnTo>
                  <a:lnTo>
                    <a:pt x="145427" y="7124"/>
                  </a:lnTo>
                  <a:lnTo>
                    <a:pt x="142303" y="7531"/>
                  </a:lnTo>
                  <a:lnTo>
                    <a:pt x="138379" y="8089"/>
                  </a:lnTo>
                  <a:lnTo>
                    <a:pt x="134188" y="8343"/>
                  </a:lnTo>
                  <a:lnTo>
                    <a:pt x="130111" y="8483"/>
                  </a:lnTo>
                  <a:lnTo>
                    <a:pt x="117894" y="8674"/>
                  </a:lnTo>
                  <a:lnTo>
                    <a:pt x="106121" y="8420"/>
                  </a:lnTo>
                  <a:lnTo>
                    <a:pt x="95161" y="7924"/>
                  </a:lnTo>
                  <a:lnTo>
                    <a:pt x="65328" y="6032"/>
                  </a:lnTo>
                  <a:lnTo>
                    <a:pt x="57823" y="5372"/>
                  </a:lnTo>
                  <a:lnTo>
                    <a:pt x="67678" y="6337"/>
                  </a:lnTo>
                  <a:lnTo>
                    <a:pt x="83985" y="7912"/>
                  </a:lnTo>
                  <a:lnTo>
                    <a:pt x="87477" y="8128"/>
                  </a:lnTo>
                  <a:lnTo>
                    <a:pt x="116065" y="10718"/>
                  </a:lnTo>
                  <a:lnTo>
                    <a:pt x="124333" y="11315"/>
                  </a:lnTo>
                  <a:lnTo>
                    <a:pt x="126873" y="11455"/>
                  </a:lnTo>
                  <a:lnTo>
                    <a:pt x="130390" y="11544"/>
                  </a:lnTo>
                  <a:lnTo>
                    <a:pt x="132143" y="11633"/>
                  </a:lnTo>
                  <a:lnTo>
                    <a:pt x="134162" y="11658"/>
                  </a:lnTo>
                  <a:lnTo>
                    <a:pt x="136474" y="11633"/>
                  </a:lnTo>
                  <a:lnTo>
                    <a:pt x="138696" y="11633"/>
                  </a:lnTo>
                  <a:lnTo>
                    <a:pt x="140665" y="11569"/>
                  </a:lnTo>
                  <a:lnTo>
                    <a:pt x="140893" y="11544"/>
                  </a:lnTo>
                  <a:lnTo>
                    <a:pt x="140144" y="11696"/>
                  </a:lnTo>
                  <a:lnTo>
                    <a:pt x="139865" y="11722"/>
                  </a:lnTo>
                  <a:lnTo>
                    <a:pt x="134137" y="11811"/>
                  </a:lnTo>
                  <a:lnTo>
                    <a:pt x="127863" y="11760"/>
                  </a:lnTo>
                  <a:lnTo>
                    <a:pt x="108496" y="10350"/>
                  </a:lnTo>
                  <a:lnTo>
                    <a:pt x="83235" y="7912"/>
                  </a:lnTo>
                  <a:lnTo>
                    <a:pt x="67665" y="6350"/>
                  </a:lnTo>
                  <a:lnTo>
                    <a:pt x="83121" y="7924"/>
                  </a:lnTo>
                  <a:lnTo>
                    <a:pt x="103771" y="9982"/>
                  </a:lnTo>
                  <a:lnTo>
                    <a:pt x="121869" y="11518"/>
                  </a:lnTo>
                  <a:lnTo>
                    <a:pt x="128358" y="11849"/>
                  </a:lnTo>
                  <a:lnTo>
                    <a:pt x="134010" y="11925"/>
                  </a:lnTo>
                  <a:lnTo>
                    <a:pt x="139865" y="11899"/>
                  </a:lnTo>
                  <a:lnTo>
                    <a:pt x="140639" y="11836"/>
                  </a:lnTo>
                  <a:lnTo>
                    <a:pt x="140766" y="11811"/>
                  </a:lnTo>
                  <a:lnTo>
                    <a:pt x="141185" y="11722"/>
                  </a:lnTo>
                  <a:lnTo>
                    <a:pt x="140970" y="11925"/>
                  </a:lnTo>
                  <a:lnTo>
                    <a:pt x="140512" y="24117"/>
                  </a:lnTo>
                  <a:lnTo>
                    <a:pt x="140449" y="23850"/>
                  </a:lnTo>
                  <a:lnTo>
                    <a:pt x="140284" y="24511"/>
                  </a:lnTo>
                  <a:lnTo>
                    <a:pt x="139700" y="43294"/>
                  </a:lnTo>
                  <a:lnTo>
                    <a:pt x="137375" y="135928"/>
                  </a:lnTo>
                  <a:lnTo>
                    <a:pt x="137325" y="135382"/>
                  </a:lnTo>
                  <a:lnTo>
                    <a:pt x="137312" y="135928"/>
                  </a:lnTo>
                  <a:lnTo>
                    <a:pt x="135928" y="185839"/>
                  </a:lnTo>
                  <a:lnTo>
                    <a:pt x="134899" y="240715"/>
                  </a:lnTo>
                  <a:lnTo>
                    <a:pt x="134366" y="271157"/>
                  </a:lnTo>
                  <a:lnTo>
                    <a:pt x="133223" y="317969"/>
                  </a:lnTo>
                  <a:lnTo>
                    <a:pt x="133172" y="310629"/>
                  </a:lnTo>
                  <a:lnTo>
                    <a:pt x="130441" y="425818"/>
                  </a:lnTo>
                  <a:lnTo>
                    <a:pt x="130784" y="417360"/>
                  </a:lnTo>
                  <a:lnTo>
                    <a:pt x="131102" y="412826"/>
                  </a:lnTo>
                  <a:lnTo>
                    <a:pt x="131267" y="415531"/>
                  </a:lnTo>
                  <a:lnTo>
                    <a:pt x="131127" y="428764"/>
                  </a:lnTo>
                  <a:lnTo>
                    <a:pt x="130251" y="463626"/>
                  </a:lnTo>
                  <a:lnTo>
                    <a:pt x="129628" y="494220"/>
                  </a:lnTo>
                  <a:lnTo>
                    <a:pt x="129044" y="522300"/>
                  </a:lnTo>
                  <a:lnTo>
                    <a:pt x="128231" y="549567"/>
                  </a:lnTo>
                  <a:lnTo>
                    <a:pt x="128460" y="584695"/>
                  </a:lnTo>
                  <a:lnTo>
                    <a:pt x="126669" y="696582"/>
                  </a:lnTo>
                  <a:lnTo>
                    <a:pt x="125272" y="798614"/>
                  </a:lnTo>
                  <a:lnTo>
                    <a:pt x="124383" y="870318"/>
                  </a:lnTo>
                  <a:lnTo>
                    <a:pt x="123558" y="944245"/>
                  </a:lnTo>
                  <a:lnTo>
                    <a:pt x="169811" y="944245"/>
                  </a:lnTo>
                  <a:lnTo>
                    <a:pt x="168046" y="832573"/>
                  </a:lnTo>
                  <a:lnTo>
                    <a:pt x="168275" y="813003"/>
                  </a:lnTo>
                  <a:lnTo>
                    <a:pt x="168922" y="812393"/>
                  </a:lnTo>
                  <a:lnTo>
                    <a:pt x="169633" y="820051"/>
                  </a:lnTo>
                  <a:lnTo>
                    <a:pt x="170065" y="825233"/>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20" name="object 35">
              <a:extLst>
                <a:ext uri="{FF2B5EF4-FFF2-40B4-BE49-F238E27FC236}">
                  <a16:creationId xmlns:a16="http://schemas.microsoft.com/office/drawing/2014/main" id="{09B57A0E-0C05-B243-9313-E917BF7256F0}"/>
                </a:ext>
              </a:extLst>
            </p:cNvPr>
            <p:cNvSpPr/>
            <p:nvPr/>
          </p:nvSpPr>
          <p:spPr>
            <a:xfrm>
              <a:off x="6513987" y="6042667"/>
              <a:ext cx="327025" cy="518159"/>
            </a:xfrm>
            <a:custGeom>
              <a:avLst/>
              <a:gdLst/>
              <a:ahLst/>
              <a:cxnLst/>
              <a:rect l="l" t="t" r="r" b="b"/>
              <a:pathLst>
                <a:path w="327025" h="518159">
                  <a:moveTo>
                    <a:pt x="153088" y="0"/>
                  </a:moveTo>
                  <a:lnTo>
                    <a:pt x="103144" y="10218"/>
                  </a:lnTo>
                  <a:lnTo>
                    <a:pt x="44056" y="51330"/>
                  </a:lnTo>
                  <a:lnTo>
                    <a:pt x="7818" y="113787"/>
                  </a:lnTo>
                  <a:lnTo>
                    <a:pt x="0" y="167441"/>
                  </a:lnTo>
                  <a:lnTo>
                    <a:pt x="2233" y="194450"/>
                  </a:lnTo>
                  <a:lnTo>
                    <a:pt x="8097" y="221114"/>
                  </a:lnTo>
                  <a:lnTo>
                    <a:pt x="9494" y="225966"/>
                  </a:lnTo>
                  <a:lnTo>
                    <a:pt x="9863" y="230817"/>
                  </a:lnTo>
                  <a:lnTo>
                    <a:pt x="11742" y="241523"/>
                  </a:lnTo>
                  <a:lnTo>
                    <a:pt x="14778" y="246438"/>
                  </a:lnTo>
                  <a:lnTo>
                    <a:pt x="20797" y="257754"/>
                  </a:lnTo>
                  <a:lnTo>
                    <a:pt x="41505" y="310200"/>
                  </a:lnTo>
                  <a:lnTo>
                    <a:pt x="50922" y="351442"/>
                  </a:lnTo>
                  <a:lnTo>
                    <a:pt x="54941" y="393576"/>
                  </a:lnTo>
                  <a:lnTo>
                    <a:pt x="54901" y="414748"/>
                  </a:lnTo>
                  <a:lnTo>
                    <a:pt x="53474" y="435871"/>
                  </a:lnTo>
                  <a:lnTo>
                    <a:pt x="49610" y="476280"/>
                  </a:lnTo>
                  <a:lnTo>
                    <a:pt x="46791" y="498715"/>
                  </a:lnTo>
                  <a:lnTo>
                    <a:pt x="43289" y="516212"/>
                  </a:lnTo>
                  <a:lnTo>
                    <a:pt x="246578" y="517926"/>
                  </a:lnTo>
                  <a:lnTo>
                    <a:pt x="239862" y="482153"/>
                  </a:lnTo>
                  <a:lnTo>
                    <a:pt x="236729" y="448435"/>
                  </a:lnTo>
                  <a:lnTo>
                    <a:pt x="237388" y="415560"/>
                  </a:lnTo>
                  <a:lnTo>
                    <a:pt x="243723" y="374614"/>
                  </a:lnTo>
                  <a:lnTo>
                    <a:pt x="257805" y="332559"/>
                  </a:lnTo>
                  <a:lnTo>
                    <a:pt x="277707" y="296185"/>
                  </a:lnTo>
                  <a:lnTo>
                    <a:pt x="299397" y="269616"/>
                  </a:lnTo>
                  <a:lnTo>
                    <a:pt x="303817" y="262288"/>
                  </a:lnTo>
                  <a:lnTo>
                    <a:pt x="304299" y="260332"/>
                  </a:lnTo>
                  <a:lnTo>
                    <a:pt x="307817" y="250477"/>
                  </a:lnTo>
                  <a:lnTo>
                    <a:pt x="312491" y="243238"/>
                  </a:lnTo>
                  <a:lnTo>
                    <a:pt x="315564" y="235351"/>
                  </a:lnTo>
                  <a:lnTo>
                    <a:pt x="326398" y="190593"/>
                  </a:lnTo>
                  <a:lnTo>
                    <a:pt x="325574" y="144433"/>
                  </a:lnTo>
                  <a:lnTo>
                    <a:pt x="313198" y="100057"/>
                  </a:lnTo>
                  <a:lnTo>
                    <a:pt x="289377" y="60650"/>
                  </a:lnTo>
                  <a:lnTo>
                    <a:pt x="250848" y="26820"/>
                  </a:lnTo>
                  <a:lnTo>
                    <a:pt x="203871" y="6069"/>
                  </a:lnTo>
                  <a:lnTo>
                    <a:pt x="153088"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21" name="object 36">
              <a:extLst>
                <a:ext uri="{FF2B5EF4-FFF2-40B4-BE49-F238E27FC236}">
                  <a16:creationId xmlns:a16="http://schemas.microsoft.com/office/drawing/2014/main" id="{2132FDB3-1B50-E241-960D-3E04C2A243D5}"/>
                </a:ext>
              </a:extLst>
            </p:cNvPr>
            <p:cNvSpPr/>
            <p:nvPr/>
          </p:nvSpPr>
          <p:spPr>
            <a:xfrm>
              <a:off x="6487299" y="6010008"/>
              <a:ext cx="391160" cy="571500"/>
            </a:xfrm>
            <a:custGeom>
              <a:avLst/>
              <a:gdLst/>
              <a:ahLst/>
              <a:cxnLst/>
              <a:rect l="l" t="t" r="r" b="b"/>
              <a:pathLst>
                <a:path w="391159" h="571500">
                  <a:moveTo>
                    <a:pt x="70319" y="548500"/>
                  </a:moveTo>
                  <a:lnTo>
                    <a:pt x="69494" y="551180"/>
                  </a:lnTo>
                  <a:lnTo>
                    <a:pt x="70319" y="548500"/>
                  </a:lnTo>
                  <a:close/>
                </a:path>
                <a:path w="391159" h="571500">
                  <a:moveTo>
                    <a:pt x="74815" y="535381"/>
                  </a:moveTo>
                  <a:lnTo>
                    <a:pt x="74282" y="537159"/>
                  </a:lnTo>
                  <a:lnTo>
                    <a:pt x="74587" y="536295"/>
                  </a:lnTo>
                  <a:lnTo>
                    <a:pt x="74815" y="535381"/>
                  </a:lnTo>
                  <a:close/>
                </a:path>
                <a:path w="391159" h="571500">
                  <a:moveTo>
                    <a:pt x="77774" y="524611"/>
                  </a:moveTo>
                  <a:lnTo>
                    <a:pt x="77698" y="524865"/>
                  </a:lnTo>
                  <a:lnTo>
                    <a:pt x="77749" y="524725"/>
                  </a:lnTo>
                  <a:close/>
                </a:path>
                <a:path w="391159" h="571500">
                  <a:moveTo>
                    <a:pt x="79971" y="515620"/>
                  </a:moveTo>
                  <a:lnTo>
                    <a:pt x="79819" y="516191"/>
                  </a:lnTo>
                  <a:lnTo>
                    <a:pt x="79667" y="516864"/>
                  </a:lnTo>
                  <a:lnTo>
                    <a:pt x="79794" y="516445"/>
                  </a:lnTo>
                  <a:lnTo>
                    <a:pt x="79971" y="515620"/>
                  </a:lnTo>
                  <a:close/>
                </a:path>
                <a:path w="391159" h="571500">
                  <a:moveTo>
                    <a:pt x="80784" y="513080"/>
                  </a:moveTo>
                  <a:lnTo>
                    <a:pt x="79794" y="516445"/>
                  </a:lnTo>
                  <a:lnTo>
                    <a:pt x="77762" y="525780"/>
                  </a:lnTo>
                  <a:lnTo>
                    <a:pt x="80429" y="514350"/>
                  </a:lnTo>
                  <a:lnTo>
                    <a:pt x="80784" y="513080"/>
                  </a:lnTo>
                  <a:close/>
                </a:path>
                <a:path w="391159" h="571500">
                  <a:moveTo>
                    <a:pt x="81432" y="550722"/>
                  </a:moveTo>
                  <a:lnTo>
                    <a:pt x="77228" y="550037"/>
                  </a:lnTo>
                  <a:lnTo>
                    <a:pt x="75399" y="549757"/>
                  </a:lnTo>
                  <a:lnTo>
                    <a:pt x="81432" y="550722"/>
                  </a:lnTo>
                  <a:close/>
                </a:path>
                <a:path w="391159" h="571500">
                  <a:moveTo>
                    <a:pt x="202692" y="567690"/>
                  </a:moveTo>
                  <a:lnTo>
                    <a:pt x="198170" y="566978"/>
                  </a:lnTo>
                  <a:lnTo>
                    <a:pt x="199644" y="567690"/>
                  </a:lnTo>
                  <a:lnTo>
                    <a:pt x="202692" y="567690"/>
                  </a:lnTo>
                  <a:close/>
                </a:path>
                <a:path w="391159" h="571500">
                  <a:moveTo>
                    <a:pt x="282384" y="312420"/>
                  </a:moveTo>
                  <a:lnTo>
                    <a:pt x="281051" y="312420"/>
                  </a:lnTo>
                  <a:lnTo>
                    <a:pt x="281432" y="313982"/>
                  </a:lnTo>
                  <a:lnTo>
                    <a:pt x="282384" y="312420"/>
                  </a:lnTo>
                  <a:close/>
                </a:path>
                <a:path w="391159" h="571500">
                  <a:moveTo>
                    <a:pt x="390867" y="199390"/>
                  </a:moveTo>
                  <a:lnTo>
                    <a:pt x="386829" y="161290"/>
                  </a:lnTo>
                  <a:lnTo>
                    <a:pt x="376389" y="125730"/>
                  </a:lnTo>
                  <a:lnTo>
                    <a:pt x="374472" y="120650"/>
                  </a:lnTo>
                  <a:lnTo>
                    <a:pt x="352475" y="81280"/>
                  </a:lnTo>
                  <a:lnTo>
                    <a:pt x="350456" y="78740"/>
                  </a:lnTo>
                  <a:lnTo>
                    <a:pt x="348437" y="76200"/>
                  </a:lnTo>
                  <a:lnTo>
                    <a:pt x="344385" y="71120"/>
                  </a:lnTo>
                  <a:lnTo>
                    <a:pt x="338251" y="63500"/>
                  </a:lnTo>
                  <a:lnTo>
                    <a:pt x="330669" y="54610"/>
                  </a:lnTo>
                  <a:lnTo>
                    <a:pt x="322414" y="46990"/>
                  </a:lnTo>
                  <a:lnTo>
                    <a:pt x="319697" y="44450"/>
                  </a:lnTo>
                  <a:lnTo>
                    <a:pt x="314261" y="39370"/>
                  </a:lnTo>
                  <a:lnTo>
                    <a:pt x="319595" y="44450"/>
                  </a:lnTo>
                  <a:lnTo>
                    <a:pt x="316763" y="44450"/>
                  </a:lnTo>
                  <a:lnTo>
                    <a:pt x="312331" y="40640"/>
                  </a:lnTo>
                  <a:lnTo>
                    <a:pt x="296151" y="29210"/>
                  </a:lnTo>
                  <a:lnTo>
                    <a:pt x="293408" y="29210"/>
                  </a:lnTo>
                  <a:lnTo>
                    <a:pt x="288264" y="26670"/>
                  </a:lnTo>
                  <a:lnTo>
                    <a:pt x="283781" y="24130"/>
                  </a:lnTo>
                  <a:lnTo>
                    <a:pt x="265290" y="16510"/>
                  </a:lnTo>
                  <a:lnTo>
                    <a:pt x="253339" y="11430"/>
                  </a:lnTo>
                  <a:lnTo>
                    <a:pt x="238975" y="7620"/>
                  </a:lnTo>
                  <a:lnTo>
                    <a:pt x="222478" y="3810"/>
                  </a:lnTo>
                  <a:lnTo>
                    <a:pt x="204228" y="1270"/>
                  </a:lnTo>
                  <a:lnTo>
                    <a:pt x="184632" y="0"/>
                  </a:lnTo>
                  <a:lnTo>
                    <a:pt x="164249" y="1270"/>
                  </a:lnTo>
                  <a:lnTo>
                    <a:pt x="123520" y="11430"/>
                  </a:lnTo>
                  <a:lnTo>
                    <a:pt x="87693" y="29210"/>
                  </a:lnTo>
                  <a:lnTo>
                    <a:pt x="50126" y="59690"/>
                  </a:lnTo>
                  <a:lnTo>
                    <a:pt x="19265" y="106680"/>
                  </a:lnTo>
                  <a:lnTo>
                    <a:pt x="7467" y="139700"/>
                  </a:lnTo>
                  <a:lnTo>
                    <a:pt x="7569" y="137160"/>
                  </a:lnTo>
                  <a:lnTo>
                    <a:pt x="254" y="181610"/>
                  </a:lnTo>
                  <a:lnTo>
                    <a:pt x="0" y="195580"/>
                  </a:lnTo>
                  <a:lnTo>
                    <a:pt x="584" y="208280"/>
                  </a:lnTo>
                  <a:lnTo>
                    <a:pt x="7683" y="248920"/>
                  </a:lnTo>
                  <a:lnTo>
                    <a:pt x="8801" y="252730"/>
                  </a:lnTo>
                  <a:lnTo>
                    <a:pt x="11341" y="261620"/>
                  </a:lnTo>
                  <a:lnTo>
                    <a:pt x="11899" y="262890"/>
                  </a:lnTo>
                  <a:lnTo>
                    <a:pt x="12471" y="265430"/>
                  </a:lnTo>
                  <a:lnTo>
                    <a:pt x="13131" y="269240"/>
                  </a:lnTo>
                  <a:lnTo>
                    <a:pt x="14528" y="275590"/>
                  </a:lnTo>
                  <a:lnTo>
                    <a:pt x="15316" y="278130"/>
                  </a:lnTo>
                  <a:lnTo>
                    <a:pt x="19342" y="288290"/>
                  </a:lnTo>
                  <a:lnTo>
                    <a:pt x="21297" y="290830"/>
                  </a:lnTo>
                  <a:lnTo>
                    <a:pt x="22669" y="293370"/>
                  </a:lnTo>
                  <a:lnTo>
                    <a:pt x="25247" y="297180"/>
                  </a:lnTo>
                  <a:lnTo>
                    <a:pt x="27051" y="300990"/>
                  </a:lnTo>
                  <a:lnTo>
                    <a:pt x="28448" y="303530"/>
                  </a:lnTo>
                  <a:lnTo>
                    <a:pt x="27279" y="300990"/>
                  </a:lnTo>
                  <a:lnTo>
                    <a:pt x="32715" y="309880"/>
                  </a:lnTo>
                  <a:lnTo>
                    <a:pt x="35344" y="314960"/>
                  </a:lnTo>
                  <a:lnTo>
                    <a:pt x="37172" y="320040"/>
                  </a:lnTo>
                  <a:lnTo>
                    <a:pt x="40233" y="327660"/>
                  </a:lnTo>
                  <a:lnTo>
                    <a:pt x="41148" y="325120"/>
                  </a:lnTo>
                  <a:lnTo>
                    <a:pt x="48526" y="339090"/>
                  </a:lnTo>
                  <a:lnTo>
                    <a:pt x="50647" y="345440"/>
                  </a:lnTo>
                  <a:lnTo>
                    <a:pt x="50215" y="345440"/>
                  </a:lnTo>
                  <a:lnTo>
                    <a:pt x="53632" y="353060"/>
                  </a:lnTo>
                  <a:lnTo>
                    <a:pt x="57759" y="364490"/>
                  </a:lnTo>
                  <a:lnTo>
                    <a:pt x="61810" y="375920"/>
                  </a:lnTo>
                  <a:lnTo>
                    <a:pt x="64998" y="388620"/>
                  </a:lnTo>
                  <a:lnTo>
                    <a:pt x="64147" y="387350"/>
                  </a:lnTo>
                  <a:lnTo>
                    <a:pt x="66903" y="398780"/>
                  </a:lnTo>
                  <a:lnTo>
                    <a:pt x="72250" y="441960"/>
                  </a:lnTo>
                  <a:lnTo>
                    <a:pt x="72478" y="449580"/>
                  </a:lnTo>
                  <a:lnTo>
                    <a:pt x="72453" y="467360"/>
                  </a:lnTo>
                  <a:lnTo>
                    <a:pt x="72364" y="472440"/>
                  </a:lnTo>
                  <a:lnTo>
                    <a:pt x="72047" y="516191"/>
                  </a:lnTo>
                  <a:lnTo>
                    <a:pt x="71132" y="535940"/>
                  </a:lnTo>
                  <a:lnTo>
                    <a:pt x="71031" y="541020"/>
                  </a:lnTo>
                  <a:lnTo>
                    <a:pt x="70853" y="543560"/>
                  </a:lnTo>
                  <a:lnTo>
                    <a:pt x="70751" y="546100"/>
                  </a:lnTo>
                  <a:lnTo>
                    <a:pt x="70319" y="548500"/>
                  </a:lnTo>
                  <a:lnTo>
                    <a:pt x="73113" y="540804"/>
                  </a:lnTo>
                  <a:lnTo>
                    <a:pt x="73190" y="540550"/>
                  </a:lnTo>
                  <a:lnTo>
                    <a:pt x="73545" y="539623"/>
                  </a:lnTo>
                  <a:lnTo>
                    <a:pt x="74282" y="537159"/>
                  </a:lnTo>
                  <a:lnTo>
                    <a:pt x="73875" y="538314"/>
                  </a:lnTo>
                  <a:lnTo>
                    <a:pt x="74993" y="534644"/>
                  </a:lnTo>
                  <a:lnTo>
                    <a:pt x="74815" y="535381"/>
                  </a:lnTo>
                  <a:lnTo>
                    <a:pt x="75806" y="532066"/>
                  </a:lnTo>
                  <a:lnTo>
                    <a:pt x="77698" y="524865"/>
                  </a:lnTo>
                  <a:lnTo>
                    <a:pt x="76911" y="527507"/>
                  </a:lnTo>
                  <a:lnTo>
                    <a:pt x="78435" y="521563"/>
                  </a:lnTo>
                  <a:lnTo>
                    <a:pt x="80378" y="513080"/>
                  </a:lnTo>
                  <a:lnTo>
                    <a:pt x="80581" y="511810"/>
                  </a:lnTo>
                  <a:lnTo>
                    <a:pt x="80378" y="513080"/>
                  </a:lnTo>
                  <a:lnTo>
                    <a:pt x="78435" y="521563"/>
                  </a:lnTo>
                  <a:lnTo>
                    <a:pt x="77762" y="524510"/>
                  </a:lnTo>
                  <a:lnTo>
                    <a:pt x="79654" y="516890"/>
                  </a:lnTo>
                  <a:lnTo>
                    <a:pt x="79819" y="516191"/>
                  </a:lnTo>
                  <a:lnTo>
                    <a:pt x="79959" y="515620"/>
                  </a:lnTo>
                  <a:lnTo>
                    <a:pt x="80010" y="515353"/>
                  </a:lnTo>
                  <a:lnTo>
                    <a:pt x="80810" y="511810"/>
                  </a:lnTo>
                  <a:lnTo>
                    <a:pt x="83400" y="500380"/>
                  </a:lnTo>
                  <a:lnTo>
                    <a:pt x="84340" y="495300"/>
                  </a:lnTo>
                  <a:lnTo>
                    <a:pt x="84709" y="494030"/>
                  </a:lnTo>
                  <a:lnTo>
                    <a:pt x="85140" y="494030"/>
                  </a:lnTo>
                  <a:lnTo>
                    <a:pt x="86283" y="488950"/>
                  </a:lnTo>
                  <a:lnTo>
                    <a:pt x="94488" y="444500"/>
                  </a:lnTo>
                  <a:lnTo>
                    <a:pt x="96977" y="401320"/>
                  </a:lnTo>
                  <a:lnTo>
                    <a:pt x="96939" y="398780"/>
                  </a:lnTo>
                  <a:lnTo>
                    <a:pt x="96113" y="388620"/>
                  </a:lnTo>
                  <a:lnTo>
                    <a:pt x="93281" y="354330"/>
                  </a:lnTo>
                  <a:lnTo>
                    <a:pt x="86398" y="325120"/>
                  </a:lnTo>
                  <a:lnTo>
                    <a:pt x="82511" y="308610"/>
                  </a:lnTo>
                  <a:lnTo>
                    <a:pt x="82435" y="307340"/>
                  </a:lnTo>
                  <a:lnTo>
                    <a:pt x="82969" y="308610"/>
                  </a:lnTo>
                  <a:lnTo>
                    <a:pt x="83667" y="309880"/>
                  </a:lnTo>
                  <a:lnTo>
                    <a:pt x="68834" y="271780"/>
                  </a:lnTo>
                  <a:lnTo>
                    <a:pt x="65354" y="265430"/>
                  </a:lnTo>
                  <a:lnTo>
                    <a:pt x="65265" y="264477"/>
                  </a:lnTo>
                  <a:lnTo>
                    <a:pt x="66725" y="264160"/>
                  </a:lnTo>
                  <a:lnTo>
                    <a:pt x="66941" y="262890"/>
                  </a:lnTo>
                  <a:lnTo>
                    <a:pt x="66649" y="260350"/>
                  </a:lnTo>
                  <a:lnTo>
                    <a:pt x="66344" y="257810"/>
                  </a:lnTo>
                  <a:lnTo>
                    <a:pt x="66179" y="254000"/>
                  </a:lnTo>
                  <a:lnTo>
                    <a:pt x="64160" y="245110"/>
                  </a:lnTo>
                  <a:lnTo>
                    <a:pt x="63207" y="241300"/>
                  </a:lnTo>
                  <a:lnTo>
                    <a:pt x="62090" y="234950"/>
                  </a:lnTo>
                  <a:lnTo>
                    <a:pt x="61442" y="229971"/>
                  </a:lnTo>
                  <a:lnTo>
                    <a:pt x="61442" y="265328"/>
                  </a:lnTo>
                  <a:lnTo>
                    <a:pt x="61315" y="265430"/>
                  </a:lnTo>
                  <a:lnTo>
                    <a:pt x="60972" y="265430"/>
                  </a:lnTo>
                  <a:lnTo>
                    <a:pt x="61442" y="265328"/>
                  </a:lnTo>
                  <a:lnTo>
                    <a:pt x="61442" y="229971"/>
                  </a:lnTo>
                  <a:lnTo>
                    <a:pt x="60769" y="224790"/>
                  </a:lnTo>
                  <a:lnTo>
                    <a:pt x="60464" y="220980"/>
                  </a:lnTo>
                  <a:lnTo>
                    <a:pt x="60096" y="213360"/>
                  </a:lnTo>
                  <a:lnTo>
                    <a:pt x="60147" y="203200"/>
                  </a:lnTo>
                  <a:lnTo>
                    <a:pt x="60223" y="200660"/>
                  </a:lnTo>
                  <a:lnTo>
                    <a:pt x="60655" y="194310"/>
                  </a:lnTo>
                  <a:lnTo>
                    <a:pt x="61353" y="187960"/>
                  </a:lnTo>
                  <a:lnTo>
                    <a:pt x="62344" y="182880"/>
                  </a:lnTo>
                  <a:lnTo>
                    <a:pt x="62471" y="182880"/>
                  </a:lnTo>
                  <a:lnTo>
                    <a:pt x="60261" y="181610"/>
                  </a:lnTo>
                  <a:lnTo>
                    <a:pt x="62039" y="175260"/>
                  </a:lnTo>
                  <a:lnTo>
                    <a:pt x="63347" y="172720"/>
                  </a:lnTo>
                  <a:lnTo>
                    <a:pt x="64668" y="171450"/>
                  </a:lnTo>
                  <a:lnTo>
                    <a:pt x="66421" y="165100"/>
                  </a:lnTo>
                  <a:lnTo>
                    <a:pt x="66763" y="160020"/>
                  </a:lnTo>
                  <a:lnTo>
                    <a:pt x="69646" y="152400"/>
                  </a:lnTo>
                  <a:lnTo>
                    <a:pt x="73037" y="146050"/>
                  </a:lnTo>
                  <a:lnTo>
                    <a:pt x="74917" y="140970"/>
                  </a:lnTo>
                  <a:lnTo>
                    <a:pt x="75095" y="142240"/>
                  </a:lnTo>
                  <a:lnTo>
                    <a:pt x="75717" y="140970"/>
                  </a:lnTo>
                  <a:lnTo>
                    <a:pt x="76327" y="139700"/>
                  </a:lnTo>
                  <a:lnTo>
                    <a:pt x="78181" y="135890"/>
                  </a:lnTo>
                  <a:lnTo>
                    <a:pt x="79070" y="137160"/>
                  </a:lnTo>
                  <a:lnTo>
                    <a:pt x="78689" y="135890"/>
                  </a:lnTo>
                  <a:lnTo>
                    <a:pt x="78308" y="134620"/>
                  </a:lnTo>
                  <a:lnTo>
                    <a:pt x="81978" y="132080"/>
                  </a:lnTo>
                  <a:lnTo>
                    <a:pt x="83197" y="129540"/>
                  </a:lnTo>
                  <a:lnTo>
                    <a:pt x="83794" y="128270"/>
                  </a:lnTo>
                  <a:lnTo>
                    <a:pt x="84137" y="127000"/>
                  </a:lnTo>
                  <a:lnTo>
                    <a:pt x="82715" y="128270"/>
                  </a:lnTo>
                  <a:lnTo>
                    <a:pt x="81597" y="129540"/>
                  </a:lnTo>
                  <a:lnTo>
                    <a:pt x="83045" y="127000"/>
                  </a:lnTo>
                  <a:lnTo>
                    <a:pt x="84632" y="124460"/>
                  </a:lnTo>
                  <a:lnTo>
                    <a:pt x="86283" y="121920"/>
                  </a:lnTo>
                  <a:lnTo>
                    <a:pt x="88950" y="119380"/>
                  </a:lnTo>
                  <a:lnTo>
                    <a:pt x="90462" y="119380"/>
                  </a:lnTo>
                  <a:lnTo>
                    <a:pt x="88315" y="121920"/>
                  </a:lnTo>
                  <a:lnTo>
                    <a:pt x="90665" y="119380"/>
                  </a:lnTo>
                  <a:lnTo>
                    <a:pt x="119354" y="95250"/>
                  </a:lnTo>
                  <a:lnTo>
                    <a:pt x="129184" y="88900"/>
                  </a:lnTo>
                  <a:lnTo>
                    <a:pt x="139763" y="83820"/>
                  </a:lnTo>
                  <a:lnTo>
                    <a:pt x="150837" y="80010"/>
                  </a:lnTo>
                  <a:lnTo>
                    <a:pt x="162140" y="77470"/>
                  </a:lnTo>
                  <a:lnTo>
                    <a:pt x="173583" y="76200"/>
                  </a:lnTo>
                  <a:lnTo>
                    <a:pt x="184772" y="76200"/>
                  </a:lnTo>
                  <a:lnTo>
                    <a:pt x="195326" y="77470"/>
                  </a:lnTo>
                  <a:lnTo>
                    <a:pt x="204939" y="78740"/>
                  </a:lnTo>
                  <a:lnTo>
                    <a:pt x="213321" y="80010"/>
                  </a:lnTo>
                  <a:lnTo>
                    <a:pt x="220243" y="82550"/>
                  </a:lnTo>
                  <a:lnTo>
                    <a:pt x="225475" y="83820"/>
                  </a:lnTo>
                  <a:lnTo>
                    <a:pt x="224269" y="82550"/>
                  </a:lnTo>
                  <a:lnTo>
                    <a:pt x="221780" y="81280"/>
                  </a:lnTo>
                  <a:lnTo>
                    <a:pt x="219379" y="80010"/>
                  </a:lnTo>
                  <a:lnTo>
                    <a:pt x="216903" y="78740"/>
                  </a:lnTo>
                  <a:lnTo>
                    <a:pt x="214477" y="78740"/>
                  </a:lnTo>
                  <a:lnTo>
                    <a:pt x="213360" y="76200"/>
                  </a:lnTo>
                  <a:lnTo>
                    <a:pt x="220103" y="76200"/>
                  </a:lnTo>
                  <a:lnTo>
                    <a:pt x="222478" y="80010"/>
                  </a:lnTo>
                  <a:lnTo>
                    <a:pt x="225666" y="78740"/>
                  </a:lnTo>
                  <a:lnTo>
                    <a:pt x="226822" y="83820"/>
                  </a:lnTo>
                  <a:lnTo>
                    <a:pt x="238925" y="85090"/>
                  </a:lnTo>
                  <a:lnTo>
                    <a:pt x="241401" y="91440"/>
                  </a:lnTo>
                  <a:lnTo>
                    <a:pt x="244055" y="90170"/>
                  </a:lnTo>
                  <a:lnTo>
                    <a:pt x="244792" y="90170"/>
                  </a:lnTo>
                  <a:lnTo>
                    <a:pt x="245554" y="91440"/>
                  </a:lnTo>
                  <a:lnTo>
                    <a:pt x="246253" y="92710"/>
                  </a:lnTo>
                  <a:lnTo>
                    <a:pt x="258953" y="97790"/>
                  </a:lnTo>
                  <a:lnTo>
                    <a:pt x="261112" y="100330"/>
                  </a:lnTo>
                  <a:lnTo>
                    <a:pt x="271627" y="109220"/>
                  </a:lnTo>
                  <a:lnTo>
                    <a:pt x="284378" y="120650"/>
                  </a:lnTo>
                  <a:lnTo>
                    <a:pt x="288759" y="124460"/>
                  </a:lnTo>
                  <a:lnTo>
                    <a:pt x="291973" y="129540"/>
                  </a:lnTo>
                  <a:lnTo>
                    <a:pt x="291350" y="128270"/>
                  </a:lnTo>
                  <a:lnTo>
                    <a:pt x="290753" y="125730"/>
                  </a:lnTo>
                  <a:lnTo>
                    <a:pt x="293281" y="128270"/>
                  </a:lnTo>
                  <a:lnTo>
                    <a:pt x="292633" y="128270"/>
                  </a:lnTo>
                  <a:lnTo>
                    <a:pt x="296087" y="133350"/>
                  </a:lnTo>
                  <a:lnTo>
                    <a:pt x="297700" y="134620"/>
                  </a:lnTo>
                  <a:lnTo>
                    <a:pt x="299402" y="137160"/>
                  </a:lnTo>
                  <a:lnTo>
                    <a:pt x="298983" y="138430"/>
                  </a:lnTo>
                  <a:lnTo>
                    <a:pt x="301167" y="140970"/>
                  </a:lnTo>
                  <a:lnTo>
                    <a:pt x="305854" y="152400"/>
                  </a:lnTo>
                  <a:lnTo>
                    <a:pt x="306260" y="149999"/>
                  </a:lnTo>
                  <a:lnTo>
                    <a:pt x="309841" y="161290"/>
                  </a:lnTo>
                  <a:lnTo>
                    <a:pt x="309130" y="160020"/>
                  </a:lnTo>
                  <a:lnTo>
                    <a:pt x="306285" y="154940"/>
                  </a:lnTo>
                  <a:lnTo>
                    <a:pt x="307632" y="158750"/>
                  </a:lnTo>
                  <a:lnTo>
                    <a:pt x="308127" y="162560"/>
                  </a:lnTo>
                  <a:lnTo>
                    <a:pt x="309626" y="163830"/>
                  </a:lnTo>
                  <a:lnTo>
                    <a:pt x="308851" y="160020"/>
                  </a:lnTo>
                  <a:lnTo>
                    <a:pt x="311302" y="167640"/>
                  </a:lnTo>
                  <a:lnTo>
                    <a:pt x="313969" y="180340"/>
                  </a:lnTo>
                  <a:lnTo>
                    <a:pt x="315963" y="186690"/>
                  </a:lnTo>
                  <a:lnTo>
                    <a:pt x="316077" y="185420"/>
                  </a:lnTo>
                  <a:lnTo>
                    <a:pt x="316357" y="182880"/>
                  </a:lnTo>
                  <a:lnTo>
                    <a:pt x="316331" y="181610"/>
                  </a:lnTo>
                  <a:lnTo>
                    <a:pt x="317779" y="189230"/>
                  </a:lnTo>
                  <a:lnTo>
                    <a:pt x="318490" y="195580"/>
                  </a:lnTo>
                  <a:lnTo>
                    <a:pt x="315988" y="199390"/>
                  </a:lnTo>
                  <a:lnTo>
                    <a:pt x="315480" y="195580"/>
                  </a:lnTo>
                  <a:lnTo>
                    <a:pt x="315188" y="193040"/>
                  </a:lnTo>
                  <a:lnTo>
                    <a:pt x="314566" y="190500"/>
                  </a:lnTo>
                  <a:lnTo>
                    <a:pt x="315328" y="199390"/>
                  </a:lnTo>
                  <a:lnTo>
                    <a:pt x="315772" y="207010"/>
                  </a:lnTo>
                  <a:lnTo>
                    <a:pt x="316420" y="222250"/>
                  </a:lnTo>
                  <a:lnTo>
                    <a:pt x="316636" y="220980"/>
                  </a:lnTo>
                  <a:lnTo>
                    <a:pt x="316750" y="219710"/>
                  </a:lnTo>
                  <a:lnTo>
                    <a:pt x="316788" y="218440"/>
                  </a:lnTo>
                  <a:lnTo>
                    <a:pt x="316877" y="219710"/>
                  </a:lnTo>
                  <a:lnTo>
                    <a:pt x="313550" y="250190"/>
                  </a:lnTo>
                  <a:lnTo>
                    <a:pt x="311848" y="257810"/>
                  </a:lnTo>
                  <a:lnTo>
                    <a:pt x="311645" y="259080"/>
                  </a:lnTo>
                  <a:lnTo>
                    <a:pt x="308927" y="265430"/>
                  </a:lnTo>
                  <a:lnTo>
                    <a:pt x="306997" y="270510"/>
                  </a:lnTo>
                  <a:lnTo>
                    <a:pt x="303504" y="279400"/>
                  </a:lnTo>
                  <a:lnTo>
                    <a:pt x="302475" y="283057"/>
                  </a:lnTo>
                  <a:lnTo>
                    <a:pt x="302602" y="281940"/>
                  </a:lnTo>
                  <a:lnTo>
                    <a:pt x="302437" y="283210"/>
                  </a:lnTo>
                  <a:lnTo>
                    <a:pt x="302209" y="284480"/>
                  </a:lnTo>
                  <a:lnTo>
                    <a:pt x="301739" y="284480"/>
                  </a:lnTo>
                  <a:lnTo>
                    <a:pt x="301472" y="285750"/>
                  </a:lnTo>
                  <a:lnTo>
                    <a:pt x="301320" y="285750"/>
                  </a:lnTo>
                  <a:lnTo>
                    <a:pt x="295922" y="293370"/>
                  </a:lnTo>
                  <a:lnTo>
                    <a:pt x="294284" y="294640"/>
                  </a:lnTo>
                  <a:lnTo>
                    <a:pt x="286981" y="306070"/>
                  </a:lnTo>
                  <a:lnTo>
                    <a:pt x="284327" y="311150"/>
                  </a:lnTo>
                  <a:lnTo>
                    <a:pt x="283070" y="314960"/>
                  </a:lnTo>
                  <a:lnTo>
                    <a:pt x="288886" y="308610"/>
                  </a:lnTo>
                  <a:lnTo>
                    <a:pt x="286562" y="313690"/>
                  </a:lnTo>
                  <a:lnTo>
                    <a:pt x="284391" y="317500"/>
                  </a:lnTo>
                  <a:lnTo>
                    <a:pt x="283057" y="320763"/>
                  </a:lnTo>
                  <a:lnTo>
                    <a:pt x="281432" y="313982"/>
                  </a:lnTo>
                  <a:lnTo>
                    <a:pt x="261950" y="351790"/>
                  </a:lnTo>
                  <a:lnTo>
                    <a:pt x="249732" y="389801"/>
                  </a:lnTo>
                  <a:lnTo>
                    <a:pt x="249732" y="533400"/>
                  </a:lnTo>
                  <a:lnTo>
                    <a:pt x="249021" y="532625"/>
                  </a:lnTo>
                  <a:lnTo>
                    <a:pt x="249097" y="532130"/>
                  </a:lnTo>
                  <a:lnTo>
                    <a:pt x="249262" y="530860"/>
                  </a:lnTo>
                  <a:lnTo>
                    <a:pt x="249732" y="533400"/>
                  </a:lnTo>
                  <a:lnTo>
                    <a:pt x="249732" y="389801"/>
                  </a:lnTo>
                  <a:lnTo>
                    <a:pt x="242481" y="435610"/>
                  </a:lnTo>
                  <a:lnTo>
                    <a:pt x="241858" y="461010"/>
                  </a:lnTo>
                  <a:lnTo>
                    <a:pt x="241973" y="469900"/>
                  </a:lnTo>
                  <a:lnTo>
                    <a:pt x="246265" y="510540"/>
                  </a:lnTo>
                  <a:lnTo>
                    <a:pt x="249377" y="527050"/>
                  </a:lnTo>
                  <a:lnTo>
                    <a:pt x="249313" y="528320"/>
                  </a:lnTo>
                  <a:lnTo>
                    <a:pt x="249161" y="528320"/>
                  </a:lnTo>
                  <a:lnTo>
                    <a:pt x="249021" y="529590"/>
                  </a:lnTo>
                  <a:lnTo>
                    <a:pt x="248767" y="529590"/>
                  </a:lnTo>
                  <a:lnTo>
                    <a:pt x="248513" y="528320"/>
                  </a:lnTo>
                  <a:lnTo>
                    <a:pt x="247345" y="528320"/>
                  </a:lnTo>
                  <a:lnTo>
                    <a:pt x="248526" y="532130"/>
                  </a:lnTo>
                  <a:lnTo>
                    <a:pt x="248386" y="532130"/>
                  </a:lnTo>
                  <a:lnTo>
                    <a:pt x="248742" y="533400"/>
                  </a:lnTo>
                  <a:lnTo>
                    <a:pt x="248475" y="533400"/>
                  </a:lnTo>
                  <a:lnTo>
                    <a:pt x="249135" y="534670"/>
                  </a:lnTo>
                  <a:lnTo>
                    <a:pt x="249364" y="533400"/>
                  </a:lnTo>
                  <a:lnTo>
                    <a:pt x="251167" y="534670"/>
                  </a:lnTo>
                  <a:lnTo>
                    <a:pt x="252095" y="534670"/>
                  </a:lnTo>
                  <a:lnTo>
                    <a:pt x="252234" y="535940"/>
                  </a:lnTo>
                  <a:lnTo>
                    <a:pt x="253390" y="538480"/>
                  </a:lnTo>
                  <a:lnTo>
                    <a:pt x="251206" y="537210"/>
                  </a:lnTo>
                  <a:lnTo>
                    <a:pt x="250164" y="537210"/>
                  </a:lnTo>
                  <a:lnTo>
                    <a:pt x="249593" y="538480"/>
                  </a:lnTo>
                  <a:lnTo>
                    <a:pt x="244525" y="538480"/>
                  </a:lnTo>
                  <a:lnTo>
                    <a:pt x="242709" y="537210"/>
                  </a:lnTo>
                  <a:lnTo>
                    <a:pt x="238366" y="537210"/>
                  </a:lnTo>
                  <a:lnTo>
                    <a:pt x="229336" y="538480"/>
                  </a:lnTo>
                  <a:lnTo>
                    <a:pt x="211010" y="539750"/>
                  </a:lnTo>
                  <a:lnTo>
                    <a:pt x="180822" y="540804"/>
                  </a:lnTo>
                  <a:lnTo>
                    <a:pt x="184937" y="539750"/>
                  </a:lnTo>
                  <a:lnTo>
                    <a:pt x="181762" y="539750"/>
                  </a:lnTo>
                  <a:lnTo>
                    <a:pt x="177304" y="540931"/>
                  </a:lnTo>
                  <a:lnTo>
                    <a:pt x="174637" y="541020"/>
                  </a:lnTo>
                  <a:lnTo>
                    <a:pt x="168567" y="541020"/>
                  </a:lnTo>
                  <a:lnTo>
                    <a:pt x="154825" y="543560"/>
                  </a:lnTo>
                  <a:lnTo>
                    <a:pt x="140309" y="543560"/>
                  </a:lnTo>
                  <a:lnTo>
                    <a:pt x="126187" y="544830"/>
                  </a:lnTo>
                  <a:lnTo>
                    <a:pt x="113588" y="546100"/>
                  </a:lnTo>
                  <a:lnTo>
                    <a:pt x="112915" y="546100"/>
                  </a:lnTo>
                  <a:lnTo>
                    <a:pt x="104711" y="548640"/>
                  </a:lnTo>
                  <a:lnTo>
                    <a:pt x="88696" y="551180"/>
                  </a:lnTo>
                  <a:lnTo>
                    <a:pt x="81419" y="551180"/>
                  </a:lnTo>
                  <a:lnTo>
                    <a:pt x="80848" y="551180"/>
                  </a:lnTo>
                  <a:lnTo>
                    <a:pt x="76161" y="549910"/>
                  </a:lnTo>
                  <a:lnTo>
                    <a:pt x="72644" y="549910"/>
                  </a:lnTo>
                  <a:lnTo>
                    <a:pt x="85445" y="552450"/>
                  </a:lnTo>
                  <a:lnTo>
                    <a:pt x="86283" y="552450"/>
                  </a:lnTo>
                  <a:lnTo>
                    <a:pt x="94119" y="553173"/>
                  </a:lnTo>
                  <a:lnTo>
                    <a:pt x="97612" y="553720"/>
                  </a:lnTo>
                  <a:lnTo>
                    <a:pt x="100063" y="553720"/>
                  </a:lnTo>
                  <a:lnTo>
                    <a:pt x="100647" y="553720"/>
                  </a:lnTo>
                  <a:lnTo>
                    <a:pt x="100914" y="553720"/>
                  </a:lnTo>
                  <a:lnTo>
                    <a:pt x="104140" y="554990"/>
                  </a:lnTo>
                  <a:lnTo>
                    <a:pt x="105130" y="554990"/>
                  </a:lnTo>
                  <a:lnTo>
                    <a:pt x="109232" y="556260"/>
                  </a:lnTo>
                  <a:lnTo>
                    <a:pt x="115773" y="556260"/>
                  </a:lnTo>
                  <a:lnTo>
                    <a:pt x="124358" y="557530"/>
                  </a:lnTo>
                  <a:lnTo>
                    <a:pt x="131864" y="558800"/>
                  </a:lnTo>
                  <a:lnTo>
                    <a:pt x="131724" y="558800"/>
                  </a:lnTo>
                  <a:lnTo>
                    <a:pt x="144056" y="560070"/>
                  </a:lnTo>
                  <a:lnTo>
                    <a:pt x="164909" y="562610"/>
                  </a:lnTo>
                  <a:lnTo>
                    <a:pt x="176339" y="563880"/>
                  </a:lnTo>
                  <a:lnTo>
                    <a:pt x="174548" y="563880"/>
                  </a:lnTo>
                  <a:lnTo>
                    <a:pt x="179933" y="565150"/>
                  </a:lnTo>
                  <a:lnTo>
                    <a:pt x="194640" y="566420"/>
                  </a:lnTo>
                  <a:lnTo>
                    <a:pt x="198170" y="566978"/>
                  </a:lnTo>
                  <a:lnTo>
                    <a:pt x="197015" y="566420"/>
                  </a:lnTo>
                  <a:lnTo>
                    <a:pt x="203415" y="566420"/>
                  </a:lnTo>
                  <a:lnTo>
                    <a:pt x="211924" y="567690"/>
                  </a:lnTo>
                  <a:lnTo>
                    <a:pt x="219405" y="568960"/>
                  </a:lnTo>
                  <a:lnTo>
                    <a:pt x="226263" y="570230"/>
                  </a:lnTo>
                  <a:lnTo>
                    <a:pt x="241503" y="570230"/>
                  </a:lnTo>
                  <a:lnTo>
                    <a:pt x="259791" y="571500"/>
                  </a:lnTo>
                  <a:lnTo>
                    <a:pt x="271310" y="571500"/>
                  </a:lnTo>
                  <a:lnTo>
                    <a:pt x="295173" y="567690"/>
                  </a:lnTo>
                  <a:lnTo>
                    <a:pt x="297611" y="567690"/>
                  </a:lnTo>
                  <a:lnTo>
                    <a:pt x="297459" y="566420"/>
                  </a:lnTo>
                  <a:lnTo>
                    <a:pt x="295160" y="547370"/>
                  </a:lnTo>
                  <a:lnTo>
                    <a:pt x="294259" y="538480"/>
                  </a:lnTo>
                  <a:lnTo>
                    <a:pt x="293573" y="532130"/>
                  </a:lnTo>
                  <a:lnTo>
                    <a:pt x="293408" y="530860"/>
                  </a:lnTo>
                  <a:lnTo>
                    <a:pt x="293230" y="529590"/>
                  </a:lnTo>
                  <a:lnTo>
                    <a:pt x="291833" y="519430"/>
                  </a:lnTo>
                  <a:lnTo>
                    <a:pt x="291604" y="516890"/>
                  </a:lnTo>
                  <a:lnTo>
                    <a:pt x="291401" y="513080"/>
                  </a:lnTo>
                  <a:lnTo>
                    <a:pt x="291160" y="510540"/>
                  </a:lnTo>
                  <a:lnTo>
                    <a:pt x="290804" y="505460"/>
                  </a:lnTo>
                  <a:lnTo>
                    <a:pt x="290563" y="500380"/>
                  </a:lnTo>
                  <a:lnTo>
                    <a:pt x="290436" y="494030"/>
                  </a:lnTo>
                  <a:lnTo>
                    <a:pt x="290398" y="485140"/>
                  </a:lnTo>
                  <a:lnTo>
                    <a:pt x="290652" y="476250"/>
                  </a:lnTo>
                  <a:lnTo>
                    <a:pt x="296189" y="431800"/>
                  </a:lnTo>
                  <a:lnTo>
                    <a:pt x="298081" y="424180"/>
                  </a:lnTo>
                  <a:lnTo>
                    <a:pt x="300177" y="415290"/>
                  </a:lnTo>
                  <a:lnTo>
                    <a:pt x="302475" y="407670"/>
                  </a:lnTo>
                  <a:lnTo>
                    <a:pt x="304977" y="401320"/>
                  </a:lnTo>
                  <a:lnTo>
                    <a:pt x="307657" y="393700"/>
                  </a:lnTo>
                  <a:lnTo>
                    <a:pt x="313245" y="381000"/>
                  </a:lnTo>
                  <a:lnTo>
                    <a:pt x="318858" y="369570"/>
                  </a:lnTo>
                  <a:lnTo>
                    <a:pt x="324078" y="360680"/>
                  </a:lnTo>
                  <a:lnTo>
                    <a:pt x="328472" y="354330"/>
                  </a:lnTo>
                  <a:lnTo>
                    <a:pt x="327863" y="355600"/>
                  </a:lnTo>
                  <a:lnTo>
                    <a:pt x="328663" y="354330"/>
                  </a:lnTo>
                  <a:lnTo>
                    <a:pt x="331038" y="350520"/>
                  </a:lnTo>
                  <a:lnTo>
                    <a:pt x="334759" y="345440"/>
                  </a:lnTo>
                  <a:lnTo>
                    <a:pt x="339128" y="340360"/>
                  </a:lnTo>
                  <a:lnTo>
                    <a:pt x="342557" y="335280"/>
                  </a:lnTo>
                  <a:lnTo>
                    <a:pt x="344017" y="334010"/>
                  </a:lnTo>
                  <a:lnTo>
                    <a:pt x="346608" y="331470"/>
                  </a:lnTo>
                  <a:lnTo>
                    <a:pt x="364871" y="303720"/>
                  </a:lnTo>
                  <a:lnTo>
                    <a:pt x="368173" y="304800"/>
                  </a:lnTo>
                  <a:lnTo>
                    <a:pt x="364934" y="303542"/>
                  </a:lnTo>
                  <a:lnTo>
                    <a:pt x="365340" y="303530"/>
                  </a:lnTo>
                  <a:lnTo>
                    <a:pt x="364972" y="303428"/>
                  </a:lnTo>
                  <a:lnTo>
                    <a:pt x="365493" y="302260"/>
                  </a:lnTo>
                  <a:lnTo>
                    <a:pt x="366052" y="300990"/>
                  </a:lnTo>
                  <a:lnTo>
                    <a:pt x="372033" y="289560"/>
                  </a:lnTo>
                  <a:lnTo>
                    <a:pt x="382460" y="261620"/>
                  </a:lnTo>
                  <a:lnTo>
                    <a:pt x="384175" y="256540"/>
                  </a:lnTo>
                  <a:lnTo>
                    <a:pt x="387870" y="238760"/>
                  </a:lnTo>
                  <a:lnTo>
                    <a:pt x="390144" y="220980"/>
                  </a:lnTo>
                  <a:lnTo>
                    <a:pt x="390271" y="218440"/>
                  </a:lnTo>
                  <a:lnTo>
                    <a:pt x="390817" y="207010"/>
                  </a:lnTo>
                  <a:lnTo>
                    <a:pt x="390867" y="19939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22" name="object 37">
              <a:extLst>
                <a:ext uri="{FF2B5EF4-FFF2-40B4-BE49-F238E27FC236}">
                  <a16:creationId xmlns:a16="http://schemas.microsoft.com/office/drawing/2014/main" id="{0433B515-6B05-0043-8482-4A429AF2F519}"/>
                </a:ext>
              </a:extLst>
            </p:cNvPr>
            <p:cNvSpPr/>
            <p:nvPr/>
          </p:nvSpPr>
          <p:spPr>
            <a:xfrm>
              <a:off x="4417407" y="4306219"/>
              <a:ext cx="4286885" cy="1663700"/>
            </a:xfrm>
            <a:custGeom>
              <a:avLst/>
              <a:gdLst/>
              <a:ahLst/>
              <a:cxnLst/>
              <a:rect l="l" t="t" r="r" b="b"/>
              <a:pathLst>
                <a:path w="4286884" h="1663700">
                  <a:moveTo>
                    <a:pt x="2460183" y="0"/>
                  </a:moveTo>
                  <a:lnTo>
                    <a:pt x="2426236" y="58940"/>
                  </a:lnTo>
                  <a:lnTo>
                    <a:pt x="2401857" y="104554"/>
                  </a:lnTo>
                  <a:lnTo>
                    <a:pt x="2376031" y="149359"/>
                  </a:lnTo>
                  <a:lnTo>
                    <a:pt x="2348792" y="193317"/>
                  </a:lnTo>
                  <a:lnTo>
                    <a:pt x="2320174" y="236389"/>
                  </a:lnTo>
                  <a:lnTo>
                    <a:pt x="2290209" y="278535"/>
                  </a:lnTo>
                  <a:lnTo>
                    <a:pt x="2258932" y="319717"/>
                  </a:lnTo>
                  <a:lnTo>
                    <a:pt x="2226375" y="359895"/>
                  </a:lnTo>
                  <a:lnTo>
                    <a:pt x="2192573" y="399031"/>
                  </a:lnTo>
                  <a:lnTo>
                    <a:pt x="2157559" y="437086"/>
                  </a:lnTo>
                  <a:lnTo>
                    <a:pt x="2121365" y="474019"/>
                  </a:lnTo>
                  <a:lnTo>
                    <a:pt x="2084027" y="509793"/>
                  </a:lnTo>
                  <a:lnTo>
                    <a:pt x="2045576" y="544369"/>
                  </a:lnTo>
                  <a:lnTo>
                    <a:pt x="2006047" y="577706"/>
                  </a:lnTo>
                  <a:lnTo>
                    <a:pt x="1965473" y="609767"/>
                  </a:lnTo>
                  <a:lnTo>
                    <a:pt x="1923887" y="640511"/>
                  </a:lnTo>
                  <a:lnTo>
                    <a:pt x="1889296" y="664936"/>
                  </a:lnTo>
                  <a:lnTo>
                    <a:pt x="1855079" y="689941"/>
                  </a:lnTo>
                  <a:lnTo>
                    <a:pt x="1822528" y="716758"/>
                  </a:lnTo>
                  <a:lnTo>
                    <a:pt x="1792938" y="746620"/>
                  </a:lnTo>
                  <a:lnTo>
                    <a:pt x="1707111" y="516331"/>
                  </a:lnTo>
                  <a:lnTo>
                    <a:pt x="1691608" y="564796"/>
                  </a:lnTo>
                  <a:lnTo>
                    <a:pt x="1667948" y="609823"/>
                  </a:lnTo>
                  <a:lnTo>
                    <a:pt x="1637834" y="651506"/>
                  </a:lnTo>
                  <a:lnTo>
                    <a:pt x="1602967" y="689941"/>
                  </a:lnTo>
                  <a:lnTo>
                    <a:pt x="1565049" y="725220"/>
                  </a:lnTo>
                  <a:lnTo>
                    <a:pt x="1526900" y="752477"/>
                  </a:lnTo>
                  <a:lnTo>
                    <a:pt x="1486893" y="774093"/>
                  </a:lnTo>
                  <a:lnTo>
                    <a:pt x="1447777" y="794040"/>
                  </a:lnTo>
                  <a:lnTo>
                    <a:pt x="1412302" y="816289"/>
                  </a:lnTo>
                  <a:lnTo>
                    <a:pt x="1383217" y="844810"/>
                  </a:lnTo>
                  <a:lnTo>
                    <a:pt x="1363271" y="883577"/>
                  </a:lnTo>
                  <a:lnTo>
                    <a:pt x="1346457" y="837419"/>
                  </a:lnTo>
                  <a:lnTo>
                    <a:pt x="1328206" y="791810"/>
                  </a:lnTo>
                  <a:lnTo>
                    <a:pt x="1308544" y="746790"/>
                  </a:lnTo>
                  <a:lnTo>
                    <a:pt x="1287493" y="702401"/>
                  </a:lnTo>
                  <a:lnTo>
                    <a:pt x="1265079" y="658682"/>
                  </a:lnTo>
                  <a:lnTo>
                    <a:pt x="1241325" y="615676"/>
                  </a:lnTo>
                  <a:lnTo>
                    <a:pt x="1216257" y="573423"/>
                  </a:lnTo>
                  <a:lnTo>
                    <a:pt x="1189899" y="531964"/>
                  </a:lnTo>
                  <a:lnTo>
                    <a:pt x="1162274" y="491341"/>
                  </a:lnTo>
                  <a:lnTo>
                    <a:pt x="1133408" y="451594"/>
                  </a:lnTo>
                  <a:lnTo>
                    <a:pt x="1103324" y="412763"/>
                  </a:lnTo>
                  <a:lnTo>
                    <a:pt x="1072047" y="374892"/>
                  </a:lnTo>
                  <a:lnTo>
                    <a:pt x="1039602" y="338019"/>
                  </a:lnTo>
                  <a:lnTo>
                    <a:pt x="1006012" y="302187"/>
                  </a:lnTo>
                  <a:lnTo>
                    <a:pt x="971302" y="267435"/>
                  </a:lnTo>
                  <a:lnTo>
                    <a:pt x="935497" y="233806"/>
                  </a:lnTo>
                  <a:lnTo>
                    <a:pt x="947935" y="257009"/>
                  </a:lnTo>
                  <a:lnTo>
                    <a:pt x="943785" y="286237"/>
                  </a:lnTo>
                  <a:lnTo>
                    <a:pt x="925832" y="320081"/>
                  </a:lnTo>
                  <a:lnTo>
                    <a:pt x="896862" y="357131"/>
                  </a:lnTo>
                  <a:lnTo>
                    <a:pt x="859660" y="395976"/>
                  </a:lnTo>
                  <a:lnTo>
                    <a:pt x="817011" y="435208"/>
                  </a:lnTo>
                  <a:lnTo>
                    <a:pt x="771700" y="473416"/>
                  </a:lnTo>
                  <a:lnTo>
                    <a:pt x="726512" y="509190"/>
                  </a:lnTo>
                  <a:lnTo>
                    <a:pt x="684232" y="541122"/>
                  </a:lnTo>
                  <a:lnTo>
                    <a:pt x="647645" y="567800"/>
                  </a:lnTo>
                  <a:lnTo>
                    <a:pt x="602694" y="599757"/>
                  </a:lnTo>
                  <a:lnTo>
                    <a:pt x="558195" y="630493"/>
                  </a:lnTo>
                  <a:lnTo>
                    <a:pt x="512334" y="659167"/>
                  </a:lnTo>
                  <a:lnTo>
                    <a:pt x="465218" y="685728"/>
                  </a:lnTo>
                  <a:lnTo>
                    <a:pt x="416951" y="710125"/>
                  </a:lnTo>
                  <a:lnTo>
                    <a:pt x="367639" y="732306"/>
                  </a:lnTo>
                  <a:lnTo>
                    <a:pt x="317388" y="752220"/>
                  </a:lnTo>
                  <a:lnTo>
                    <a:pt x="270336" y="767509"/>
                  </a:lnTo>
                  <a:lnTo>
                    <a:pt x="221900" y="782681"/>
                  </a:lnTo>
                  <a:lnTo>
                    <a:pt x="175803" y="802016"/>
                  </a:lnTo>
                  <a:lnTo>
                    <a:pt x="135765" y="829792"/>
                  </a:lnTo>
                  <a:lnTo>
                    <a:pt x="109225" y="781380"/>
                  </a:lnTo>
                  <a:lnTo>
                    <a:pt x="86183" y="731210"/>
                  </a:lnTo>
                  <a:lnTo>
                    <a:pt x="66787" y="679518"/>
                  </a:lnTo>
                  <a:lnTo>
                    <a:pt x="51183" y="626541"/>
                  </a:lnTo>
                  <a:lnTo>
                    <a:pt x="38120" y="673783"/>
                  </a:lnTo>
                  <a:lnTo>
                    <a:pt x="26956" y="721235"/>
                  </a:lnTo>
                  <a:lnTo>
                    <a:pt x="17704" y="768839"/>
                  </a:lnTo>
                  <a:lnTo>
                    <a:pt x="10372" y="816538"/>
                  </a:lnTo>
                  <a:lnTo>
                    <a:pt x="4970" y="864272"/>
                  </a:lnTo>
                  <a:lnTo>
                    <a:pt x="1510" y="911984"/>
                  </a:lnTo>
                  <a:lnTo>
                    <a:pt x="0" y="959616"/>
                  </a:lnTo>
                  <a:lnTo>
                    <a:pt x="450" y="1007108"/>
                  </a:lnTo>
                  <a:lnTo>
                    <a:pt x="2872" y="1054403"/>
                  </a:lnTo>
                  <a:lnTo>
                    <a:pt x="7274" y="1101442"/>
                  </a:lnTo>
                  <a:lnTo>
                    <a:pt x="13667" y="1148167"/>
                  </a:lnTo>
                  <a:lnTo>
                    <a:pt x="22060" y="1194520"/>
                  </a:lnTo>
                  <a:lnTo>
                    <a:pt x="32464" y="1240442"/>
                  </a:lnTo>
                  <a:lnTo>
                    <a:pt x="44890" y="1285875"/>
                  </a:lnTo>
                  <a:lnTo>
                    <a:pt x="59346" y="1330761"/>
                  </a:lnTo>
                  <a:lnTo>
                    <a:pt x="75842" y="1375042"/>
                  </a:lnTo>
                  <a:lnTo>
                    <a:pt x="94390" y="1418659"/>
                  </a:lnTo>
                  <a:lnTo>
                    <a:pt x="114998" y="1461553"/>
                  </a:lnTo>
                  <a:lnTo>
                    <a:pt x="137678" y="1503667"/>
                  </a:lnTo>
                  <a:lnTo>
                    <a:pt x="162438" y="1544943"/>
                  </a:lnTo>
                  <a:lnTo>
                    <a:pt x="189289" y="1585321"/>
                  </a:lnTo>
                  <a:lnTo>
                    <a:pt x="218241" y="1624744"/>
                  </a:lnTo>
                  <a:lnTo>
                    <a:pt x="249303" y="1663153"/>
                  </a:lnTo>
                  <a:lnTo>
                    <a:pt x="294140" y="1639408"/>
                  </a:lnTo>
                  <a:lnTo>
                    <a:pt x="341953" y="1622381"/>
                  </a:lnTo>
                  <a:lnTo>
                    <a:pt x="391695" y="1612348"/>
                  </a:lnTo>
                  <a:lnTo>
                    <a:pt x="442318" y="1609582"/>
                  </a:lnTo>
                  <a:lnTo>
                    <a:pt x="492775" y="1614360"/>
                  </a:lnTo>
                  <a:lnTo>
                    <a:pt x="524579" y="1621534"/>
                  </a:lnTo>
                  <a:lnTo>
                    <a:pt x="555493" y="1631769"/>
                  </a:lnTo>
                  <a:lnTo>
                    <a:pt x="585299" y="1644875"/>
                  </a:lnTo>
                  <a:lnTo>
                    <a:pt x="613781" y="1660664"/>
                  </a:lnTo>
                  <a:lnTo>
                    <a:pt x="663309" y="1653979"/>
                  </a:lnTo>
                  <a:lnTo>
                    <a:pt x="712455" y="1645014"/>
                  </a:lnTo>
                  <a:lnTo>
                    <a:pt x="761138" y="1633822"/>
                  </a:lnTo>
                  <a:lnTo>
                    <a:pt x="809278" y="1620456"/>
                  </a:lnTo>
                  <a:lnTo>
                    <a:pt x="856793" y="1604968"/>
                  </a:lnTo>
                  <a:lnTo>
                    <a:pt x="903604" y="1587411"/>
                  </a:lnTo>
                  <a:lnTo>
                    <a:pt x="949629" y="1567837"/>
                  </a:lnTo>
                  <a:lnTo>
                    <a:pt x="994787" y="1546298"/>
                  </a:lnTo>
                  <a:lnTo>
                    <a:pt x="1038999" y="1522848"/>
                  </a:lnTo>
                  <a:lnTo>
                    <a:pt x="1082182" y="1497539"/>
                  </a:lnTo>
                  <a:lnTo>
                    <a:pt x="1124257" y="1470423"/>
                  </a:lnTo>
                  <a:lnTo>
                    <a:pt x="1165142" y="1441553"/>
                  </a:lnTo>
                  <a:lnTo>
                    <a:pt x="1204757" y="1410981"/>
                  </a:lnTo>
                  <a:lnTo>
                    <a:pt x="1243021" y="1378760"/>
                  </a:lnTo>
                  <a:lnTo>
                    <a:pt x="1279853" y="1344943"/>
                  </a:lnTo>
                  <a:lnTo>
                    <a:pt x="1315173" y="1309581"/>
                  </a:lnTo>
                  <a:lnTo>
                    <a:pt x="1348900" y="1272728"/>
                  </a:lnTo>
                  <a:lnTo>
                    <a:pt x="1380952" y="1234435"/>
                  </a:lnTo>
                  <a:lnTo>
                    <a:pt x="1411250" y="1194757"/>
                  </a:lnTo>
                  <a:lnTo>
                    <a:pt x="1439713" y="1153744"/>
                  </a:lnTo>
                  <a:lnTo>
                    <a:pt x="1454114" y="1172322"/>
                  </a:lnTo>
                  <a:lnTo>
                    <a:pt x="1503744" y="1229655"/>
                  </a:lnTo>
                  <a:lnTo>
                    <a:pt x="1539656" y="1266432"/>
                  </a:lnTo>
                  <a:lnTo>
                    <a:pt x="1576594" y="1300835"/>
                  </a:lnTo>
                  <a:lnTo>
                    <a:pt x="1614519" y="1333049"/>
                  </a:lnTo>
                  <a:lnTo>
                    <a:pt x="1653391" y="1363259"/>
                  </a:lnTo>
                  <a:lnTo>
                    <a:pt x="1693172" y="1391649"/>
                  </a:lnTo>
                  <a:lnTo>
                    <a:pt x="1733822" y="1418404"/>
                  </a:lnTo>
                  <a:lnTo>
                    <a:pt x="1775304" y="1443710"/>
                  </a:lnTo>
                  <a:lnTo>
                    <a:pt x="1817577" y="1467751"/>
                  </a:lnTo>
                  <a:lnTo>
                    <a:pt x="1860603" y="1490711"/>
                  </a:lnTo>
                  <a:lnTo>
                    <a:pt x="1904343" y="1512776"/>
                  </a:lnTo>
                  <a:lnTo>
                    <a:pt x="1948757" y="1534131"/>
                  </a:lnTo>
                  <a:lnTo>
                    <a:pt x="1993807" y="1554959"/>
                  </a:lnTo>
                  <a:lnTo>
                    <a:pt x="2039455" y="1575447"/>
                  </a:lnTo>
                  <a:lnTo>
                    <a:pt x="2132383" y="1616138"/>
                  </a:lnTo>
                  <a:lnTo>
                    <a:pt x="2175698" y="1596840"/>
                  </a:lnTo>
                  <a:lnTo>
                    <a:pt x="2221717" y="1584848"/>
                  </a:lnTo>
                  <a:lnTo>
                    <a:pt x="2269194" y="1580133"/>
                  </a:lnTo>
                  <a:lnTo>
                    <a:pt x="2316882" y="1582666"/>
                  </a:lnTo>
                  <a:lnTo>
                    <a:pt x="2363536" y="1592417"/>
                  </a:lnTo>
                  <a:lnTo>
                    <a:pt x="2407910" y="1609356"/>
                  </a:lnTo>
                  <a:lnTo>
                    <a:pt x="2450730" y="1603079"/>
                  </a:lnTo>
                  <a:lnTo>
                    <a:pt x="2494624" y="1594204"/>
                  </a:lnTo>
                  <a:lnTo>
                    <a:pt x="2539265" y="1582805"/>
                  </a:lnTo>
                  <a:lnTo>
                    <a:pt x="2584322" y="1568955"/>
                  </a:lnTo>
                  <a:lnTo>
                    <a:pt x="2629468" y="1552727"/>
                  </a:lnTo>
                  <a:lnTo>
                    <a:pt x="2674374" y="1534197"/>
                  </a:lnTo>
                  <a:lnTo>
                    <a:pt x="2718711" y="1513438"/>
                  </a:lnTo>
                  <a:lnTo>
                    <a:pt x="2762151" y="1490524"/>
                  </a:lnTo>
                  <a:lnTo>
                    <a:pt x="2804364" y="1465528"/>
                  </a:lnTo>
                  <a:lnTo>
                    <a:pt x="2845022" y="1438524"/>
                  </a:lnTo>
                  <a:lnTo>
                    <a:pt x="2883795" y="1409586"/>
                  </a:lnTo>
                  <a:lnTo>
                    <a:pt x="2920357" y="1378788"/>
                  </a:lnTo>
                  <a:lnTo>
                    <a:pt x="2954377" y="1346205"/>
                  </a:lnTo>
                  <a:lnTo>
                    <a:pt x="2985527" y="1311908"/>
                  </a:lnTo>
                  <a:lnTo>
                    <a:pt x="3013478" y="1275973"/>
                  </a:lnTo>
                  <a:lnTo>
                    <a:pt x="3037902" y="1238474"/>
                  </a:lnTo>
                  <a:lnTo>
                    <a:pt x="3058470" y="1199484"/>
                  </a:lnTo>
                  <a:lnTo>
                    <a:pt x="3074852" y="1159076"/>
                  </a:lnTo>
                  <a:lnTo>
                    <a:pt x="3086721" y="1117325"/>
                  </a:lnTo>
                  <a:lnTo>
                    <a:pt x="3093748" y="1074305"/>
                  </a:lnTo>
                  <a:lnTo>
                    <a:pt x="3095754" y="1042911"/>
                  </a:lnTo>
                  <a:lnTo>
                    <a:pt x="3116809" y="1087233"/>
                  </a:lnTo>
                  <a:lnTo>
                    <a:pt x="3139588" y="1130683"/>
                  </a:lnTo>
                  <a:lnTo>
                    <a:pt x="3164045" y="1173207"/>
                  </a:lnTo>
                  <a:lnTo>
                    <a:pt x="3190129" y="1214754"/>
                  </a:lnTo>
                  <a:lnTo>
                    <a:pt x="3217791" y="1255268"/>
                  </a:lnTo>
                  <a:lnTo>
                    <a:pt x="3246984" y="1294698"/>
                  </a:lnTo>
                  <a:lnTo>
                    <a:pt x="3277657" y="1332991"/>
                  </a:lnTo>
                  <a:lnTo>
                    <a:pt x="3309763" y="1370093"/>
                  </a:lnTo>
                  <a:lnTo>
                    <a:pt x="3343251" y="1405951"/>
                  </a:lnTo>
                  <a:lnTo>
                    <a:pt x="3378074" y="1440513"/>
                  </a:lnTo>
                  <a:lnTo>
                    <a:pt x="3414181" y="1473725"/>
                  </a:lnTo>
                  <a:lnTo>
                    <a:pt x="3451525" y="1505533"/>
                  </a:lnTo>
                  <a:lnTo>
                    <a:pt x="3490056" y="1535886"/>
                  </a:lnTo>
                  <a:lnTo>
                    <a:pt x="3529726" y="1564730"/>
                  </a:lnTo>
                  <a:lnTo>
                    <a:pt x="3570485" y="1592012"/>
                  </a:lnTo>
                  <a:lnTo>
                    <a:pt x="3612284" y="1617679"/>
                  </a:lnTo>
                  <a:lnTo>
                    <a:pt x="3655075" y="1641678"/>
                  </a:lnTo>
                  <a:lnTo>
                    <a:pt x="3685950" y="1614845"/>
                  </a:lnTo>
                  <a:lnTo>
                    <a:pt x="3720956" y="1593600"/>
                  </a:lnTo>
                  <a:lnTo>
                    <a:pt x="3759049" y="1578554"/>
                  </a:lnTo>
                  <a:lnTo>
                    <a:pt x="3799182" y="1570316"/>
                  </a:lnTo>
                  <a:lnTo>
                    <a:pt x="3844632" y="1569734"/>
                  </a:lnTo>
                  <a:lnTo>
                    <a:pt x="3889376" y="1577805"/>
                  </a:lnTo>
                  <a:lnTo>
                    <a:pt x="3931822" y="1594050"/>
                  </a:lnTo>
                  <a:lnTo>
                    <a:pt x="3970378" y="1617992"/>
                  </a:lnTo>
                  <a:lnTo>
                    <a:pt x="4005417" y="1590507"/>
                  </a:lnTo>
                  <a:lnTo>
                    <a:pt x="4039155" y="1561001"/>
                  </a:lnTo>
                  <a:lnTo>
                    <a:pt x="4071432" y="1529624"/>
                  </a:lnTo>
                  <a:lnTo>
                    <a:pt x="4102088" y="1496522"/>
                  </a:lnTo>
                  <a:lnTo>
                    <a:pt x="4130965" y="1461844"/>
                  </a:lnTo>
                  <a:lnTo>
                    <a:pt x="4157902" y="1425736"/>
                  </a:lnTo>
                  <a:lnTo>
                    <a:pt x="4182739" y="1388348"/>
                  </a:lnTo>
                  <a:lnTo>
                    <a:pt x="4205318" y="1349826"/>
                  </a:lnTo>
                  <a:lnTo>
                    <a:pt x="4225479" y="1310318"/>
                  </a:lnTo>
                  <a:lnTo>
                    <a:pt x="4243062" y="1269972"/>
                  </a:lnTo>
                  <a:lnTo>
                    <a:pt x="4257908" y="1228935"/>
                  </a:lnTo>
                  <a:lnTo>
                    <a:pt x="4269857" y="1187356"/>
                  </a:lnTo>
                  <a:lnTo>
                    <a:pt x="4278749" y="1145382"/>
                  </a:lnTo>
                  <a:lnTo>
                    <a:pt x="4284426" y="1103161"/>
                  </a:lnTo>
                  <a:lnTo>
                    <a:pt x="4286727" y="1060839"/>
                  </a:lnTo>
                  <a:lnTo>
                    <a:pt x="4285493" y="1018566"/>
                  </a:lnTo>
                  <a:lnTo>
                    <a:pt x="4280564" y="976489"/>
                  </a:lnTo>
                  <a:lnTo>
                    <a:pt x="4271782" y="934756"/>
                  </a:lnTo>
                  <a:lnTo>
                    <a:pt x="4258985" y="893513"/>
                  </a:lnTo>
                  <a:lnTo>
                    <a:pt x="4242016" y="852909"/>
                  </a:lnTo>
                  <a:lnTo>
                    <a:pt x="4220713" y="813092"/>
                  </a:lnTo>
                  <a:lnTo>
                    <a:pt x="4194919" y="774210"/>
                  </a:lnTo>
                  <a:lnTo>
                    <a:pt x="4164472" y="736409"/>
                  </a:lnTo>
                  <a:lnTo>
                    <a:pt x="4127749" y="698411"/>
                  </a:lnTo>
                  <a:lnTo>
                    <a:pt x="4088530" y="662942"/>
                  </a:lnTo>
                  <a:lnTo>
                    <a:pt x="4007777" y="594250"/>
                  </a:lnTo>
                  <a:lnTo>
                    <a:pt x="3968829" y="558355"/>
                  </a:lnTo>
                  <a:lnTo>
                    <a:pt x="3933096" y="519981"/>
                  </a:lnTo>
                  <a:lnTo>
                    <a:pt x="3901546" y="477807"/>
                  </a:lnTo>
                  <a:lnTo>
                    <a:pt x="3876250" y="432300"/>
                  </a:lnTo>
                  <a:lnTo>
                    <a:pt x="3859282" y="383932"/>
                  </a:lnTo>
                  <a:lnTo>
                    <a:pt x="3852713" y="333171"/>
                  </a:lnTo>
                  <a:lnTo>
                    <a:pt x="3853779" y="598474"/>
                  </a:lnTo>
                  <a:lnTo>
                    <a:pt x="3820551" y="558526"/>
                  </a:lnTo>
                  <a:lnTo>
                    <a:pt x="3790251" y="516275"/>
                  </a:lnTo>
                  <a:lnTo>
                    <a:pt x="3763016" y="471963"/>
                  </a:lnTo>
                  <a:lnTo>
                    <a:pt x="3738979" y="425831"/>
                  </a:lnTo>
                  <a:lnTo>
                    <a:pt x="3718277" y="378121"/>
                  </a:lnTo>
                  <a:lnTo>
                    <a:pt x="3701043" y="329075"/>
                  </a:lnTo>
                  <a:lnTo>
                    <a:pt x="3687412" y="278932"/>
                  </a:lnTo>
                  <a:lnTo>
                    <a:pt x="3677520" y="227936"/>
                  </a:lnTo>
                  <a:lnTo>
                    <a:pt x="3671501" y="176326"/>
                  </a:lnTo>
                  <a:lnTo>
                    <a:pt x="3669490" y="124345"/>
                  </a:lnTo>
                  <a:lnTo>
                    <a:pt x="3652306" y="171496"/>
                  </a:lnTo>
                  <a:lnTo>
                    <a:pt x="3630985" y="216716"/>
                  </a:lnTo>
                  <a:lnTo>
                    <a:pt x="3606049" y="260135"/>
                  </a:lnTo>
                  <a:lnTo>
                    <a:pt x="3578021" y="301882"/>
                  </a:lnTo>
                  <a:lnTo>
                    <a:pt x="3547425" y="342084"/>
                  </a:lnTo>
                  <a:lnTo>
                    <a:pt x="3514785" y="380870"/>
                  </a:lnTo>
                  <a:lnTo>
                    <a:pt x="3480622" y="418369"/>
                  </a:lnTo>
                  <a:lnTo>
                    <a:pt x="3445462" y="454710"/>
                  </a:lnTo>
                  <a:lnTo>
                    <a:pt x="3409092" y="490928"/>
                  </a:lnTo>
                  <a:lnTo>
                    <a:pt x="3335093" y="563382"/>
                  </a:lnTo>
                  <a:lnTo>
                    <a:pt x="3298082" y="599913"/>
                  </a:lnTo>
                  <a:lnTo>
                    <a:pt x="3261476" y="636845"/>
                  </a:lnTo>
                  <a:lnTo>
                    <a:pt x="3225583" y="674324"/>
                  </a:lnTo>
                  <a:lnTo>
                    <a:pt x="3190713" y="712499"/>
                  </a:lnTo>
                  <a:lnTo>
                    <a:pt x="3157175" y="751517"/>
                  </a:lnTo>
                  <a:lnTo>
                    <a:pt x="3125279" y="791525"/>
                  </a:lnTo>
                  <a:lnTo>
                    <a:pt x="3095334" y="832672"/>
                  </a:lnTo>
                  <a:lnTo>
                    <a:pt x="3067649" y="875106"/>
                  </a:lnTo>
                  <a:lnTo>
                    <a:pt x="3050881" y="835596"/>
                  </a:lnTo>
                  <a:lnTo>
                    <a:pt x="3030513" y="797867"/>
                  </a:lnTo>
                  <a:lnTo>
                    <a:pt x="3006676" y="762277"/>
                  </a:lnTo>
                  <a:lnTo>
                    <a:pt x="2979499" y="729183"/>
                  </a:lnTo>
                  <a:lnTo>
                    <a:pt x="2968384" y="775226"/>
                  </a:lnTo>
                  <a:lnTo>
                    <a:pt x="2951640" y="819570"/>
                  </a:lnTo>
                  <a:lnTo>
                    <a:pt x="2929710" y="861710"/>
                  </a:lnTo>
                  <a:lnTo>
                    <a:pt x="2903035" y="901139"/>
                  </a:lnTo>
                  <a:lnTo>
                    <a:pt x="2872058" y="937349"/>
                  </a:lnTo>
                  <a:lnTo>
                    <a:pt x="2837221" y="969835"/>
                  </a:lnTo>
                  <a:lnTo>
                    <a:pt x="2825414" y="921002"/>
                  </a:lnTo>
                  <a:lnTo>
                    <a:pt x="2808757" y="873721"/>
                  </a:lnTo>
                  <a:lnTo>
                    <a:pt x="2787958" y="827916"/>
                  </a:lnTo>
                  <a:lnTo>
                    <a:pt x="2763727" y="783511"/>
                  </a:lnTo>
                  <a:lnTo>
                    <a:pt x="2736775" y="740432"/>
                  </a:lnTo>
                  <a:lnTo>
                    <a:pt x="2707810" y="698603"/>
                  </a:lnTo>
                  <a:lnTo>
                    <a:pt x="2677543" y="657948"/>
                  </a:lnTo>
                  <a:lnTo>
                    <a:pt x="2645549" y="616796"/>
                  </a:lnTo>
                  <a:lnTo>
                    <a:pt x="2613243" y="575772"/>
                  </a:lnTo>
                  <a:lnTo>
                    <a:pt x="2581272" y="534506"/>
                  </a:lnTo>
                  <a:lnTo>
                    <a:pt x="2550281" y="492629"/>
                  </a:lnTo>
                  <a:lnTo>
                    <a:pt x="2520918" y="449774"/>
                  </a:lnTo>
                  <a:lnTo>
                    <a:pt x="2493828" y="405571"/>
                  </a:lnTo>
                  <a:lnTo>
                    <a:pt x="2469657" y="359651"/>
                  </a:lnTo>
                  <a:lnTo>
                    <a:pt x="2449510" y="264445"/>
                  </a:lnTo>
                  <a:lnTo>
                    <a:pt x="2448328" y="145149"/>
                  </a:lnTo>
                  <a:lnTo>
                    <a:pt x="2455441" y="43192"/>
                  </a:lnTo>
                  <a:lnTo>
                    <a:pt x="2460183"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23" name="object 38">
              <a:extLst>
                <a:ext uri="{FF2B5EF4-FFF2-40B4-BE49-F238E27FC236}">
                  <a16:creationId xmlns:a16="http://schemas.microsoft.com/office/drawing/2014/main" id="{FEA51E32-3338-4341-B1F1-797C25494419}"/>
                </a:ext>
              </a:extLst>
            </p:cNvPr>
            <p:cNvSpPr/>
            <p:nvPr/>
          </p:nvSpPr>
          <p:spPr>
            <a:xfrm>
              <a:off x="4382579" y="4204487"/>
              <a:ext cx="4323080" cy="1816100"/>
            </a:xfrm>
            <a:custGeom>
              <a:avLst/>
              <a:gdLst/>
              <a:ahLst/>
              <a:cxnLst/>
              <a:rect l="l" t="t" r="r" b="b"/>
              <a:pathLst>
                <a:path w="4323080" h="1816100">
                  <a:moveTo>
                    <a:pt x="187464" y="1709610"/>
                  </a:moveTo>
                  <a:lnTo>
                    <a:pt x="181546" y="1701800"/>
                  </a:lnTo>
                  <a:lnTo>
                    <a:pt x="177114" y="1693926"/>
                  </a:lnTo>
                  <a:lnTo>
                    <a:pt x="179755" y="1701800"/>
                  </a:lnTo>
                  <a:lnTo>
                    <a:pt x="187464" y="1709610"/>
                  </a:lnTo>
                  <a:close/>
                </a:path>
                <a:path w="4323080" h="1816100">
                  <a:moveTo>
                    <a:pt x="190169" y="1713191"/>
                  </a:moveTo>
                  <a:lnTo>
                    <a:pt x="189293" y="1711477"/>
                  </a:lnTo>
                  <a:lnTo>
                    <a:pt x="187464" y="1709610"/>
                  </a:lnTo>
                  <a:lnTo>
                    <a:pt x="190169" y="1713191"/>
                  </a:lnTo>
                  <a:close/>
                </a:path>
                <a:path w="4323080" h="1816100">
                  <a:moveTo>
                    <a:pt x="191160" y="1714500"/>
                  </a:moveTo>
                  <a:lnTo>
                    <a:pt x="190169" y="1713191"/>
                  </a:lnTo>
                  <a:lnTo>
                    <a:pt x="190842" y="1714500"/>
                  </a:lnTo>
                  <a:lnTo>
                    <a:pt x="191160" y="1714500"/>
                  </a:lnTo>
                  <a:close/>
                </a:path>
                <a:path w="4323080" h="1816100">
                  <a:moveTo>
                    <a:pt x="210400" y="1739900"/>
                  </a:moveTo>
                  <a:lnTo>
                    <a:pt x="201714" y="1727200"/>
                  </a:lnTo>
                  <a:lnTo>
                    <a:pt x="199555" y="1721866"/>
                  </a:lnTo>
                  <a:lnTo>
                    <a:pt x="192278" y="1714500"/>
                  </a:lnTo>
                  <a:lnTo>
                    <a:pt x="191160" y="1714500"/>
                  </a:lnTo>
                  <a:lnTo>
                    <a:pt x="210400" y="1739900"/>
                  </a:lnTo>
                  <a:close/>
                </a:path>
                <a:path w="4323080" h="1816100">
                  <a:moveTo>
                    <a:pt x="348424" y="893000"/>
                  </a:moveTo>
                  <a:lnTo>
                    <a:pt x="334530" y="901700"/>
                  </a:lnTo>
                  <a:lnTo>
                    <a:pt x="340271" y="901700"/>
                  </a:lnTo>
                  <a:lnTo>
                    <a:pt x="348424" y="893000"/>
                  </a:lnTo>
                  <a:close/>
                </a:path>
                <a:path w="4323080" h="1816100">
                  <a:moveTo>
                    <a:pt x="839978" y="508000"/>
                  </a:moveTo>
                  <a:lnTo>
                    <a:pt x="826706" y="520700"/>
                  </a:lnTo>
                  <a:lnTo>
                    <a:pt x="839978" y="508000"/>
                  </a:lnTo>
                  <a:close/>
                </a:path>
                <a:path w="4323080" h="1816100">
                  <a:moveTo>
                    <a:pt x="899452" y="450240"/>
                  </a:moveTo>
                  <a:lnTo>
                    <a:pt x="890473" y="457200"/>
                  </a:lnTo>
                  <a:lnTo>
                    <a:pt x="876401" y="477685"/>
                  </a:lnTo>
                  <a:lnTo>
                    <a:pt x="877912" y="476516"/>
                  </a:lnTo>
                  <a:lnTo>
                    <a:pt x="884288" y="469900"/>
                  </a:lnTo>
                  <a:lnTo>
                    <a:pt x="886460" y="469900"/>
                  </a:lnTo>
                  <a:lnTo>
                    <a:pt x="894829" y="457200"/>
                  </a:lnTo>
                  <a:lnTo>
                    <a:pt x="899452" y="450240"/>
                  </a:lnTo>
                  <a:close/>
                </a:path>
                <a:path w="4323080" h="1816100">
                  <a:moveTo>
                    <a:pt x="928154" y="416712"/>
                  </a:moveTo>
                  <a:lnTo>
                    <a:pt x="927633" y="417868"/>
                  </a:lnTo>
                  <a:lnTo>
                    <a:pt x="928077" y="417080"/>
                  </a:lnTo>
                  <a:lnTo>
                    <a:pt x="928154" y="416712"/>
                  </a:lnTo>
                  <a:close/>
                </a:path>
                <a:path w="4323080" h="1816100">
                  <a:moveTo>
                    <a:pt x="932891" y="406400"/>
                  </a:moveTo>
                  <a:lnTo>
                    <a:pt x="930211" y="406400"/>
                  </a:lnTo>
                  <a:lnTo>
                    <a:pt x="928154" y="416712"/>
                  </a:lnTo>
                  <a:lnTo>
                    <a:pt x="932891" y="406400"/>
                  </a:lnTo>
                  <a:close/>
                </a:path>
                <a:path w="4323080" h="1816100">
                  <a:moveTo>
                    <a:pt x="1984794" y="698500"/>
                  </a:moveTo>
                  <a:lnTo>
                    <a:pt x="1964829" y="711200"/>
                  </a:lnTo>
                  <a:lnTo>
                    <a:pt x="1970011" y="711200"/>
                  </a:lnTo>
                  <a:lnTo>
                    <a:pt x="1984794" y="698500"/>
                  </a:lnTo>
                  <a:close/>
                </a:path>
                <a:path w="4323080" h="1816100">
                  <a:moveTo>
                    <a:pt x="2962872" y="992454"/>
                  </a:moveTo>
                  <a:lnTo>
                    <a:pt x="2959684" y="996721"/>
                  </a:lnTo>
                  <a:lnTo>
                    <a:pt x="2956687" y="1003300"/>
                  </a:lnTo>
                  <a:lnTo>
                    <a:pt x="2959163" y="1003300"/>
                  </a:lnTo>
                  <a:lnTo>
                    <a:pt x="2962872" y="992454"/>
                  </a:lnTo>
                  <a:close/>
                </a:path>
                <a:path w="4323080" h="1816100">
                  <a:moveTo>
                    <a:pt x="2964269" y="990600"/>
                  </a:moveTo>
                  <a:lnTo>
                    <a:pt x="2963519" y="990600"/>
                  </a:lnTo>
                  <a:lnTo>
                    <a:pt x="2962872" y="992454"/>
                  </a:lnTo>
                  <a:lnTo>
                    <a:pt x="2964269" y="990600"/>
                  </a:lnTo>
                  <a:close/>
                </a:path>
                <a:path w="4323080" h="1816100">
                  <a:moveTo>
                    <a:pt x="2970377" y="982433"/>
                  </a:moveTo>
                  <a:lnTo>
                    <a:pt x="2964269" y="990600"/>
                  </a:lnTo>
                  <a:lnTo>
                    <a:pt x="2967748" y="990600"/>
                  </a:lnTo>
                  <a:lnTo>
                    <a:pt x="2970377" y="982433"/>
                  </a:lnTo>
                  <a:close/>
                </a:path>
                <a:path w="4323080" h="1816100">
                  <a:moveTo>
                    <a:pt x="3100654" y="939800"/>
                  </a:moveTo>
                  <a:lnTo>
                    <a:pt x="3095358" y="927100"/>
                  </a:lnTo>
                  <a:lnTo>
                    <a:pt x="3094291" y="927100"/>
                  </a:lnTo>
                  <a:lnTo>
                    <a:pt x="3094748" y="929462"/>
                  </a:lnTo>
                  <a:lnTo>
                    <a:pt x="3100654" y="939800"/>
                  </a:lnTo>
                  <a:close/>
                </a:path>
                <a:path w="4323080" h="1816100">
                  <a:moveTo>
                    <a:pt x="3111081" y="1041400"/>
                  </a:moveTo>
                  <a:lnTo>
                    <a:pt x="3110941" y="1041400"/>
                  </a:lnTo>
                  <a:lnTo>
                    <a:pt x="3111055" y="1041654"/>
                  </a:lnTo>
                  <a:lnTo>
                    <a:pt x="3111081" y="1041400"/>
                  </a:lnTo>
                  <a:close/>
                </a:path>
                <a:path w="4323080" h="1816100">
                  <a:moveTo>
                    <a:pt x="3177197" y="1290002"/>
                  </a:moveTo>
                  <a:lnTo>
                    <a:pt x="3175152" y="1282700"/>
                  </a:lnTo>
                  <a:lnTo>
                    <a:pt x="3172650" y="1282700"/>
                  </a:lnTo>
                  <a:lnTo>
                    <a:pt x="3177197" y="1290002"/>
                  </a:lnTo>
                  <a:close/>
                </a:path>
                <a:path w="4323080" h="1816100">
                  <a:moveTo>
                    <a:pt x="3180550" y="1295400"/>
                  </a:moveTo>
                  <a:lnTo>
                    <a:pt x="3177197" y="1290002"/>
                  </a:lnTo>
                  <a:lnTo>
                    <a:pt x="3178695" y="1295400"/>
                  </a:lnTo>
                  <a:lnTo>
                    <a:pt x="3180550" y="1295400"/>
                  </a:lnTo>
                  <a:close/>
                </a:path>
                <a:path w="4323080" h="1816100">
                  <a:moveTo>
                    <a:pt x="3728275" y="1697367"/>
                  </a:moveTo>
                  <a:lnTo>
                    <a:pt x="3715334" y="1701800"/>
                  </a:lnTo>
                  <a:lnTo>
                    <a:pt x="3725189" y="1701800"/>
                  </a:lnTo>
                  <a:lnTo>
                    <a:pt x="3728275" y="1697367"/>
                  </a:lnTo>
                  <a:close/>
                </a:path>
                <a:path w="4323080" h="1816100">
                  <a:moveTo>
                    <a:pt x="3738346" y="1689100"/>
                  </a:moveTo>
                  <a:lnTo>
                    <a:pt x="3734028" y="1689100"/>
                  </a:lnTo>
                  <a:lnTo>
                    <a:pt x="3728275" y="1697367"/>
                  </a:lnTo>
                  <a:lnTo>
                    <a:pt x="3732161" y="1696034"/>
                  </a:lnTo>
                  <a:lnTo>
                    <a:pt x="3738346" y="1689100"/>
                  </a:lnTo>
                  <a:close/>
                </a:path>
                <a:path w="4323080" h="1816100">
                  <a:moveTo>
                    <a:pt x="3930408" y="1701800"/>
                  </a:moveTo>
                  <a:lnTo>
                    <a:pt x="3922712" y="1694421"/>
                  </a:lnTo>
                  <a:lnTo>
                    <a:pt x="3913047" y="1691436"/>
                  </a:lnTo>
                  <a:lnTo>
                    <a:pt x="3926611" y="1701800"/>
                  </a:lnTo>
                  <a:lnTo>
                    <a:pt x="3930408" y="1701800"/>
                  </a:lnTo>
                  <a:close/>
                </a:path>
                <a:path w="4323080" h="1816100">
                  <a:moveTo>
                    <a:pt x="3944759" y="588695"/>
                  </a:moveTo>
                  <a:lnTo>
                    <a:pt x="3933075" y="571500"/>
                  </a:lnTo>
                  <a:lnTo>
                    <a:pt x="3934041" y="576999"/>
                  </a:lnTo>
                  <a:lnTo>
                    <a:pt x="3940568" y="584200"/>
                  </a:lnTo>
                  <a:lnTo>
                    <a:pt x="3944759" y="588695"/>
                  </a:lnTo>
                  <a:close/>
                </a:path>
                <a:path w="4323080" h="1816100">
                  <a:moveTo>
                    <a:pt x="3949738" y="598639"/>
                  </a:moveTo>
                  <a:lnTo>
                    <a:pt x="3948696" y="596900"/>
                  </a:lnTo>
                  <a:lnTo>
                    <a:pt x="3947909" y="596900"/>
                  </a:lnTo>
                  <a:lnTo>
                    <a:pt x="3948252" y="597306"/>
                  </a:lnTo>
                  <a:lnTo>
                    <a:pt x="3949738" y="598639"/>
                  </a:lnTo>
                  <a:close/>
                </a:path>
                <a:path w="4323080" h="1816100">
                  <a:moveTo>
                    <a:pt x="3980611" y="1693672"/>
                  </a:moveTo>
                  <a:lnTo>
                    <a:pt x="3978605" y="1689100"/>
                  </a:lnTo>
                  <a:lnTo>
                    <a:pt x="3980269" y="1693481"/>
                  </a:lnTo>
                  <a:lnTo>
                    <a:pt x="3980611" y="1693672"/>
                  </a:lnTo>
                  <a:close/>
                </a:path>
                <a:path w="4323080" h="1816100">
                  <a:moveTo>
                    <a:pt x="3986161" y="644271"/>
                  </a:moveTo>
                  <a:lnTo>
                    <a:pt x="3984485" y="640880"/>
                  </a:lnTo>
                  <a:lnTo>
                    <a:pt x="3974007" y="627976"/>
                  </a:lnTo>
                  <a:lnTo>
                    <a:pt x="3978592" y="635000"/>
                  </a:lnTo>
                  <a:lnTo>
                    <a:pt x="3984548" y="643140"/>
                  </a:lnTo>
                  <a:lnTo>
                    <a:pt x="3986161" y="644271"/>
                  </a:lnTo>
                  <a:close/>
                </a:path>
                <a:path w="4323080" h="1816100">
                  <a:moveTo>
                    <a:pt x="3989032" y="1727200"/>
                  </a:moveTo>
                  <a:lnTo>
                    <a:pt x="3982593" y="1718564"/>
                  </a:lnTo>
                  <a:lnTo>
                    <a:pt x="3983012" y="1720443"/>
                  </a:lnTo>
                  <a:lnTo>
                    <a:pt x="3989032" y="1727200"/>
                  </a:lnTo>
                  <a:close/>
                </a:path>
                <a:path w="4323080" h="1816100">
                  <a:moveTo>
                    <a:pt x="4017289" y="673100"/>
                  </a:moveTo>
                  <a:lnTo>
                    <a:pt x="4007116" y="660400"/>
                  </a:lnTo>
                  <a:lnTo>
                    <a:pt x="4002265" y="660400"/>
                  </a:lnTo>
                  <a:lnTo>
                    <a:pt x="4008691" y="667677"/>
                  </a:lnTo>
                  <a:lnTo>
                    <a:pt x="4017289" y="673100"/>
                  </a:lnTo>
                  <a:close/>
                </a:path>
                <a:path w="4323080" h="1816100">
                  <a:moveTo>
                    <a:pt x="4019143" y="670179"/>
                  </a:moveTo>
                  <a:lnTo>
                    <a:pt x="4017911" y="669036"/>
                  </a:lnTo>
                  <a:lnTo>
                    <a:pt x="4018089" y="669226"/>
                  </a:lnTo>
                  <a:lnTo>
                    <a:pt x="4019143" y="670179"/>
                  </a:lnTo>
                  <a:close/>
                </a:path>
                <a:path w="4323080" h="1816100">
                  <a:moveTo>
                    <a:pt x="4043146" y="691794"/>
                  </a:moveTo>
                  <a:lnTo>
                    <a:pt x="4019143" y="670179"/>
                  </a:lnTo>
                  <a:lnTo>
                    <a:pt x="4039387" y="688543"/>
                  </a:lnTo>
                  <a:lnTo>
                    <a:pt x="4043146" y="691794"/>
                  </a:lnTo>
                  <a:close/>
                </a:path>
                <a:path w="4323080" h="1816100">
                  <a:moveTo>
                    <a:pt x="4067759" y="725093"/>
                  </a:moveTo>
                  <a:lnTo>
                    <a:pt x="4066641" y="723900"/>
                  </a:lnTo>
                  <a:lnTo>
                    <a:pt x="4065333" y="723900"/>
                  </a:lnTo>
                  <a:lnTo>
                    <a:pt x="4067759" y="725093"/>
                  </a:lnTo>
                  <a:close/>
                </a:path>
                <a:path w="4323080" h="1816100">
                  <a:moveTo>
                    <a:pt x="4070070" y="723900"/>
                  </a:moveTo>
                  <a:lnTo>
                    <a:pt x="4041368" y="698500"/>
                  </a:lnTo>
                  <a:lnTo>
                    <a:pt x="4008691" y="667677"/>
                  </a:lnTo>
                  <a:lnTo>
                    <a:pt x="4006939" y="666572"/>
                  </a:lnTo>
                  <a:lnTo>
                    <a:pt x="4005478" y="664654"/>
                  </a:lnTo>
                  <a:lnTo>
                    <a:pt x="4005478" y="665645"/>
                  </a:lnTo>
                  <a:lnTo>
                    <a:pt x="3997147" y="660400"/>
                  </a:lnTo>
                  <a:lnTo>
                    <a:pt x="4000944" y="660400"/>
                  </a:lnTo>
                  <a:lnTo>
                    <a:pt x="4005478" y="665645"/>
                  </a:lnTo>
                  <a:lnTo>
                    <a:pt x="4005478" y="664654"/>
                  </a:lnTo>
                  <a:lnTo>
                    <a:pt x="4002227" y="660361"/>
                  </a:lnTo>
                  <a:lnTo>
                    <a:pt x="3992537" y="647585"/>
                  </a:lnTo>
                  <a:lnTo>
                    <a:pt x="3982440" y="635000"/>
                  </a:lnTo>
                  <a:lnTo>
                    <a:pt x="3981589" y="635000"/>
                  </a:lnTo>
                  <a:lnTo>
                    <a:pt x="3984485" y="640880"/>
                  </a:lnTo>
                  <a:lnTo>
                    <a:pt x="3988651" y="646010"/>
                  </a:lnTo>
                  <a:lnTo>
                    <a:pt x="3986161" y="644271"/>
                  </a:lnTo>
                  <a:lnTo>
                    <a:pt x="3987787" y="647585"/>
                  </a:lnTo>
                  <a:lnTo>
                    <a:pt x="3984548" y="643140"/>
                  </a:lnTo>
                  <a:lnTo>
                    <a:pt x="3972903" y="635000"/>
                  </a:lnTo>
                  <a:lnTo>
                    <a:pt x="3965765" y="622300"/>
                  </a:lnTo>
                  <a:lnTo>
                    <a:pt x="3958640" y="609600"/>
                  </a:lnTo>
                  <a:lnTo>
                    <a:pt x="3957840" y="608647"/>
                  </a:lnTo>
                  <a:lnTo>
                    <a:pt x="3955719" y="604075"/>
                  </a:lnTo>
                  <a:lnTo>
                    <a:pt x="3969397" y="622300"/>
                  </a:lnTo>
                  <a:lnTo>
                    <a:pt x="3974007" y="627976"/>
                  </a:lnTo>
                  <a:lnTo>
                    <a:pt x="3962019" y="609600"/>
                  </a:lnTo>
                  <a:lnTo>
                    <a:pt x="3955643" y="603910"/>
                  </a:lnTo>
                  <a:lnTo>
                    <a:pt x="3952392" y="596900"/>
                  </a:lnTo>
                  <a:lnTo>
                    <a:pt x="3944759" y="588695"/>
                  </a:lnTo>
                  <a:lnTo>
                    <a:pt x="3950335" y="596900"/>
                  </a:lnTo>
                  <a:lnTo>
                    <a:pt x="3955491" y="603770"/>
                  </a:lnTo>
                  <a:lnTo>
                    <a:pt x="3949738" y="598639"/>
                  </a:lnTo>
                  <a:lnTo>
                    <a:pt x="3950639" y="600125"/>
                  </a:lnTo>
                  <a:lnTo>
                    <a:pt x="3948252" y="597306"/>
                  </a:lnTo>
                  <a:lnTo>
                    <a:pt x="3947795" y="596900"/>
                  </a:lnTo>
                  <a:lnTo>
                    <a:pt x="3940264" y="584200"/>
                  </a:lnTo>
                  <a:lnTo>
                    <a:pt x="3935361" y="584200"/>
                  </a:lnTo>
                  <a:lnTo>
                    <a:pt x="3934041" y="576999"/>
                  </a:lnTo>
                  <a:lnTo>
                    <a:pt x="3929049" y="571500"/>
                  </a:lnTo>
                  <a:lnTo>
                    <a:pt x="3918242" y="546100"/>
                  </a:lnTo>
                  <a:lnTo>
                    <a:pt x="3908831" y="533400"/>
                  </a:lnTo>
                  <a:lnTo>
                    <a:pt x="3901084" y="508000"/>
                  </a:lnTo>
                  <a:lnTo>
                    <a:pt x="3895344" y="482600"/>
                  </a:lnTo>
                  <a:lnTo>
                    <a:pt x="3891915" y="457200"/>
                  </a:lnTo>
                  <a:lnTo>
                    <a:pt x="3890949" y="457200"/>
                  </a:lnTo>
                  <a:lnTo>
                    <a:pt x="3891000" y="444500"/>
                  </a:lnTo>
                  <a:lnTo>
                    <a:pt x="3890200" y="444500"/>
                  </a:lnTo>
                  <a:lnTo>
                    <a:pt x="3884879" y="444500"/>
                  </a:lnTo>
                  <a:lnTo>
                    <a:pt x="3884422" y="444500"/>
                  </a:lnTo>
                  <a:lnTo>
                    <a:pt x="3884549" y="546100"/>
                  </a:lnTo>
                  <a:lnTo>
                    <a:pt x="3884765" y="627976"/>
                  </a:lnTo>
                  <a:lnTo>
                    <a:pt x="3884892" y="698500"/>
                  </a:lnTo>
                  <a:lnTo>
                    <a:pt x="3884663" y="698500"/>
                  </a:lnTo>
                  <a:lnTo>
                    <a:pt x="3875214" y="685800"/>
                  </a:lnTo>
                  <a:lnTo>
                    <a:pt x="3872242" y="685800"/>
                  </a:lnTo>
                  <a:lnTo>
                    <a:pt x="3876751" y="698500"/>
                  </a:lnTo>
                  <a:lnTo>
                    <a:pt x="3889502" y="711200"/>
                  </a:lnTo>
                  <a:lnTo>
                    <a:pt x="3891419" y="711200"/>
                  </a:lnTo>
                  <a:lnTo>
                    <a:pt x="3891419" y="698500"/>
                  </a:lnTo>
                  <a:lnTo>
                    <a:pt x="3890403" y="487667"/>
                  </a:lnTo>
                  <a:lnTo>
                    <a:pt x="3891889" y="495300"/>
                  </a:lnTo>
                  <a:lnTo>
                    <a:pt x="3899471" y="520700"/>
                  </a:lnTo>
                  <a:lnTo>
                    <a:pt x="3909491" y="546100"/>
                  </a:lnTo>
                  <a:lnTo>
                    <a:pt x="3921315" y="571500"/>
                  </a:lnTo>
                  <a:lnTo>
                    <a:pt x="3934777" y="584200"/>
                  </a:lnTo>
                  <a:lnTo>
                    <a:pt x="3949560" y="609600"/>
                  </a:lnTo>
                  <a:lnTo>
                    <a:pt x="3965359" y="635000"/>
                  </a:lnTo>
                  <a:lnTo>
                    <a:pt x="3996436" y="659841"/>
                  </a:lnTo>
                  <a:lnTo>
                    <a:pt x="3996829" y="660400"/>
                  </a:lnTo>
                  <a:lnTo>
                    <a:pt x="3997134" y="660400"/>
                  </a:lnTo>
                  <a:lnTo>
                    <a:pt x="4031221" y="698500"/>
                  </a:lnTo>
                  <a:lnTo>
                    <a:pt x="4066641" y="723900"/>
                  </a:lnTo>
                  <a:lnTo>
                    <a:pt x="4070070" y="723900"/>
                  </a:lnTo>
                  <a:close/>
                </a:path>
                <a:path w="4323080" h="1816100">
                  <a:moveTo>
                    <a:pt x="4165409" y="797953"/>
                  </a:moveTo>
                  <a:lnTo>
                    <a:pt x="4152112" y="785495"/>
                  </a:lnTo>
                  <a:lnTo>
                    <a:pt x="4136631" y="771575"/>
                  </a:lnTo>
                  <a:lnTo>
                    <a:pt x="4119283" y="756488"/>
                  </a:lnTo>
                  <a:lnTo>
                    <a:pt x="4060012" y="706437"/>
                  </a:lnTo>
                  <a:lnTo>
                    <a:pt x="4043146" y="691794"/>
                  </a:lnTo>
                  <a:lnTo>
                    <a:pt x="4050931" y="698817"/>
                  </a:lnTo>
                  <a:lnTo>
                    <a:pt x="4123880" y="760666"/>
                  </a:lnTo>
                  <a:lnTo>
                    <a:pt x="4165409" y="797953"/>
                  </a:lnTo>
                  <a:close/>
                </a:path>
                <a:path w="4323080" h="1816100">
                  <a:moveTo>
                    <a:pt x="4210189" y="863600"/>
                  </a:moveTo>
                  <a:lnTo>
                    <a:pt x="4201274" y="850900"/>
                  </a:lnTo>
                  <a:lnTo>
                    <a:pt x="4203115" y="850900"/>
                  </a:lnTo>
                  <a:lnTo>
                    <a:pt x="4193946" y="838200"/>
                  </a:lnTo>
                  <a:lnTo>
                    <a:pt x="4165536" y="800100"/>
                  </a:lnTo>
                  <a:lnTo>
                    <a:pt x="4134167" y="774700"/>
                  </a:lnTo>
                  <a:lnTo>
                    <a:pt x="4114177" y="762000"/>
                  </a:lnTo>
                  <a:lnTo>
                    <a:pt x="4091228" y="736600"/>
                  </a:lnTo>
                  <a:lnTo>
                    <a:pt x="4067759" y="725093"/>
                  </a:lnTo>
                  <a:lnTo>
                    <a:pt x="4102379" y="762000"/>
                  </a:lnTo>
                  <a:lnTo>
                    <a:pt x="4123169" y="774700"/>
                  </a:lnTo>
                  <a:lnTo>
                    <a:pt x="4131792" y="787400"/>
                  </a:lnTo>
                  <a:lnTo>
                    <a:pt x="4144441" y="787400"/>
                  </a:lnTo>
                  <a:lnTo>
                    <a:pt x="4154284" y="800100"/>
                  </a:lnTo>
                  <a:lnTo>
                    <a:pt x="4166920" y="812800"/>
                  </a:lnTo>
                  <a:lnTo>
                    <a:pt x="4179214" y="825500"/>
                  </a:lnTo>
                  <a:lnTo>
                    <a:pt x="4190200" y="838200"/>
                  </a:lnTo>
                  <a:lnTo>
                    <a:pt x="4198924" y="850900"/>
                  </a:lnTo>
                  <a:lnTo>
                    <a:pt x="4200512" y="850900"/>
                  </a:lnTo>
                  <a:lnTo>
                    <a:pt x="4206544" y="863600"/>
                  </a:lnTo>
                  <a:lnTo>
                    <a:pt x="4210189" y="863600"/>
                  </a:lnTo>
                  <a:close/>
                </a:path>
                <a:path w="4323080" h="1816100">
                  <a:moveTo>
                    <a:pt x="4223296" y="879589"/>
                  </a:moveTo>
                  <a:lnTo>
                    <a:pt x="4222191" y="876300"/>
                  </a:lnTo>
                  <a:lnTo>
                    <a:pt x="4213898" y="863600"/>
                  </a:lnTo>
                  <a:lnTo>
                    <a:pt x="4210189" y="863600"/>
                  </a:lnTo>
                  <a:lnTo>
                    <a:pt x="4221658" y="876300"/>
                  </a:lnTo>
                  <a:lnTo>
                    <a:pt x="4223296" y="879589"/>
                  </a:lnTo>
                  <a:close/>
                </a:path>
                <a:path w="4323080" h="1816100">
                  <a:moveTo>
                    <a:pt x="4227995" y="889000"/>
                  </a:moveTo>
                  <a:lnTo>
                    <a:pt x="4223296" y="879589"/>
                  </a:lnTo>
                  <a:lnTo>
                    <a:pt x="4226471" y="889000"/>
                  </a:lnTo>
                  <a:lnTo>
                    <a:pt x="4227995" y="889000"/>
                  </a:lnTo>
                  <a:close/>
                </a:path>
                <a:path w="4323080" h="1816100">
                  <a:moveTo>
                    <a:pt x="4234802" y="891184"/>
                  </a:moveTo>
                  <a:lnTo>
                    <a:pt x="4233049" y="888644"/>
                  </a:lnTo>
                  <a:lnTo>
                    <a:pt x="4228998" y="883094"/>
                  </a:lnTo>
                  <a:lnTo>
                    <a:pt x="4234802" y="891184"/>
                  </a:lnTo>
                  <a:close/>
                </a:path>
                <a:path w="4323080" h="1816100">
                  <a:moveTo>
                    <a:pt x="4239603" y="898309"/>
                  </a:moveTo>
                  <a:lnTo>
                    <a:pt x="4237507" y="894943"/>
                  </a:lnTo>
                  <a:lnTo>
                    <a:pt x="4234802" y="891184"/>
                  </a:lnTo>
                  <a:lnTo>
                    <a:pt x="4237075" y="894461"/>
                  </a:lnTo>
                  <a:lnTo>
                    <a:pt x="4239603" y="898309"/>
                  </a:lnTo>
                  <a:close/>
                </a:path>
                <a:path w="4323080" h="1816100">
                  <a:moveTo>
                    <a:pt x="4243324" y="910704"/>
                  </a:moveTo>
                  <a:lnTo>
                    <a:pt x="4240200" y="901700"/>
                  </a:lnTo>
                  <a:lnTo>
                    <a:pt x="4235615" y="901700"/>
                  </a:lnTo>
                  <a:lnTo>
                    <a:pt x="4230992" y="889000"/>
                  </a:lnTo>
                  <a:lnTo>
                    <a:pt x="4227995" y="889000"/>
                  </a:lnTo>
                  <a:lnTo>
                    <a:pt x="4234332" y="901700"/>
                  </a:lnTo>
                  <a:lnTo>
                    <a:pt x="4243324" y="910704"/>
                  </a:lnTo>
                  <a:close/>
                </a:path>
                <a:path w="4323080" h="1816100">
                  <a:moveTo>
                    <a:pt x="4244391" y="906005"/>
                  </a:moveTo>
                  <a:lnTo>
                    <a:pt x="4241050" y="900531"/>
                  </a:lnTo>
                  <a:lnTo>
                    <a:pt x="4239603" y="898309"/>
                  </a:lnTo>
                  <a:lnTo>
                    <a:pt x="4244391" y="906005"/>
                  </a:lnTo>
                  <a:close/>
                </a:path>
                <a:path w="4323080" h="1816100">
                  <a:moveTo>
                    <a:pt x="4247007" y="914400"/>
                  </a:moveTo>
                  <a:lnTo>
                    <a:pt x="4243324" y="910704"/>
                  </a:lnTo>
                  <a:lnTo>
                    <a:pt x="4244606" y="914400"/>
                  </a:lnTo>
                  <a:lnTo>
                    <a:pt x="4247007" y="914400"/>
                  </a:lnTo>
                  <a:close/>
                </a:path>
                <a:path w="4323080" h="1816100">
                  <a:moveTo>
                    <a:pt x="4252900" y="919797"/>
                  </a:moveTo>
                  <a:lnTo>
                    <a:pt x="4249305" y="913892"/>
                  </a:lnTo>
                  <a:lnTo>
                    <a:pt x="4244391" y="906005"/>
                  </a:lnTo>
                  <a:lnTo>
                    <a:pt x="4248899" y="913282"/>
                  </a:lnTo>
                  <a:lnTo>
                    <a:pt x="4252900" y="919797"/>
                  </a:lnTo>
                  <a:close/>
                </a:path>
                <a:path w="4323080" h="1816100">
                  <a:moveTo>
                    <a:pt x="4255249" y="931773"/>
                  </a:moveTo>
                  <a:lnTo>
                    <a:pt x="4253674" y="927100"/>
                  </a:lnTo>
                  <a:lnTo>
                    <a:pt x="4249166" y="914400"/>
                  </a:lnTo>
                  <a:lnTo>
                    <a:pt x="4247007" y="914400"/>
                  </a:lnTo>
                  <a:lnTo>
                    <a:pt x="4255249" y="931773"/>
                  </a:lnTo>
                  <a:close/>
                </a:path>
                <a:path w="4323080" h="1816100">
                  <a:moveTo>
                    <a:pt x="4256786" y="926477"/>
                  </a:moveTo>
                  <a:lnTo>
                    <a:pt x="4253204" y="920280"/>
                  </a:lnTo>
                  <a:lnTo>
                    <a:pt x="4252900" y="919797"/>
                  </a:lnTo>
                  <a:lnTo>
                    <a:pt x="4256786" y="926477"/>
                  </a:lnTo>
                  <a:close/>
                </a:path>
                <a:path w="4323080" h="1816100">
                  <a:moveTo>
                    <a:pt x="4259046" y="939800"/>
                  </a:moveTo>
                  <a:lnTo>
                    <a:pt x="4255249" y="931773"/>
                  </a:lnTo>
                  <a:lnTo>
                    <a:pt x="4257941" y="939800"/>
                  </a:lnTo>
                  <a:lnTo>
                    <a:pt x="4259046" y="939800"/>
                  </a:lnTo>
                  <a:close/>
                </a:path>
                <a:path w="4323080" h="1816100">
                  <a:moveTo>
                    <a:pt x="4260418" y="933373"/>
                  </a:moveTo>
                  <a:lnTo>
                    <a:pt x="4256951" y="926757"/>
                  </a:lnTo>
                  <a:lnTo>
                    <a:pt x="4256786" y="926477"/>
                  </a:lnTo>
                  <a:lnTo>
                    <a:pt x="4260418" y="933373"/>
                  </a:lnTo>
                  <a:close/>
                </a:path>
                <a:path w="4323080" h="1816100">
                  <a:moveTo>
                    <a:pt x="4266323" y="951039"/>
                  </a:moveTo>
                  <a:lnTo>
                    <a:pt x="4266069" y="949439"/>
                  </a:lnTo>
                  <a:lnTo>
                    <a:pt x="4263695" y="945400"/>
                  </a:lnTo>
                  <a:lnTo>
                    <a:pt x="4265828" y="947966"/>
                  </a:lnTo>
                  <a:lnTo>
                    <a:pt x="4264545" y="939800"/>
                  </a:lnTo>
                  <a:lnTo>
                    <a:pt x="4260418" y="939800"/>
                  </a:lnTo>
                  <a:lnTo>
                    <a:pt x="4259046" y="939800"/>
                  </a:lnTo>
                  <a:lnTo>
                    <a:pt x="4262767" y="944270"/>
                  </a:lnTo>
                  <a:lnTo>
                    <a:pt x="4266323" y="951039"/>
                  </a:lnTo>
                  <a:close/>
                </a:path>
                <a:path w="4323080" h="1816100">
                  <a:moveTo>
                    <a:pt x="4267085" y="952500"/>
                  </a:moveTo>
                  <a:lnTo>
                    <a:pt x="4266323" y="951039"/>
                  </a:lnTo>
                  <a:lnTo>
                    <a:pt x="4266552" y="952500"/>
                  </a:lnTo>
                  <a:lnTo>
                    <a:pt x="4267085" y="952500"/>
                  </a:lnTo>
                  <a:close/>
                </a:path>
                <a:path w="4323080" h="1816100">
                  <a:moveTo>
                    <a:pt x="4270680" y="959345"/>
                  </a:moveTo>
                  <a:lnTo>
                    <a:pt x="4270019" y="956183"/>
                  </a:lnTo>
                  <a:lnTo>
                    <a:pt x="4267860" y="952500"/>
                  </a:lnTo>
                  <a:lnTo>
                    <a:pt x="4267085" y="952500"/>
                  </a:lnTo>
                  <a:lnTo>
                    <a:pt x="4270680" y="959345"/>
                  </a:lnTo>
                  <a:close/>
                </a:path>
                <a:path w="4323080" h="1816100">
                  <a:moveTo>
                    <a:pt x="4271721" y="959091"/>
                  </a:moveTo>
                  <a:lnTo>
                    <a:pt x="4269587" y="952500"/>
                  </a:lnTo>
                  <a:lnTo>
                    <a:pt x="4265828" y="947966"/>
                  </a:lnTo>
                  <a:lnTo>
                    <a:pt x="4266069" y="949439"/>
                  </a:lnTo>
                  <a:lnTo>
                    <a:pt x="4267860" y="952500"/>
                  </a:lnTo>
                  <a:lnTo>
                    <a:pt x="4269257" y="952500"/>
                  </a:lnTo>
                  <a:lnTo>
                    <a:pt x="4270019" y="956183"/>
                  </a:lnTo>
                  <a:lnTo>
                    <a:pt x="4271721" y="959091"/>
                  </a:lnTo>
                  <a:close/>
                </a:path>
                <a:path w="4323080" h="1816100">
                  <a:moveTo>
                    <a:pt x="4275379" y="970394"/>
                  </a:moveTo>
                  <a:lnTo>
                    <a:pt x="4273613" y="964933"/>
                  </a:lnTo>
                  <a:lnTo>
                    <a:pt x="4270680" y="959345"/>
                  </a:lnTo>
                  <a:lnTo>
                    <a:pt x="4271899" y="965200"/>
                  </a:lnTo>
                  <a:lnTo>
                    <a:pt x="4275379" y="970394"/>
                  </a:lnTo>
                  <a:close/>
                </a:path>
                <a:path w="4323080" h="1816100">
                  <a:moveTo>
                    <a:pt x="4279582" y="978281"/>
                  </a:moveTo>
                  <a:lnTo>
                    <a:pt x="4278566" y="975144"/>
                  </a:lnTo>
                  <a:lnTo>
                    <a:pt x="4275302" y="965200"/>
                  </a:lnTo>
                  <a:lnTo>
                    <a:pt x="4271721" y="959091"/>
                  </a:lnTo>
                  <a:lnTo>
                    <a:pt x="4273613" y="964933"/>
                  </a:lnTo>
                  <a:lnTo>
                    <a:pt x="4273753" y="965200"/>
                  </a:lnTo>
                  <a:lnTo>
                    <a:pt x="4277449" y="973480"/>
                  </a:lnTo>
                  <a:lnTo>
                    <a:pt x="4275379" y="970394"/>
                  </a:lnTo>
                  <a:lnTo>
                    <a:pt x="4277804" y="977900"/>
                  </a:lnTo>
                  <a:lnTo>
                    <a:pt x="4279404" y="977900"/>
                  </a:lnTo>
                  <a:lnTo>
                    <a:pt x="4279582" y="978281"/>
                  </a:lnTo>
                  <a:close/>
                </a:path>
                <a:path w="4323080" h="1816100">
                  <a:moveTo>
                    <a:pt x="4280408" y="977900"/>
                  </a:moveTo>
                  <a:lnTo>
                    <a:pt x="4278566" y="975144"/>
                  </a:lnTo>
                  <a:lnTo>
                    <a:pt x="4279468" y="977900"/>
                  </a:lnTo>
                  <a:lnTo>
                    <a:pt x="4280408" y="977900"/>
                  </a:lnTo>
                  <a:close/>
                </a:path>
                <a:path w="4323080" h="1816100">
                  <a:moveTo>
                    <a:pt x="4291850" y="1009053"/>
                  </a:moveTo>
                  <a:lnTo>
                    <a:pt x="4290784" y="1003300"/>
                  </a:lnTo>
                  <a:lnTo>
                    <a:pt x="4289742" y="1003300"/>
                  </a:lnTo>
                  <a:lnTo>
                    <a:pt x="4291850" y="1009053"/>
                  </a:lnTo>
                  <a:close/>
                </a:path>
                <a:path w="4323080" h="1816100">
                  <a:moveTo>
                    <a:pt x="4297184" y="1027506"/>
                  </a:moveTo>
                  <a:lnTo>
                    <a:pt x="4296816" y="1024483"/>
                  </a:lnTo>
                  <a:lnTo>
                    <a:pt x="4295305" y="1019200"/>
                  </a:lnTo>
                  <a:lnTo>
                    <a:pt x="4296626" y="1022908"/>
                  </a:lnTo>
                  <a:lnTo>
                    <a:pt x="4295813" y="1016000"/>
                  </a:lnTo>
                  <a:lnTo>
                    <a:pt x="4294390" y="1016000"/>
                  </a:lnTo>
                  <a:lnTo>
                    <a:pt x="4294162" y="1015377"/>
                  </a:lnTo>
                  <a:lnTo>
                    <a:pt x="4294162" y="1016000"/>
                  </a:lnTo>
                  <a:lnTo>
                    <a:pt x="4293146" y="1016000"/>
                  </a:lnTo>
                  <a:lnTo>
                    <a:pt x="4292016" y="1009954"/>
                  </a:lnTo>
                  <a:lnTo>
                    <a:pt x="4294162" y="1016000"/>
                  </a:lnTo>
                  <a:lnTo>
                    <a:pt x="4294162" y="1015377"/>
                  </a:lnTo>
                  <a:lnTo>
                    <a:pt x="4291850" y="1009053"/>
                  </a:lnTo>
                  <a:lnTo>
                    <a:pt x="4285094" y="990625"/>
                  </a:lnTo>
                  <a:lnTo>
                    <a:pt x="4285221" y="991120"/>
                  </a:lnTo>
                  <a:lnTo>
                    <a:pt x="4289641" y="1003300"/>
                  </a:lnTo>
                  <a:lnTo>
                    <a:pt x="4288155" y="1003300"/>
                  </a:lnTo>
                  <a:lnTo>
                    <a:pt x="4285221" y="991120"/>
                  </a:lnTo>
                  <a:lnTo>
                    <a:pt x="4285081" y="990600"/>
                  </a:lnTo>
                  <a:lnTo>
                    <a:pt x="4281436" y="977900"/>
                  </a:lnTo>
                  <a:lnTo>
                    <a:pt x="4280408" y="977900"/>
                  </a:lnTo>
                  <a:lnTo>
                    <a:pt x="4284751" y="989850"/>
                  </a:lnTo>
                  <a:lnTo>
                    <a:pt x="4279582" y="978281"/>
                  </a:lnTo>
                  <a:lnTo>
                    <a:pt x="4287774" y="1003300"/>
                  </a:lnTo>
                  <a:lnTo>
                    <a:pt x="4297184" y="1027506"/>
                  </a:lnTo>
                  <a:close/>
                </a:path>
                <a:path w="4323080" h="1816100">
                  <a:moveTo>
                    <a:pt x="4297642" y="1028700"/>
                  </a:moveTo>
                  <a:lnTo>
                    <a:pt x="4297184" y="1027506"/>
                  </a:lnTo>
                  <a:lnTo>
                    <a:pt x="4297324" y="1028700"/>
                  </a:lnTo>
                  <a:lnTo>
                    <a:pt x="4297642" y="1028700"/>
                  </a:lnTo>
                  <a:close/>
                </a:path>
                <a:path w="4323080" h="1816100">
                  <a:moveTo>
                    <a:pt x="4298696" y="1028700"/>
                  </a:moveTo>
                  <a:lnTo>
                    <a:pt x="4296626" y="1022908"/>
                  </a:lnTo>
                  <a:lnTo>
                    <a:pt x="4296816" y="1024483"/>
                  </a:lnTo>
                  <a:lnTo>
                    <a:pt x="4298023" y="1028700"/>
                  </a:lnTo>
                  <a:lnTo>
                    <a:pt x="4298696" y="1028700"/>
                  </a:lnTo>
                  <a:close/>
                </a:path>
                <a:path w="4323080" h="1816100">
                  <a:moveTo>
                    <a:pt x="4302493" y="1046175"/>
                  </a:moveTo>
                  <a:lnTo>
                    <a:pt x="4302455" y="1045451"/>
                  </a:lnTo>
                  <a:lnTo>
                    <a:pt x="4301655" y="1041400"/>
                  </a:lnTo>
                  <a:lnTo>
                    <a:pt x="4301210" y="1041400"/>
                  </a:lnTo>
                  <a:lnTo>
                    <a:pt x="4300207" y="1036320"/>
                  </a:lnTo>
                  <a:lnTo>
                    <a:pt x="4298023" y="1028700"/>
                  </a:lnTo>
                  <a:lnTo>
                    <a:pt x="4297642" y="1028700"/>
                  </a:lnTo>
                  <a:lnTo>
                    <a:pt x="4301160" y="1041400"/>
                  </a:lnTo>
                  <a:lnTo>
                    <a:pt x="4302493" y="1046175"/>
                  </a:lnTo>
                  <a:close/>
                </a:path>
                <a:path w="4323080" h="1816100">
                  <a:moveTo>
                    <a:pt x="4313694" y="1117600"/>
                  </a:moveTo>
                  <a:lnTo>
                    <a:pt x="4312488" y="1103172"/>
                  </a:lnTo>
                  <a:lnTo>
                    <a:pt x="4311154" y="1096187"/>
                  </a:lnTo>
                  <a:lnTo>
                    <a:pt x="4312094" y="1104900"/>
                  </a:lnTo>
                  <a:lnTo>
                    <a:pt x="4313694" y="1117600"/>
                  </a:lnTo>
                  <a:close/>
                </a:path>
                <a:path w="4323080" h="1816100">
                  <a:moveTo>
                    <a:pt x="4322826" y="1193800"/>
                  </a:moveTo>
                  <a:lnTo>
                    <a:pt x="4321607" y="1143000"/>
                  </a:lnTo>
                  <a:lnTo>
                    <a:pt x="4313567" y="1079500"/>
                  </a:lnTo>
                  <a:lnTo>
                    <a:pt x="4306887" y="1054100"/>
                  </a:lnTo>
                  <a:lnTo>
                    <a:pt x="4298696" y="1028700"/>
                  </a:lnTo>
                  <a:lnTo>
                    <a:pt x="4300207" y="1036320"/>
                  </a:lnTo>
                  <a:lnTo>
                    <a:pt x="4301655" y="1041400"/>
                  </a:lnTo>
                  <a:lnTo>
                    <a:pt x="4302303" y="1041400"/>
                  </a:lnTo>
                  <a:lnTo>
                    <a:pt x="4302455" y="1045451"/>
                  </a:lnTo>
                  <a:lnTo>
                    <a:pt x="4302912" y="1047699"/>
                  </a:lnTo>
                  <a:lnTo>
                    <a:pt x="4302493" y="1046175"/>
                  </a:lnTo>
                  <a:lnTo>
                    <a:pt x="4302811" y="1054100"/>
                  </a:lnTo>
                  <a:lnTo>
                    <a:pt x="4305935" y="1066800"/>
                  </a:lnTo>
                  <a:lnTo>
                    <a:pt x="4306735" y="1066800"/>
                  </a:lnTo>
                  <a:lnTo>
                    <a:pt x="4310405" y="1092200"/>
                  </a:lnTo>
                  <a:lnTo>
                    <a:pt x="4311154" y="1096187"/>
                  </a:lnTo>
                  <a:lnTo>
                    <a:pt x="4309364" y="1079500"/>
                  </a:lnTo>
                  <a:lnTo>
                    <a:pt x="4307027" y="1066800"/>
                  </a:lnTo>
                  <a:lnTo>
                    <a:pt x="4307611" y="1066800"/>
                  </a:lnTo>
                  <a:lnTo>
                    <a:pt x="4309516" y="1079500"/>
                  </a:lnTo>
                  <a:lnTo>
                    <a:pt x="4311574" y="1092200"/>
                  </a:lnTo>
                  <a:lnTo>
                    <a:pt x="4312488" y="1103172"/>
                  </a:lnTo>
                  <a:lnTo>
                    <a:pt x="4315345" y="1143000"/>
                  </a:lnTo>
                  <a:lnTo>
                    <a:pt x="4315434" y="1155700"/>
                  </a:lnTo>
                  <a:lnTo>
                    <a:pt x="4315384" y="1168400"/>
                  </a:lnTo>
                  <a:lnTo>
                    <a:pt x="4313237" y="1206500"/>
                  </a:lnTo>
                  <a:lnTo>
                    <a:pt x="4306481" y="1257300"/>
                  </a:lnTo>
                  <a:lnTo>
                    <a:pt x="4293705" y="1308100"/>
                  </a:lnTo>
                  <a:lnTo>
                    <a:pt x="4275277" y="1358900"/>
                  </a:lnTo>
                  <a:lnTo>
                    <a:pt x="4252557" y="1409700"/>
                  </a:lnTo>
                  <a:lnTo>
                    <a:pt x="4253065" y="1409700"/>
                  </a:lnTo>
                  <a:lnTo>
                    <a:pt x="4238155" y="1447800"/>
                  </a:lnTo>
                  <a:lnTo>
                    <a:pt x="4207433" y="1498600"/>
                  </a:lnTo>
                  <a:lnTo>
                    <a:pt x="4176115" y="1536700"/>
                  </a:lnTo>
                  <a:lnTo>
                    <a:pt x="4160164" y="1562100"/>
                  </a:lnTo>
                  <a:lnTo>
                    <a:pt x="4143946" y="1574800"/>
                  </a:lnTo>
                  <a:lnTo>
                    <a:pt x="4127436" y="1600200"/>
                  </a:lnTo>
                  <a:lnTo>
                    <a:pt x="4110545" y="1612900"/>
                  </a:lnTo>
                  <a:lnTo>
                    <a:pt x="4093108" y="1638300"/>
                  </a:lnTo>
                  <a:lnTo>
                    <a:pt x="4074909" y="1651000"/>
                  </a:lnTo>
                  <a:lnTo>
                    <a:pt x="4055795" y="1676400"/>
                  </a:lnTo>
                  <a:lnTo>
                    <a:pt x="4045915" y="1676400"/>
                  </a:lnTo>
                  <a:lnTo>
                    <a:pt x="4040809" y="1689100"/>
                  </a:lnTo>
                  <a:lnTo>
                    <a:pt x="4030421" y="1689100"/>
                  </a:lnTo>
                  <a:lnTo>
                    <a:pt x="4025138" y="1701800"/>
                  </a:lnTo>
                  <a:lnTo>
                    <a:pt x="4019753" y="1701800"/>
                  </a:lnTo>
                  <a:lnTo>
                    <a:pt x="4005427" y="1714500"/>
                  </a:lnTo>
                  <a:lnTo>
                    <a:pt x="4003522" y="1714500"/>
                  </a:lnTo>
                  <a:lnTo>
                    <a:pt x="3996220" y="1701800"/>
                  </a:lnTo>
                  <a:lnTo>
                    <a:pt x="3994835" y="1701800"/>
                  </a:lnTo>
                  <a:lnTo>
                    <a:pt x="3980611" y="1693672"/>
                  </a:lnTo>
                  <a:lnTo>
                    <a:pt x="3984180" y="1701800"/>
                  </a:lnTo>
                  <a:lnTo>
                    <a:pt x="3983444" y="1701800"/>
                  </a:lnTo>
                  <a:lnTo>
                    <a:pt x="3980269" y="1693481"/>
                  </a:lnTo>
                  <a:lnTo>
                    <a:pt x="3972585" y="1689100"/>
                  </a:lnTo>
                  <a:lnTo>
                    <a:pt x="3968610" y="1687309"/>
                  </a:lnTo>
                  <a:lnTo>
                    <a:pt x="3968610" y="1714500"/>
                  </a:lnTo>
                  <a:lnTo>
                    <a:pt x="3966845" y="1714500"/>
                  </a:lnTo>
                  <a:lnTo>
                    <a:pt x="3955491" y="1701800"/>
                  </a:lnTo>
                  <a:lnTo>
                    <a:pt x="3956545" y="1701800"/>
                  </a:lnTo>
                  <a:lnTo>
                    <a:pt x="3968610" y="1714500"/>
                  </a:lnTo>
                  <a:lnTo>
                    <a:pt x="3968610" y="1687309"/>
                  </a:lnTo>
                  <a:lnTo>
                    <a:pt x="3944543" y="1676400"/>
                  </a:lnTo>
                  <a:lnTo>
                    <a:pt x="3911422" y="1663700"/>
                  </a:lnTo>
                  <a:lnTo>
                    <a:pt x="3833685" y="1663700"/>
                  </a:lnTo>
                  <a:lnTo>
                    <a:pt x="3752405" y="1689100"/>
                  </a:lnTo>
                  <a:lnTo>
                    <a:pt x="3732161" y="1696034"/>
                  </a:lnTo>
                  <a:lnTo>
                    <a:pt x="3727018" y="1701800"/>
                  </a:lnTo>
                  <a:lnTo>
                    <a:pt x="3709492" y="1714500"/>
                  </a:lnTo>
                  <a:lnTo>
                    <a:pt x="3702926" y="1714500"/>
                  </a:lnTo>
                  <a:lnTo>
                    <a:pt x="3696665" y="1727200"/>
                  </a:lnTo>
                  <a:lnTo>
                    <a:pt x="3687318" y="1727200"/>
                  </a:lnTo>
                  <a:lnTo>
                    <a:pt x="3658781" y="1714500"/>
                  </a:lnTo>
                  <a:lnTo>
                    <a:pt x="3650551" y="1701800"/>
                  </a:lnTo>
                  <a:lnTo>
                    <a:pt x="3634740" y="1701800"/>
                  </a:lnTo>
                  <a:lnTo>
                    <a:pt x="3619360" y="1689100"/>
                  </a:lnTo>
                  <a:lnTo>
                    <a:pt x="3611867" y="1676400"/>
                  </a:lnTo>
                  <a:lnTo>
                    <a:pt x="3597427" y="1676400"/>
                  </a:lnTo>
                  <a:lnTo>
                    <a:pt x="3569589" y="1651000"/>
                  </a:lnTo>
                  <a:lnTo>
                    <a:pt x="3543325" y="1638300"/>
                  </a:lnTo>
                  <a:lnTo>
                    <a:pt x="3530409" y="1625600"/>
                  </a:lnTo>
                  <a:lnTo>
                    <a:pt x="3492970" y="1587500"/>
                  </a:lnTo>
                  <a:lnTo>
                    <a:pt x="3461385" y="1562100"/>
                  </a:lnTo>
                  <a:lnTo>
                    <a:pt x="3445878" y="1549400"/>
                  </a:lnTo>
                  <a:lnTo>
                    <a:pt x="3430740" y="1536700"/>
                  </a:lnTo>
                  <a:lnTo>
                    <a:pt x="3407346" y="1511300"/>
                  </a:lnTo>
                  <a:lnTo>
                    <a:pt x="3380829" y="1485900"/>
                  </a:lnTo>
                  <a:lnTo>
                    <a:pt x="3350882" y="1447800"/>
                  </a:lnTo>
                  <a:lnTo>
                    <a:pt x="3317240" y="1409700"/>
                  </a:lnTo>
                  <a:lnTo>
                    <a:pt x="3308286" y="1397000"/>
                  </a:lnTo>
                  <a:lnTo>
                    <a:pt x="3299168" y="1384300"/>
                  </a:lnTo>
                  <a:lnTo>
                    <a:pt x="3270516" y="1346200"/>
                  </a:lnTo>
                  <a:lnTo>
                    <a:pt x="3260547" y="1333500"/>
                  </a:lnTo>
                  <a:lnTo>
                    <a:pt x="3250412" y="1308100"/>
                  </a:lnTo>
                  <a:lnTo>
                    <a:pt x="3229902" y="1282700"/>
                  </a:lnTo>
                  <a:lnTo>
                    <a:pt x="3224669" y="1270000"/>
                  </a:lnTo>
                  <a:lnTo>
                    <a:pt x="3203765" y="1231900"/>
                  </a:lnTo>
                  <a:lnTo>
                    <a:pt x="3200933" y="1231900"/>
                  </a:lnTo>
                  <a:lnTo>
                    <a:pt x="3196196" y="1219200"/>
                  </a:lnTo>
                  <a:lnTo>
                    <a:pt x="3156813" y="1143000"/>
                  </a:lnTo>
                  <a:lnTo>
                    <a:pt x="3111055" y="1041654"/>
                  </a:lnTo>
                  <a:lnTo>
                    <a:pt x="3100387" y="1168400"/>
                  </a:lnTo>
                  <a:lnTo>
                    <a:pt x="3093796" y="1206500"/>
                  </a:lnTo>
                  <a:lnTo>
                    <a:pt x="3093008" y="1206500"/>
                  </a:lnTo>
                  <a:lnTo>
                    <a:pt x="3092386" y="1219200"/>
                  </a:lnTo>
                  <a:lnTo>
                    <a:pt x="3091472" y="1219200"/>
                  </a:lnTo>
                  <a:lnTo>
                    <a:pt x="3089770" y="1231900"/>
                  </a:lnTo>
                  <a:lnTo>
                    <a:pt x="3084030" y="1244600"/>
                  </a:lnTo>
                  <a:lnTo>
                    <a:pt x="3074809" y="1270000"/>
                  </a:lnTo>
                  <a:lnTo>
                    <a:pt x="3050235" y="1320800"/>
                  </a:lnTo>
                  <a:lnTo>
                    <a:pt x="3006483" y="1384300"/>
                  </a:lnTo>
                  <a:lnTo>
                    <a:pt x="2973730" y="1422400"/>
                  </a:lnTo>
                  <a:lnTo>
                    <a:pt x="2937014" y="1460500"/>
                  </a:lnTo>
                  <a:lnTo>
                    <a:pt x="2896705" y="1485900"/>
                  </a:lnTo>
                  <a:lnTo>
                    <a:pt x="2853169" y="1524000"/>
                  </a:lnTo>
                  <a:lnTo>
                    <a:pt x="2814777" y="1549400"/>
                  </a:lnTo>
                  <a:lnTo>
                    <a:pt x="2774683" y="1574800"/>
                  </a:lnTo>
                  <a:lnTo>
                    <a:pt x="2733065" y="1587500"/>
                  </a:lnTo>
                  <a:lnTo>
                    <a:pt x="2690101" y="1612900"/>
                  </a:lnTo>
                  <a:lnTo>
                    <a:pt x="2600871" y="1638300"/>
                  </a:lnTo>
                  <a:lnTo>
                    <a:pt x="2531783" y="1663700"/>
                  </a:lnTo>
                  <a:lnTo>
                    <a:pt x="2496794" y="1663700"/>
                  </a:lnTo>
                  <a:lnTo>
                    <a:pt x="2461666" y="1676400"/>
                  </a:lnTo>
                  <a:lnTo>
                    <a:pt x="2436888" y="1676400"/>
                  </a:lnTo>
                  <a:lnTo>
                    <a:pt x="2426982" y="1663700"/>
                  </a:lnTo>
                  <a:lnTo>
                    <a:pt x="2406904" y="1663700"/>
                  </a:lnTo>
                  <a:lnTo>
                    <a:pt x="2386520" y="1651000"/>
                  </a:lnTo>
                  <a:lnTo>
                    <a:pt x="2231275" y="1651000"/>
                  </a:lnTo>
                  <a:lnTo>
                    <a:pt x="2221192" y="1663700"/>
                  </a:lnTo>
                  <a:lnTo>
                    <a:pt x="2194763" y="1663700"/>
                  </a:lnTo>
                  <a:lnTo>
                    <a:pt x="2188159" y="1676400"/>
                  </a:lnTo>
                  <a:lnTo>
                    <a:pt x="2163813" y="1676400"/>
                  </a:lnTo>
                  <a:lnTo>
                    <a:pt x="2067001" y="1638300"/>
                  </a:lnTo>
                  <a:lnTo>
                    <a:pt x="2017166" y="1612900"/>
                  </a:lnTo>
                  <a:lnTo>
                    <a:pt x="1968957" y="1587500"/>
                  </a:lnTo>
                  <a:lnTo>
                    <a:pt x="1922526" y="1562100"/>
                  </a:lnTo>
                  <a:lnTo>
                    <a:pt x="1878025" y="1536700"/>
                  </a:lnTo>
                  <a:lnTo>
                    <a:pt x="1835632" y="1524000"/>
                  </a:lnTo>
                  <a:lnTo>
                    <a:pt x="1785924" y="1485900"/>
                  </a:lnTo>
                  <a:lnTo>
                    <a:pt x="1740077" y="1460500"/>
                  </a:lnTo>
                  <a:lnTo>
                    <a:pt x="1698180" y="1422400"/>
                  </a:lnTo>
                  <a:lnTo>
                    <a:pt x="1660334" y="1397000"/>
                  </a:lnTo>
                  <a:lnTo>
                    <a:pt x="1626565" y="1371600"/>
                  </a:lnTo>
                  <a:lnTo>
                    <a:pt x="1596669" y="1333500"/>
                  </a:lnTo>
                  <a:lnTo>
                    <a:pt x="1570723" y="1308100"/>
                  </a:lnTo>
                  <a:lnTo>
                    <a:pt x="1559750" y="1295400"/>
                  </a:lnTo>
                  <a:lnTo>
                    <a:pt x="1548790" y="1282700"/>
                  </a:lnTo>
                  <a:lnTo>
                    <a:pt x="1559610" y="1295400"/>
                  </a:lnTo>
                  <a:lnTo>
                    <a:pt x="1541068" y="1282700"/>
                  </a:lnTo>
                  <a:lnTo>
                    <a:pt x="1532788" y="1270000"/>
                  </a:lnTo>
                  <a:lnTo>
                    <a:pt x="1524787" y="1257300"/>
                  </a:lnTo>
                  <a:lnTo>
                    <a:pt x="1516888" y="1244600"/>
                  </a:lnTo>
                  <a:lnTo>
                    <a:pt x="1508874" y="1231900"/>
                  </a:lnTo>
                  <a:lnTo>
                    <a:pt x="1472323" y="1193800"/>
                  </a:lnTo>
                  <a:lnTo>
                    <a:pt x="1471358" y="1193800"/>
                  </a:lnTo>
                  <a:lnTo>
                    <a:pt x="1462976" y="1205166"/>
                  </a:lnTo>
                  <a:lnTo>
                    <a:pt x="1462976" y="1333500"/>
                  </a:lnTo>
                  <a:lnTo>
                    <a:pt x="1443977" y="1358900"/>
                  </a:lnTo>
                  <a:lnTo>
                    <a:pt x="1462049" y="1333500"/>
                  </a:lnTo>
                  <a:lnTo>
                    <a:pt x="1462976" y="1333500"/>
                  </a:lnTo>
                  <a:lnTo>
                    <a:pt x="1462976" y="1205166"/>
                  </a:lnTo>
                  <a:lnTo>
                    <a:pt x="1415122" y="1270000"/>
                  </a:lnTo>
                  <a:lnTo>
                    <a:pt x="1401876" y="1295400"/>
                  </a:lnTo>
                  <a:lnTo>
                    <a:pt x="1384211" y="1308100"/>
                  </a:lnTo>
                  <a:lnTo>
                    <a:pt x="1356347" y="1346200"/>
                  </a:lnTo>
                  <a:lnTo>
                    <a:pt x="1324102" y="1384300"/>
                  </a:lnTo>
                  <a:lnTo>
                    <a:pt x="1289367" y="1422400"/>
                  </a:lnTo>
                  <a:lnTo>
                    <a:pt x="1252156" y="1447800"/>
                  </a:lnTo>
                  <a:lnTo>
                    <a:pt x="1212532" y="1485900"/>
                  </a:lnTo>
                  <a:lnTo>
                    <a:pt x="1170546" y="1524000"/>
                  </a:lnTo>
                  <a:lnTo>
                    <a:pt x="1133767" y="1549400"/>
                  </a:lnTo>
                  <a:lnTo>
                    <a:pt x="1095463" y="1574800"/>
                  </a:lnTo>
                  <a:lnTo>
                    <a:pt x="1055700" y="1587500"/>
                  </a:lnTo>
                  <a:lnTo>
                    <a:pt x="1014501" y="1612900"/>
                  </a:lnTo>
                  <a:lnTo>
                    <a:pt x="971943" y="1638300"/>
                  </a:lnTo>
                  <a:lnTo>
                    <a:pt x="928039" y="1651000"/>
                  </a:lnTo>
                  <a:lnTo>
                    <a:pt x="894283" y="1663700"/>
                  </a:lnTo>
                  <a:lnTo>
                    <a:pt x="877303" y="1676400"/>
                  </a:lnTo>
                  <a:lnTo>
                    <a:pt x="825157" y="1689100"/>
                  </a:lnTo>
                  <a:lnTo>
                    <a:pt x="816356" y="1689100"/>
                  </a:lnTo>
                  <a:lnTo>
                    <a:pt x="807478" y="1701800"/>
                  </a:lnTo>
                  <a:lnTo>
                    <a:pt x="771842" y="1701800"/>
                  </a:lnTo>
                  <a:lnTo>
                    <a:pt x="753833" y="1714500"/>
                  </a:lnTo>
                  <a:lnTo>
                    <a:pt x="708393" y="1714500"/>
                  </a:lnTo>
                  <a:lnTo>
                    <a:pt x="699236" y="1727200"/>
                  </a:lnTo>
                  <a:lnTo>
                    <a:pt x="645998" y="1727200"/>
                  </a:lnTo>
                  <a:lnTo>
                    <a:pt x="640080" y="1714500"/>
                  </a:lnTo>
                  <a:lnTo>
                    <a:pt x="622046" y="1714500"/>
                  </a:lnTo>
                  <a:lnTo>
                    <a:pt x="609752" y="1701800"/>
                  </a:lnTo>
                  <a:lnTo>
                    <a:pt x="584606" y="1701800"/>
                  </a:lnTo>
                  <a:lnTo>
                    <a:pt x="571792" y="1689100"/>
                  </a:lnTo>
                  <a:lnTo>
                    <a:pt x="545706" y="1689100"/>
                  </a:lnTo>
                  <a:lnTo>
                    <a:pt x="519188" y="1676400"/>
                  </a:lnTo>
                  <a:lnTo>
                    <a:pt x="439051" y="1676400"/>
                  </a:lnTo>
                  <a:lnTo>
                    <a:pt x="412597" y="1689100"/>
                  </a:lnTo>
                  <a:lnTo>
                    <a:pt x="360705" y="1689100"/>
                  </a:lnTo>
                  <a:lnTo>
                    <a:pt x="348043" y="1701800"/>
                  </a:lnTo>
                  <a:lnTo>
                    <a:pt x="335534" y="1701800"/>
                  </a:lnTo>
                  <a:lnTo>
                    <a:pt x="323164" y="1714500"/>
                  </a:lnTo>
                  <a:lnTo>
                    <a:pt x="297243" y="1714500"/>
                  </a:lnTo>
                  <a:lnTo>
                    <a:pt x="296506" y="1727200"/>
                  </a:lnTo>
                  <a:lnTo>
                    <a:pt x="292379" y="1727200"/>
                  </a:lnTo>
                  <a:lnTo>
                    <a:pt x="289267" y="1714500"/>
                  </a:lnTo>
                  <a:lnTo>
                    <a:pt x="283349" y="1714500"/>
                  </a:lnTo>
                  <a:lnTo>
                    <a:pt x="277342" y="1701800"/>
                  </a:lnTo>
                  <a:lnTo>
                    <a:pt x="271462" y="1689100"/>
                  </a:lnTo>
                  <a:lnTo>
                    <a:pt x="265912" y="1689100"/>
                  </a:lnTo>
                  <a:lnTo>
                    <a:pt x="244309" y="1651000"/>
                  </a:lnTo>
                  <a:lnTo>
                    <a:pt x="238874" y="1651000"/>
                  </a:lnTo>
                  <a:lnTo>
                    <a:pt x="233553" y="1638300"/>
                  </a:lnTo>
                  <a:lnTo>
                    <a:pt x="228434" y="1638300"/>
                  </a:lnTo>
                  <a:lnTo>
                    <a:pt x="223621" y="1625600"/>
                  </a:lnTo>
                  <a:lnTo>
                    <a:pt x="213956" y="1612900"/>
                  </a:lnTo>
                  <a:lnTo>
                    <a:pt x="209105" y="1600200"/>
                  </a:lnTo>
                  <a:lnTo>
                    <a:pt x="204254" y="1587500"/>
                  </a:lnTo>
                  <a:lnTo>
                    <a:pt x="194919" y="1574800"/>
                  </a:lnTo>
                  <a:lnTo>
                    <a:pt x="182143" y="1549400"/>
                  </a:lnTo>
                  <a:lnTo>
                    <a:pt x="174244" y="1533702"/>
                  </a:lnTo>
                  <a:lnTo>
                    <a:pt x="174244" y="1688820"/>
                  </a:lnTo>
                  <a:lnTo>
                    <a:pt x="167259" y="1676400"/>
                  </a:lnTo>
                  <a:lnTo>
                    <a:pt x="170751" y="1676400"/>
                  </a:lnTo>
                  <a:lnTo>
                    <a:pt x="174244" y="1688820"/>
                  </a:lnTo>
                  <a:lnTo>
                    <a:pt x="174244" y="1533702"/>
                  </a:lnTo>
                  <a:lnTo>
                    <a:pt x="169367" y="1524000"/>
                  </a:lnTo>
                  <a:lnTo>
                    <a:pt x="165392" y="1524000"/>
                  </a:lnTo>
                  <a:lnTo>
                    <a:pt x="161671" y="1511300"/>
                  </a:lnTo>
                  <a:lnTo>
                    <a:pt x="158038" y="1498600"/>
                  </a:lnTo>
                  <a:lnTo>
                    <a:pt x="154343" y="1498600"/>
                  </a:lnTo>
                  <a:lnTo>
                    <a:pt x="135890" y="1447800"/>
                  </a:lnTo>
                  <a:lnTo>
                    <a:pt x="119773" y="1397000"/>
                  </a:lnTo>
                  <a:lnTo>
                    <a:pt x="105956" y="1358900"/>
                  </a:lnTo>
                  <a:lnTo>
                    <a:pt x="94399" y="1308100"/>
                  </a:lnTo>
                  <a:lnTo>
                    <a:pt x="85064" y="1270000"/>
                  </a:lnTo>
                  <a:lnTo>
                    <a:pt x="77889" y="1219200"/>
                  </a:lnTo>
                  <a:lnTo>
                    <a:pt x="71983" y="1168400"/>
                  </a:lnTo>
                  <a:lnTo>
                    <a:pt x="68922" y="1104900"/>
                  </a:lnTo>
                  <a:lnTo>
                    <a:pt x="68478" y="1054100"/>
                  </a:lnTo>
                  <a:lnTo>
                    <a:pt x="70485" y="1003300"/>
                  </a:lnTo>
                  <a:lnTo>
                    <a:pt x="74726" y="952500"/>
                  </a:lnTo>
                  <a:lnTo>
                    <a:pt x="76352" y="939800"/>
                  </a:lnTo>
                  <a:lnTo>
                    <a:pt x="78460" y="927100"/>
                  </a:lnTo>
                  <a:lnTo>
                    <a:pt x="80721" y="914400"/>
                  </a:lnTo>
                  <a:lnTo>
                    <a:pt x="84239" y="889000"/>
                  </a:lnTo>
                  <a:lnTo>
                    <a:pt x="84950" y="876300"/>
                  </a:lnTo>
                  <a:lnTo>
                    <a:pt x="85318" y="876300"/>
                  </a:lnTo>
                  <a:lnTo>
                    <a:pt x="88963" y="863600"/>
                  </a:lnTo>
                  <a:lnTo>
                    <a:pt x="90271" y="850900"/>
                  </a:lnTo>
                  <a:lnTo>
                    <a:pt x="91147" y="850900"/>
                  </a:lnTo>
                  <a:lnTo>
                    <a:pt x="91986" y="838200"/>
                  </a:lnTo>
                  <a:lnTo>
                    <a:pt x="92862" y="850900"/>
                  </a:lnTo>
                  <a:lnTo>
                    <a:pt x="95097" y="850900"/>
                  </a:lnTo>
                  <a:lnTo>
                    <a:pt x="96100" y="863600"/>
                  </a:lnTo>
                  <a:lnTo>
                    <a:pt x="99237" y="863600"/>
                  </a:lnTo>
                  <a:lnTo>
                    <a:pt x="106984" y="889000"/>
                  </a:lnTo>
                  <a:lnTo>
                    <a:pt x="115582" y="901700"/>
                  </a:lnTo>
                  <a:lnTo>
                    <a:pt x="118999" y="914400"/>
                  </a:lnTo>
                  <a:lnTo>
                    <a:pt x="120319" y="914400"/>
                  </a:lnTo>
                  <a:lnTo>
                    <a:pt x="127228" y="927100"/>
                  </a:lnTo>
                  <a:lnTo>
                    <a:pt x="131508" y="927100"/>
                  </a:lnTo>
                  <a:lnTo>
                    <a:pt x="135877" y="939800"/>
                  </a:lnTo>
                  <a:lnTo>
                    <a:pt x="140309" y="952500"/>
                  </a:lnTo>
                  <a:lnTo>
                    <a:pt x="153885" y="965200"/>
                  </a:lnTo>
                  <a:lnTo>
                    <a:pt x="156908" y="977900"/>
                  </a:lnTo>
                  <a:lnTo>
                    <a:pt x="159994" y="977900"/>
                  </a:lnTo>
                  <a:lnTo>
                    <a:pt x="162991" y="990600"/>
                  </a:lnTo>
                  <a:lnTo>
                    <a:pt x="182638" y="965200"/>
                  </a:lnTo>
                  <a:lnTo>
                    <a:pt x="192773" y="965200"/>
                  </a:lnTo>
                  <a:lnTo>
                    <a:pt x="197853" y="952500"/>
                  </a:lnTo>
                  <a:lnTo>
                    <a:pt x="213093" y="939800"/>
                  </a:lnTo>
                  <a:lnTo>
                    <a:pt x="230530" y="939800"/>
                  </a:lnTo>
                  <a:lnTo>
                    <a:pt x="241211" y="927100"/>
                  </a:lnTo>
                  <a:lnTo>
                    <a:pt x="263715" y="927100"/>
                  </a:lnTo>
                  <a:lnTo>
                    <a:pt x="275386" y="914400"/>
                  </a:lnTo>
                  <a:lnTo>
                    <a:pt x="299212" y="914400"/>
                  </a:lnTo>
                  <a:lnTo>
                    <a:pt x="347510" y="889000"/>
                  </a:lnTo>
                  <a:lnTo>
                    <a:pt x="352171" y="889000"/>
                  </a:lnTo>
                  <a:lnTo>
                    <a:pt x="348424" y="893000"/>
                  </a:lnTo>
                  <a:lnTo>
                    <a:pt x="354812" y="889000"/>
                  </a:lnTo>
                  <a:lnTo>
                    <a:pt x="369239" y="889000"/>
                  </a:lnTo>
                  <a:lnTo>
                    <a:pt x="377291" y="876300"/>
                  </a:lnTo>
                  <a:lnTo>
                    <a:pt x="428853" y="863600"/>
                  </a:lnTo>
                  <a:lnTo>
                    <a:pt x="467436" y="838200"/>
                  </a:lnTo>
                  <a:lnTo>
                    <a:pt x="495198" y="825500"/>
                  </a:lnTo>
                  <a:lnTo>
                    <a:pt x="514248" y="825500"/>
                  </a:lnTo>
                  <a:lnTo>
                    <a:pt x="526427" y="812800"/>
                  </a:lnTo>
                  <a:lnTo>
                    <a:pt x="533590" y="812800"/>
                  </a:lnTo>
                  <a:lnTo>
                    <a:pt x="537425" y="800100"/>
                  </a:lnTo>
                  <a:lnTo>
                    <a:pt x="541845" y="800100"/>
                  </a:lnTo>
                  <a:lnTo>
                    <a:pt x="565200" y="787400"/>
                  </a:lnTo>
                  <a:lnTo>
                    <a:pt x="573595" y="787400"/>
                  </a:lnTo>
                  <a:lnTo>
                    <a:pt x="583806" y="774700"/>
                  </a:lnTo>
                  <a:lnTo>
                    <a:pt x="595947" y="774700"/>
                  </a:lnTo>
                  <a:lnTo>
                    <a:pt x="610209" y="762000"/>
                  </a:lnTo>
                  <a:lnTo>
                    <a:pt x="618159" y="749300"/>
                  </a:lnTo>
                  <a:lnTo>
                    <a:pt x="626706" y="749300"/>
                  </a:lnTo>
                  <a:lnTo>
                    <a:pt x="635812" y="736600"/>
                  </a:lnTo>
                  <a:lnTo>
                    <a:pt x="690359" y="698500"/>
                  </a:lnTo>
                  <a:lnTo>
                    <a:pt x="719975" y="685800"/>
                  </a:lnTo>
                  <a:lnTo>
                    <a:pt x="753668" y="660361"/>
                  </a:lnTo>
                  <a:lnTo>
                    <a:pt x="790867" y="622300"/>
                  </a:lnTo>
                  <a:lnTo>
                    <a:pt x="831215" y="596900"/>
                  </a:lnTo>
                  <a:lnTo>
                    <a:pt x="852360" y="571500"/>
                  </a:lnTo>
                  <a:lnTo>
                    <a:pt x="874014" y="558800"/>
                  </a:lnTo>
                  <a:lnTo>
                    <a:pt x="896073" y="533400"/>
                  </a:lnTo>
                  <a:lnTo>
                    <a:pt x="918438" y="520700"/>
                  </a:lnTo>
                  <a:lnTo>
                    <a:pt x="951826" y="482600"/>
                  </a:lnTo>
                  <a:lnTo>
                    <a:pt x="962774" y="469900"/>
                  </a:lnTo>
                  <a:lnTo>
                    <a:pt x="968159" y="457200"/>
                  </a:lnTo>
                  <a:lnTo>
                    <a:pt x="973455" y="457200"/>
                  </a:lnTo>
                  <a:lnTo>
                    <a:pt x="978662" y="444500"/>
                  </a:lnTo>
                  <a:lnTo>
                    <a:pt x="983754" y="444500"/>
                  </a:lnTo>
                  <a:lnTo>
                    <a:pt x="988644" y="431800"/>
                  </a:lnTo>
                  <a:lnTo>
                    <a:pt x="993343" y="419100"/>
                  </a:lnTo>
                  <a:lnTo>
                    <a:pt x="998245" y="419100"/>
                  </a:lnTo>
                  <a:lnTo>
                    <a:pt x="998766" y="406400"/>
                  </a:lnTo>
                  <a:lnTo>
                    <a:pt x="1002652" y="406400"/>
                  </a:lnTo>
                  <a:lnTo>
                    <a:pt x="1019556" y="419100"/>
                  </a:lnTo>
                  <a:lnTo>
                    <a:pt x="1027163" y="431800"/>
                  </a:lnTo>
                  <a:lnTo>
                    <a:pt x="1042301" y="444500"/>
                  </a:lnTo>
                  <a:lnTo>
                    <a:pt x="1049934" y="457200"/>
                  </a:lnTo>
                  <a:lnTo>
                    <a:pt x="1057478" y="469900"/>
                  </a:lnTo>
                  <a:lnTo>
                    <a:pt x="1064958" y="469900"/>
                  </a:lnTo>
                  <a:lnTo>
                    <a:pt x="1072388" y="482600"/>
                  </a:lnTo>
                  <a:lnTo>
                    <a:pt x="1079893" y="495300"/>
                  </a:lnTo>
                  <a:lnTo>
                    <a:pt x="1087323" y="495300"/>
                  </a:lnTo>
                  <a:lnTo>
                    <a:pt x="1094663" y="508000"/>
                  </a:lnTo>
                  <a:lnTo>
                    <a:pt x="1101915" y="520700"/>
                  </a:lnTo>
                  <a:lnTo>
                    <a:pt x="1130808" y="546100"/>
                  </a:lnTo>
                  <a:lnTo>
                    <a:pt x="1158951" y="584200"/>
                  </a:lnTo>
                  <a:lnTo>
                    <a:pt x="1186218" y="622300"/>
                  </a:lnTo>
                  <a:lnTo>
                    <a:pt x="1212532" y="660400"/>
                  </a:lnTo>
                  <a:lnTo>
                    <a:pt x="1237792" y="711200"/>
                  </a:lnTo>
                  <a:lnTo>
                    <a:pt x="1261922" y="749300"/>
                  </a:lnTo>
                  <a:lnTo>
                    <a:pt x="1284859" y="787400"/>
                  </a:lnTo>
                  <a:lnTo>
                    <a:pt x="1306512" y="838200"/>
                  </a:lnTo>
                  <a:lnTo>
                    <a:pt x="1316837" y="850900"/>
                  </a:lnTo>
                  <a:lnTo>
                    <a:pt x="1326819" y="876300"/>
                  </a:lnTo>
                  <a:lnTo>
                    <a:pt x="1336459" y="901700"/>
                  </a:lnTo>
                  <a:lnTo>
                    <a:pt x="1345742" y="927100"/>
                  </a:lnTo>
                  <a:lnTo>
                    <a:pt x="1355280" y="939800"/>
                  </a:lnTo>
                  <a:lnTo>
                    <a:pt x="1359255" y="952500"/>
                  </a:lnTo>
                  <a:lnTo>
                    <a:pt x="1363027" y="965200"/>
                  </a:lnTo>
                  <a:lnTo>
                    <a:pt x="1392339" y="1041400"/>
                  </a:lnTo>
                  <a:lnTo>
                    <a:pt x="1394536" y="1054100"/>
                  </a:lnTo>
                  <a:lnTo>
                    <a:pt x="1398600" y="1054100"/>
                  </a:lnTo>
                  <a:lnTo>
                    <a:pt x="1414233" y="1016000"/>
                  </a:lnTo>
                  <a:lnTo>
                    <a:pt x="1418386" y="1003300"/>
                  </a:lnTo>
                  <a:lnTo>
                    <a:pt x="1422412" y="1003300"/>
                  </a:lnTo>
                  <a:lnTo>
                    <a:pt x="1434325" y="965200"/>
                  </a:lnTo>
                  <a:lnTo>
                    <a:pt x="1441919" y="965200"/>
                  </a:lnTo>
                  <a:lnTo>
                    <a:pt x="1445768" y="952500"/>
                  </a:lnTo>
                  <a:lnTo>
                    <a:pt x="1457045" y="952500"/>
                  </a:lnTo>
                  <a:lnTo>
                    <a:pt x="1468742" y="939800"/>
                  </a:lnTo>
                  <a:lnTo>
                    <a:pt x="1481493" y="927100"/>
                  </a:lnTo>
                  <a:lnTo>
                    <a:pt x="1495031" y="927100"/>
                  </a:lnTo>
                  <a:lnTo>
                    <a:pt x="1509115" y="914400"/>
                  </a:lnTo>
                  <a:lnTo>
                    <a:pt x="1538274" y="901700"/>
                  </a:lnTo>
                  <a:lnTo>
                    <a:pt x="1553083" y="889000"/>
                  </a:lnTo>
                  <a:lnTo>
                    <a:pt x="1567878" y="889000"/>
                  </a:lnTo>
                  <a:lnTo>
                    <a:pt x="1575206" y="876300"/>
                  </a:lnTo>
                  <a:lnTo>
                    <a:pt x="1589646" y="876300"/>
                  </a:lnTo>
                  <a:lnTo>
                    <a:pt x="1596745" y="863600"/>
                  </a:lnTo>
                  <a:lnTo>
                    <a:pt x="1603667" y="863600"/>
                  </a:lnTo>
                  <a:lnTo>
                    <a:pt x="1610487" y="850900"/>
                  </a:lnTo>
                  <a:lnTo>
                    <a:pt x="1617027" y="850900"/>
                  </a:lnTo>
                  <a:lnTo>
                    <a:pt x="1623123" y="838200"/>
                  </a:lnTo>
                  <a:lnTo>
                    <a:pt x="1669211" y="800100"/>
                  </a:lnTo>
                  <a:lnTo>
                    <a:pt x="1709381" y="749300"/>
                  </a:lnTo>
                  <a:lnTo>
                    <a:pt x="1713877" y="736600"/>
                  </a:lnTo>
                  <a:lnTo>
                    <a:pt x="1718233" y="736600"/>
                  </a:lnTo>
                  <a:lnTo>
                    <a:pt x="1722450" y="723900"/>
                  </a:lnTo>
                  <a:lnTo>
                    <a:pt x="1726552" y="723900"/>
                  </a:lnTo>
                  <a:lnTo>
                    <a:pt x="1734261" y="711200"/>
                  </a:lnTo>
                  <a:lnTo>
                    <a:pt x="1737487" y="698500"/>
                  </a:lnTo>
                  <a:lnTo>
                    <a:pt x="1740814" y="698500"/>
                  </a:lnTo>
                  <a:lnTo>
                    <a:pt x="1741805" y="685800"/>
                  </a:lnTo>
                  <a:lnTo>
                    <a:pt x="1742325" y="685800"/>
                  </a:lnTo>
                  <a:lnTo>
                    <a:pt x="1744433" y="698500"/>
                  </a:lnTo>
                  <a:lnTo>
                    <a:pt x="1747062" y="698500"/>
                  </a:lnTo>
                  <a:lnTo>
                    <a:pt x="1766277" y="749300"/>
                  </a:lnTo>
                  <a:lnTo>
                    <a:pt x="1802866" y="850900"/>
                  </a:lnTo>
                  <a:lnTo>
                    <a:pt x="1820125" y="901700"/>
                  </a:lnTo>
                  <a:lnTo>
                    <a:pt x="1835658" y="876300"/>
                  </a:lnTo>
                  <a:lnTo>
                    <a:pt x="1843392" y="876300"/>
                  </a:lnTo>
                  <a:lnTo>
                    <a:pt x="1850999" y="863600"/>
                  </a:lnTo>
                  <a:lnTo>
                    <a:pt x="1856003" y="850900"/>
                  </a:lnTo>
                  <a:lnTo>
                    <a:pt x="1865998" y="850900"/>
                  </a:lnTo>
                  <a:lnTo>
                    <a:pt x="1872957" y="838200"/>
                  </a:lnTo>
                  <a:lnTo>
                    <a:pt x="1876933" y="838200"/>
                  </a:lnTo>
                  <a:lnTo>
                    <a:pt x="1884807" y="825500"/>
                  </a:lnTo>
                  <a:lnTo>
                    <a:pt x="1892617" y="825500"/>
                  </a:lnTo>
                  <a:lnTo>
                    <a:pt x="1900339" y="812800"/>
                  </a:lnTo>
                  <a:lnTo>
                    <a:pt x="1907921" y="812800"/>
                  </a:lnTo>
                  <a:lnTo>
                    <a:pt x="1922576" y="800100"/>
                  </a:lnTo>
                  <a:lnTo>
                    <a:pt x="1936445" y="787400"/>
                  </a:lnTo>
                  <a:lnTo>
                    <a:pt x="1961502" y="774700"/>
                  </a:lnTo>
                  <a:lnTo>
                    <a:pt x="1999297" y="749300"/>
                  </a:lnTo>
                  <a:lnTo>
                    <a:pt x="2037562" y="711200"/>
                  </a:lnTo>
                  <a:lnTo>
                    <a:pt x="2075954" y="685800"/>
                  </a:lnTo>
                  <a:lnTo>
                    <a:pt x="2114207" y="647585"/>
                  </a:lnTo>
                  <a:lnTo>
                    <a:pt x="2126615" y="635000"/>
                  </a:lnTo>
                  <a:lnTo>
                    <a:pt x="2139137" y="622300"/>
                  </a:lnTo>
                  <a:lnTo>
                    <a:pt x="2151646" y="609600"/>
                  </a:lnTo>
                  <a:lnTo>
                    <a:pt x="2188273" y="584200"/>
                  </a:lnTo>
                  <a:lnTo>
                    <a:pt x="2214905" y="546100"/>
                  </a:lnTo>
                  <a:lnTo>
                    <a:pt x="2240800" y="520700"/>
                  </a:lnTo>
                  <a:lnTo>
                    <a:pt x="2265857" y="495300"/>
                  </a:lnTo>
                  <a:lnTo>
                    <a:pt x="2289987" y="469900"/>
                  </a:lnTo>
                  <a:lnTo>
                    <a:pt x="2312873" y="431800"/>
                  </a:lnTo>
                  <a:lnTo>
                    <a:pt x="2334730" y="406400"/>
                  </a:lnTo>
                  <a:lnTo>
                    <a:pt x="2355469" y="381000"/>
                  </a:lnTo>
                  <a:lnTo>
                    <a:pt x="2374976" y="342900"/>
                  </a:lnTo>
                  <a:lnTo>
                    <a:pt x="2364892" y="368300"/>
                  </a:lnTo>
                  <a:lnTo>
                    <a:pt x="2383980" y="330200"/>
                  </a:lnTo>
                  <a:lnTo>
                    <a:pt x="2408453" y="292100"/>
                  </a:lnTo>
                  <a:lnTo>
                    <a:pt x="2427186" y="266700"/>
                  </a:lnTo>
                  <a:lnTo>
                    <a:pt x="2447226" y="228600"/>
                  </a:lnTo>
                  <a:lnTo>
                    <a:pt x="2458631" y="215900"/>
                  </a:lnTo>
                  <a:lnTo>
                    <a:pt x="2464854" y="203200"/>
                  </a:lnTo>
                  <a:lnTo>
                    <a:pt x="2469362" y="190500"/>
                  </a:lnTo>
                  <a:lnTo>
                    <a:pt x="2468638" y="203200"/>
                  </a:lnTo>
                  <a:lnTo>
                    <a:pt x="2468067" y="203200"/>
                  </a:lnTo>
                  <a:lnTo>
                    <a:pt x="2467572" y="215900"/>
                  </a:lnTo>
                  <a:lnTo>
                    <a:pt x="2467076" y="215900"/>
                  </a:lnTo>
                  <a:lnTo>
                    <a:pt x="2466594" y="228600"/>
                  </a:lnTo>
                  <a:lnTo>
                    <a:pt x="2466327" y="228600"/>
                  </a:lnTo>
                  <a:lnTo>
                    <a:pt x="2465832" y="241300"/>
                  </a:lnTo>
                  <a:lnTo>
                    <a:pt x="2465425" y="254000"/>
                  </a:lnTo>
                  <a:lnTo>
                    <a:pt x="2465108" y="266700"/>
                  </a:lnTo>
                  <a:lnTo>
                    <a:pt x="2464828" y="279400"/>
                  </a:lnTo>
                  <a:lnTo>
                    <a:pt x="2464600" y="292100"/>
                  </a:lnTo>
                  <a:lnTo>
                    <a:pt x="2464651" y="317500"/>
                  </a:lnTo>
                  <a:lnTo>
                    <a:pt x="2465197" y="342900"/>
                  </a:lnTo>
                  <a:lnTo>
                    <a:pt x="2466416" y="368300"/>
                  </a:lnTo>
                  <a:lnTo>
                    <a:pt x="2468321" y="381000"/>
                  </a:lnTo>
                  <a:lnTo>
                    <a:pt x="2471013" y="406400"/>
                  </a:lnTo>
                  <a:lnTo>
                    <a:pt x="2475065" y="431800"/>
                  </a:lnTo>
                  <a:lnTo>
                    <a:pt x="2481021" y="457200"/>
                  </a:lnTo>
                  <a:lnTo>
                    <a:pt x="2484018" y="457200"/>
                  </a:lnTo>
                  <a:lnTo>
                    <a:pt x="2486888" y="469900"/>
                  </a:lnTo>
                  <a:lnTo>
                    <a:pt x="2490203" y="482600"/>
                  </a:lnTo>
                  <a:lnTo>
                    <a:pt x="2500604" y="495300"/>
                  </a:lnTo>
                  <a:lnTo>
                    <a:pt x="2506078" y="508000"/>
                  </a:lnTo>
                  <a:lnTo>
                    <a:pt x="2511679" y="520700"/>
                  </a:lnTo>
                  <a:lnTo>
                    <a:pt x="2517419" y="533400"/>
                  </a:lnTo>
                  <a:lnTo>
                    <a:pt x="2523274" y="533400"/>
                  </a:lnTo>
                  <a:lnTo>
                    <a:pt x="2535402" y="558800"/>
                  </a:lnTo>
                  <a:lnTo>
                    <a:pt x="2547988" y="571500"/>
                  </a:lnTo>
                  <a:lnTo>
                    <a:pt x="2560942" y="596900"/>
                  </a:lnTo>
                  <a:lnTo>
                    <a:pt x="2574201" y="609600"/>
                  </a:lnTo>
                  <a:lnTo>
                    <a:pt x="2601328" y="647700"/>
                  </a:lnTo>
                  <a:lnTo>
                    <a:pt x="2656459" y="723900"/>
                  </a:lnTo>
                  <a:lnTo>
                    <a:pt x="2683535" y="749300"/>
                  </a:lnTo>
                  <a:lnTo>
                    <a:pt x="2709710" y="787400"/>
                  </a:lnTo>
                  <a:lnTo>
                    <a:pt x="2734602" y="825500"/>
                  </a:lnTo>
                  <a:lnTo>
                    <a:pt x="2757906" y="850900"/>
                  </a:lnTo>
                  <a:lnTo>
                    <a:pt x="2779344" y="889000"/>
                  </a:lnTo>
                  <a:lnTo>
                    <a:pt x="2798673" y="927100"/>
                  </a:lnTo>
                  <a:lnTo>
                    <a:pt x="2815577" y="952500"/>
                  </a:lnTo>
                  <a:lnTo>
                    <a:pt x="2830042" y="990625"/>
                  </a:lnTo>
                  <a:lnTo>
                    <a:pt x="2842006" y="1016000"/>
                  </a:lnTo>
                  <a:lnTo>
                    <a:pt x="2846895" y="1028700"/>
                  </a:lnTo>
                  <a:lnTo>
                    <a:pt x="2849168" y="1041400"/>
                  </a:lnTo>
                  <a:lnTo>
                    <a:pt x="2853893" y="1054100"/>
                  </a:lnTo>
                  <a:lnTo>
                    <a:pt x="2854896" y="1066800"/>
                  </a:lnTo>
                  <a:lnTo>
                    <a:pt x="2855925" y="1066800"/>
                  </a:lnTo>
                  <a:lnTo>
                    <a:pt x="2862643" y="1104900"/>
                  </a:lnTo>
                  <a:lnTo>
                    <a:pt x="2865043" y="1104900"/>
                  </a:lnTo>
                  <a:lnTo>
                    <a:pt x="2879801" y="1092200"/>
                  </a:lnTo>
                  <a:lnTo>
                    <a:pt x="2886341" y="1079500"/>
                  </a:lnTo>
                  <a:lnTo>
                    <a:pt x="2892501" y="1079500"/>
                  </a:lnTo>
                  <a:lnTo>
                    <a:pt x="2906052" y="1066800"/>
                  </a:lnTo>
                  <a:lnTo>
                    <a:pt x="2907766" y="1066800"/>
                  </a:lnTo>
                  <a:lnTo>
                    <a:pt x="2920339" y="1054100"/>
                  </a:lnTo>
                  <a:lnTo>
                    <a:pt x="2928620" y="1041400"/>
                  </a:lnTo>
                  <a:lnTo>
                    <a:pt x="2936900" y="1028700"/>
                  </a:lnTo>
                  <a:lnTo>
                    <a:pt x="2950895" y="1016000"/>
                  </a:lnTo>
                  <a:lnTo>
                    <a:pt x="2956687" y="1003300"/>
                  </a:lnTo>
                  <a:lnTo>
                    <a:pt x="2954769" y="1003300"/>
                  </a:lnTo>
                  <a:lnTo>
                    <a:pt x="2959684" y="996721"/>
                  </a:lnTo>
                  <a:lnTo>
                    <a:pt x="2962478" y="990600"/>
                  </a:lnTo>
                  <a:lnTo>
                    <a:pt x="2971838" y="977900"/>
                  </a:lnTo>
                  <a:lnTo>
                    <a:pt x="2970377" y="982433"/>
                  </a:lnTo>
                  <a:lnTo>
                    <a:pt x="2973768" y="977900"/>
                  </a:lnTo>
                  <a:lnTo>
                    <a:pt x="2988322" y="952500"/>
                  </a:lnTo>
                  <a:lnTo>
                    <a:pt x="2999308" y="927100"/>
                  </a:lnTo>
                  <a:lnTo>
                    <a:pt x="3007614" y="901700"/>
                  </a:lnTo>
                  <a:lnTo>
                    <a:pt x="3010954" y="901700"/>
                  </a:lnTo>
                  <a:lnTo>
                    <a:pt x="3013875" y="889000"/>
                  </a:lnTo>
                  <a:lnTo>
                    <a:pt x="3016427" y="876300"/>
                  </a:lnTo>
                  <a:lnTo>
                    <a:pt x="3018675" y="876300"/>
                  </a:lnTo>
                  <a:lnTo>
                    <a:pt x="3019577" y="863600"/>
                  </a:lnTo>
                  <a:lnTo>
                    <a:pt x="3024555" y="863600"/>
                  </a:lnTo>
                  <a:lnTo>
                    <a:pt x="3028086" y="876300"/>
                  </a:lnTo>
                  <a:lnTo>
                    <a:pt x="3035884" y="876300"/>
                  </a:lnTo>
                  <a:lnTo>
                    <a:pt x="3039033" y="889000"/>
                  </a:lnTo>
                  <a:lnTo>
                    <a:pt x="3048597" y="901700"/>
                  </a:lnTo>
                  <a:lnTo>
                    <a:pt x="3058871" y="914400"/>
                  </a:lnTo>
                  <a:lnTo>
                    <a:pt x="3069742" y="939800"/>
                  </a:lnTo>
                  <a:lnTo>
                    <a:pt x="3080474" y="963764"/>
                  </a:lnTo>
                  <a:lnTo>
                    <a:pt x="3080512" y="965200"/>
                  </a:lnTo>
                  <a:lnTo>
                    <a:pt x="3081121" y="965200"/>
                  </a:lnTo>
                  <a:lnTo>
                    <a:pt x="3085223" y="965200"/>
                  </a:lnTo>
                  <a:lnTo>
                    <a:pt x="3088970" y="977900"/>
                  </a:lnTo>
                  <a:lnTo>
                    <a:pt x="3091332" y="977900"/>
                  </a:lnTo>
                  <a:lnTo>
                    <a:pt x="3098889" y="1003300"/>
                  </a:lnTo>
                  <a:lnTo>
                    <a:pt x="3100197" y="1003300"/>
                  </a:lnTo>
                  <a:lnTo>
                    <a:pt x="3110204" y="990600"/>
                  </a:lnTo>
                  <a:lnTo>
                    <a:pt x="3125597" y="965200"/>
                  </a:lnTo>
                  <a:lnTo>
                    <a:pt x="3130131" y="952500"/>
                  </a:lnTo>
                  <a:lnTo>
                    <a:pt x="3134944" y="952500"/>
                  </a:lnTo>
                  <a:lnTo>
                    <a:pt x="3155658" y="927100"/>
                  </a:lnTo>
                  <a:lnTo>
                    <a:pt x="3177806" y="889000"/>
                  </a:lnTo>
                  <a:lnTo>
                    <a:pt x="3199015" y="863600"/>
                  </a:lnTo>
                  <a:lnTo>
                    <a:pt x="3216897" y="838200"/>
                  </a:lnTo>
                  <a:lnTo>
                    <a:pt x="3215462" y="850900"/>
                  </a:lnTo>
                  <a:lnTo>
                    <a:pt x="3224441" y="838200"/>
                  </a:lnTo>
                  <a:lnTo>
                    <a:pt x="3242411" y="812800"/>
                  </a:lnTo>
                  <a:lnTo>
                    <a:pt x="3276396" y="774700"/>
                  </a:lnTo>
                  <a:lnTo>
                    <a:pt x="3316071" y="736600"/>
                  </a:lnTo>
                  <a:lnTo>
                    <a:pt x="3360102" y="685800"/>
                  </a:lnTo>
                  <a:lnTo>
                    <a:pt x="3397199" y="647700"/>
                  </a:lnTo>
                  <a:lnTo>
                    <a:pt x="3435007" y="622300"/>
                  </a:lnTo>
                  <a:lnTo>
                    <a:pt x="3472421" y="584200"/>
                  </a:lnTo>
                  <a:lnTo>
                    <a:pt x="3508362" y="546100"/>
                  </a:lnTo>
                  <a:lnTo>
                    <a:pt x="3541738" y="508000"/>
                  </a:lnTo>
                  <a:lnTo>
                    <a:pt x="3537839" y="508000"/>
                  </a:lnTo>
                  <a:lnTo>
                    <a:pt x="3560178" y="482600"/>
                  </a:lnTo>
                  <a:lnTo>
                    <a:pt x="3584156" y="457200"/>
                  </a:lnTo>
                  <a:lnTo>
                    <a:pt x="3608768" y="419100"/>
                  </a:lnTo>
                  <a:lnTo>
                    <a:pt x="3633063" y="393700"/>
                  </a:lnTo>
                  <a:lnTo>
                    <a:pt x="3655987" y="355600"/>
                  </a:lnTo>
                  <a:lnTo>
                    <a:pt x="3676523" y="317500"/>
                  </a:lnTo>
                  <a:lnTo>
                    <a:pt x="3694112" y="279400"/>
                  </a:lnTo>
                  <a:lnTo>
                    <a:pt x="3701173" y="253873"/>
                  </a:lnTo>
                  <a:lnTo>
                    <a:pt x="3702088" y="279400"/>
                  </a:lnTo>
                  <a:lnTo>
                    <a:pt x="3706190" y="317500"/>
                  </a:lnTo>
                  <a:lnTo>
                    <a:pt x="3711664" y="355600"/>
                  </a:lnTo>
                  <a:lnTo>
                    <a:pt x="3717582" y="381000"/>
                  </a:lnTo>
                  <a:lnTo>
                    <a:pt x="3728377" y="419100"/>
                  </a:lnTo>
                  <a:lnTo>
                    <a:pt x="3742626" y="469900"/>
                  </a:lnTo>
                  <a:lnTo>
                    <a:pt x="3760533" y="508000"/>
                  </a:lnTo>
                  <a:lnTo>
                    <a:pt x="3782301" y="558800"/>
                  </a:lnTo>
                  <a:lnTo>
                    <a:pt x="3808107" y="609600"/>
                  </a:lnTo>
                  <a:lnTo>
                    <a:pt x="3838156" y="647700"/>
                  </a:lnTo>
                  <a:lnTo>
                    <a:pt x="3844137" y="660400"/>
                  </a:lnTo>
                  <a:lnTo>
                    <a:pt x="3850411" y="660400"/>
                  </a:lnTo>
                  <a:lnTo>
                    <a:pt x="3863238" y="685800"/>
                  </a:lnTo>
                  <a:lnTo>
                    <a:pt x="3870452" y="685800"/>
                  </a:lnTo>
                  <a:lnTo>
                    <a:pt x="3866184" y="673100"/>
                  </a:lnTo>
                  <a:lnTo>
                    <a:pt x="3855135" y="660361"/>
                  </a:lnTo>
                  <a:lnTo>
                    <a:pt x="3848747" y="647700"/>
                  </a:lnTo>
                  <a:lnTo>
                    <a:pt x="3842486" y="647700"/>
                  </a:lnTo>
                  <a:lnTo>
                    <a:pt x="3836327" y="635000"/>
                  </a:lnTo>
                  <a:lnTo>
                    <a:pt x="3824414" y="609600"/>
                  </a:lnTo>
                  <a:lnTo>
                    <a:pt x="3813022" y="596900"/>
                  </a:lnTo>
                  <a:lnTo>
                    <a:pt x="3802189" y="584200"/>
                  </a:lnTo>
                  <a:lnTo>
                    <a:pt x="3791978" y="558800"/>
                  </a:lnTo>
                  <a:lnTo>
                    <a:pt x="3770541" y="520700"/>
                  </a:lnTo>
                  <a:lnTo>
                    <a:pt x="3752240" y="469900"/>
                  </a:lnTo>
                  <a:lnTo>
                    <a:pt x="3737140" y="419100"/>
                  </a:lnTo>
                  <a:lnTo>
                    <a:pt x="3725291" y="381000"/>
                  </a:lnTo>
                  <a:lnTo>
                    <a:pt x="3716782" y="330200"/>
                  </a:lnTo>
                  <a:lnTo>
                    <a:pt x="3711676" y="279400"/>
                  </a:lnTo>
                  <a:lnTo>
                    <a:pt x="3710038" y="228600"/>
                  </a:lnTo>
                  <a:lnTo>
                    <a:pt x="3710114" y="190500"/>
                  </a:lnTo>
                  <a:lnTo>
                    <a:pt x="3698862" y="228600"/>
                  </a:lnTo>
                  <a:lnTo>
                    <a:pt x="3688334" y="266700"/>
                  </a:lnTo>
                  <a:lnTo>
                    <a:pt x="3662388" y="317500"/>
                  </a:lnTo>
                  <a:lnTo>
                    <a:pt x="3630498" y="368300"/>
                  </a:lnTo>
                  <a:lnTo>
                    <a:pt x="3594023" y="419100"/>
                  </a:lnTo>
                  <a:lnTo>
                    <a:pt x="3541382" y="482600"/>
                  </a:lnTo>
                  <a:lnTo>
                    <a:pt x="3506838" y="520700"/>
                  </a:lnTo>
                  <a:lnTo>
                    <a:pt x="3471151" y="558800"/>
                  </a:lnTo>
                  <a:lnTo>
                    <a:pt x="3397974" y="635000"/>
                  </a:lnTo>
                  <a:lnTo>
                    <a:pt x="3361055" y="660400"/>
                  </a:lnTo>
                  <a:lnTo>
                    <a:pt x="3312058" y="711200"/>
                  </a:lnTo>
                  <a:lnTo>
                    <a:pt x="3251733" y="774700"/>
                  </a:lnTo>
                  <a:lnTo>
                    <a:pt x="3216491" y="812800"/>
                  </a:lnTo>
                  <a:lnTo>
                    <a:pt x="3173920" y="863600"/>
                  </a:lnTo>
                  <a:lnTo>
                    <a:pt x="3133699" y="914400"/>
                  </a:lnTo>
                  <a:lnTo>
                    <a:pt x="3128861" y="927100"/>
                  </a:lnTo>
                  <a:lnTo>
                    <a:pt x="3124111" y="927100"/>
                  </a:lnTo>
                  <a:lnTo>
                    <a:pt x="3110509" y="952500"/>
                  </a:lnTo>
                  <a:lnTo>
                    <a:pt x="3104858" y="952500"/>
                  </a:lnTo>
                  <a:lnTo>
                    <a:pt x="3099079" y="939800"/>
                  </a:lnTo>
                  <a:lnTo>
                    <a:pt x="3096755" y="939800"/>
                  </a:lnTo>
                  <a:lnTo>
                    <a:pt x="3077413" y="901700"/>
                  </a:lnTo>
                  <a:lnTo>
                    <a:pt x="3068726" y="889000"/>
                  </a:lnTo>
                  <a:lnTo>
                    <a:pt x="3064218" y="876300"/>
                  </a:lnTo>
                  <a:lnTo>
                    <a:pt x="3059595" y="876300"/>
                  </a:lnTo>
                  <a:lnTo>
                    <a:pt x="3054858" y="863600"/>
                  </a:lnTo>
                  <a:lnTo>
                    <a:pt x="3050019" y="863600"/>
                  </a:lnTo>
                  <a:lnTo>
                    <a:pt x="3046336" y="850900"/>
                  </a:lnTo>
                  <a:lnTo>
                    <a:pt x="3034779" y="838200"/>
                  </a:lnTo>
                  <a:lnTo>
                    <a:pt x="3015005" y="812800"/>
                  </a:lnTo>
                  <a:lnTo>
                    <a:pt x="3007055" y="812800"/>
                  </a:lnTo>
                  <a:lnTo>
                    <a:pt x="3006471" y="800100"/>
                  </a:lnTo>
                  <a:lnTo>
                    <a:pt x="3006267" y="800100"/>
                  </a:lnTo>
                  <a:lnTo>
                    <a:pt x="2996273" y="850900"/>
                  </a:lnTo>
                  <a:lnTo>
                    <a:pt x="2993098" y="863600"/>
                  </a:lnTo>
                  <a:lnTo>
                    <a:pt x="2991802" y="863600"/>
                  </a:lnTo>
                  <a:lnTo>
                    <a:pt x="2989542" y="876300"/>
                  </a:lnTo>
                  <a:lnTo>
                    <a:pt x="2988221" y="876300"/>
                  </a:lnTo>
                  <a:lnTo>
                    <a:pt x="2986595" y="889000"/>
                  </a:lnTo>
                  <a:lnTo>
                    <a:pt x="2981579" y="901700"/>
                  </a:lnTo>
                  <a:lnTo>
                    <a:pt x="2963367" y="939800"/>
                  </a:lnTo>
                  <a:lnTo>
                    <a:pt x="2932811" y="990625"/>
                  </a:lnTo>
                  <a:lnTo>
                    <a:pt x="2895854" y="1028700"/>
                  </a:lnTo>
                  <a:lnTo>
                    <a:pt x="2885732" y="1041400"/>
                  </a:lnTo>
                  <a:lnTo>
                    <a:pt x="2882074" y="1041400"/>
                  </a:lnTo>
                  <a:lnTo>
                    <a:pt x="2878988" y="1028700"/>
                  </a:lnTo>
                  <a:lnTo>
                    <a:pt x="2876880" y="1028700"/>
                  </a:lnTo>
                  <a:lnTo>
                    <a:pt x="2874683" y="1016000"/>
                  </a:lnTo>
                  <a:lnTo>
                    <a:pt x="2872397" y="1016000"/>
                  </a:lnTo>
                  <a:lnTo>
                    <a:pt x="2869984" y="1003300"/>
                  </a:lnTo>
                  <a:lnTo>
                    <a:pt x="2860357" y="977900"/>
                  </a:lnTo>
                  <a:lnTo>
                    <a:pt x="2853372" y="965200"/>
                  </a:lnTo>
                  <a:lnTo>
                    <a:pt x="2848191" y="952500"/>
                  </a:lnTo>
                  <a:lnTo>
                    <a:pt x="2844000" y="939800"/>
                  </a:lnTo>
                  <a:lnTo>
                    <a:pt x="2841434" y="927100"/>
                  </a:lnTo>
                  <a:lnTo>
                    <a:pt x="2829864" y="914400"/>
                  </a:lnTo>
                  <a:lnTo>
                    <a:pt x="2809100" y="876300"/>
                  </a:lnTo>
                  <a:lnTo>
                    <a:pt x="2778976" y="825500"/>
                  </a:lnTo>
                  <a:lnTo>
                    <a:pt x="2760535" y="800100"/>
                  </a:lnTo>
                  <a:lnTo>
                    <a:pt x="2740075" y="774700"/>
                  </a:lnTo>
                  <a:lnTo>
                    <a:pt x="2717927" y="736600"/>
                  </a:lnTo>
                  <a:lnTo>
                    <a:pt x="2694343" y="711149"/>
                  </a:lnTo>
                  <a:lnTo>
                    <a:pt x="2669921" y="673100"/>
                  </a:lnTo>
                  <a:lnTo>
                    <a:pt x="2645003" y="647700"/>
                  </a:lnTo>
                  <a:lnTo>
                    <a:pt x="2620162" y="609600"/>
                  </a:lnTo>
                  <a:lnTo>
                    <a:pt x="2595930" y="584200"/>
                  </a:lnTo>
                  <a:lnTo>
                    <a:pt x="2584196" y="558800"/>
                  </a:lnTo>
                  <a:lnTo>
                    <a:pt x="2572816" y="546100"/>
                  </a:lnTo>
                  <a:lnTo>
                    <a:pt x="2561844" y="533400"/>
                  </a:lnTo>
                  <a:lnTo>
                    <a:pt x="2551353" y="508000"/>
                  </a:lnTo>
                  <a:lnTo>
                    <a:pt x="2546286" y="508000"/>
                  </a:lnTo>
                  <a:lnTo>
                    <a:pt x="2541397" y="495300"/>
                  </a:lnTo>
                  <a:lnTo>
                    <a:pt x="2536647" y="482600"/>
                  </a:lnTo>
                  <a:lnTo>
                    <a:pt x="2532024" y="469900"/>
                  </a:lnTo>
                  <a:lnTo>
                    <a:pt x="2529167" y="469900"/>
                  </a:lnTo>
                  <a:lnTo>
                    <a:pt x="2525979" y="457200"/>
                  </a:lnTo>
                  <a:lnTo>
                    <a:pt x="2523426" y="457200"/>
                  </a:lnTo>
                  <a:lnTo>
                    <a:pt x="2517457" y="444500"/>
                  </a:lnTo>
                  <a:lnTo>
                    <a:pt x="2510066" y="406400"/>
                  </a:lnTo>
                  <a:lnTo>
                    <a:pt x="2506103" y="368300"/>
                  </a:lnTo>
                  <a:lnTo>
                    <a:pt x="2504529" y="330200"/>
                  </a:lnTo>
                  <a:lnTo>
                    <a:pt x="2504313" y="304800"/>
                  </a:lnTo>
                  <a:lnTo>
                    <a:pt x="2504960" y="266700"/>
                  </a:lnTo>
                  <a:lnTo>
                    <a:pt x="2506103" y="241300"/>
                  </a:lnTo>
                  <a:lnTo>
                    <a:pt x="2508021" y="215900"/>
                  </a:lnTo>
                  <a:lnTo>
                    <a:pt x="2510002" y="190500"/>
                  </a:lnTo>
                  <a:lnTo>
                    <a:pt x="2510993" y="177800"/>
                  </a:lnTo>
                  <a:lnTo>
                    <a:pt x="2514803" y="139700"/>
                  </a:lnTo>
                  <a:lnTo>
                    <a:pt x="2518295" y="114300"/>
                  </a:lnTo>
                  <a:lnTo>
                    <a:pt x="2522080" y="76200"/>
                  </a:lnTo>
                  <a:lnTo>
                    <a:pt x="2523134" y="63500"/>
                  </a:lnTo>
                  <a:lnTo>
                    <a:pt x="2530043" y="0"/>
                  </a:lnTo>
                  <a:lnTo>
                    <a:pt x="2451951" y="139700"/>
                  </a:lnTo>
                  <a:lnTo>
                    <a:pt x="2429751" y="177800"/>
                  </a:lnTo>
                  <a:lnTo>
                    <a:pt x="2419083" y="190500"/>
                  </a:lnTo>
                  <a:lnTo>
                    <a:pt x="2410663" y="215900"/>
                  </a:lnTo>
                  <a:lnTo>
                    <a:pt x="2405938" y="215900"/>
                  </a:lnTo>
                  <a:lnTo>
                    <a:pt x="2400693" y="228600"/>
                  </a:lnTo>
                  <a:lnTo>
                    <a:pt x="2394750" y="241300"/>
                  </a:lnTo>
                  <a:lnTo>
                    <a:pt x="2387892" y="254000"/>
                  </a:lnTo>
                  <a:lnTo>
                    <a:pt x="2373198" y="279400"/>
                  </a:lnTo>
                  <a:lnTo>
                    <a:pt x="2352332" y="304800"/>
                  </a:lnTo>
                  <a:lnTo>
                    <a:pt x="2326919" y="342900"/>
                  </a:lnTo>
                  <a:lnTo>
                    <a:pt x="2298547" y="381000"/>
                  </a:lnTo>
                  <a:lnTo>
                    <a:pt x="2269223" y="419100"/>
                  </a:lnTo>
                  <a:lnTo>
                    <a:pt x="2241207" y="457200"/>
                  </a:lnTo>
                  <a:lnTo>
                    <a:pt x="2217115" y="482600"/>
                  </a:lnTo>
                  <a:lnTo>
                    <a:pt x="2199259" y="508000"/>
                  </a:lnTo>
                  <a:lnTo>
                    <a:pt x="2191855" y="508000"/>
                  </a:lnTo>
                  <a:lnTo>
                    <a:pt x="2174100" y="533400"/>
                  </a:lnTo>
                  <a:lnTo>
                    <a:pt x="2164727" y="533400"/>
                  </a:lnTo>
                  <a:lnTo>
                    <a:pt x="2156599" y="546100"/>
                  </a:lnTo>
                  <a:lnTo>
                    <a:pt x="2151138" y="546100"/>
                  </a:lnTo>
                  <a:lnTo>
                    <a:pt x="2149741" y="558800"/>
                  </a:lnTo>
                  <a:lnTo>
                    <a:pt x="2133777" y="571500"/>
                  </a:lnTo>
                  <a:lnTo>
                    <a:pt x="2111057" y="596900"/>
                  </a:lnTo>
                  <a:lnTo>
                    <a:pt x="2084387" y="609600"/>
                  </a:lnTo>
                  <a:lnTo>
                    <a:pt x="2056561" y="635000"/>
                  </a:lnTo>
                  <a:lnTo>
                    <a:pt x="2052726" y="647700"/>
                  </a:lnTo>
                  <a:lnTo>
                    <a:pt x="2057908" y="635000"/>
                  </a:lnTo>
                  <a:lnTo>
                    <a:pt x="2066239" y="635000"/>
                  </a:lnTo>
                  <a:lnTo>
                    <a:pt x="2055812" y="647700"/>
                  </a:lnTo>
                  <a:lnTo>
                    <a:pt x="2034540" y="660400"/>
                  </a:lnTo>
                  <a:lnTo>
                    <a:pt x="2012950" y="673100"/>
                  </a:lnTo>
                  <a:lnTo>
                    <a:pt x="1991131" y="698500"/>
                  </a:lnTo>
                  <a:lnTo>
                    <a:pt x="1970036" y="711200"/>
                  </a:lnTo>
                  <a:lnTo>
                    <a:pt x="1953234" y="723900"/>
                  </a:lnTo>
                  <a:lnTo>
                    <a:pt x="1934197" y="736600"/>
                  </a:lnTo>
                  <a:lnTo>
                    <a:pt x="1912708" y="749300"/>
                  </a:lnTo>
                  <a:lnTo>
                    <a:pt x="1901101" y="762000"/>
                  </a:lnTo>
                  <a:lnTo>
                    <a:pt x="1888934" y="762000"/>
                  </a:lnTo>
                  <a:lnTo>
                    <a:pt x="1876285" y="774700"/>
                  </a:lnTo>
                  <a:lnTo>
                    <a:pt x="1863204" y="787400"/>
                  </a:lnTo>
                  <a:lnTo>
                    <a:pt x="1854301" y="787400"/>
                  </a:lnTo>
                  <a:lnTo>
                    <a:pt x="1849780" y="800100"/>
                  </a:lnTo>
                  <a:lnTo>
                    <a:pt x="1838502" y="800100"/>
                  </a:lnTo>
                  <a:lnTo>
                    <a:pt x="1736940" y="533400"/>
                  </a:lnTo>
                  <a:lnTo>
                    <a:pt x="1714271" y="622300"/>
                  </a:lnTo>
                  <a:lnTo>
                    <a:pt x="1711909" y="622300"/>
                  </a:lnTo>
                  <a:lnTo>
                    <a:pt x="1709331" y="635000"/>
                  </a:lnTo>
                  <a:lnTo>
                    <a:pt x="1706714" y="647700"/>
                  </a:lnTo>
                  <a:lnTo>
                    <a:pt x="1704136" y="647700"/>
                  </a:lnTo>
                  <a:lnTo>
                    <a:pt x="1701482" y="660400"/>
                  </a:lnTo>
                  <a:lnTo>
                    <a:pt x="1698637" y="660400"/>
                  </a:lnTo>
                  <a:lnTo>
                    <a:pt x="1696656" y="673100"/>
                  </a:lnTo>
                  <a:lnTo>
                    <a:pt x="1692427" y="673100"/>
                  </a:lnTo>
                  <a:lnTo>
                    <a:pt x="1690116" y="685800"/>
                  </a:lnTo>
                  <a:lnTo>
                    <a:pt x="1688528" y="685800"/>
                  </a:lnTo>
                  <a:lnTo>
                    <a:pt x="1681708" y="698500"/>
                  </a:lnTo>
                  <a:lnTo>
                    <a:pt x="1678012" y="698500"/>
                  </a:lnTo>
                  <a:lnTo>
                    <a:pt x="1674228" y="711200"/>
                  </a:lnTo>
                  <a:lnTo>
                    <a:pt x="1670304" y="711200"/>
                  </a:lnTo>
                  <a:lnTo>
                    <a:pt x="1666252" y="723900"/>
                  </a:lnTo>
                  <a:lnTo>
                    <a:pt x="1648726" y="749300"/>
                  </a:lnTo>
                  <a:lnTo>
                    <a:pt x="1629384" y="762000"/>
                  </a:lnTo>
                  <a:lnTo>
                    <a:pt x="1608467" y="787400"/>
                  </a:lnTo>
                  <a:lnTo>
                    <a:pt x="1586204" y="800100"/>
                  </a:lnTo>
                  <a:lnTo>
                    <a:pt x="1563852" y="825500"/>
                  </a:lnTo>
                  <a:lnTo>
                    <a:pt x="1539087" y="838200"/>
                  </a:lnTo>
                  <a:lnTo>
                    <a:pt x="1512049" y="850900"/>
                  </a:lnTo>
                  <a:lnTo>
                    <a:pt x="1482928" y="863600"/>
                  </a:lnTo>
                  <a:lnTo>
                    <a:pt x="1467853" y="876300"/>
                  </a:lnTo>
                  <a:lnTo>
                    <a:pt x="1452524" y="889000"/>
                  </a:lnTo>
                  <a:lnTo>
                    <a:pt x="1437182" y="889000"/>
                  </a:lnTo>
                  <a:lnTo>
                    <a:pt x="1422044" y="901700"/>
                  </a:lnTo>
                  <a:lnTo>
                    <a:pt x="1417218" y="914400"/>
                  </a:lnTo>
                  <a:lnTo>
                    <a:pt x="1407591" y="914400"/>
                  </a:lnTo>
                  <a:lnTo>
                    <a:pt x="1405902" y="927100"/>
                  </a:lnTo>
                  <a:lnTo>
                    <a:pt x="1405077" y="927100"/>
                  </a:lnTo>
                  <a:lnTo>
                    <a:pt x="1403921" y="914400"/>
                  </a:lnTo>
                  <a:lnTo>
                    <a:pt x="1394345" y="889000"/>
                  </a:lnTo>
                  <a:lnTo>
                    <a:pt x="1389405" y="889000"/>
                  </a:lnTo>
                  <a:lnTo>
                    <a:pt x="1384287" y="876300"/>
                  </a:lnTo>
                  <a:lnTo>
                    <a:pt x="1379118" y="863600"/>
                  </a:lnTo>
                  <a:lnTo>
                    <a:pt x="1373987" y="850900"/>
                  </a:lnTo>
                  <a:lnTo>
                    <a:pt x="1368640" y="838200"/>
                  </a:lnTo>
                  <a:lnTo>
                    <a:pt x="1363154" y="825500"/>
                  </a:lnTo>
                  <a:lnTo>
                    <a:pt x="1357642" y="812800"/>
                  </a:lnTo>
                  <a:lnTo>
                    <a:pt x="1352169" y="800100"/>
                  </a:lnTo>
                  <a:lnTo>
                    <a:pt x="1329016" y="749300"/>
                  </a:lnTo>
                  <a:lnTo>
                    <a:pt x="1304594" y="711149"/>
                  </a:lnTo>
                  <a:lnTo>
                    <a:pt x="1279055" y="660361"/>
                  </a:lnTo>
                  <a:lnTo>
                    <a:pt x="1252550" y="622300"/>
                  </a:lnTo>
                  <a:lnTo>
                    <a:pt x="1225118" y="584200"/>
                  </a:lnTo>
                  <a:lnTo>
                    <a:pt x="1196962" y="546100"/>
                  </a:lnTo>
                  <a:lnTo>
                    <a:pt x="1168234" y="508000"/>
                  </a:lnTo>
                  <a:lnTo>
                    <a:pt x="1139088" y="469900"/>
                  </a:lnTo>
                  <a:lnTo>
                    <a:pt x="1124381" y="457200"/>
                  </a:lnTo>
                  <a:lnTo>
                    <a:pt x="1109700" y="431800"/>
                  </a:lnTo>
                  <a:lnTo>
                    <a:pt x="1065568" y="393700"/>
                  </a:lnTo>
                  <a:lnTo>
                    <a:pt x="1050061" y="368300"/>
                  </a:lnTo>
                  <a:lnTo>
                    <a:pt x="1035672" y="355600"/>
                  </a:lnTo>
                  <a:lnTo>
                    <a:pt x="993178" y="317500"/>
                  </a:lnTo>
                  <a:lnTo>
                    <a:pt x="970178" y="342900"/>
                  </a:lnTo>
                  <a:lnTo>
                    <a:pt x="970432" y="342900"/>
                  </a:lnTo>
                  <a:lnTo>
                    <a:pt x="947801" y="368300"/>
                  </a:lnTo>
                  <a:lnTo>
                    <a:pt x="947026" y="368300"/>
                  </a:lnTo>
                  <a:lnTo>
                    <a:pt x="947178" y="381000"/>
                  </a:lnTo>
                  <a:lnTo>
                    <a:pt x="945667" y="381000"/>
                  </a:lnTo>
                  <a:lnTo>
                    <a:pt x="942886" y="393700"/>
                  </a:lnTo>
                  <a:lnTo>
                    <a:pt x="939749" y="393700"/>
                  </a:lnTo>
                  <a:lnTo>
                    <a:pt x="937221" y="406400"/>
                  </a:lnTo>
                  <a:lnTo>
                    <a:pt x="934262" y="406400"/>
                  </a:lnTo>
                  <a:lnTo>
                    <a:pt x="928077" y="417080"/>
                  </a:lnTo>
                  <a:lnTo>
                    <a:pt x="927684" y="419100"/>
                  </a:lnTo>
                  <a:lnTo>
                    <a:pt x="927061" y="419100"/>
                  </a:lnTo>
                  <a:lnTo>
                    <a:pt x="927633" y="417868"/>
                  </a:lnTo>
                  <a:lnTo>
                    <a:pt x="926909" y="419100"/>
                  </a:lnTo>
                  <a:lnTo>
                    <a:pt x="922616" y="419100"/>
                  </a:lnTo>
                  <a:lnTo>
                    <a:pt x="920064" y="430618"/>
                  </a:lnTo>
                  <a:lnTo>
                    <a:pt x="921778" y="430618"/>
                  </a:lnTo>
                  <a:lnTo>
                    <a:pt x="921245" y="431800"/>
                  </a:lnTo>
                  <a:lnTo>
                    <a:pt x="919810" y="431800"/>
                  </a:lnTo>
                  <a:lnTo>
                    <a:pt x="919365" y="431800"/>
                  </a:lnTo>
                  <a:lnTo>
                    <a:pt x="917359" y="431800"/>
                  </a:lnTo>
                  <a:lnTo>
                    <a:pt x="917359" y="435229"/>
                  </a:lnTo>
                  <a:lnTo>
                    <a:pt x="911936" y="444500"/>
                  </a:lnTo>
                  <a:lnTo>
                    <a:pt x="906868" y="444500"/>
                  </a:lnTo>
                  <a:lnTo>
                    <a:pt x="917359" y="435229"/>
                  </a:lnTo>
                  <a:lnTo>
                    <a:pt x="917359" y="431800"/>
                  </a:lnTo>
                  <a:lnTo>
                    <a:pt x="911656" y="431800"/>
                  </a:lnTo>
                  <a:lnTo>
                    <a:pt x="903274" y="444500"/>
                  </a:lnTo>
                  <a:lnTo>
                    <a:pt x="899452" y="450240"/>
                  </a:lnTo>
                  <a:lnTo>
                    <a:pt x="903033" y="447471"/>
                  </a:lnTo>
                  <a:lnTo>
                    <a:pt x="897636" y="457200"/>
                  </a:lnTo>
                  <a:lnTo>
                    <a:pt x="890828" y="469900"/>
                  </a:lnTo>
                  <a:lnTo>
                    <a:pt x="886460" y="469900"/>
                  </a:lnTo>
                  <a:lnTo>
                    <a:pt x="877912" y="476516"/>
                  </a:lnTo>
                  <a:lnTo>
                    <a:pt x="875436" y="479082"/>
                  </a:lnTo>
                  <a:lnTo>
                    <a:pt x="876401" y="477685"/>
                  </a:lnTo>
                  <a:lnTo>
                    <a:pt x="870064" y="482600"/>
                  </a:lnTo>
                  <a:lnTo>
                    <a:pt x="854494" y="495300"/>
                  </a:lnTo>
                  <a:lnTo>
                    <a:pt x="839978" y="508000"/>
                  </a:lnTo>
                  <a:lnTo>
                    <a:pt x="855814" y="495300"/>
                  </a:lnTo>
                  <a:lnTo>
                    <a:pt x="870242" y="484657"/>
                  </a:lnTo>
                  <a:lnTo>
                    <a:pt x="860806" y="495300"/>
                  </a:lnTo>
                  <a:lnTo>
                    <a:pt x="840295" y="508000"/>
                  </a:lnTo>
                  <a:lnTo>
                    <a:pt x="826960" y="520700"/>
                  </a:lnTo>
                  <a:lnTo>
                    <a:pt x="807085" y="533400"/>
                  </a:lnTo>
                  <a:lnTo>
                    <a:pt x="782231" y="558800"/>
                  </a:lnTo>
                  <a:lnTo>
                    <a:pt x="753973" y="584200"/>
                  </a:lnTo>
                  <a:lnTo>
                    <a:pt x="724179" y="609600"/>
                  </a:lnTo>
                  <a:lnTo>
                    <a:pt x="694702" y="622300"/>
                  </a:lnTo>
                  <a:lnTo>
                    <a:pt x="667537" y="647700"/>
                  </a:lnTo>
                  <a:lnTo>
                    <a:pt x="644677" y="660400"/>
                  </a:lnTo>
                  <a:lnTo>
                    <a:pt x="626059" y="673100"/>
                  </a:lnTo>
                  <a:lnTo>
                    <a:pt x="608596" y="685800"/>
                  </a:lnTo>
                  <a:lnTo>
                    <a:pt x="600214" y="685800"/>
                  </a:lnTo>
                  <a:lnTo>
                    <a:pt x="591654" y="698500"/>
                  </a:lnTo>
                  <a:lnTo>
                    <a:pt x="541235" y="723900"/>
                  </a:lnTo>
                  <a:lnTo>
                    <a:pt x="500722" y="749300"/>
                  </a:lnTo>
                  <a:lnTo>
                    <a:pt x="469201" y="774700"/>
                  </a:lnTo>
                  <a:lnTo>
                    <a:pt x="445795" y="787400"/>
                  </a:lnTo>
                  <a:lnTo>
                    <a:pt x="429056" y="787400"/>
                  </a:lnTo>
                  <a:lnTo>
                    <a:pt x="417550" y="800100"/>
                  </a:lnTo>
                  <a:lnTo>
                    <a:pt x="398538" y="800100"/>
                  </a:lnTo>
                  <a:lnTo>
                    <a:pt x="391934" y="812800"/>
                  </a:lnTo>
                  <a:lnTo>
                    <a:pt x="368249" y="812800"/>
                  </a:lnTo>
                  <a:lnTo>
                    <a:pt x="358889" y="825500"/>
                  </a:lnTo>
                  <a:lnTo>
                    <a:pt x="334721" y="825500"/>
                  </a:lnTo>
                  <a:lnTo>
                    <a:pt x="319697" y="838200"/>
                  </a:lnTo>
                  <a:lnTo>
                    <a:pt x="301548" y="838200"/>
                  </a:lnTo>
                  <a:lnTo>
                    <a:pt x="280022" y="850900"/>
                  </a:lnTo>
                  <a:lnTo>
                    <a:pt x="254762" y="850900"/>
                  </a:lnTo>
                  <a:lnTo>
                    <a:pt x="225450" y="863600"/>
                  </a:lnTo>
                  <a:lnTo>
                    <a:pt x="214884" y="863600"/>
                  </a:lnTo>
                  <a:lnTo>
                    <a:pt x="204508" y="876300"/>
                  </a:lnTo>
                  <a:lnTo>
                    <a:pt x="194348" y="876300"/>
                  </a:lnTo>
                  <a:lnTo>
                    <a:pt x="182651" y="889000"/>
                  </a:lnTo>
                  <a:lnTo>
                    <a:pt x="181102" y="889000"/>
                  </a:lnTo>
                  <a:lnTo>
                    <a:pt x="174802" y="876300"/>
                  </a:lnTo>
                  <a:lnTo>
                    <a:pt x="171805" y="863600"/>
                  </a:lnTo>
                  <a:lnTo>
                    <a:pt x="168922" y="863600"/>
                  </a:lnTo>
                  <a:lnTo>
                    <a:pt x="166116" y="850900"/>
                  </a:lnTo>
                  <a:lnTo>
                    <a:pt x="163410" y="850900"/>
                  </a:lnTo>
                  <a:lnTo>
                    <a:pt x="160794" y="838200"/>
                  </a:lnTo>
                  <a:lnTo>
                    <a:pt x="158686" y="838200"/>
                  </a:lnTo>
                  <a:lnTo>
                    <a:pt x="156248" y="825500"/>
                  </a:lnTo>
                  <a:lnTo>
                    <a:pt x="146786" y="812800"/>
                  </a:lnTo>
                  <a:lnTo>
                    <a:pt x="138163" y="787400"/>
                  </a:lnTo>
                  <a:lnTo>
                    <a:pt x="130213" y="762000"/>
                  </a:lnTo>
                  <a:lnTo>
                    <a:pt x="128270" y="749300"/>
                  </a:lnTo>
                  <a:lnTo>
                    <a:pt x="126403" y="749300"/>
                  </a:lnTo>
                  <a:lnTo>
                    <a:pt x="124574" y="736600"/>
                  </a:lnTo>
                  <a:lnTo>
                    <a:pt x="122745" y="736600"/>
                  </a:lnTo>
                  <a:lnTo>
                    <a:pt x="119075" y="723900"/>
                  </a:lnTo>
                  <a:lnTo>
                    <a:pt x="115404" y="711149"/>
                  </a:lnTo>
                  <a:lnTo>
                    <a:pt x="87160" y="596900"/>
                  </a:lnTo>
                  <a:lnTo>
                    <a:pt x="81762" y="622300"/>
                  </a:lnTo>
                  <a:lnTo>
                    <a:pt x="80327" y="622300"/>
                  </a:lnTo>
                  <a:lnTo>
                    <a:pt x="78130" y="635000"/>
                  </a:lnTo>
                  <a:lnTo>
                    <a:pt x="76136" y="635000"/>
                  </a:lnTo>
                  <a:lnTo>
                    <a:pt x="58115" y="711200"/>
                  </a:lnTo>
                  <a:lnTo>
                    <a:pt x="51993" y="723900"/>
                  </a:lnTo>
                  <a:lnTo>
                    <a:pt x="46126" y="749300"/>
                  </a:lnTo>
                  <a:lnTo>
                    <a:pt x="40855" y="774700"/>
                  </a:lnTo>
                  <a:lnTo>
                    <a:pt x="46964" y="749300"/>
                  </a:lnTo>
                  <a:lnTo>
                    <a:pt x="53670" y="723900"/>
                  </a:lnTo>
                  <a:lnTo>
                    <a:pt x="54622" y="723900"/>
                  </a:lnTo>
                  <a:lnTo>
                    <a:pt x="51460" y="736600"/>
                  </a:lnTo>
                  <a:lnTo>
                    <a:pt x="45326" y="762000"/>
                  </a:lnTo>
                  <a:lnTo>
                    <a:pt x="44018" y="762000"/>
                  </a:lnTo>
                  <a:lnTo>
                    <a:pt x="41846" y="774700"/>
                  </a:lnTo>
                  <a:lnTo>
                    <a:pt x="38912" y="787400"/>
                  </a:lnTo>
                  <a:lnTo>
                    <a:pt x="35344" y="800100"/>
                  </a:lnTo>
                  <a:lnTo>
                    <a:pt x="26746" y="838200"/>
                  </a:lnTo>
                  <a:lnTo>
                    <a:pt x="20332" y="863600"/>
                  </a:lnTo>
                  <a:lnTo>
                    <a:pt x="19799" y="863600"/>
                  </a:lnTo>
                  <a:lnTo>
                    <a:pt x="18846" y="876300"/>
                  </a:lnTo>
                  <a:lnTo>
                    <a:pt x="14947" y="901700"/>
                  </a:lnTo>
                  <a:lnTo>
                    <a:pt x="11366" y="927100"/>
                  </a:lnTo>
                  <a:lnTo>
                    <a:pt x="8521" y="939800"/>
                  </a:lnTo>
                  <a:lnTo>
                    <a:pt x="6807" y="952500"/>
                  </a:lnTo>
                  <a:lnTo>
                    <a:pt x="5842" y="965200"/>
                  </a:lnTo>
                  <a:lnTo>
                    <a:pt x="4597" y="978281"/>
                  </a:lnTo>
                  <a:lnTo>
                    <a:pt x="3340" y="990600"/>
                  </a:lnTo>
                  <a:lnTo>
                    <a:pt x="2133" y="1016000"/>
                  </a:lnTo>
                  <a:lnTo>
                    <a:pt x="0" y="1079500"/>
                  </a:lnTo>
                  <a:lnTo>
                    <a:pt x="711" y="1104900"/>
                  </a:lnTo>
                  <a:lnTo>
                    <a:pt x="1498" y="1117600"/>
                  </a:lnTo>
                  <a:lnTo>
                    <a:pt x="2781" y="1117600"/>
                  </a:lnTo>
                  <a:lnTo>
                    <a:pt x="2565" y="1143000"/>
                  </a:lnTo>
                  <a:lnTo>
                    <a:pt x="4864" y="1181100"/>
                  </a:lnTo>
                  <a:lnTo>
                    <a:pt x="7505" y="1206500"/>
                  </a:lnTo>
                  <a:lnTo>
                    <a:pt x="8267" y="1219200"/>
                  </a:lnTo>
                  <a:lnTo>
                    <a:pt x="4965" y="1193800"/>
                  </a:lnTo>
                  <a:lnTo>
                    <a:pt x="8915" y="1231900"/>
                  </a:lnTo>
                  <a:lnTo>
                    <a:pt x="13690" y="1270000"/>
                  </a:lnTo>
                  <a:lnTo>
                    <a:pt x="19037" y="1294904"/>
                  </a:lnTo>
                  <a:lnTo>
                    <a:pt x="16459" y="1282700"/>
                  </a:lnTo>
                  <a:lnTo>
                    <a:pt x="14401" y="1270000"/>
                  </a:lnTo>
                  <a:lnTo>
                    <a:pt x="16598" y="1282700"/>
                  </a:lnTo>
                  <a:lnTo>
                    <a:pt x="19291" y="1295400"/>
                  </a:lnTo>
                  <a:lnTo>
                    <a:pt x="22479" y="1309509"/>
                  </a:lnTo>
                  <a:lnTo>
                    <a:pt x="25158" y="1320800"/>
                  </a:lnTo>
                  <a:lnTo>
                    <a:pt x="22479" y="1309509"/>
                  </a:lnTo>
                  <a:lnTo>
                    <a:pt x="25044" y="1320800"/>
                  </a:lnTo>
                  <a:lnTo>
                    <a:pt x="27774" y="1333500"/>
                  </a:lnTo>
                  <a:lnTo>
                    <a:pt x="30543" y="1346200"/>
                  </a:lnTo>
                  <a:lnTo>
                    <a:pt x="33515" y="1358900"/>
                  </a:lnTo>
                  <a:lnTo>
                    <a:pt x="36842" y="1371600"/>
                  </a:lnTo>
                  <a:lnTo>
                    <a:pt x="49314" y="1422400"/>
                  </a:lnTo>
                  <a:lnTo>
                    <a:pt x="52768" y="1435100"/>
                  </a:lnTo>
                  <a:lnTo>
                    <a:pt x="56299" y="1435100"/>
                  </a:lnTo>
                  <a:lnTo>
                    <a:pt x="59829" y="1447800"/>
                  </a:lnTo>
                  <a:lnTo>
                    <a:pt x="77393" y="1498600"/>
                  </a:lnTo>
                  <a:lnTo>
                    <a:pt x="92710" y="1536700"/>
                  </a:lnTo>
                  <a:lnTo>
                    <a:pt x="109397" y="1574800"/>
                  </a:lnTo>
                  <a:lnTo>
                    <a:pt x="124409" y="1595666"/>
                  </a:lnTo>
                  <a:lnTo>
                    <a:pt x="132930" y="1612900"/>
                  </a:lnTo>
                  <a:lnTo>
                    <a:pt x="163791" y="1663700"/>
                  </a:lnTo>
                  <a:lnTo>
                    <a:pt x="167208" y="1676298"/>
                  </a:lnTo>
                  <a:lnTo>
                    <a:pt x="154279" y="1651000"/>
                  </a:lnTo>
                  <a:lnTo>
                    <a:pt x="166662" y="1676400"/>
                  </a:lnTo>
                  <a:lnTo>
                    <a:pt x="170916" y="1689100"/>
                  </a:lnTo>
                  <a:lnTo>
                    <a:pt x="174320" y="1689100"/>
                  </a:lnTo>
                  <a:lnTo>
                    <a:pt x="177114" y="1693926"/>
                  </a:lnTo>
                  <a:lnTo>
                    <a:pt x="175501" y="1689100"/>
                  </a:lnTo>
                  <a:lnTo>
                    <a:pt x="177888" y="1689100"/>
                  </a:lnTo>
                  <a:lnTo>
                    <a:pt x="189293" y="1711477"/>
                  </a:lnTo>
                  <a:lnTo>
                    <a:pt x="192278" y="1714500"/>
                  </a:lnTo>
                  <a:lnTo>
                    <a:pt x="196557" y="1714500"/>
                  </a:lnTo>
                  <a:lnTo>
                    <a:pt x="199555" y="1721866"/>
                  </a:lnTo>
                  <a:lnTo>
                    <a:pt x="204812" y="1727200"/>
                  </a:lnTo>
                  <a:lnTo>
                    <a:pt x="211035" y="1739900"/>
                  </a:lnTo>
                  <a:lnTo>
                    <a:pt x="217424" y="1752600"/>
                  </a:lnTo>
                  <a:lnTo>
                    <a:pt x="223824" y="1752600"/>
                  </a:lnTo>
                  <a:lnTo>
                    <a:pt x="230085" y="1765300"/>
                  </a:lnTo>
                  <a:lnTo>
                    <a:pt x="274447" y="1816100"/>
                  </a:lnTo>
                  <a:lnTo>
                    <a:pt x="285737" y="1816100"/>
                  </a:lnTo>
                  <a:lnTo>
                    <a:pt x="297002" y="1803400"/>
                  </a:lnTo>
                  <a:lnTo>
                    <a:pt x="308254" y="1803400"/>
                  </a:lnTo>
                  <a:lnTo>
                    <a:pt x="319557" y="1790700"/>
                  </a:lnTo>
                  <a:lnTo>
                    <a:pt x="340410" y="1790700"/>
                  </a:lnTo>
                  <a:lnTo>
                    <a:pt x="343992" y="1778000"/>
                  </a:lnTo>
                  <a:lnTo>
                    <a:pt x="369493" y="1778000"/>
                  </a:lnTo>
                  <a:lnTo>
                    <a:pt x="380619" y="1765300"/>
                  </a:lnTo>
                  <a:lnTo>
                    <a:pt x="414870" y="1765300"/>
                  </a:lnTo>
                  <a:lnTo>
                    <a:pt x="438543" y="1752600"/>
                  </a:lnTo>
                  <a:lnTo>
                    <a:pt x="499033" y="1752600"/>
                  </a:lnTo>
                  <a:lnTo>
                    <a:pt x="521728" y="1765300"/>
                  </a:lnTo>
                  <a:lnTo>
                    <a:pt x="559498" y="1765300"/>
                  </a:lnTo>
                  <a:lnTo>
                    <a:pt x="572909" y="1778000"/>
                  </a:lnTo>
                  <a:lnTo>
                    <a:pt x="593534" y="1778000"/>
                  </a:lnTo>
                  <a:lnTo>
                    <a:pt x="600506" y="1790700"/>
                  </a:lnTo>
                  <a:lnTo>
                    <a:pt x="616343" y="1790700"/>
                  </a:lnTo>
                  <a:lnTo>
                    <a:pt x="626287" y="1803400"/>
                  </a:lnTo>
                  <a:lnTo>
                    <a:pt x="640448" y="1803400"/>
                  </a:lnTo>
                  <a:lnTo>
                    <a:pt x="716356" y="1790700"/>
                  </a:lnTo>
                  <a:lnTo>
                    <a:pt x="766673" y="1790700"/>
                  </a:lnTo>
                  <a:lnTo>
                    <a:pt x="783869" y="1778000"/>
                  </a:lnTo>
                  <a:lnTo>
                    <a:pt x="818502" y="1778000"/>
                  </a:lnTo>
                  <a:lnTo>
                    <a:pt x="836053" y="1765300"/>
                  </a:lnTo>
                  <a:lnTo>
                    <a:pt x="853617" y="1765300"/>
                  </a:lnTo>
                  <a:lnTo>
                    <a:pt x="871194" y="1752600"/>
                  </a:lnTo>
                  <a:lnTo>
                    <a:pt x="906691" y="1752600"/>
                  </a:lnTo>
                  <a:lnTo>
                    <a:pt x="924280" y="1739900"/>
                  </a:lnTo>
                  <a:lnTo>
                    <a:pt x="971270" y="1727200"/>
                  </a:lnTo>
                  <a:lnTo>
                    <a:pt x="1017739" y="1701800"/>
                  </a:lnTo>
                  <a:lnTo>
                    <a:pt x="1063345" y="1676400"/>
                  </a:lnTo>
                  <a:lnTo>
                    <a:pt x="1107782" y="1651000"/>
                  </a:lnTo>
                  <a:lnTo>
                    <a:pt x="1150721" y="1625600"/>
                  </a:lnTo>
                  <a:lnTo>
                    <a:pt x="1191818" y="1600200"/>
                  </a:lnTo>
                  <a:lnTo>
                    <a:pt x="1238338" y="1562100"/>
                  </a:lnTo>
                  <a:lnTo>
                    <a:pt x="1281569" y="1524000"/>
                  </a:lnTo>
                  <a:lnTo>
                    <a:pt x="1321295" y="1498600"/>
                  </a:lnTo>
                  <a:lnTo>
                    <a:pt x="1357287" y="1460500"/>
                  </a:lnTo>
                  <a:lnTo>
                    <a:pt x="1389341" y="1422400"/>
                  </a:lnTo>
                  <a:lnTo>
                    <a:pt x="1423822" y="1384300"/>
                  </a:lnTo>
                  <a:lnTo>
                    <a:pt x="1431302" y="1371600"/>
                  </a:lnTo>
                  <a:lnTo>
                    <a:pt x="1438389" y="1371600"/>
                  </a:lnTo>
                  <a:lnTo>
                    <a:pt x="1447253" y="1358900"/>
                  </a:lnTo>
                  <a:lnTo>
                    <a:pt x="1464970" y="1333500"/>
                  </a:lnTo>
                  <a:lnTo>
                    <a:pt x="1467573" y="1333500"/>
                  </a:lnTo>
                  <a:lnTo>
                    <a:pt x="1471701" y="1322806"/>
                  </a:lnTo>
                  <a:lnTo>
                    <a:pt x="1470672" y="1333500"/>
                  </a:lnTo>
                  <a:lnTo>
                    <a:pt x="1473809" y="1320800"/>
                  </a:lnTo>
                  <a:lnTo>
                    <a:pt x="1479880" y="1320800"/>
                  </a:lnTo>
                  <a:lnTo>
                    <a:pt x="1476756" y="1308100"/>
                  </a:lnTo>
                  <a:lnTo>
                    <a:pt x="1473593" y="1320800"/>
                  </a:lnTo>
                  <a:lnTo>
                    <a:pt x="1472488" y="1320800"/>
                  </a:lnTo>
                  <a:lnTo>
                    <a:pt x="1471904" y="1320800"/>
                  </a:lnTo>
                  <a:lnTo>
                    <a:pt x="1471815" y="1321689"/>
                  </a:lnTo>
                  <a:lnTo>
                    <a:pt x="1463319" y="1333042"/>
                  </a:lnTo>
                  <a:lnTo>
                    <a:pt x="1476146" y="1308100"/>
                  </a:lnTo>
                  <a:lnTo>
                    <a:pt x="1476756" y="1308100"/>
                  </a:lnTo>
                  <a:lnTo>
                    <a:pt x="1478191" y="1308100"/>
                  </a:lnTo>
                  <a:lnTo>
                    <a:pt x="1486738" y="1320800"/>
                  </a:lnTo>
                  <a:lnTo>
                    <a:pt x="1483042" y="1320800"/>
                  </a:lnTo>
                  <a:lnTo>
                    <a:pt x="1484172" y="1333500"/>
                  </a:lnTo>
                  <a:lnTo>
                    <a:pt x="1491869" y="1333500"/>
                  </a:lnTo>
                  <a:lnTo>
                    <a:pt x="1503083" y="1346200"/>
                  </a:lnTo>
                  <a:lnTo>
                    <a:pt x="1511325" y="1358900"/>
                  </a:lnTo>
                  <a:lnTo>
                    <a:pt x="1519961" y="1371600"/>
                  </a:lnTo>
                  <a:lnTo>
                    <a:pt x="1529080" y="1371600"/>
                  </a:lnTo>
                  <a:lnTo>
                    <a:pt x="1560169" y="1409700"/>
                  </a:lnTo>
                  <a:lnTo>
                    <a:pt x="1594853" y="1435100"/>
                  </a:lnTo>
                  <a:lnTo>
                    <a:pt x="1633067" y="1473200"/>
                  </a:lnTo>
                  <a:lnTo>
                    <a:pt x="1674736" y="1498600"/>
                  </a:lnTo>
                  <a:lnTo>
                    <a:pt x="1719808" y="1536700"/>
                  </a:lnTo>
                  <a:lnTo>
                    <a:pt x="1759661" y="1562100"/>
                  </a:lnTo>
                  <a:lnTo>
                    <a:pt x="1801482" y="1587500"/>
                  </a:lnTo>
                  <a:lnTo>
                    <a:pt x="1845043" y="1612900"/>
                  </a:lnTo>
                  <a:lnTo>
                    <a:pt x="1890153" y="1638300"/>
                  </a:lnTo>
                  <a:lnTo>
                    <a:pt x="1936572" y="1651000"/>
                  </a:lnTo>
                  <a:lnTo>
                    <a:pt x="1984108" y="1676400"/>
                  </a:lnTo>
                  <a:lnTo>
                    <a:pt x="2020341" y="1689100"/>
                  </a:lnTo>
                  <a:lnTo>
                    <a:pt x="2056993" y="1714500"/>
                  </a:lnTo>
                  <a:lnTo>
                    <a:pt x="2131149" y="1739900"/>
                  </a:lnTo>
                  <a:lnTo>
                    <a:pt x="2159927" y="1752600"/>
                  </a:lnTo>
                  <a:lnTo>
                    <a:pt x="2167877" y="1765300"/>
                  </a:lnTo>
                  <a:lnTo>
                    <a:pt x="2175637" y="1752600"/>
                  </a:lnTo>
                  <a:lnTo>
                    <a:pt x="2195004" y="1739900"/>
                  </a:lnTo>
                  <a:lnTo>
                    <a:pt x="2222360" y="1739900"/>
                  </a:lnTo>
                  <a:lnTo>
                    <a:pt x="2228151" y="1727200"/>
                  </a:lnTo>
                  <a:lnTo>
                    <a:pt x="2281847" y="1727200"/>
                  </a:lnTo>
                  <a:lnTo>
                    <a:pt x="2300224" y="1714500"/>
                  </a:lnTo>
                  <a:lnTo>
                    <a:pt x="2337066" y="1714500"/>
                  </a:lnTo>
                  <a:lnTo>
                    <a:pt x="2355354" y="1727200"/>
                  </a:lnTo>
                  <a:lnTo>
                    <a:pt x="2399919" y="1727200"/>
                  </a:lnTo>
                  <a:lnTo>
                    <a:pt x="2408504" y="1739900"/>
                  </a:lnTo>
                  <a:lnTo>
                    <a:pt x="2429840" y="1739900"/>
                  </a:lnTo>
                  <a:lnTo>
                    <a:pt x="2437739" y="1752600"/>
                  </a:lnTo>
                  <a:lnTo>
                    <a:pt x="2446248" y="1752600"/>
                  </a:lnTo>
                  <a:lnTo>
                    <a:pt x="2461628" y="1739900"/>
                  </a:lnTo>
                  <a:lnTo>
                    <a:pt x="2502839" y="1739900"/>
                  </a:lnTo>
                  <a:lnTo>
                    <a:pt x="2582710" y="1714500"/>
                  </a:lnTo>
                  <a:lnTo>
                    <a:pt x="2621305" y="1701800"/>
                  </a:lnTo>
                  <a:lnTo>
                    <a:pt x="2671191" y="1689100"/>
                  </a:lnTo>
                  <a:lnTo>
                    <a:pt x="2695194" y="1676400"/>
                  </a:lnTo>
                  <a:lnTo>
                    <a:pt x="2719197" y="1663700"/>
                  </a:lnTo>
                  <a:lnTo>
                    <a:pt x="2765171" y="1651000"/>
                  </a:lnTo>
                  <a:lnTo>
                    <a:pt x="2808986" y="1625600"/>
                  </a:lnTo>
                  <a:lnTo>
                    <a:pt x="2850477" y="1600200"/>
                  </a:lnTo>
                  <a:lnTo>
                    <a:pt x="2889504" y="1574800"/>
                  </a:lnTo>
                  <a:lnTo>
                    <a:pt x="2932900" y="1536700"/>
                  </a:lnTo>
                  <a:lnTo>
                    <a:pt x="2972257" y="1511300"/>
                  </a:lnTo>
                  <a:lnTo>
                    <a:pt x="3007398" y="1473200"/>
                  </a:lnTo>
                  <a:lnTo>
                    <a:pt x="3038170" y="1435100"/>
                  </a:lnTo>
                  <a:lnTo>
                    <a:pt x="3064408" y="1409700"/>
                  </a:lnTo>
                  <a:lnTo>
                    <a:pt x="3078569" y="1384300"/>
                  </a:lnTo>
                  <a:lnTo>
                    <a:pt x="3091078" y="1358900"/>
                  </a:lnTo>
                  <a:lnTo>
                    <a:pt x="3101987" y="1346200"/>
                  </a:lnTo>
                  <a:lnTo>
                    <a:pt x="3111385" y="1320800"/>
                  </a:lnTo>
                  <a:lnTo>
                    <a:pt x="3119158" y="1308100"/>
                  </a:lnTo>
                  <a:lnTo>
                    <a:pt x="3125698" y="1295400"/>
                  </a:lnTo>
                  <a:lnTo>
                    <a:pt x="3131083" y="1270000"/>
                  </a:lnTo>
                  <a:lnTo>
                    <a:pt x="3135338" y="1257300"/>
                  </a:lnTo>
                  <a:lnTo>
                    <a:pt x="3140735" y="1244600"/>
                  </a:lnTo>
                  <a:lnTo>
                    <a:pt x="3142094" y="1244600"/>
                  </a:lnTo>
                  <a:lnTo>
                    <a:pt x="3144786" y="1231900"/>
                  </a:lnTo>
                  <a:lnTo>
                    <a:pt x="3148063" y="1231900"/>
                  </a:lnTo>
                  <a:lnTo>
                    <a:pt x="3153308" y="1244600"/>
                  </a:lnTo>
                  <a:lnTo>
                    <a:pt x="3154502" y="1244600"/>
                  </a:lnTo>
                  <a:lnTo>
                    <a:pt x="3156902" y="1257300"/>
                  </a:lnTo>
                  <a:lnTo>
                    <a:pt x="3163811" y="1270000"/>
                  </a:lnTo>
                  <a:lnTo>
                    <a:pt x="3170123" y="1282700"/>
                  </a:lnTo>
                  <a:lnTo>
                    <a:pt x="3172650" y="1282700"/>
                  </a:lnTo>
                  <a:lnTo>
                    <a:pt x="3164763" y="1270000"/>
                  </a:lnTo>
                  <a:lnTo>
                    <a:pt x="3159353" y="1257300"/>
                  </a:lnTo>
                  <a:lnTo>
                    <a:pt x="3158680" y="1257300"/>
                  </a:lnTo>
                  <a:lnTo>
                    <a:pt x="3157105" y="1244600"/>
                  </a:lnTo>
                  <a:lnTo>
                    <a:pt x="3160191" y="1257300"/>
                  </a:lnTo>
                  <a:lnTo>
                    <a:pt x="3170390" y="1270000"/>
                  </a:lnTo>
                  <a:lnTo>
                    <a:pt x="3188754" y="1295400"/>
                  </a:lnTo>
                  <a:lnTo>
                    <a:pt x="3198507" y="1320800"/>
                  </a:lnTo>
                  <a:lnTo>
                    <a:pt x="3208223" y="1333500"/>
                  </a:lnTo>
                  <a:lnTo>
                    <a:pt x="3218116" y="1346200"/>
                  </a:lnTo>
                  <a:lnTo>
                    <a:pt x="3228454" y="1358900"/>
                  </a:lnTo>
                  <a:lnTo>
                    <a:pt x="3223933" y="1358900"/>
                  </a:lnTo>
                  <a:lnTo>
                    <a:pt x="3231515" y="1371600"/>
                  </a:lnTo>
                  <a:lnTo>
                    <a:pt x="3240697" y="1384300"/>
                  </a:lnTo>
                  <a:lnTo>
                    <a:pt x="3252152" y="1397000"/>
                  </a:lnTo>
                  <a:lnTo>
                    <a:pt x="3266554" y="1409700"/>
                  </a:lnTo>
                  <a:lnTo>
                    <a:pt x="3284232" y="1435100"/>
                  </a:lnTo>
                  <a:lnTo>
                    <a:pt x="3306254" y="1460500"/>
                  </a:lnTo>
                  <a:lnTo>
                    <a:pt x="3333458" y="1485900"/>
                  </a:lnTo>
                  <a:lnTo>
                    <a:pt x="3366668" y="1524000"/>
                  </a:lnTo>
                  <a:lnTo>
                    <a:pt x="3402888" y="1562100"/>
                  </a:lnTo>
                  <a:lnTo>
                    <a:pt x="3440950" y="1587500"/>
                  </a:lnTo>
                  <a:lnTo>
                    <a:pt x="3480727" y="1625600"/>
                  </a:lnTo>
                  <a:lnTo>
                    <a:pt x="3522078" y="1663700"/>
                  </a:lnTo>
                  <a:lnTo>
                    <a:pt x="3564890" y="1689100"/>
                  </a:lnTo>
                  <a:lnTo>
                    <a:pt x="3609048" y="1714500"/>
                  </a:lnTo>
                  <a:lnTo>
                    <a:pt x="3654412" y="1739900"/>
                  </a:lnTo>
                  <a:lnTo>
                    <a:pt x="3675303" y="1752600"/>
                  </a:lnTo>
                  <a:lnTo>
                    <a:pt x="3691483" y="1765300"/>
                  </a:lnTo>
                  <a:lnTo>
                    <a:pt x="3704869" y="1752600"/>
                  </a:lnTo>
                  <a:lnTo>
                    <a:pt x="3712248" y="1739900"/>
                  </a:lnTo>
                  <a:lnTo>
                    <a:pt x="3722039" y="1739900"/>
                  </a:lnTo>
                  <a:lnTo>
                    <a:pt x="3727742" y="1727200"/>
                  </a:lnTo>
                  <a:lnTo>
                    <a:pt x="3739731" y="1727200"/>
                  </a:lnTo>
                  <a:lnTo>
                    <a:pt x="3758514" y="1714500"/>
                  </a:lnTo>
                  <a:lnTo>
                    <a:pt x="3778237" y="1701800"/>
                  </a:lnTo>
                  <a:lnTo>
                    <a:pt x="3798709" y="1701800"/>
                  </a:lnTo>
                  <a:lnTo>
                    <a:pt x="3819741" y="1689100"/>
                  </a:lnTo>
                  <a:lnTo>
                    <a:pt x="3905453" y="1689100"/>
                  </a:lnTo>
                  <a:lnTo>
                    <a:pt x="3913047" y="1691436"/>
                  </a:lnTo>
                  <a:lnTo>
                    <a:pt x="3909974" y="1689100"/>
                  </a:lnTo>
                  <a:lnTo>
                    <a:pt x="3917150" y="1689100"/>
                  </a:lnTo>
                  <a:lnTo>
                    <a:pt x="3922712" y="1694421"/>
                  </a:lnTo>
                  <a:lnTo>
                    <a:pt x="3946588" y="1701800"/>
                  </a:lnTo>
                  <a:lnTo>
                    <a:pt x="3984523" y="1727200"/>
                  </a:lnTo>
                  <a:lnTo>
                    <a:pt x="3983012" y="1720443"/>
                  </a:lnTo>
                  <a:lnTo>
                    <a:pt x="3977716" y="1714500"/>
                  </a:lnTo>
                  <a:lnTo>
                    <a:pt x="3979557" y="1714500"/>
                  </a:lnTo>
                  <a:lnTo>
                    <a:pt x="3982593" y="1718564"/>
                  </a:lnTo>
                  <a:lnTo>
                    <a:pt x="3981678" y="1714500"/>
                  </a:lnTo>
                  <a:lnTo>
                    <a:pt x="3991102" y="1727200"/>
                  </a:lnTo>
                  <a:lnTo>
                    <a:pt x="3993057" y="1727200"/>
                  </a:lnTo>
                  <a:lnTo>
                    <a:pt x="4004094" y="1739900"/>
                  </a:lnTo>
                  <a:lnTo>
                    <a:pt x="4007154" y="1739900"/>
                  </a:lnTo>
                  <a:lnTo>
                    <a:pt x="4010329" y="1727200"/>
                  </a:lnTo>
                  <a:lnTo>
                    <a:pt x="4016718" y="1727200"/>
                  </a:lnTo>
                  <a:lnTo>
                    <a:pt x="4032275" y="1714500"/>
                  </a:lnTo>
                  <a:lnTo>
                    <a:pt x="4043857" y="1701800"/>
                  </a:lnTo>
                  <a:lnTo>
                    <a:pt x="4042016" y="1701800"/>
                  </a:lnTo>
                  <a:lnTo>
                    <a:pt x="4075252" y="1676298"/>
                  </a:lnTo>
                  <a:lnTo>
                    <a:pt x="4107853" y="1651000"/>
                  </a:lnTo>
                  <a:lnTo>
                    <a:pt x="4139717" y="1612900"/>
                  </a:lnTo>
                  <a:lnTo>
                    <a:pt x="4170222" y="1574800"/>
                  </a:lnTo>
                  <a:lnTo>
                    <a:pt x="4198899" y="1536700"/>
                  </a:lnTo>
                  <a:lnTo>
                    <a:pt x="4225264" y="1498600"/>
                  </a:lnTo>
                  <a:lnTo>
                    <a:pt x="4253293" y="1447800"/>
                  </a:lnTo>
                  <a:lnTo>
                    <a:pt x="4276763" y="1397000"/>
                  </a:lnTo>
                  <a:lnTo>
                    <a:pt x="4295533" y="1346200"/>
                  </a:lnTo>
                  <a:lnTo>
                    <a:pt x="4309529" y="1295400"/>
                  </a:lnTo>
                  <a:lnTo>
                    <a:pt x="4318635" y="1244600"/>
                  </a:lnTo>
                  <a:lnTo>
                    <a:pt x="4320692" y="1231900"/>
                  </a:lnTo>
                  <a:lnTo>
                    <a:pt x="4322826" y="1193800"/>
                  </a:lnTo>
                  <a:close/>
                </a:path>
              </a:pathLst>
            </a:custGeom>
            <a:solidFill>
              <a:srgbClr val="FF954F"/>
            </a:solidFill>
          </p:spPr>
          <p:txBody>
            <a:bodyPr wrap="square" lIns="0" tIns="0" rIns="0" bIns="0" rtlCol="0"/>
            <a:lstStyle/>
            <a:p>
              <a:endParaRPr sz="1632" dirty="0">
                <a:latin typeface="Lato" panose="020F0502020204030203" pitchFamily="34" charset="77"/>
              </a:endParaRPr>
            </a:p>
          </p:txBody>
        </p:sp>
        <p:sp>
          <p:nvSpPr>
            <p:cNvPr id="24" name="object 39">
              <a:extLst>
                <a:ext uri="{FF2B5EF4-FFF2-40B4-BE49-F238E27FC236}">
                  <a16:creationId xmlns:a16="http://schemas.microsoft.com/office/drawing/2014/main" id="{B130BEB4-4AC6-0B48-8325-D4BB5469A92A}"/>
                </a:ext>
              </a:extLst>
            </p:cNvPr>
            <p:cNvSpPr/>
            <p:nvPr/>
          </p:nvSpPr>
          <p:spPr>
            <a:xfrm>
              <a:off x="4746246" y="5094405"/>
              <a:ext cx="626745" cy="864235"/>
            </a:xfrm>
            <a:custGeom>
              <a:avLst/>
              <a:gdLst/>
              <a:ahLst/>
              <a:cxnLst/>
              <a:rect l="l" t="t" r="r" b="b"/>
              <a:pathLst>
                <a:path w="626745" h="864235">
                  <a:moveTo>
                    <a:pt x="404181" y="0"/>
                  </a:moveTo>
                  <a:lnTo>
                    <a:pt x="364135" y="30933"/>
                  </a:lnTo>
                  <a:lnTo>
                    <a:pt x="324177" y="62471"/>
                  </a:lnTo>
                  <a:lnTo>
                    <a:pt x="284717" y="94805"/>
                  </a:lnTo>
                  <a:lnTo>
                    <a:pt x="246165" y="128125"/>
                  </a:lnTo>
                  <a:lnTo>
                    <a:pt x="208932" y="162623"/>
                  </a:lnTo>
                  <a:lnTo>
                    <a:pt x="173428" y="198489"/>
                  </a:lnTo>
                  <a:lnTo>
                    <a:pt x="140063" y="235914"/>
                  </a:lnTo>
                  <a:lnTo>
                    <a:pt x="109247" y="275090"/>
                  </a:lnTo>
                  <a:lnTo>
                    <a:pt x="81391" y="316207"/>
                  </a:lnTo>
                  <a:lnTo>
                    <a:pt x="56905" y="359456"/>
                  </a:lnTo>
                  <a:lnTo>
                    <a:pt x="36198" y="405028"/>
                  </a:lnTo>
                  <a:lnTo>
                    <a:pt x="20236" y="451501"/>
                  </a:lnTo>
                  <a:lnTo>
                    <a:pt x="8903" y="499292"/>
                  </a:lnTo>
                  <a:lnTo>
                    <a:pt x="2168" y="547961"/>
                  </a:lnTo>
                  <a:lnTo>
                    <a:pt x="0" y="597072"/>
                  </a:lnTo>
                  <a:lnTo>
                    <a:pt x="2366" y="646187"/>
                  </a:lnTo>
                  <a:lnTo>
                    <a:pt x="9235" y="694868"/>
                  </a:lnTo>
                  <a:lnTo>
                    <a:pt x="20575" y="742678"/>
                  </a:lnTo>
                  <a:lnTo>
                    <a:pt x="36356" y="789178"/>
                  </a:lnTo>
                  <a:lnTo>
                    <a:pt x="56544" y="833932"/>
                  </a:lnTo>
                  <a:lnTo>
                    <a:pt x="104974" y="833519"/>
                  </a:lnTo>
                  <a:lnTo>
                    <a:pt x="153188" y="838417"/>
                  </a:lnTo>
                  <a:lnTo>
                    <a:pt x="200615" y="848518"/>
                  </a:lnTo>
                  <a:lnTo>
                    <a:pt x="246688" y="863714"/>
                  </a:lnTo>
                  <a:lnTo>
                    <a:pt x="292155" y="841480"/>
                  </a:lnTo>
                  <a:lnTo>
                    <a:pt x="337078" y="818254"/>
                  </a:lnTo>
                  <a:lnTo>
                    <a:pt x="381010" y="793439"/>
                  </a:lnTo>
                  <a:lnTo>
                    <a:pt x="423503" y="766437"/>
                  </a:lnTo>
                  <a:lnTo>
                    <a:pt x="464112" y="736650"/>
                  </a:lnTo>
                  <a:lnTo>
                    <a:pt x="499503" y="706057"/>
                  </a:lnTo>
                  <a:lnTo>
                    <a:pt x="532112" y="672377"/>
                  </a:lnTo>
                  <a:lnTo>
                    <a:pt x="561147" y="635782"/>
                  </a:lnTo>
                  <a:lnTo>
                    <a:pt x="585817" y="596440"/>
                  </a:lnTo>
                  <a:lnTo>
                    <a:pt x="605331" y="554522"/>
                  </a:lnTo>
                  <a:lnTo>
                    <a:pt x="618900" y="510197"/>
                  </a:lnTo>
                  <a:lnTo>
                    <a:pt x="625919" y="463053"/>
                  </a:lnTo>
                  <a:lnTo>
                    <a:pt x="626167" y="415496"/>
                  </a:lnTo>
                  <a:lnTo>
                    <a:pt x="620321" y="368077"/>
                  </a:lnTo>
                  <a:lnTo>
                    <a:pt x="609054" y="321344"/>
                  </a:lnTo>
                  <a:lnTo>
                    <a:pt x="593043" y="275845"/>
                  </a:lnTo>
                  <a:lnTo>
                    <a:pt x="572964" y="232130"/>
                  </a:lnTo>
                  <a:lnTo>
                    <a:pt x="549621" y="190335"/>
                  </a:lnTo>
                  <a:lnTo>
                    <a:pt x="523634" y="150175"/>
                  </a:lnTo>
                  <a:lnTo>
                    <a:pt x="495549" y="111355"/>
                  </a:lnTo>
                  <a:lnTo>
                    <a:pt x="465914" y="73581"/>
                  </a:lnTo>
                  <a:lnTo>
                    <a:pt x="435276" y="36561"/>
                  </a:lnTo>
                  <a:lnTo>
                    <a:pt x="404181"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5" name="object 40">
              <a:extLst>
                <a:ext uri="{FF2B5EF4-FFF2-40B4-BE49-F238E27FC236}">
                  <a16:creationId xmlns:a16="http://schemas.microsoft.com/office/drawing/2014/main" id="{B3EBFE8E-1775-AF45-8B52-D0625FCD94DB}"/>
                </a:ext>
              </a:extLst>
            </p:cNvPr>
            <p:cNvSpPr/>
            <p:nvPr/>
          </p:nvSpPr>
          <p:spPr>
            <a:xfrm>
              <a:off x="4709121" y="5088077"/>
              <a:ext cx="666115" cy="900430"/>
            </a:xfrm>
            <a:custGeom>
              <a:avLst/>
              <a:gdLst/>
              <a:ahLst/>
              <a:cxnLst/>
              <a:rect l="l" t="t" r="r" b="b"/>
              <a:pathLst>
                <a:path w="666114" h="900429">
                  <a:moveTo>
                    <a:pt x="167970" y="289839"/>
                  </a:moveTo>
                  <a:lnTo>
                    <a:pt x="166446" y="292100"/>
                  </a:lnTo>
                  <a:lnTo>
                    <a:pt x="167919" y="290830"/>
                  </a:lnTo>
                  <a:lnTo>
                    <a:pt x="167970" y="289839"/>
                  </a:lnTo>
                  <a:close/>
                </a:path>
                <a:path w="666114" h="900429">
                  <a:moveTo>
                    <a:pt x="284391" y="831494"/>
                  </a:moveTo>
                  <a:close/>
                </a:path>
                <a:path w="666114" h="900429">
                  <a:moveTo>
                    <a:pt x="284759" y="830580"/>
                  </a:moveTo>
                  <a:lnTo>
                    <a:pt x="283997" y="831189"/>
                  </a:lnTo>
                  <a:lnTo>
                    <a:pt x="283032" y="830580"/>
                  </a:lnTo>
                  <a:lnTo>
                    <a:pt x="283171" y="830834"/>
                  </a:lnTo>
                  <a:lnTo>
                    <a:pt x="283933" y="831240"/>
                  </a:lnTo>
                  <a:lnTo>
                    <a:pt x="283743" y="831392"/>
                  </a:lnTo>
                  <a:lnTo>
                    <a:pt x="283629" y="831672"/>
                  </a:lnTo>
                  <a:lnTo>
                    <a:pt x="284200" y="831443"/>
                  </a:lnTo>
                  <a:lnTo>
                    <a:pt x="284327" y="831392"/>
                  </a:lnTo>
                  <a:lnTo>
                    <a:pt x="284454" y="831342"/>
                  </a:lnTo>
                  <a:lnTo>
                    <a:pt x="284759" y="830580"/>
                  </a:lnTo>
                  <a:close/>
                </a:path>
                <a:path w="666114" h="900429">
                  <a:moveTo>
                    <a:pt x="387578" y="58191"/>
                  </a:moveTo>
                  <a:lnTo>
                    <a:pt x="387197" y="58420"/>
                  </a:lnTo>
                  <a:lnTo>
                    <a:pt x="385762" y="59690"/>
                  </a:lnTo>
                  <a:lnTo>
                    <a:pt x="387578" y="58191"/>
                  </a:lnTo>
                  <a:close/>
                </a:path>
                <a:path w="666114" h="900429">
                  <a:moveTo>
                    <a:pt x="389293" y="57150"/>
                  </a:moveTo>
                  <a:lnTo>
                    <a:pt x="388962" y="57150"/>
                  </a:lnTo>
                  <a:lnTo>
                    <a:pt x="388366" y="57531"/>
                  </a:lnTo>
                  <a:lnTo>
                    <a:pt x="387578" y="58191"/>
                  </a:lnTo>
                  <a:lnTo>
                    <a:pt x="389293" y="57150"/>
                  </a:lnTo>
                  <a:close/>
                </a:path>
                <a:path w="666114" h="900429">
                  <a:moveTo>
                    <a:pt x="414515" y="35560"/>
                  </a:moveTo>
                  <a:lnTo>
                    <a:pt x="414159" y="35560"/>
                  </a:lnTo>
                  <a:lnTo>
                    <a:pt x="409765" y="39649"/>
                  </a:lnTo>
                  <a:lnTo>
                    <a:pt x="414515" y="35560"/>
                  </a:lnTo>
                  <a:close/>
                </a:path>
                <a:path w="666114" h="900429">
                  <a:moveTo>
                    <a:pt x="590829" y="204381"/>
                  </a:moveTo>
                  <a:lnTo>
                    <a:pt x="588797" y="200660"/>
                  </a:lnTo>
                  <a:lnTo>
                    <a:pt x="587692" y="198907"/>
                  </a:lnTo>
                  <a:lnTo>
                    <a:pt x="586981" y="198120"/>
                  </a:lnTo>
                  <a:lnTo>
                    <a:pt x="590829" y="204381"/>
                  </a:lnTo>
                  <a:close/>
                </a:path>
                <a:path w="666114" h="900429">
                  <a:moveTo>
                    <a:pt x="596785" y="214147"/>
                  </a:moveTo>
                  <a:lnTo>
                    <a:pt x="596379" y="213360"/>
                  </a:lnTo>
                  <a:lnTo>
                    <a:pt x="595287" y="211645"/>
                  </a:lnTo>
                  <a:lnTo>
                    <a:pt x="595769" y="212483"/>
                  </a:lnTo>
                  <a:lnTo>
                    <a:pt x="596785" y="214147"/>
                  </a:lnTo>
                  <a:close/>
                </a:path>
                <a:path w="666114" h="900429">
                  <a:moveTo>
                    <a:pt x="599821" y="219697"/>
                  </a:moveTo>
                  <a:lnTo>
                    <a:pt x="597852" y="215900"/>
                  </a:lnTo>
                  <a:lnTo>
                    <a:pt x="596785" y="214147"/>
                  </a:lnTo>
                  <a:lnTo>
                    <a:pt x="598258" y="217017"/>
                  </a:lnTo>
                  <a:lnTo>
                    <a:pt x="599821" y="219697"/>
                  </a:lnTo>
                  <a:close/>
                </a:path>
                <a:path w="666114" h="900429">
                  <a:moveTo>
                    <a:pt x="601611" y="223520"/>
                  </a:moveTo>
                  <a:lnTo>
                    <a:pt x="598258" y="217017"/>
                  </a:lnTo>
                  <a:lnTo>
                    <a:pt x="598004" y="216573"/>
                  </a:lnTo>
                  <a:lnTo>
                    <a:pt x="601611" y="223520"/>
                  </a:lnTo>
                  <a:close/>
                </a:path>
                <a:path w="666114" h="900429">
                  <a:moveTo>
                    <a:pt x="610057" y="238734"/>
                  </a:moveTo>
                  <a:lnTo>
                    <a:pt x="609409" y="237490"/>
                  </a:lnTo>
                  <a:lnTo>
                    <a:pt x="602043" y="223520"/>
                  </a:lnTo>
                  <a:lnTo>
                    <a:pt x="599821" y="219697"/>
                  </a:lnTo>
                  <a:lnTo>
                    <a:pt x="602462" y="224790"/>
                  </a:lnTo>
                  <a:lnTo>
                    <a:pt x="609104" y="237490"/>
                  </a:lnTo>
                  <a:lnTo>
                    <a:pt x="610057" y="238734"/>
                  </a:lnTo>
                  <a:close/>
                </a:path>
                <a:path w="666114" h="900429">
                  <a:moveTo>
                    <a:pt x="616851" y="252247"/>
                  </a:moveTo>
                  <a:lnTo>
                    <a:pt x="616496" y="251510"/>
                  </a:lnTo>
                  <a:lnTo>
                    <a:pt x="613765" y="245948"/>
                  </a:lnTo>
                  <a:lnTo>
                    <a:pt x="616851" y="252247"/>
                  </a:lnTo>
                  <a:close/>
                </a:path>
                <a:path w="666114" h="900429">
                  <a:moveTo>
                    <a:pt x="618134" y="255587"/>
                  </a:moveTo>
                  <a:lnTo>
                    <a:pt x="615048" y="248920"/>
                  </a:lnTo>
                  <a:lnTo>
                    <a:pt x="610806" y="240030"/>
                  </a:lnTo>
                  <a:lnTo>
                    <a:pt x="610069" y="238747"/>
                  </a:lnTo>
                  <a:lnTo>
                    <a:pt x="617359" y="254000"/>
                  </a:lnTo>
                  <a:lnTo>
                    <a:pt x="618134" y="255587"/>
                  </a:lnTo>
                  <a:close/>
                </a:path>
                <a:path w="666114" h="900429">
                  <a:moveTo>
                    <a:pt x="619709" y="258381"/>
                  </a:moveTo>
                  <a:lnTo>
                    <a:pt x="617651" y="253911"/>
                  </a:lnTo>
                  <a:lnTo>
                    <a:pt x="616851" y="252247"/>
                  </a:lnTo>
                  <a:lnTo>
                    <a:pt x="619709" y="258381"/>
                  </a:lnTo>
                  <a:close/>
                </a:path>
                <a:path w="666114" h="900429">
                  <a:moveTo>
                    <a:pt x="623176" y="266230"/>
                  </a:moveTo>
                  <a:lnTo>
                    <a:pt x="622681" y="265010"/>
                  </a:lnTo>
                  <a:lnTo>
                    <a:pt x="622630" y="264871"/>
                  </a:lnTo>
                  <a:lnTo>
                    <a:pt x="622350" y="264160"/>
                  </a:lnTo>
                  <a:lnTo>
                    <a:pt x="622071" y="263613"/>
                  </a:lnTo>
                  <a:lnTo>
                    <a:pt x="620991" y="261137"/>
                  </a:lnTo>
                  <a:lnTo>
                    <a:pt x="619709" y="258381"/>
                  </a:lnTo>
                  <a:lnTo>
                    <a:pt x="621842" y="263144"/>
                  </a:lnTo>
                  <a:lnTo>
                    <a:pt x="618134" y="255587"/>
                  </a:lnTo>
                  <a:lnTo>
                    <a:pt x="622693" y="265430"/>
                  </a:lnTo>
                  <a:lnTo>
                    <a:pt x="622287" y="264160"/>
                  </a:lnTo>
                  <a:lnTo>
                    <a:pt x="623176" y="266230"/>
                  </a:lnTo>
                  <a:close/>
                </a:path>
                <a:path w="666114" h="900429">
                  <a:moveTo>
                    <a:pt x="626719" y="274281"/>
                  </a:moveTo>
                  <a:lnTo>
                    <a:pt x="626643" y="274066"/>
                  </a:lnTo>
                  <a:lnTo>
                    <a:pt x="626719" y="274281"/>
                  </a:lnTo>
                  <a:close/>
                </a:path>
                <a:path w="666114" h="900429">
                  <a:moveTo>
                    <a:pt x="626783" y="274764"/>
                  </a:moveTo>
                  <a:lnTo>
                    <a:pt x="625640" y="271780"/>
                  </a:lnTo>
                  <a:lnTo>
                    <a:pt x="623938" y="267970"/>
                  </a:lnTo>
                  <a:lnTo>
                    <a:pt x="623176" y="266230"/>
                  </a:lnTo>
                  <a:lnTo>
                    <a:pt x="625398" y="271780"/>
                  </a:lnTo>
                  <a:lnTo>
                    <a:pt x="626783" y="274764"/>
                  </a:lnTo>
                  <a:close/>
                </a:path>
                <a:path w="666114" h="900429">
                  <a:moveTo>
                    <a:pt x="626795" y="274447"/>
                  </a:moveTo>
                  <a:lnTo>
                    <a:pt x="626732" y="274307"/>
                  </a:lnTo>
                  <a:lnTo>
                    <a:pt x="626795" y="274447"/>
                  </a:lnTo>
                  <a:close/>
                </a:path>
                <a:path w="666114" h="900429">
                  <a:moveTo>
                    <a:pt x="629856" y="283210"/>
                  </a:moveTo>
                  <a:lnTo>
                    <a:pt x="628713" y="279895"/>
                  </a:lnTo>
                  <a:lnTo>
                    <a:pt x="626795" y="275590"/>
                  </a:lnTo>
                  <a:lnTo>
                    <a:pt x="629856" y="283210"/>
                  </a:lnTo>
                  <a:close/>
                </a:path>
                <a:path w="666114" h="900429">
                  <a:moveTo>
                    <a:pt x="631837" y="287121"/>
                  </a:moveTo>
                  <a:lnTo>
                    <a:pt x="631367" y="285750"/>
                  </a:lnTo>
                  <a:lnTo>
                    <a:pt x="630478" y="283806"/>
                  </a:lnTo>
                  <a:lnTo>
                    <a:pt x="631837" y="287121"/>
                  </a:lnTo>
                  <a:close/>
                </a:path>
                <a:path w="666114" h="900429">
                  <a:moveTo>
                    <a:pt x="666064" y="462280"/>
                  </a:moveTo>
                  <a:lnTo>
                    <a:pt x="664946" y="421640"/>
                  </a:lnTo>
                  <a:lnTo>
                    <a:pt x="657390" y="369570"/>
                  </a:lnTo>
                  <a:lnTo>
                    <a:pt x="643509" y="318770"/>
                  </a:lnTo>
                  <a:lnTo>
                    <a:pt x="632663" y="289229"/>
                  </a:lnTo>
                  <a:lnTo>
                    <a:pt x="632371" y="288290"/>
                  </a:lnTo>
                  <a:lnTo>
                    <a:pt x="632244" y="288124"/>
                  </a:lnTo>
                  <a:lnTo>
                    <a:pt x="631837" y="287121"/>
                  </a:lnTo>
                  <a:lnTo>
                    <a:pt x="632117" y="287934"/>
                  </a:lnTo>
                  <a:lnTo>
                    <a:pt x="632472" y="288759"/>
                  </a:lnTo>
                  <a:lnTo>
                    <a:pt x="632117" y="287934"/>
                  </a:lnTo>
                  <a:lnTo>
                    <a:pt x="631215" y="285750"/>
                  </a:lnTo>
                  <a:lnTo>
                    <a:pt x="630364" y="283565"/>
                  </a:lnTo>
                  <a:lnTo>
                    <a:pt x="629666" y="281851"/>
                  </a:lnTo>
                  <a:lnTo>
                    <a:pt x="630364" y="283565"/>
                  </a:lnTo>
                  <a:lnTo>
                    <a:pt x="630478" y="283806"/>
                  </a:lnTo>
                  <a:lnTo>
                    <a:pt x="628345" y="278130"/>
                  </a:lnTo>
                  <a:lnTo>
                    <a:pt x="627545" y="276402"/>
                  </a:lnTo>
                  <a:lnTo>
                    <a:pt x="627227" y="275590"/>
                  </a:lnTo>
                  <a:lnTo>
                    <a:pt x="627392" y="276098"/>
                  </a:lnTo>
                  <a:lnTo>
                    <a:pt x="626783" y="274764"/>
                  </a:lnTo>
                  <a:lnTo>
                    <a:pt x="628040" y="277964"/>
                  </a:lnTo>
                  <a:lnTo>
                    <a:pt x="628078" y="278091"/>
                  </a:lnTo>
                  <a:lnTo>
                    <a:pt x="628713" y="279895"/>
                  </a:lnTo>
                  <a:lnTo>
                    <a:pt x="629589" y="281851"/>
                  </a:lnTo>
                  <a:lnTo>
                    <a:pt x="631875" y="287604"/>
                  </a:lnTo>
                  <a:lnTo>
                    <a:pt x="631469" y="287020"/>
                  </a:lnTo>
                  <a:lnTo>
                    <a:pt x="632891" y="290245"/>
                  </a:lnTo>
                  <a:lnTo>
                    <a:pt x="634809" y="295910"/>
                  </a:lnTo>
                  <a:lnTo>
                    <a:pt x="633895" y="293116"/>
                  </a:lnTo>
                  <a:lnTo>
                    <a:pt x="633234" y="291033"/>
                  </a:lnTo>
                  <a:lnTo>
                    <a:pt x="633704" y="292100"/>
                  </a:lnTo>
                  <a:lnTo>
                    <a:pt x="636181" y="299720"/>
                  </a:lnTo>
                  <a:lnTo>
                    <a:pt x="638657" y="306070"/>
                  </a:lnTo>
                  <a:lnTo>
                    <a:pt x="640930" y="313690"/>
                  </a:lnTo>
                  <a:lnTo>
                    <a:pt x="642937" y="320040"/>
                  </a:lnTo>
                  <a:lnTo>
                    <a:pt x="643432" y="321310"/>
                  </a:lnTo>
                  <a:lnTo>
                    <a:pt x="646150" y="330200"/>
                  </a:lnTo>
                  <a:lnTo>
                    <a:pt x="653973" y="364490"/>
                  </a:lnTo>
                  <a:lnTo>
                    <a:pt x="658977" y="397510"/>
                  </a:lnTo>
                  <a:lnTo>
                    <a:pt x="660895" y="431800"/>
                  </a:lnTo>
                  <a:lnTo>
                    <a:pt x="659511" y="464820"/>
                  </a:lnTo>
                  <a:lnTo>
                    <a:pt x="654570" y="497840"/>
                  </a:lnTo>
                  <a:lnTo>
                    <a:pt x="645871" y="530860"/>
                  </a:lnTo>
                  <a:lnTo>
                    <a:pt x="633641" y="561340"/>
                  </a:lnTo>
                  <a:lnTo>
                    <a:pt x="618972" y="590054"/>
                  </a:lnTo>
                  <a:lnTo>
                    <a:pt x="619340" y="589280"/>
                  </a:lnTo>
                  <a:lnTo>
                    <a:pt x="617042" y="592950"/>
                  </a:lnTo>
                  <a:lnTo>
                    <a:pt x="618070" y="591820"/>
                  </a:lnTo>
                  <a:lnTo>
                    <a:pt x="617054" y="592950"/>
                  </a:lnTo>
                  <a:lnTo>
                    <a:pt x="609041" y="605790"/>
                  </a:lnTo>
                  <a:lnTo>
                    <a:pt x="575132" y="650240"/>
                  </a:lnTo>
                  <a:lnTo>
                    <a:pt x="567245" y="657860"/>
                  </a:lnTo>
                  <a:lnTo>
                    <a:pt x="564172" y="661670"/>
                  </a:lnTo>
                  <a:lnTo>
                    <a:pt x="553745" y="671830"/>
                  </a:lnTo>
                  <a:lnTo>
                    <a:pt x="537908" y="687070"/>
                  </a:lnTo>
                  <a:lnTo>
                    <a:pt x="518591" y="703580"/>
                  </a:lnTo>
                  <a:lnTo>
                    <a:pt x="498271" y="718820"/>
                  </a:lnTo>
                  <a:lnTo>
                    <a:pt x="488594" y="726440"/>
                  </a:lnTo>
                  <a:lnTo>
                    <a:pt x="479691" y="732790"/>
                  </a:lnTo>
                  <a:lnTo>
                    <a:pt x="468553" y="739140"/>
                  </a:lnTo>
                  <a:lnTo>
                    <a:pt x="460743" y="744220"/>
                  </a:lnTo>
                  <a:lnTo>
                    <a:pt x="460222" y="744220"/>
                  </a:lnTo>
                  <a:lnTo>
                    <a:pt x="459714" y="746760"/>
                  </a:lnTo>
                  <a:lnTo>
                    <a:pt x="448551" y="753110"/>
                  </a:lnTo>
                  <a:lnTo>
                    <a:pt x="444665" y="754380"/>
                  </a:lnTo>
                  <a:lnTo>
                    <a:pt x="441096" y="756920"/>
                  </a:lnTo>
                  <a:lnTo>
                    <a:pt x="430872" y="762000"/>
                  </a:lnTo>
                  <a:lnTo>
                    <a:pt x="422160" y="768350"/>
                  </a:lnTo>
                  <a:lnTo>
                    <a:pt x="396278" y="781050"/>
                  </a:lnTo>
                  <a:lnTo>
                    <a:pt x="387489" y="786130"/>
                  </a:lnTo>
                  <a:lnTo>
                    <a:pt x="376593" y="791210"/>
                  </a:lnTo>
                  <a:lnTo>
                    <a:pt x="376834" y="789940"/>
                  </a:lnTo>
                  <a:lnTo>
                    <a:pt x="374243" y="792480"/>
                  </a:lnTo>
                  <a:lnTo>
                    <a:pt x="365721" y="796290"/>
                  </a:lnTo>
                  <a:lnTo>
                    <a:pt x="358940" y="798830"/>
                  </a:lnTo>
                  <a:lnTo>
                    <a:pt x="356616" y="801370"/>
                  </a:lnTo>
                  <a:lnTo>
                    <a:pt x="361010" y="798830"/>
                  </a:lnTo>
                  <a:lnTo>
                    <a:pt x="363143" y="798830"/>
                  </a:lnTo>
                  <a:lnTo>
                    <a:pt x="347408" y="806450"/>
                  </a:lnTo>
                  <a:lnTo>
                    <a:pt x="340855" y="808990"/>
                  </a:lnTo>
                  <a:lnTo>
                    <a:pt x="338861" y="808990"/>
                  </a:lnTo>
                  <a:lnTo>
                    <a:pt x="345605" y="805180"/>
                  </a:lnTo>
                  <a:lnTo>
                    <a:pt x="302336" y="824230"/>
                  </a:lnTo>
                  <a:lnTo>
                    <a:pt x="284454" y="831342"/>
                  </a:lnTo>
                  <a:lnTo>
                    <a:pt x="284492" y="831494"/>
                  </a:lnTo>
                  <a:lnTo>
                    <a:pt x="285064" y="831850"/>
                  </a:lnTo>
                  <a:lnTo>
                    <a:pt x="284391" y="831494"/>
                  </a:lnTo>
                  <a:lnTo>
                    <a:pt x="284251" y="831850"/>
                  </a:lnTo>
                  <a:lnTo>
                    <a:pt x="283730" y="831850"/>
                  </a:lnTo>
                  <a:lnTo>
                    <a:pt x="283629" y="831672"/>
                  </a:lnTo>
                  <a:lnTo>
                    <a:pt x="283184" y="831850"/>
                  </a:lnTo>
                  <a:lnTo>
                    <a:pt x="216877" y="808990"/>
                  </a:lnTo>
                  <a:lnTo>
                    <a:pt x="172707" y="801370"/>
                  </a:lnTo>
                  <a:lnTo>
                    <a:pt x="151117" y="798830"/>
                  </a:lnTo>
                  <a:lnTo>
                    <a:pt x="140601" y="797560"/>
                  </a:lnTo>
                  <a:lnTo>
                    <a:pt x="130352" y="797560"/>
                  </a:lnTo>
                  <a:lnTo>
                    <a:pt x="123875" y="796290"/>
                  </a:lnTo>
                  <a:lnTo>
                    <a:pt x="121767" y="796290"/>
                  </a:lnTo>
                  <a:lnTo>
                    <a:pt x="116547" y="783590"/>
                  </a:lnTo>
                  <a:lnTo>
                    <a:pt x="116814" y="787400"/>
                  </a:lnTo>
                  <a:lnTo>
                    <a:pt x="118618" y="792480"/>
                  </a:lnTo>
                  <a:lnTo>
                    <a:pt x="120383" y="797560"/>
                  </a:lnTo>
                  <a:lnTo>
                    <a:pt x="119989" y="797560"/>
                  </a:lnTo>
                  <a:lnTo>
                    <a:pt x="119024" y="798830"/>
                  </a:lnTo>
                  <a:lnTo>
                    <a:pt x="118059" y="798830"/>
                  </a:lnTo>
                  <a:lnTo>
                    <a:pt x="117233" y="796290"/>
                  </a:lnTo>
                  <a:lnTo>
                    <a:pt x="115062" y="789940"/>
                  </a:lnTo>
                  <a:lnTo>
                    <a:pt x="113334" y="787400"/>
                  </a:lnTo>
                  <a:lnTo>
                    <a:pt x="112750" y="781050"/>
                  </a:lnTo>
                  <a:lnTo>
                    <a:pt x="109880" y="770890"/>
                  </a:lnTo>
                  <a:lnTo>
                    <a:pt x="106895" y="760730"/>
                  </a:lnTo>
                  <a:lnTo>
                    <a:pt x="105956" y="751840"/>
                  </a:lnTo>
                  <a:lnTo>
                    <a:pt x="102704" y="749300"/>
                  </a:lnTo>
                  <a:lnTo>
                    <a:pt x="102438" y="742950"/>
                  </a:lnTo>
                  <a:lnTo>
                    <a:pt x="97345" y="727710"/>
                  </a:lnTo>
                  <a:lnTo>
                    <a:pt x="94678" y="718820"/>
                  </a:lnTo>
                  <a:lnTo>
                    <a:pt x="92938" y="712470"/>
                  </a:lnTo>
                  <a:lnTo>
                    <a:pt x="92506" y="709930"/>
                  </a:lnTo>
                  <a:lnTo>
                    <a:pt x="88277" y="684530"/>
                  </a:lnTo>
                  <a:lnTo>
                    <a:pt x="86385" y="674370"/>
                  </a:lnTo>
                  <a:lnTo>
                    <a:pt x="84785" y="666750"/>
                  </a:lnTo>
                  <a:lnTo>
                    <a:pt x="83299" y="659130"/>
                  </a:lnTo>
                  <a:lnTo>
                    <a:pt x="81813" y="652780"/>
                  </a:lnTo>
                  <a:lnTo>
                    <a:pt x="80403" y="643890"/>
                  </a:lnTo>
                  <a:lnTo>
                    <a:pt x="79463" y="637540"/>
                  </a:lnTo>
                  <a:lnTo>
                    <a:pt x="79286" y="636270"/>
                  </a:lnTo>
                  <a:lnTo>
                    <a:pt x="79235" y="632206"/>
                  </a:lnTo>
                  <a:lnTo>
                    <a:pt x="78498" y="637540"/>
                  </a:lnTo>
                  <a:lnTo>
                    <a:pt x="77279" y="629920"/>
                  </a:lnTo>
                  <a:lnTo>
                    <a:pt x="78930" y="628650"/>
                  </a:lnTo>
                  <a:lnTo>
                    <a:pt x="75069" y="610870"/>
                  </a:lnTo>
                  <a:lnTo>
                    <a:pt x="76911" y="607060"/>
                  </a:lnTo>
                  <a:lnTo>
                    <a:pt x="76555" y="599440"/>
                  </a:lnTo>
                  <a:lnTo>
                    <a:pt x="76352" y="590550"/>
                  </a:lnTo>
                  <a:lnTo>
                    <a:pt x="75742" y="584200"/>
                  </a:lnTo>
                  <a:lnTo>
                    <a:pt x="74168" y="584200"/>
                  </a:lnTo>
                  <a:lnTo>
                    <a:pt x="75095" y="579120"/>
                  </a:lnTo>
                  <a:lnTo>
                    <a:pt x="76085" y="572770"/>
                  </a:lnTo>
                  <a:lnTo>
                    <a:pt x="76962" y="568960"/>
                  </a:lnTo>
                  <a:lnTo>
                    <a:pt x="77533" y="572770"/>
                  </a:lnTo>
                  <a:lnTo>
                    <a:pt x="77838" y="568960"/>
                  </a:lnTo>
                  <a:lnTo>
                    <a:pt x="78054" y="566420"/>
                  </a:lnTo>
                  <a:lnTo>
                    <a:pt x="78435" y="562610"/>
                  </a:lnTo>
                  <a:lnTo>
                    <a:pt x="78828" y="558800"/>
                  </a:lnTo>
                  <a:lnTo>
                    <a:pt x="78536" y="553720"/>
                  </a:lnTo>
                  <a:lnTo>
                    <a:pt x="77254" y="562610"/>
                  </a:lnTo>
                  <a:lnTo>
                    <a:pt x="77673" y="554990"/>
                  </a:lnTo>
                  <a:lnTo>
                    <a:pt x="78409" y="547370"/>
                  </a:lnTo>
                  <a:lnTo>
                    <a:pt x="80149" y="534670"/>
                  </a:lnTo>
                  <a:lnTo>
                    <a:pt x="80987" y="525780"/>
                  </a:lnTo>
                  <a:lnTo>
                    <a:pt x="82029" y="519430"/>
                  </a:lnTo>
                  <a:lnTo>
                    <a:pt x="82130" y="511810"/>
                  </a:lnTo>
                  <a:lnTo>
                    <a:pt x="79717" y="519430"/>
                  </a:lnTo>
                  <a:lnTo>
                    <a:pt x="81216" y="510540"/>
                  </a:lnTo>
                  <a:lnTo>
                    <a:pt x="82842" y="501650"/>
                  </a:lnTo>
                  <a:lnTo>
                    <a:pt x="84797" y="494030"/>
                  </a:lnTo>
                  <a:lnTo>
                    <a:pt x="87312" y="490220"/>
                  </a:lnTo>
                  <a:lnTo>
                    <a:pt x="85712" y="499110"/>
                  </a:lnTo>
                  <a:lnTo>
                    <a:pt x="85344" y="504190"/>
                  </a:lnTo>
                  <a:lnTo>
                    <a:pt x="86804" y="495300"/>
                  </a:lnTo>
                  <a:lnTo>
                    <a:pt x="87845" y="490220"/>
                  </a:lnTo>
                  <a:lnTo>
                    <a:pt x="89687" y="481330"/>
                  </a:lnTo>
                  <a:lnTo>
                    <a:pt x="90919" y="474980"/>
                  </a:lnTo>
                  <a:lnTo>
                    <a:pt x="92392" y="468630"/>
                  </a:lnTo>
                  <a:lnTo>
                    <a:pt x="95224" y="455930"/>
                  </a:lnTo>
                  <a:lnTo>
                    <a:pt x="95453" y="454660"/>
                  </a:lnTo>
                  <a:lnTo>
                    <a:pt x="96634" y="448310"/>
                  </a:lnTo>
                  <a:lnTo>
                    <a:pt x="112509" y="396240"/>
                  </a:lnTo>
                  <a:lnTo>
                    <a:pt x="136372" y="342900"/>
                  </a:lnTo>
                  <a:lnTo>
                    <a:pt x="159562" y="300990"/>
                  </a:lnTo>
                  <a:lnTo>
                    <a:pt x="166547" y="289560"/>
                  </a:lnTo>
                  <a:lnTo>
                    <a:pt x="159207" y="297180"/>
                  </a:lnTo>
                  <a:lnTo>
                    <a:pt x="169837" y="279400"/>
                  </a:lnTo>
                  <a:lnTo>
                    <a:pt x="168414" y="281940"/>
                  </a:lnTo>
                  <a:lnTo>
                    <a:pt x="167970" y="289839"/>
                  </a:lnTo>
                  <a:lnTo>
                    <a:pt x="175031" y="279400"/>
                  </a:lnTo>
                  <a:lnTo>
                    <a:pt x="180174" y="271780"/>
                  </a:lnTo>
                  <a:lnTo>
                    <a:pt x="196913" y="250190"/>
                  </a:lnTo>
                  <a:lnTo>
                    <a:pt x="232359" y="207010"/>
                  </a:lnTo>
                  <a:lnTo>
                    <a:pt x="266801" y="168910"/>
                  </a:lnTo>
                  <a:lnTo>
                    <a:pt x="302895" y="133350"/>
                  </a:lnTo>
                  <a:lnTo>
                    <a:pt x="336892" y="101600"/>
                  </a:lnTo>
                  <a:lnTo>
                    <a:pt x="364909" y="77470"/>
                  </a:lnTo>
                  <a:lnTo>
                    <a:pt x="383095" y="60960"/>
                  </a:lnTo>
                  <a:lnTo>
                    <a:pt x="388366" y="57531"/>
                  </a:lnTo>
                  <a:lnTo>
                    <a:pt x="393458" y="53340"/>
                  </a:lnTo>
                  <a:lnTo>
                    <a:pt x="396392" y="50800"/>
                  </a:lnTo>
                  <a:lnTo>
                    <a:pt x="398932" y="48260"/>
                  </a:lnTo>
                  <a:lnTo>
                    <a:pt x="403999" y="44297"/>
                  </a:lnTo>
                  <a:lnTo>
                    <a:pt x="402894" y="45720"/>
                  </a:lnTo>
                  <a:lnTo>
                    <a:pt x="407238" y="41910"/>
                  </a:lnTo>
                  <a:lnTo>
                    <a:pt x="408698" y="40640"/>
                  </a:lnTo>
                  <a:lnTo>
                    <a:pt x="409765" y="39649"/>
                  </a:lnTo>
                  <a:lnTo>
                    <a:pt x="407136" y="41910"/>
                  </a:lnTo>
                  <a:lnTo>
                    <a:pt x="408584" y="39928"/>
                  </a:lnTo>
                  <a:lnTo>
                    <a:pt x="409130" y="39370"/>
                  </a:lnTo>
                  <a:lnTo>
                    <a:pt x="408736" y="39712"/>
                  </a:lnTo>
                  <a:lnTo>
                    <a:pt x="409930" y="38100"/>
                  </a:lnTo>
                  <a:lnTo>
                    <a:pt x="406628" y="40640"/>
                  </a:lnTo>
                  <a:lnTo>
                    <a:pt x="423875" y="26670"/>
                  </a:lnTo>
                  <a:lnTo>
                    <a:pt x="423278" y="27940"/>
                  </a:lnTo>
                  <a:lnTo>
                    <a:pt x="424649" y="26670"/>
                  </a:lnTo>
                  <a:lnTo>
                    <a:pt x="431520" y="20320"/>
                  </a:lnTo>
                  <a:lnTo>
                    <a:pt x="438912" y="13970"/>
                  </a:lnTo>
                  <a:lnTo>
                    <a:pt x="441020" y="12700"/>
                  </a:lnTo>
                  <a:lnTo>
                    <a:pt x="441629" y="12700"/>
                  </a:lnTo>
                  <a:lnTo>
                    <a:pt x="442214" y="13970"/>
                  </a:lnTo>
                  <a:lnTo>
                    <a:pt x="442353" y="13970"/>
                  </a:lnTo>
                  <a:lnTo>
                    <a:pt x="443509" y="15240"/>
                  </a:lnTo>
                  <a:lnTo>
                    <a:pt x="462381" y="36830"/>
                  </a:lnTo>
                  <a:lnTo>
                    <a:pt x="481495" y="58420"/>
                  </a:lnTo>
                  <a:lnTo>
                    <a:pt x="500341" y="80010"/>
                  </a:lnTo>
                  <a:lnTo>
                    <a:pt x="511517" y="93345"/>
                  </a:lnTo>
                  <a:lnTo>
                    <a:pt x="518960" y="102870"/>
                  </a:lnTo>
                  <a:lnTo>
                    <a:pt x="518071" y="101600"/>
                  </a:lnTo>
                  <a:lnTo>
                    <a:pt x="524624" y="109220"/>
                  </a:lnTo>
                  <a:lnTo>
                    <a:pt x="524408" y="109220"/>
                  </a:lnTo>
                  <a:lnTo>
                    <a:pt x="537794" y="127000"/>
                  </a:lnTo>
                  <a:lnTo>
                    <a:pt x="564362" y="162560"/>
                  </a:lnTo>
                  <a:lnTo>
                    <a:pt x="584758" y="194310"/>
                  </a:lnTo>
                  <a:lnTo>
                    <a:pt x="587692" y="198907"/>
                  </a:lnTo>
                  <a:lnTo>
                    <a:pt x="588111" y="199390"/>
                  </a:lnTo>
                  <a:lnTo>
                    <a:pt x="588797" y="200660"/>
                  </a:lnTo>
                  <a:lnTo>
                    <a:pt x="589610" y="201930"/>
                  </a:lnTo>
                  <a:lnTo>
                    <a:pt x="593521" y="208788"/>
                  </a:lnTo>
                  <a:lnTo>
                    <a:pt x="590829" y="204381"/>
                  </a:lnTo>
                  <a:lnTo>
                    <a:pt x="591566" y="205740"/>
                  </a:lnTo>
                  <a:lnTo>
                    <a:pt x="593839" y="209346"/>
                  </a:lnTo>
                  <a:lnTo>
                    <a:pt x="596138" y="213360"/>
                  </a:lnTo>
                  <a:lnTo>
                    <a:pt x="598004" y="216573"/>
                  </a:lnTo>
                  <a:lnTo>
                    <a:pt x="596988" y="214630"/>
                  </a:lnTo>
                  <a:lnTo>
                    <a:pt x="595769" y="212483"/>
                  </a:lnTo>
                  <a:lnTo>
                    <a:pt x="594410" y="210235"/>
                  </a:lnTo>
                  <a:lnTo>
                    <a:pt x="595287" y="211645"/>
                  </a:lnTo>
                  <a:lnTo>
                    <a:pt x="592658" y="207010"/>
                  </a:lnTo>
                  <a:lnTo>
                    <a:pt x="588962" y="200660"/>
                  </a:lnTo>
                  <a:lnTo>
                    <a:pt x="583425" y="191770"/>
                  </a:lnTo>
                  <a:lnTo>
                    <a:pt x="575081" y="177800"/>
                  </a:lnTo>
                  <a:lnTo>
                    <a:pt x="570217" y="170180"/>
                  </a:lnTo>
                  <a:lnTo>
                    <a:pt x="560057" y="154940"/>
                  </a:lnTo>
                  <a:lnTo>
                    <a:pt x="560184" y="154940"/>
                  </a:lnTo>
                  <a:lnTo>
                    <a:pt x="549186" y="138430"/>
                  </a:lnTo>
                  <a:lnTo>
                    <a:pt x="539534" y="125730"/>
                  </a:lnTo>
                  <a:lnTo>
                    <a:pt x="529971" y="111760"/>
                  </a:lnTo>
                  <a:lnTo>
                    <a:pt x="521169" y="100330"/>
                  </a:lnTo>
                  <a:lnTo>
                    <a:pt x="519214" y="97790"/>
                  </a:lnTo>
                  <a:lnTo>
                    <a:pt x="520954" y="100330"/>
                  </a:lnTo>
                  <a:lnTo>
                    <a:pt x="512292" y="88900"/>
                  </a:lnTo>
                  <a:lnTo>
                    <a:pt x="494017" y="64770"/>
                  </a:lnTo>
                  <a:lnTo>
                    <a:pt x="496938" y="68580"/>
                  </a:lnTo>
                  <a:lnTo>
                    <a:pt x="499427" y="71120"/>
                  </a:lnTo>
                  <a:lnTo>
                    <a:pt x="494436" y="64770"/>
                  </a:lnTo>
                  <a:lnTo>
                    <a:pt x="464502" y="26670"/>
                  </a:lnTo>
                  <a:lnTo>
                    <a:pt x="455930" y="16510"/>
                  </a:lnTo>
                  <a:lnTo>
                    <a:pt x="453377" y="12700"/>
                  </a:lnTo>
                  <a:lnTo>
                    <a:pt x="451675" y="10160"/>
                  </a:lnTo>
                  <a:lnTo>
                    <a:pt x="448957" y="7620"/>
                  </a:lnTo>
                  <a:lnTo>
                    <a:pt x="445630" y="2540"/>
                  </a:lnTo>
                  <a:lnTo>
                    <a:pt x="443788" y="1270"/>
                  </a:lnTo>
                  <a:lnTo>
                    <a:pt x="442391" y="0"/>
                  </a:lnTo>
                  <a:lnTo>
                    <a:pt x="441706" y="0"/>
                  </a:lnTo>
                  <a:lnTo>
                    <a:pt x="437540" y="2540"/>
                  </a:lnTo>
                  <a:lnTo>
                    <a:pt x="431660" y="6350"/>
                  </a:lnTo>
                  <a:lnTo>
                    <a:pt x="423532" y="12700"/>
                  </a:lnTo>
                  <a:lnTo>
                    <a:pt x="384454" y="39370"/>
                  </a:lnTo>
                  <a:lnTo>
                    <a:pt x="361873" y="55880"/>
                  </a:lnTo>
                  <a:lnTo>
                    <a:pt x="337959" y="73660"/>
                  </a:lnTo>
                  <a:lnTo>
                    <a:pt x="313245" y="91440"/>
                  </a:lnTo>
                  <a:lnTo>
                    <a:pt x="239623" y="149860"/>
                  </a:lnTo>
                  <a:lnTo>
                    <a:pt x="196418" y="189230"/>
                  </a:lnTo>
                  <a:lnTo>
                    <a:pt x="161607" y="223520"/>
                  </a:lnTo>
                  <a:lnTo>
                    <a:pt x="138201" y="250190"/>
                  </a:lnTo>
                  <a:lnTo>
                    <a:pt x="139852" y="247650"/>
                  </a:lnTo>
                  <a:lnTo>
                    <a:pt x="111544" y="283210"/>
                  </a:lnTo>
                  <a:lnTo>
                    <a:pt x="81114" y="326390"/>
                  </a:lnTo>
                  <a:lnTo>
                    <a:pt x="52146" y="378460"/>
                  </a:lnTo>
                  <a:lnTo>
                    <a:pt x="27851" y="436880"/>
                  </a:lnTo>
                  <a:lnTo>
                    <a:pt x="10985" y="496570"/>
                  </a:lnTo>
                  <a:lnTo>
                    <a:pt x="1981" y="557530"/>
                  </a:lnTo>
                  <a:lnTo>
                    <a:pt x="0" y="612140"/>
                  </a:lnTo>
                  <a:lnTo>
                    <a:pt x="1054" y="637540"/>
                  </a:lnTo>
                  <a:lnTo>
                    <a:pt x="3022" y="660400"/>
                  </a:lnTo>
                  <a:lnTo>
                    <a:pt x="3238" y="666750"/>
                  </a:lnTo>
                  <a:lnTo>
                    <a:pt x="3708" y="674370"/>
                  </a:lnTo>
                  <a:lnTo>
                    <a:pt x="4368" y="681990"/>
                  </a:lnTo>
                  <a:lnTo>
                    <a:pt x="5168" y="689610"/>
                  </a:lnTo>
                  <a:lnTo>
                    <a:pt x="10109" y="720090"/>
                  </a:lnTo>
                  <a:lnTo>
                    <a:pt x="9017" y="709930"/>
                  </a:lnTo>
                  <a:lnTo>
                    <a:pt x="10833" y="712470"/>
                  </a:lnTo>
                  <a:lnTo>
                    <a:pt x="20751" y="750570"/>
                  </a:lnTo>
                  <a:lnTo>
                    <a:pt x="22148" y="754380"/>
                  </a:lnTo>
                  <a:lnTo>
                    <a:pt x="25031" y="762000"/>
                  </a:lnTo>
                  <a:lnTo>
                    <a:pt x="30213" y="778510"/>
                  </a:lnTo>
                  <a:lnTo>
                    <a:pt x="32829" y="784860"/>
                  </a:lnTo>
                  <a:lnTo>
                    <a:pt x="39141" y="801370"/>
                  </a:lnTo>
                  <a:lnTo>
                    <a:pt x="43268" y="811530"/>
                  </a:lnTo>
                  <a:lnTo>
                    <a:pt x="47802" y="821690"/>
                  </a:lnTo>
                  <a:lnTo>
                    <a:pt x="50330" y="828040"/>
                  </a:lnTo>
                  <a:lnTo>
                    <a:pt x="51308" y="830580"/>
                  </a:lnTo>
                  <a:lnTo>
                    <a:pt x="53187" y="834390"/>
                  </a:lnTo>
                  <a:lnTo>
                    <a:pt x="54622" y="836930"/>
                  </a:lnTo>
                  <a:lnTo>
                    <a:pt x="59309" y="845820"/>
                  </a:lnTo>
                  <a:lnTo>
                    <a:pt x="64109" y="855980"/>
                  </a:lnTo>
                  <a:lnTo>
                    <a:pt x="69062" y="866140"/>
                  </a:lnTo>
                  <a:lnTo>
                    <a:pt x="74231" y="876300"/>
                  </a:lnTo>
                  <a:lnTo>
                    <a:pt x="82169" y="875030"/>
                  </a:lnTo>
                  <a:lnTo>
                    <a:pt x="90195" y="875030"/>
                  </a:lnTo>
                  <a:lnTo>
                    <a:pt x="98285" y="873760"/>
                  </a:lnTo>
                  <a:lnTo>
                    <a:pt x="111721" y="873760"/>
                  </a:lnTo>
                  <a:lnTo>
                    <a:pt x="117716" y="872490"/>
                  </a:lnTo>
                  <a:lnTo>
                    <a:pt x="140081" y="872490"/>
                  </a:lnTo>
                  <a:lnTo>
                    <a:pt x="149059" y="873760"/>
                  </a:lnTo>
                  <a:lnTo>
                    <a:pt x="158127" y="873760"/>
                  </a:lnTo>
                  <a:lnTo>
                    <a:pt x="167246" y="875030"/>
                  </a:lnTo>
                  <a:lnTo>
                    <a:pt x="185534" y="876300"/>
                  </a:lnTo>
                  <a:lnTo>
                    <a:pt x="203695" y="878840"/>
                  </a:lnTo>
                  <a:lnTo>
                    <a:pt x="221551" y="882650"/>
                  </a:lnTo>
                  <a:lnTo>
                    <a:pt x="238874" y="887730"/>
                  </a:lnTo>
                  <a:lnTo>
                    <a:pt x="247307" y="889000"/>
                  </a:lnTo>
                  <a:lnTo>
                    <a:pt x="255384" y="891540"/>
                  </a:lnTo>
                  <a:lnTo>
                    <a:pt x="265455" y="895350"/>
                  </a:lnTo>
                  <a:lnTo>
                    <a:pt x="283387" y="900430"/>
                  </a:lnTo>
                  <a:lnTo>
                    <a:pt x="286816" y="900430"/>
                  </a:lnTo>
                  <a:lnTo>
                    <a:pt x="306666" y="891540"/>
                  </a:lnTo>
                  <a:lnTo>
                    <a:pt x="308737" y="890270"/>
                  </a:lnTo>
                  <a:lnTo>
                    <a:pt x="311137" y="889000"/>
                  </a:lnTo>
                  <a:lnTo>
                    <a:pt x="312686" y="889000"/>
                  </a:lnTo>
                  <a:lnTo>
                    <a:pt x="322897" y="882650"/>
                  </a:lnTo>
                  <a:lnTo>
                    <a:pt x="341896" y="872490"/>
                  </a:lnTo>
                  <a:lnTo>
                    <a:pt x="363283" y="861060"/>
                  </a:lnTo>
                  <a:lnTo>
                    <a:pt x="382993" y="848360"/>
                  </a:lnTo>
                  <a:lnTo>
                    <a:pt x="410222" y="831850"/>
                  </a:lnTo>
                  <a:lnTo>
                    <a:pt x="424751" y="822960"/>
                  </a:lnTo>
                  <a:lnTo>
                    <a:pt x="443738" y="808990"/>
                  </a:lnTo>
                  <a:lnTo>
                    <a:pt x="441515" y="811530"/>
                  </a:lnTo>
                  <a:lnTo>
                    <a:pt x="456234" y="800100"/>
                  </a:lnTo>
                  <a:lnTo>
                    <a:pt x="457987" y="798830"/>
                  </a:lnTo>
                  <a:lnTo>
                    <a:pt x="468515" y="791210"/>
                  </a:lnTo>
                  <a:lnTo>
                    <a:pt x="479044" y="783590"/>
                  </a:lnTo>
                  <a:lnTo>
                    <a:pt x="535533" y="735330"/>
                  </a:lnTo>
                  <a:lnTo>
                    <a:pt x="574865" y="692150"/>
                  </a:lnTo>
                  <a:lnTo>
                    <a:pt x="602869" y="654050"/>
                  </a:lnTo>
                  <a:lnTo>
                    <a:pt x="609015" y="645160"/>
                  </a:lnTo>
                  <a:lnTo>
                    <a:pt x="613397" y="637540"/>
                  </a:lnTo>
                  <a:lnTo>
                    <a:pt x="610730" y="642620"/>
                  </a:lnTo>
                  <a:lnTo>
                    <a:pt x="613613" y="637540"/>
                  </a:lnTo>
                  <a:lnTo>
                    <a:pt x="625170" y="617220"/>
                  </a:lnTo>
                  <a:lnTo>
                    <a:pt x="635304" y="596900"/>
                  </a:lnTo>
                  <a:lnTo>
                    <a:pt x="635939" y="595630"/>
                  </a:lnTo>
                  <a:lnTo>
                    <a:pt x="634936" y="596900"/>
                  </a:lnTo>
                  <a:lnTo>
                    <a:pt x="637222" y="591820"/>
                  </a:lnTo>
                  <a:lnTo>
                    <a:pt x="640092" y="584200"/>
                  </a:lnTo>
                  <a:lnTo>
                    <a:pt x="642683" y="577850"/>
                  </a:lnTo>
                  <a:lnTo>
                    <a:pt x="646239" y="568960"/>
                  </a:lnTo>
                  <a:lnTo>
                    <a:pt x="647712" y="563880"/>
                  </a:lnTo>
                  <a:lnTo>
                    <a:pt x="652259" y="549910"/>
                  </a:lnTo>
                  <a:lnTo>
                    <a:pt x="657085" y="530860"/>
                  </a:lnTo>
                  <a:lnTo>
                    <a:pt x="661314" y="510540"/>
                  </a:lnTo>
                  <a:lnTo>
                    <a:pt x="664070" y="490220"/>
                  </a:lnTo>
                  <a:lnTo>
                    <a:pt x="664133" y="491490"/>
                  </a:lnTo>
                  <a:lnTo>
                    <a:pt x="664260" y="490220"/>
                  </a:lnTo>
                  <a:lnTo>
                    <a:pt x="665010" y="482600"/>
                  </a:lnTo>
                  <a:lnTo>
                    <a:pt x="665670" y="472440"/>
                  </a:lnTo>
                  <a:lnTo>
                    <a:pt x="666064" y="46228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sp>
          <p:nvSpPr>
            <p:cNvPr id="26" name="object 42">
              <a:extLst>
                <a:ext uri="{FF2B5EF4-FFF2-40B4-BE49-F238E27FC236}">
                  <a16:creationId xmlns:a16="http://schemas.microsoft.com/office/drawing/2014/main" id="{41FB2395-6571-8A49-BF89-79E7EDDCD0AC}"/>
                </a:ext>
              </a:extLst>
            </p:cNvPr>
            <p:cNvSpPr/>
            <p:nvPr/>
          </p:nvSpPr>
          <p:spPr>
            <a:xfrm>
              <a:off x="6322936" y="4998412"/>
              <a:ext cx="708660" cy="897255"/>
            </a:xfrm>
            <a:custGeom>
              <a:avLst/>
              <a:gdLst/>
              <a:ahLst/>
              <a:cxnLst/>
              <a:rect l="l" t="t" r="r" b="b"/>
              <a:pathLst>
                <a:path w="708659" h="897254">
                  <a:moveTo>
                    <a:pt x="375169" y="0"/>
                  </a:moveTo>
                  <a:lnTo>
                    <a:pt x="125754" y="429120"/>
                  </a:lnTo>
                  <a:lnTo>
                    <a:pt x="9663" y="284213"/>
                  </a:lnTo>
                  <a:lnTo>
                    <a:pt x="2736" y="331400"/>
                  </a:lnTo>
                  <a:lnTo>
                    <a:pt x="0" y="378906"/>
                  </a:lnTo>
                  <a:lnTo>
                    <a:pt x="1324" y="426448"/>
                  </a:lnTo>
                  <a:lnTo>
                    <a:pt x="6581" y="473744"/>
                  </a:lnTo>
                  <a:lnTo>
                    <a:pt x="15640" y="520512"/>
                  </a:lnTo>
                  <a:lnTo>
                    <a:pt x="28373" y="566470"/>
                  </a:lnTo>
                  <a:lnTo>
                    <a:pt x="44651" y="611336"/>
                  </a:lnTo>
                  <a:lnTo>
                    <a:pt x="64343" y="654827"/>
                  </a:lnTo>
                  <a:lnTo>
                    <a:pt x="87321" y="696662"/>
                  </a:lnTo>
                  <a:lnTo>
                    <a:pt x="113456" y="736559"/>
                  </a:lnTo>
                  <a:lnTo>
                    <a:pt x="142618" y="774234"/>
                  </a:lnTo>
                  <a:lnTo>
                    <a:pt x="174678" y="809408"/>
                  </a:lnTo>
                  <a:lnTo>
                    <a:pt x="209507" y="841796"/>
                  </a:lnTo>
                  <a:lnTo>
                    <a:pt x="246976" y="871117"/>
                  </a:lnTo>
                  <a:lnTo>
                    <a:pt x="286955" y="897089"/>
                  </a:lnTo>
                  <a:lnTo>
                    <a:pt x="321081" y="888555"/>
                  </a:lnTo>
                  <a:lnTo>
                    <a:pt x="356136" y="885212"/>
                  </a:lnTo>
                  <a:lnTo>
                    <a:pt x="391266" y="887131"/>
                  </a:lnTo>
                  <a:lnTo>
                    <a:pt x="425613" y="894384"/>
                  </a:lnTo>
                  <a:lnTo>
                    <a:pt x="467679" y="867081"/>
                  </a:lnTo>
                  <a:lnTo>
                    <a:pt x="507393" y="836361"/>
                  </a:lnTo>
                  <a:lnTo>
                    <a:pt x="544450" y="802488"/>
                  </a:lnTo>
                  <a:lnTo>
                    <a:pt x="578542" y="765728"/>
                  </a:lnTo>
                  <a:lnTo>
                    <a:pt x="609365" y="726346"/>
                  </a:lnTo>
                  <a:lnTo>
                    <a:pt x="636611" y="684606"/>
                  </a:lnTo>
                  <a:lnTo>
                    <a:pt x="659974" y="640774"/>
                  </a:lnTo>
                  <a:lnTo>
                    <a:pt x="679149" y="595115"/>
                  </a:lnTo>
                  <a:lnTo>
                    <a:pt x="693829" y="547893"/>
                  </a:lnTo>
                  <a:lnTo>
                    <a:pt x="703709" y="499373"/>
                  </a:lnTo>
                  <a:lnTo>
                    <a:pt x="708480" y="449821"/>
                  </a:lnTo>
                  <a:lnTo>
                    <a:pt x="707861" y="402994"/>
                  </a:lnTo>
                  <a:lnTo>
                    <a:pt x="702119" y="356493"/>
                  </a:lnTo>
                  <a:lnTo>
                    <a:pt x="691514" y="310784"/>
                  </a:lnTo>
                  <a:lnTo>
                    <a:pt x="676306" y="266334"/>
                  </a:lnTo>
                  <a:lnTo>
                    <a:pt x="656755" y="223611"/>
                  </a:lnTo>
                  <a:lnTo>
                    <a:pt x="633121" y="183080"/>
                  </a:lnTo>
                  <a:lnTo>
                    <a:pt x="605663" y="145210"/>
                  </a:lnTo>
                  <a:lnTo>
                    <a:pt x="574641" y="110467"/>
                  </a:lnTo>
                  <a:lnTo>
                    <a:pt x="540316" y="79318"/>
                  </a:lnTo>
                  <a:lnTo>
                    <a:pt x="502946" y="52229"/>
                  </a:lnTo>
                  <a:lnTo>
                    <a:pt x="462792" y="29669"/>
                  </a:lnTo>
                  <a:lnTo>
                    <a:pt x="420113" y="12103"/>
                  </a:lnTo>
                  <a:lnTo>
                    <a:pt x="375169"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7" name="object 43">
              <a:extLst>
                <a:ext uri="{FF2B5EF4-FFF2-40B4-BE49-F238E27FC236}">
                  <a16:creationId xmlns:a16="http://schemas.microsoft.com/office/drawing/2014/main" id="{E85B761A-A3E8-4C47-8E2B-3CBFFBEFD79F}"/>
                </a:ext>
              </a:extLst>
            </p:cNvPr>
            <p:cNvSpPr/>
            <p:nvPr/>
          </p:nvSpPr>
          <p:spPr>
            <a:xfrm>
              <a:off x="6288595" y="4999240"/>
              <a:ext cx="768985" cy="934719"/>
            </a:xfrm>
            <a:custGeom>
              <a:avLst/>
              <a:gdLst/>
              <a:ahLst/>
              <a:cxnLst/>
              <a:rect l="l" t="t" r="r" b="b"/>
              <a:pathLst>
                <a:path w="768984" h="934720">
                  <a:moveTo>
                    <a:pt x="64211" y="405130"/>
                  </a:moveTo>
                  <a:lnTo>
                    <a:pt x="63550" y="404190"/>
                  </a:lnTo>
                  <a:lnTo>
                    <a:pt x="63677" y="407670"/>
                  </a:lnTo>
                  <a:lnTo>
                    <a:pt x="64211" y="405130"/>
                  </a:lnTo>
                  <a:close/>
                </a:path>
                <a:path w="768984" h="934720">
                  <a:moveTo>
                    <a:pt x="229755" y="346710"/>
                  </a:moveTo>
                  <a:lnTo>
                    <a:pt x="228866" y="348322"/>
                  </a:lnTo>
                  <a:lnTo>
                    <a:pt x="228638" y="349504"/>
                  </a:lnTo>
                  <a:lnTo>
                    <a:pt x="229755" y="346710"/>
                  </a:lnTo>
                  <a:close/>
                </a:path>
                <a:path w="768984" h="934720">
                  <a:moveTo>
                    <a:pt x="234226" y="341630"/>
                  </a:moveTo>
                  <a:lnTo>
                    <a:pt x="234073" y="340360"/>
                  </a:lnTo>
                  <a:lnTo>
                    <a:pt x="228447" y="350520"/>
                  </a:lnTo>
                  <a:lnTo>
                    <a:pt x="228638" y="349504"/>
                  </a:lnTo>
                  <a:lnTo>
                    <a:pt x="227215" y="353060"/>
                  </a:lnTo>
                  <a:lnTo>
                    <a:pt x="225894" y="356870"/>
                  </a:lnTo>
                  <a:lnTo>
                    <a:pt x="228815" y="350520"/>
                  </a:lnTo>
                  <a:lnTo>
                    <a:pt x="229984" y="347980"/>
                  </a:lnTo>
                  <a:lnTo>
                    <a:pt x="234226" y="341630"/>
                  </a:lnTo>
                  <a:close/>
                </a:path>
                <a:path w="768984" h="934720">
                  <a:moveTo>
                    <a:pt x="328803" y="848360"/>
                  </a:moveTo>
                  <a:lnTo>
                    <a:pt x="328726" y="847090"/>
                  </a:lnTo>
                  <a:lnTo>
                    <a:pt x="328688" y="848360"/>
                  </a:lnTo>
                  <a:close/>
                </a:path>
                <a:path w="768984" h="934720">
                  <a:moveTo>
                    <a:pt x="380669" y="41084"/>
                  </a:moveTo>
                  <a:lnTo>
                    <a:pt x="379183" y="43180"/>
                  </a:lnTo>
                  <a:lnTo>
                    <a:pt x="378752" y="44005"/>
                  </a:lnTo>
                  <a:lnTo>
                    <a:pt x="380669" y="41084"/>
                  </a:lnTo>
                  <a:close/>
                </a:path>
                <a:path w="768984" h="934720">
                  <a:moveTo>
                    <a:pt x="415417" y="1435"/>
                  </a:moveTo>
                  <a:lnTo>
                    <a:pt x="411289" y="0"/>
                  </a:lnTo>
                  <a:lnTo>
                    <a:pt x="409511" y="0"/>
                  </a:lnTo>
                  <a:lnTo>
                    <a:pt x="414439" y="1270"/>
                  </a:lnTo>
                  <a:lnTo>
                    <a:pt x="415417" y="1435"/>
                  </a:lnTo>
                  <a:close/>
                </a:path>
                <a:path w="768984" h="934720">
                  <a:moveTo>
                    <a:pt x="458406" y="17894"/>
                  </a:moveTo>
                  <a:lnTo>
                    <a:pt x="453174" y="15240"/>
                  </a:lnTo>
                  <a:lnTo>
                    <a:pt x="458063" y="17780"/>
                  </a:lnTo>
                  <a:lnTo>
                    <a:pt x="458406" y="17894"/>
                  </a:lnTo>
                  <a:close/>
                </a:path>
                <a:path w="768984" h="934720">
                  <a:moveTo>
                    <a:pt x="768883" y="449580"/>
                  </a:moveTo>
                  <a:lnTo>
                    <a:pt x="768032" y="415290"/>
                  </a:lnTo>
                  <a:lnTo>
                    <a:pt x="767118" y="403860"/>
                  </a:lnTo>
                  <a:lnTo>
                    <a:pt x="765898" y="392430"/>
                  </a:lnTo>
                  <a:lnTo>
                    <a:pt x="764832" y="383540"/>
                  </a:lnTo>
                  <a:lnTo>
                    <a:pt x="764679" y="382270"/>
                  </a:lnTo>
                  <a:lnTo>
                    <a:pt x="763498" y="373380"/>
                  </a:lnTo>
                  <a:lnTo>
                    <a:pt x="761834" y="363220"/>
                  </a:lnTo>
                  <a:lnTo>
                    <a:pt x="756259" y="337820"/>
                  </a:lnTo>
                  <a:lnTo>
                    <a:pt x="754672" y="330200"/>
                  </a:lnTo>
                  <a:lnTo>
                    <a:pt x="752767" y="325120"/>
                  </a:lnTo>
                  <a:lnTo>
                    <a:pt x="754189" y="330200"/>
                  </a:lnTo>
                  <a:lnTo>
                    <a:pt x="747649" y="309880"/>
                  </a:lnTo>
                  <a:lnTo>
                    <a:pt x="744270" y="297180"/>
                  </a:lnTo>
                  <a:lnTo>
                    <a:pt x="743242" y="293370"/>
                  </a:lnTo>
                  <a:lnTo>
                    <a:pt x="741159" y="285750"/>
                  </a:lnTo>
                  <a:lnTo>
                    <a:pt x="735850" y="271780"/>
                  </a:lnTo>
                  <a:lnTo>
                    <a:pt x="735368" y="270510"/>
                  </a:lnTo>
                  <a:lnTo>
                    <a:pt x="735241" y="271780"/>
                  </a:lnTo>
                  <a:lnTo>
                    <a:pt x="731913" y="265430"/>
                  </a:lnTo>
                  <a:lnTo>
                    <a:pt x="728078" y="257810"/>
                  </a:lnTo>
                  <a:lnTo>
                    <a:pt x="716381" y="234950"/>
                  </a:lnTo>
                  <a:lnTo>
                    <a:pt x="715733" y="233680"/>
                  </a:lnTo>
                  <a:lnTo>
                    <a:pt x="716280" y="234950"/>
                  </a:lnTo>
                  <a:lnTo>
                    <a:pt x="707847" y="218440"/>
                  </a:lnTo>
                  <a:lnTo>
                    <a:pt x="695439" y="199390"/>
                  </a:lnTo>
                  <a:lnTo>
                    <a:pt x="681050" y="177800"/>
                  </a:lnTo>
                  <a:lnTo>
                    <a:pt x="666635" y="158750"/>
                  </a:lnTo>
                  <a:lnTo>
                    <a:pt x="667931" y="158750"/>
                  </a:lnTo>
                  <a:lnTo>
                    <a:pt x="661187" y="151130"/>
                  </a:lnTo>
                  <a:lnTo>
                    <a:pt x="653415" y="142240"/>
                  </a:lnTo>
                  <a:lnTo>
                    <a:pt x="644982" y="132080"/>
                  </a:lnTo>
                  <a:lnTo>
                    <a:pt x="636219" y="121920"/>
                  </a:lnTo>
                  <a:lnTo>
                    <a:pt x="627164" y="113030"/>
                  </a:lnTo>
                  <a:lnTo>
                    <a:pt x="618858" y="105410"/>
                  </a:lnTo>
                  <a:lnTo>
                    <a:pt x="611505" y="97790"/>
                  </a:lnTo>
                  <a:lnTo>
                    <a:pt x="599135" y="87630"/>
                  </a:lnTo>
                  <a:lnTo>
                    <a:pt x="592670" y="82550"/>
                  </a:lnTo>
                  <a:lnTo>
                    <a:pt x="585800" y="76200"/>
                  </a:lnTo>
                  <a:lnTo>
                    <a:pt x="578383" y="71120"/>
                  </a:lnTo>
                  <a:lnTo>
                    <a:pt x="570433" y="64770"/>
                  </a:lnTo>
                  <a:lnTo>
                    <a:pt x="562317" y="59690"/>
                  </a:lnTo>
                  <a:lnTo>
                    <a:pt x="526427" y="38100"/>
                  </a:lnTo>
                  <a:lnTo>
                    <a:pt x="477494" y="16510"/>
                  </a:lnTo>
                  <a:lnTo>
                    <a:pt x="467550" y="13970"/>
                  </a:lnTo>
                  <a:lnTo>
                    <a:pt x="459155" y="10160"/>
                  </a:lnTo>
                  <a:lnTo>
                    <a:pt x="450735" y="7620"/>
                  </a:lnTo>
                  <a:lnTo>
                    <a:pt x="442214" y="6350"/>
                  </a:lnTo>
                  <a:lnTo>
                    <a:pt x="433539" y="3810"/>
                  </a:lnTo>
                  <a:lnTo>
                    <a:pt x="428472" y="3810"/>
                  </a:lnTo>
                  <a:lnTo>
                    <a:pt x="415417" y="1435"/>
                  </a:lnTo>
                  <a:lnTo>
                    <a:pt x="422148" y="3810"/>
                  </a:lnTo>
                  <a:lnTo>
                    <a:pt x="442188" y="10160"/>
                  </a:lnTo>
                  <a:lnTo>
                    <a:pt x="441083" y="10160"/>
                  </a:lnTo>
                  <a:lnTo>
                    <a:pt x="445604" y="11430"/>
                  </a:lnTo>
                  <a:lnTo>
                    <a:pt x="449808" y="13970"/>
                  </a:lnTo>
                  <a:lnTo>
                    <a:pt x="454113" y="15240"/>
                  </a:lnTo>
                  <a:lnTo>
                    <a:pt x="461149" y="18808"/>
                  </a:lnTo>
                  <a:lnTo>
                    <a:pt x="458406" y="17894"/>
                  </a:lnTo>
                  <a:lnTo>
                    <a:pt x="465670" y="21590"/>
                  </a:lnTo>
                  <a:lnTo>
                    <a:pt x="470954" y="24130"/>
                  </a:lnTo>
                  <a:lnTo>
                    <a:pt x="474002" y="25400"/>
                  </a:lnTo>
                  <a:lnTo>
                    <a:pt x="468757" y="22860"/>
                  </a:lnTo>
                  <a:lnTo>
                    <a:pt x="466382" y="21590"/>
                  </a:lnTo>
                  <a:lnTo>
                    <a:pt x="467525" y="21932"/>
                  </a:lnTo>
                  <a:lnTo>
                    <a:pt x="474814" y="25400"/>
                  </a:lnTo>
                  <a:lnTo>
                    <a:pt x="475526" y="25400"/>
                  </a:lnTo>
                  <a:lnTo>
                    <a:pt x="469836" y="22644"/>
                  </a:lnTo>
                  <a:lnTo>
                    <a:pt x="470509" y="22860"/>
                  </a:lnTo>
                  <a:lnTo>
                    <a:pt x="480631" y="27940"/>
                  </a:lnTo>
                  <a:lnTo>
                    <a:pt x="495515" y="35560"/>
                  </a:lnTo>
                  <a:lnTo>
                    <a:pt x="502196" y="40640"/>
                  </a:lnTo>
                  <a:lnTo>
                    <a:pt x="503669" y="40640"/>
                  </a:lnTo>
                  <a:lnTo>
                    <a:pt x="505561" y="41910"/>
                  </a:lnTo>
                  <a:lnTo>
                    <a:pt x="513461" y="46990"/>
                  </a:lnTo>
                  <a:lnTo>
                    <a:pt x="555167" y="78740"/>
                  </a:lnTo>
                  <a:lnTo>
                    <a:pt x="592162" y="114300"/>
                  </a:lnTo>
                  <a:lnTo>
                    <a:pt x="624408" y="154940"/>
                  </a:lnTo>
                  <a:lnTo>
                    <a:pt x="651852" y="198120"/>
                  </a:lnTo>
                  <a:lnTo>
                    <a:pt x="674484" y="243840"/>
                  </a:lnTo>
                  <a:lnTo>
                    <a:pt x="692251" y="290830"/>
                  </a:lnTo>
                  <a:lnTo>
                    <a:pt x="692543" y="293370"/>
                  </a:lnTo>
                  <a:lnTo>
                    <a:pt x="691756" y="290830"/>
                  </a:lnTo>
                  <a:lnTo>
                    <a:pt x="690689" y="288290"/>
                  </a:lnTo>
                  <a:lnTo>
                    <a:pt x="692975" y="295910"/>
                  </a:lnTo>
                  <a:lnTo>
                    <a:pt x="695604" y="302260"/>
                  </a:lnTo>
                  <a:lnTo>
                    <a:pt x="697445" y="309880"/>
                  </a:lnTo>
                  <a:lnTo>
                    <a:pt x="704659" y="341630"/>
                  </a:lnTo>
                  <a:lnTo>
                    <a:pt x="706348" y="351790"/>
                  </a:lnTo>
                  <a:lnTo>
                    <a:pt x="707821" y="361950"/>
                  </a:lnTo>
                  <a:lnTo>
                    <a:pt x="709472" y="372110"/>
                  </a:lnTo>
                  <a:lnTo>
                    <a:pt x="710222" y="379730"/>
                  </a:lnTo>
                  <a:lnTo>
                    <a:pt x="709142" y="382270"/>
                  </a:lnTo>
                  <a:lnTo>
                    <a:pt x="708901" y="384810"/>
                  </a:lnTo>
                  <a:lnTo>
                    <a:pt x="709091" y="383540"/>
                  </a:lnTo>
                  <a:lnTo>
                    <a:pt x="710666" y="406400"/>
                  </a:lnTo>
                  <a:lnTo>
                    <a:pt x="711479" y="412750"/>
                  </a:lnTo>
                  <a:lnTo>
                    <a:pt x="710717" y="421640"/>
                  </a:lnTo>
                  <a:lnTo>
                    <a:pt x="710577" y="430530"/>
                  </a:lnTo>
                  <a:lnTo>
                    <a:pt x="710171" y="444500"/>
                  </a:lnTo>
                  <a:lnTo>
                    <a:pt x="709726" y="452120"/>
                  </a:lnTo>
                  <a:lnTo>
                    <a:pt x="708888" y="458470"/>
                  </a:lnTo>
                  <a:lnTo>
                    <a:pt x="707275" y="473710"/>
                  </a:lnTo>
                  <a:lnTo>
                    <a:pt x="705091" y="487680"/>
                  </a:lnTo>
                  <a:lnTo>
                    <a:pt x="702678" y="500380"/>
                  </a:lnTo>
                  <a:lnTo>
                    <a:pt x="700354" y="513080"/>
                  </a:lnTo>
                  <a:lnTo>
                    <a:pt x="693661" y="537210"/>
                  </a:lnTo>
                  <a:lnTo>
                    <a:pt x="695566" y="539750"/>
                  </a:lnTo>
                  <a:lnTo>
                    <a:pt x="690727" y="553720"/>
                  </a:lnTo>
                  <a:lnTo>
                    <a:pt x="688441" y="557530"/>
                  </a:lnTo>
                  <a:lnTo>
                    <a:pt x="686308" y="561340"/>
                  </a:lnTo>
                  <a:lnTo>
                    <a:pt x="681926" y="574040"/>
                  </a:lnTo>
                  <a:lnTo>
                    <a:pt x="680948" y="579120"/>
                  </a:lnTo>
                  <a:lnTo>
                    <a:pt x="678815" y="585470"/>
                  </a:lnTo>
                  <a:lnTo>
                    <a:pt x="675906" y="593090"/>
                  </a:lnTo>
                  <a:lnTo>
                    <a:pt x="672592" y="600710"/>
                  </a:lnTo>
                  <a:lnTo>
                    <a:pt x="668743" y="608330"/>
                  </a:lnTo>
                  <a:lnTo>
                    <a:pt x="665226" y="614680"/>
                  </a:lnTo>
                  <a:lnTo>
                    <a:pt x="662457" y="621030"/>
                  </a:lnTo>
                  <a:lnTo>
                    <a:pt x="660869" y="626110"/>
                  </a:lnTo>
                  <a:lnTo>
                    <a:pt x="660742" y="624840"/>
                  </a:lnTo>
                  <a:lnTo>
                    <a:pt x="659345" y="628650"/>
                  </a:lnTo>
                  <a:lnTo>
                    <a:pt x="655777" y="633730"/>
                  </a:lnTo>
                  <a:lnTo>
                    <a:pt x="653935" y="636270"/>
                  </a:lnTo>
                  <a:lnTo>
                    <a:pt x="653618" y="636270"/>
                  </a:lnTo>
                  <a:lnTo>
                    <a:pt x="653389" y="640080"/>
                  </a:lnTo>
                  <a:lnTo>
                    <a:pt x="647192" y="648970"/>
                  </a:lnTo>
                  <a:lnTo>
                    <a:pt x="643509" y="656590"/>
                  </a:lnTo>
                  <a:lnTo>
                    <a:pt x="642505" y="659130"/>
                  </a:lnTo>
                  <a:lnTo>
                    <a:pt x="645147" y="654050"/>
                  </a:lnTo>
                  <a:lnTo>
                    <a:pt x="646811" y="652780"/>
                  </a:lnTo>
                  <a:lnTo>
                    <a:pt x="644017" y="659130"/>
                  </a:lnTo>
                  <a:lnTo>
                    <a:pt x="640435" y="664210"/>
                  </a:lnTo>
                  <a:lnTo>
                    <a:pt x="637146" y="669290"/>
                  </a:lnTo>
                  <a:lnTo>
                    <a:pt x="632421" y="675640"/>
                  </a:lnTo>
                  <a:lnTo>
                    <a:pt x="630364" y="676910"/>
                  </a:lnTo>
                  <a:lnTo>
                    <a:pt x="634682" y="669290"/>
                  </a:lnTo>
                  <a:lnTo>
                    <a:pt x="631710" y="674370"/>
                  </a:lnTo>
                  <a:lnTo>
                    <a:pt x="628192" y="679450"/>
                  </a:lnTo>
                  <a:lnTo>
                    <a:pt x="624001" y="685800"/>
                  </a:lnTo>
                  <a:lnTo>
                    <a:pt x="607517" y="708660"/>
                  </a:lnTo>
                  <a:lnTo>
                    <a:pt x="603300" y="713740"/>
                  </a:lnTo>
                  <a:lnTo>
                    <a:pt x="598360" y="718820"/>
                  </a:lnTo>
                  <a:lnTo>
                    <a:pt x="593420" y="725170"/>
                  </a:lnTo>
                  <a:lnTo>
                    <a:pt x="559193" y="762000"/>
                  </a:lnTo>
                  <a:lnTo>
                    <a:pt x="518287" y="800100"/>
                  </a:lnTo>
                  <a:lnTo>
                    <a:pt x="507288" y="807720"/>
                  </a:lnTo>
                  <a:lnTo>
                    <a:pt x="485101" y="825500"/>
                  </a:lnTo>
                  <a:lnTo>
                    <a:pt x="470166" y="835660"/>
                  </a:lnTo>
                  <a:lnTo>
                    <a:pt x="466610" y="838200"/>
                  </a:lnTo>
                  <a:lnTo>
                    <a:pt x="456069" y="844550"/>
                  </a:lnTo>
                  <a:lnTo>
                    <a:pt x="452729" y="845820"/>
                  </a:lnTo>
                  <a:lnTo>
                    <a:pt x="448589" y="845820"/>
                  </a:lnTo>
                  <a:lnTo>
                    <a:pt x="439204" y="843280"/>
                  </a:lnTo>
                  <a:lnTo>
                    <a:pt x="434708" y="843280"/>
                  </a:lnTo>
                  <a:lnTo>
                    <a:pt x="417245" y="840740"/>
                  </a:lnTo>
                  <a:lnTo>
                    <a:pt x="372567" y="840740"/>
                  </a:lnTo>
                  <a:lnTo>
                    <a:pt x="381355" y="842010"/>
                  </a:lnTo>
                  <a:lnTo>
                    <a:pt x="403288" y="842010"/>
                  </a:lnTo>
                  <a:lnTo>
                    <a:pt x="411492" y="844550"/>
                  </a:lnTo>
                  <a:lnTo>
                    <a:pt x="382587" y="844550"/>
                  </a:lnTo>
                  <a:lnTo>
                    <a:pt x="376288" y="845820"/>
                  </a:lnTo>
                  <a:lnTo>
                    <a:pt x="372643" y="843280"/>
                  </a:lnTo>
                  <a:lnTo>
                    <a:pt x="351485" y="845820"/>
                  </a:lnTo>
                  <a:lnTo>
                    <a:pt x="346049" y="845820"/>
                  </a:lnTo>
                  <a:lnTo>
                    <a:pt x="335102" y="848360"/>
                  </a:lnTo>
                  <a:lnTo>
                    <a:pt x="328803" y="848360"/>
                  </a:lnTo>
                  <a:lnTo>
                    <a:pt x="328739" y="849630"/>
                  </a:lnTo>
                  <a:lnTo>
                    <a:pt x="328561" y="848360"/>
                  </a:lnTo>
                  <a:lnTo>
                    <a:pt x="327748" y="848360"/>
                  </a:lnTo>
                  <a:lnTo>
                    <a:pt x="320776" y="844550"/>
                  </a:lnTo>
                  <a:lnTo>
                    <a:pt x="318592" y="843280"/>
                  </a:lnTo>
                  <a:lnTo>
                    <a:pt x="312737" y="839470"/>
                  </a:lnTo>
                  <a:lnTo>
                    <a:pt x="311607" y="839470"/>
                  </a:lnTo>
                  <a:lnTo>
                    <a:pt x="309753" y="838200"/>
                  </a:lnTo>
                  <a:lnTo>
                    <a:pt x="306260" y="834390"/>
                  </a:lnTo>
                  <a:lnTo>
                    <a:pt x="299046" y="829310"/>
                  </a:lnTo>
                  <a:lnTo>
                    <a:pt x="286029" y="819150"/>
                  </a:lnTo>
                  <a:lnTo>
                    <a:pt x="268986" y="805180"/>
                  </a:lnTo>
                  <a:lnTo>
                    <a:pt x="255587" y="795020"/>
                  </a:lnTo>
                  <a:lnTo>
                    <a:pt x="244360" y="786130"/>
                  </a:lnTo>
                  <a:lnTo>
                    <a:pt x="242214" y="783590"/>
                  </a:lnTo>
                  <a:lnTo>
                    <a:pt x="241134" y="782320"/>
                  </a:lnTo>
                  <a:lnTo>
                    <a:pt x="238125" y="779780"/>
                  </a:lnTo>
                  <a:lnTo>
                    <a:pt x="235178" y="775970"/>
                  </a:lnTo>
                  <a:lnTo>
                    <a:pt x="237032" y="778510"/>
                  </a:lnTo>
                  <a:lnTo>
                    <a:pt x="241020" y="783590"/>
                  </a:lnTo>
                  <a:lnTo>
                    <a:pt x="234708" y="778510"/>
                  </a:lnTo>
                  <a:lnTo>
                    <a:pt x="232283" y="774700"/>
                  </a:lnTo>
                  <a:lnTo>
                    <a:pt x="220065" y="763270"/>
                  </a:lnTo>
                  <a:lnTo>
                    <a:pt x="216585" y="758190"/>
                  </a:lnTo>
                  <a:lnTo>
                    <a:pt x="203593" y="744220"/>
                  </a:lnTo>
                  <a:lnTo>
                    <a:pt x="200393" y="740410"/>
                  </a:lnTo>
                  <a:lnTo>
                    <a:pt x="198247" y="737870"/>
                  </a:lnTo>
                  <a:lnTo>
                    <a:pt x="197599" y="740410"/>
                  </a:lnTo>
                  <a:lnTo>
                    <a:pt x="194348" y="734060"/>
                  </a:lnTo>
                  <a:lnTo>
                    <a:pt x="189788" y="727710"/>
                  </a:lnTo>
                  <a:lnTo>
                    <a:pt x="187477" y="723900"/>
                  </a:lnTo>
                  <a:lnTo>
                    <a:pt x="190931" y="726440"/>
                  </a:lnTo>
                  <a:lnTo>
                    <a:pt x="188912" y="723900"/>
                  </a:lnTo>
                  <a:lnTo>
                    <a:pt x="185864" y="720090"/>
                  </a:lnTo>
                  <a:lnTo>
                    <a:pt x="185089" y="718820"/>
                  </a:lnTo>
                  <a:lnTo>
                    <a:pt x="181952" y="713740"/>
                  </a:lnTo>
                  <a:lnTo>
                    <a:pt x="177965" y="708660"/>
                  </a:lnTo>
                  <a:lnTo>
                    <a:pt x="183400" y="718820"/>
                  </a:lnTo>
                  <a:lnTo>
                    <a:pt x="177711" y="709930"/>
                  </a:lnTo>
                  <a:lnTo>
                    <a:pt x="172720" y="702310"/>
                  </a:lnTo>
                  <a:lnTo>
                    <a:pt x="164122" y="689610"/>
                  </a:lnTo>
                  <a:lnTo>
                    <a:pt x="160629" y="684530"/>
                  </a:lnTo>
                  <a:lnTo>
                    <a:pt x="157111" y="678180"/>
                  </a:lnTo>
                  <a:lnTo>
                    <a:pt x="156171" y="676910"/>
                  </a:lnTo>
                  <a:lnTo>
                    <a:pt x="153390" y="673100"/>
                  </a:lnTo>
                  <a:lnTo>
                    <a:pt x="149313" y="668020"/>
                  </a:lnTo>
                  <a:lnTo>
                    <a:pt x="153682" y="676910"/>
                  </a:lnTo>
                  <a:lnTo>
                    <a:pt x="149326" y="670560"/>
                  </a:lnTo>
                  <a:lnTo>
                    <a:pt x="145275" y="662940"/>
                  </a:lnTo>
                  <a:lnTo>
                    <a:pt x="142214" y="657860"/>
                  </a:lnTo>
                  <a:lnTo>
                    <a:pt x="139192" y="652780"/>
                  </a:lnTo>
                  <a:lnTo>
                    <a:pt x="137693" y="647700"/>
                  </a:lnTo>
                  <a:lnTo>
                    <a:pt x="137337" y="643890"/>
                  </a:lnTo>
                  <a:lnTo>
                    <a:pt x="140233" y="648970"/>
                  </a:lnTo>
                  <a:lnTo>
                    <a:pt x="142735" y="654050"/>
                  </a:lnTo>
                  <a:lnTo>
                    <a:pt x="146100" y="659130"/>
                  </a:lnTo>
                  <a:lnTo>
                    <a:pt x="138112" y="643890"/>
                  </a:lnTo>
                  <a:lnTo>
                    <a:pt x="129451" y="627380"/>
                  </a:lnTo>
                  <a:lnTo>
                    <a:pt x="119011" y="607060"/>
                  </a:lnTo>
                  <a:lnTo>
                    <a:pt x="115087" y="599440"/>
                  </a:lnTo>
                  <a:lnTo>
                    <a:pt x="118224" y="607060"/>
                  </a:lnTo>
                  <a:lnTo>
                    <a:pt x="110998" y="591820"/>
                  </a:lnTo>
                  <a:lnTo>
                    <a:pt x="90157" y="539750"/>
                  </a:lnTo>
                  <a:lnTo>
                    <a:pt x="72872" y="474980"/>
                  </a:lnTo>
                  <a:lnTo>
                    <a:pt x="63525" y="420370"/>
                  </a:lnTo>
                  <a:lnTo>
                    <a:pt x="61582" y="405130"/>
                  </a:lnTo>
                  <a:lnTo>
                    <a:pt x="61137" y="408940"/>
                  </a:lnTo>
                  <a:lnTo>
                    <a:pt x="60464" y="412750"/>
                  </a:lnTo>
                  <a:lnTo>
                    <a:pt x="60185" y="417830"/>
                  </a:lnTo>
                  <a:lnTo>
                    <a:pt x="59232" y="408940"/>
                  </a:lnTo>
                  <a:lnTo>
                    <a:pt x="58635" y="401320"/>
                  </a:lnTo>
                  <a:lnTo>
                    <a:pt x="58127" y="396582"/>
                  </a:lnTo>
                  <a:lnTo>
                    <a:pt x="63550" y="404190"/>
                  </a:lnTo>
                  <a:lnTo>
                    <a:pt x="63157" y="393700"/>
                  </a:lnTo>
                  <a:lnTo>
                    <a:pt x="62966" y="388620"/>
                  </a:lnTo>
                  <a:lnTo>
                    <a:pt x="62585" y="378460"/>
                  </a:lnTo>
                  <a:lnTo>
                    <a:pt x="62230" y="370840"/>
                  </a:lnTo>
                  <a:lnTo>
                    <a:pt x="62534" y="372110"/>
                  </a:lnTo>
                  <a:lnTo>
                    <a:pt x="62572" y="370840"/>
                  </a:lnTo>
                  <a:lnTo>
                    <a:pt x="62661" y="368300"/>
                  </a:lnTo>
                  <a:lnTo>
                    <a:pt x="62953" y="361950"/>
                  </a:lnTo>
                  <a:lnTo>
                    <a:pt x="62992" y="359410"/>
                  </a:lnTo>
                  <a:lnTo>
                    <a:pt x="63550" y="356870"/>
                  </a:lnTo>
                  <a:lnTo>
                    <a:pt x="63855" y="354330"/>
                  </a:lnTo>
                  <a:lnTo>
                    <a:pt x="64401" y="350520"/>
                  </a:lnTo>
                  <a:lnTo>
                    <a:pt x="64643" y="349504"/>
                  </a:lnTo>
                  <a:lnTo>
                    <a:pt x="64579" y="347980"/>
                  </a:lnTo>
                  <a:lnTo>
                    <a:pt x="64439" y="346710"/>
                  </a:lnTo>
                  <a:lnTo>
                    <a:pt x="65620" y="349250"/>
                  </a:lnTo>
                  <a:lnTo>
                    <a:pt x="69088" y="353060"/>
                  </a:lnTo>
                  <a:lnTo>
                    <a:pt x="72821" y="355600"/>
                  </a:lnTo>
                  <a:lnTo>
                    <a:pt x="76504" y="361950"/>
                  </a:lnTo>
                  <a:lnTo>
                    <a:pt x="104609" y="396240"/>
                  </a:lnTo>
                  <a:lnTo>
                    <a:pt x="126758" y="421640"/>
                  </a:lnTo>
                  <a:lnTo>
                    <a:pt x="141211" y="439420"/>
                  </a:lnTo>
                  <a:lnTo>
                    <a:pt x="160489" y="461010"/>
                  </a:lnTo>
                  <a:lnTo>
                    <a:pt x="160756" y="462280"/>
                  </a:lnTo>
                  <a:lnTo>
                    <a:pt x="161036" y="462280"/>
                  </a:lnTo>
                  <a:lnTo>
                    <a:pt x="161226" y="461010"/>
                  </a:lnTo>
                  <a:lnTo>
                    <a:pt x="173431" y="444500"/>
                  </a:lnTo>
                  <a:lnTo>
                    <a:pt x="181483" y="433070"/>
                  </a:lnTo>
                  <a:lnTo>
                    <a:pt x="194246" y="410210"/>
                  </a:lnTo>
                  <a:lnTo>
                    <a:pt x="210007" y="381000"/>
                  </a:lnTo>
                  <a:lnTo>
                    <a:pt x="214731" y="373380"/>
                  </a:lnTo>
                  <a:lnTo>
                    <a:pt x="215442" y="374650"/>
                  </a:lnTo>
                  <a:lnTo>
                    <a:pt x="214312" y="377190"/>
                  </a:lnTo>
                  <a:lnTo>
                    <a:pt x="213487" y="379730"/>
                  </a:lnTo>
                  <a:lnTo>
                    <a:pt x="216446" y="373380"/>
                  </a:lnTo>
                  <a:lnTo>
                    <a:pt x="218821" y="368300"/>
                  </a:lnTo>
                  <a:lnTo>
                    <a:pt x="220662" y="364490"/>
                  </a:lnTo>
                  <a:lnTo>
                    <a:pt x="222275" y="360680"/>
                  </a:lnTo>
                  <a:lnTo>
                    <a:pt x="226936" y="351790"/>
                  </a:lnTo>
                  <a:lnTo>
                    <a:pt x="228346" y="349250"/>
                  </a:lnTo>
                  <a:lnTo>
                    <a:pt x="228866" y="348322"/>
                  </a:lnTo>
                  <a:lnTo>
                    <a:pt x="229400" y="345440"/>
                  </a:lnTo>
                  <a:lnTo>
                    <a:pt x="226326" y="349250"/>
                  </a:lnTo>
                  <a:lnTo>
                    <a:pt x="238874" y="325120"/>
                  </a:lnTo>
                  <a:lnTo>
                    <a:pt x="239102" y="327660"/>
                  </a:lnTo>
                  <a:lnTo>
                    <a:pt x="240169" y="325120"/>
                  </a:lnTo>
                  <a:lnTo>
                    <a:pt x="241249" y="322580"/>
                  </a:lnTo>
                  <a:lnTo>
                    <a:pt x="244208" y="314960"/>
                  </a:lnTo>
                  <a:lnTo>
                    <a:pt x="249021" y="304800"/>
                  </a:lnTo>
                  <a:lnTo>
                    <a:pt x="256705" y="290830"/>
                  </a:lnTo>
                  <a:lnTo>
                    <a:pt x="272554" y="261620"/>
                  </a:lnTo>
                  <a:lnTo>
                    <a:pt x="288582" y="231140"/>
                  </a:lnTo>
                  <a:lnTo>
                    <a:pt x="307428" y="195580"/>
                  </a:lnTo>
                  <a:lnTo>
                    <a:pt x="320217" y="171450"/>
                  </a:lnTo>
                  <a:lnTo>
                    <a:pt x="320179" y="172720"/>
                  </a:lnTo>
                  <a:lnTo>
                    <a:pt x="311937" y="189230"/>
                  </a:lnTo>
                  <a:lnTo>
                    <a:pt x="318782" y="176530"/>
                  </a:lnTo>
                  <a:lnTo>
                    <a:pt x="320802" y="172720"/>
                  </a:lnTo>
                  <a:lnTo>
                    <a:pt x="321475" y="171450"/>
                  </a:lnTo>
                  <a:lnTo>
                    <a:pt x="320421" y="172720"/>
                  </a:lnTo>
                  <a:lnTo>
                    <a:pt x="321081" y="171450"/>
                  </a:lnTo>
                  <a:lnTo>
                    <a:pt x="323062" y="167640"/>
                  </a:lnTo>
                  <a:lnTo>
                    <a:pt x="324789" y="163830"/>
                  </a:lnTo>
                  <a:lnTo>
                    <a:pt x="325945" y="161290"/>
                  </a:lnTo>
                  <a:lnTo>
                    <a:pt x="325653" y="162560"/>
                  </a:lnTo>
                  <a:lnTo>
                    <a:pt x="326288" y="161290"/>
                  </a:lnTo>
                  <a:lnTo>
                    <a:pt x="337083" y="139700"/>
                  </a:lnTo>
                  <a:lnTo>
                    <a:pt x="349516" y="115570"/>
                  </a:lnTo>
                  <a:lnTo>
                    <a:pt x="361696" y="92710"/>
                  </a:lnTo>
                  <a:lnTo>
                    <a:pt x="372351" y="71120"/>
                  </a:lnTo>
                  <a:lnTo>
                    <a:pt x="373418" y="68580"/>
                  </a:lnTo>
                  <a:lnTo>
                    <a:pt x="375932" y="60960"/>
                  </a:lnTo>
                  <a:lnTo>
                    <a:pt x="379590" y="52070"/>
                  </a:lnTo>
                  <a:lnTo>
                    <a:pt x="382384" y="45720"/>
                  </a:lnTo>
                  <a:lnTo>
                    <a:pt x="384060" y="41910"/>
                  </a:lnTo>
                  <a:lnTo>
                    <a:pt x="388874" y="33020"/>
                  </a:lnTo>
                  <a:lnTo>
                    <a:pt x="393344" y="24130"/>
                  </a:lnTo>
                  <a:lnTo>
                    <a:pt x="396659" y="19050"/>
                  </a:lnTo>
                  <a:lnTo>
                    <a:pt x="397294" y="17780"/>
                  </a:lnTo>
                  <a:lnTo>
                    <a:pt x="397941" y="16510"/>
                  </a:lnTo>
                  <a:lnTo>
                    <a:pt x="409511" y="0"/>
                  </a:lnTo>
                  <a:lnTo>
                    <a:pt x="393090" y="22860"/>
                  </a:lnTo>
                  <a:lnTo>
                    <a:pt x="392811" y="23774"/>
                  </a:lnTo>
                  <a:lnTo>
                    <a:pt x="385025" y="34290"/>
                  </a:lnTo>
                  <a:lnTo>
                    <a:pt x="380669" y="41084"/>
                  </a:lnTo>
                  <a:lnTo>
                    <a:pt x="383667" y="36830"/>
                  </a:lnTo>
                  <a:lnTo>
                    <a:pt x="390093" y="27940"/>
                  </a:lnTo>
                  <a:lnTo>
                    <a:pt x="392645" y="24320"/>
                  </a:lnTo>
                  <a:lnTo>
                    <a:pt x="392315" y="25400"/>
                  </a:lnTo>
                  <a:lnTo>
                    <a:pt x="377837" y="45720"/>
                  </a:lnTo>
                  <a:lnTo>
                    <a:pt x="378752" y="44005"/>
                  </a:lnTo>
                  <a:lnTo>
                    <a:pt x="376770" y="46990"/>
                  </a:lnTo>
                  <a:lnTo>
                    <a:pt x="373316" y="52070"/>
                  </a:lnTo>
                  <a:lnTo>
                    <a:pt x="372859" y="52070"/>
                  </a:lnTo>
                  <a:lnTo>
                    <a:pt x="372084" y="53340"/>
                  </a:lnTo>
                  <a:lnTo>
                    <a:pt x="367690" y="59690"/>
                  </a:lnTo>
                  <a:lnTo>
                    <a:pt x="344182" y="93980"/>
                  </a:lnTo>
                  <a:lnTo>
                    <a:pt x="331330" y="113030"/>
                  </a:lnTo>
                  <a:lnTo>
                    <a:pt x="320573" y="129540"/>
                  </a:lnTo>
                  <a:lnTo>
                    <a:pt x="310184" y="146050"/>
                  </a:lnTo>
                  <a:lnTo>
                    <a:pt x="298323" y="163830"/>
                  </a:lnTo>
                  <a:lnTo>
                    <a:pt x="299986" y="160020"/>
                  </a:lnTo>
                  <a:lnTo>
                    <a:pt x="270891" y="203200"/>
                  </a:lnTo>
                  <a:lnTo>
                    <a:pt x="274116" y="199390"/>
                  </a:lnTo>
                  <a:lnTo>
                    <a:pt x="277253" y="195580"/>
                  </a:lnTo>
                  <a:lnTo>
                    <a:pt x="270814" y="205740"/>
                  </a:lnTo>
                  <a:lnTo>
                    <a:pt x="261962" y="218440"/>
                  </a:lnTo>
                  <a:lnTo>
                    <a:pt x="254330" y="229870"/>
                  </a:lnTo>
                  <a:lnTo>
                    <a:pt x="240258" y="250190"/>
                  </a:lnTo>
                  <a:lnTo>
                    <a:pt x="232333" y="264160"/>
                  </a:lnTo>
                  <a:lnTo>
                    <a:pt x="180657" y="345440"/>
                  </a:lnTo>
                  <a:lnTo>
                    <a:pt x="159905" y="377190"/>
                  </a:lnTo>
                  <a:lnTo>
                    <a:pt x="159651" y="378460"/>
                  </a:lnTo>
                  <a:lnTo>
                    <a:pt x="159804" y="378460"/>
                  </a:lnTo>
                  <a:lnTo>
                    <a:pt x="160007" y="379730"/>
                  </a:lnTo>
                  <a:lnTo>
                    <a:pt x="160159" y="381000"/>
                  </a:lnTo>
                  <a:lnTo>
                    <a:pt x="158750" y="381000"/>
                  </a:lnTo>
                  <a:lnTo>
                    <a:pt x="158089" y="379730"/>
                  </a:lnTo>
                  <a:lnTo>
                    <a:pt x="156972" y="378460"/>
                  </a:lnTo>
                  <a:lnTo>
                    <a:pt x="157492" y="379730"/>
                  </a:lnTo>
                  <a:lnTo>
                    <a:pt x="154927" y="375920"/>
                  </a:lnTo>
                  <a:lnTo>
                    <a:pt x="153187" y="374650"/>
                  </a:lnTo>
                  <a:lnTo>
                    <a:pt x="125641" y="337820"/>
                  </a:lnTo>
                  <a:lnTo>
                    <a:pt x="72428" y="269240"/>
                  </a:lnTo>
                  <a:lnTo>
                    <a:pt x="29171" y="224790"/>
                  </a:lnTo>
                  <a:lnTo>
                    <a:pt x="22682" y="218440"/>
                  </a:lnTo>
                  <a:lnTo>
                    <a:pt x="22085" y="222250"/>
                  </a:lnTo>
                  <a:lnTo>
                    <a:pt x="20548" y="231140"/>
                  </a:lnTo>
                  <a:lnTo>
                    <a:pt x="19824" y="234950"/>
                  </a:lnTo>
                  <a:lnTo>
                    <a:pt x="11264" y="284480"/>
                  </a:lnTo>
                  <a:lnTo>
                    <a:pt x="9436" y="295910"/>
                  </a:lnTo>
                  <a:lnTo>
                    <a:pt x="6629" y="320040"/>
                  </a:lnTo>
                  <a:lnTo>
                    <a:pt x="5283" y="330200"/>
                  </a:lnTo>
                  <a:lnTo>
                    <a:pt x="292" y="372110"/>
                  </a:lnTo>
                  <a:lnTo>
                    <a:pt x="241" y="388620"/>
                  </a:lnTo>
                  <a:lnTo>
                    <a:pt x="0" y="386080"/>
                  </a:lnTo>
                  <a:lnTo>
                    <a:pt x="25" y="410210"/>
                  </a:lnTo>
                  <a:lnTo>
                    <a:pt x="469" y="425450"/>
                  </a:lnTo>
                  <a:lnTo>
                    <a:pt x="2209" y="447040"/>
                  </a:lnTo>
                  <a:lnTo>
                    <a:pt x="2768" y="454660"/>
                  </a:lnTo>
                  <a:lnTo>
                    <a:pt x="9385" y="502920"/>
                  </a:lnTo>
                  <a:lnTo>
                    <a:pt x="25412" y="570230"/>
                  </a:lnTo>
                  <a:lnTo>
                    <a:pt x="50152" y="638810"/>
                  </a:lnTo>
                  <a:lnTo>
                    <a:pt x="82765" y="704850"/>
                  </a:lnTo>
                  <a:lnTo>
                    <a:pt x="121031" y="764540"/>
                  </a:lnTo>
                  <a:lnTo>
                    <a:pt x="136359" y="783590"/>
                  </a:lnTo>
                  <a:lnTo>
                    <a:pt x="146608" y="796290"/>
                  </a:lnTo>
                  <a:lnTo>
                    <a:pt x="151587" y="802640"/>
                  </a:lnTo>
                  <a:lnTo>
                    <a:pt x="156603" y="807720"/>
                  </a:lnTo>
                  <a:lnTo>
                    <a:pt x="161861" y="814070"/>
                  </a:lnTo>
                  <a:lnTo>
                    <a:pt x="182016" y="834390"/>
                  </a:lnTo>
                  <a:lnTo>
                    <a:pt x="191668" y="844550"/>
                  </a:lnTo>
                  <a:lnTo>
                    <a:pt x="201307" y="852170"/>
                  </a:lnTo>
                  <a:lnTo>
                    <a:pt x="254355" y="899160"/>
                  </a:lnTo>
                  <a:lnTo>
                    <a:pt x="249859" y="895350"/>
                  </a:lnTo>
                  <a:lnTo>
                    <a:pt x="249377" y="894080"/>
                  </a:lnTo>
                  <a:lnTo>
                    <a:pt x="251968" y="895350"/>
                  </a:lnTo>
                  <a:lnTo>
                    <a:pt x="256717" y="899160"/>
                  </a:lnTo>
                  <a:lnTo>
                    <a:pt x="264718" y="904240"/>
                  </a:lnTo>
                  <a:lnTo>
                    <a:pt x="271208" y="909320"/>
                  </a:lnTo>
                  <a:lnTo>
                    <a:pt x="276250" y="911860"/>
                  </a:lnTo>
                  <a:lnTo>
                    <a:pt x="279895" y="914400"/>
                  </a:lnTo>
                  <a:lnTo>
                    <a:pt x="281978" y="915670"/>
                  </a:lnTo>
                  <a:lnTo>
                    <a:pt x="283311" y="915670"/>
                  </a:lnTo>
                  <a:lnTo>
                    <a:pt x="284226" y="916940"/>
                  </a:lnTo>
                  <a:lnTo>
                    <a:pt x="285711" y="916940"/>
                  </a:lnTo>
                  <a:lnTo>
                    <a:pt x="286473" y="918210"/>
                  </a:lnTo>
                  <a:lnTo>
                    <a:pt x="288607" y="918210"/>
                  </a:lnTo>
                  <a:lnTo>
                    <a:pt x="291973" y="920750"/>
                  </a:lnTo>
                  <a:lnTo>
                    <a:pt x="300177" y="925830"/>
                  </a:lnTo>
                  <a:lnTo>
                    <a:pt x="316242" y="934720"/>
                  </a:lnTo>
                  <a:lnTo>
                    <a:pt x="326618" y="932180"/>
                  </a:lnTo>
                  <a:lnTo>
                    <a:pt x="333248" y="929640"/>
                  </a:lnTo>
                  <a:lnTo>
                    <a:pt x="347103" y="925830"/>
                  </a:lnTo>
                  <a:lnTo>
                    <a:pt x="349224" y="924560"/>
                  </a:lnTo>
                  <a:lnTo>
                    <a:pt x="352488" y="924560"/>
                  </a:lnTo>
                  <a:lnTo>
                    <a:pt x="354799" y="923290"/>
                  </a:lnTo>
                  <a:lnTo>
                    <a:pt x="357289" y="923290"/>
                  </a:lnTo>
                  <a:lnTo>
                    <a:pt x="362242" y="922020"/>
                  </a:lnTo>
                  <a:lnTo>
                    <a:pt x="367842" y="920750"/>
                  </a:lnTo>
                  <a:lnTo>
                    <a:pt x="373976" y="920750"/>
                  </a:lnTo>
                  <a:lnTo>
                    <a:pt x="383552" y="919480"/>
                  </a:lnTo>
                  <a:lnTo>
                    <a:pt x="416255" y="919480"/>
                  </a:lnTo>
                  <a:lnTo>
                    <a:pt x="420154" y="920750"/>
                  </a:lnTo>
                  <a:lnTo>
                    <a:pt x="428117" y="922020"/>
                  </a:lnTo>
                  <a:lnTo>
                    <a:pt x="434606" y="922020"/>
                  </a:lnTo>
                  <a:lnTo>
                    <a:pt x="457060" y="928370"/>
                  </a:lnTo>
                  <a:lnTo>
                    <a:pt x="461225" y="929640"/>
                  </a:lnTo>
                  <a:lnTo>
                    <a:pt x="465734" y="932180"/>
                  </a:lnTo>
                  <a:lnTo>
                    <a:pt x="469252" y="928370"/>
                  </a:lnTo>
                  <a:lnTo>
                    <a:pt x="483108" y="919480"/>
                  </a:lnTo>
                  <a:lnTo>
                    <a:pt x="506945" y="904240"/>
                  </a:lnTo>
                  <a:lnTo>
                    <a:pt x="520534" y="894080"/>
                  </a:lnTo>
                  <a:lnTo>
                    <a:pt x="527354" y="890270"/>
                  </a:lnTo>
                  <a:lnTo>
                    <a:pt x="540867" y="880110"/>
                  </a:lnTo>
                  <a:lnTo>
                    <a:pt x="547420" y="873760"/>
                  </a:lnTo>
                  <a:lnTo>
                    <a:pt x="573138" y="853440"/>
                  </a:lnTo>
                  <a:lnTo>
                    <a:pt x="577151" y="849630"/>
                  </a:lnTo>
                  <a:lnTo>
                    <a:pt x="597217" y="830580"/>
                  </a:lnTo>
                  <a:lnTo>
                    <a:pt x="619201" y="807720"/>
                  </a:lnTo>
                  <a:lnTo>
                    <a:pt x="638657" y="786130"/>
                  </a:lnTo>
                  <a:lnTo>
                    <a:pt x="655447" y="764540"/>
                  </a:lnTo>
                  <a:lnTo>
                    <a:pt x="669531" y="746760"/>
                  </a:lnTo>
                  <a:lnTo>
                    <a:pt x="680770" y="730250"/>
                  </a:lnTo>
                  <a:lnTo>
                    <a:pt x="689038" y="717550"/>
                  </a:lnTo>
                  <a:lnTo>
                    <a:pt x="702462" y="692150"/>
                  </a:lnTo>
                  <a:lnTo>
                    <a:pt x="710133" y="676910"/>
                  </a:lnTo>
                  <a:lnTo>
                    <a:pt x="715886" y="665480"/>
                  </a:lnTo>
                  <a:lnTo>
                    <a:pt x="721664" y="652780"/>
                  </a:lnTo>
                  <a:lnTo>
                    <a:pt x="728014" y="638810"/>
                  </a:lnTo>
                  <a:lnTo>
                    <a:pt x="732574" y="626110"/>
                  </a:lnTo>
                  <a:lnTo>
                    <a:pt x="737577" y="612140"/>
                  </a:lnTo>
                  <a:lnTo>
                    <a:pt x="736904" y="615950"/>
                  </a:lnTo>
                  <a:lnTo>
                    <a:pt x="738225" y="612140"/>
                  </a:lnTo>
                  <a:lnTo>
                    <a:pt x="743966" y="595630"/>
                  </a:lnTo>
                  <a:lnTo>
                    <a:pt x="753389" y="562610"/>
                  </a:lnTo>
                  <a:lnTo>
                    <a:pt x="762241" y="520700"/>
                  </a:lnTo>
                  <a:lnTo>
                    <a:pt x="767562" y="473710"/>
                  </a:lnTo>
                  <a:lnTo>
                    <a:pt x="768883" y="44958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sp>
          <p:nvSpPr>
            <p:cNvPr id="28" name="object 47">
              <a:extLst>
                <a:ext uri="{FF2B5EF4-FFF2-40B4-BE49-F238E27FC236}">
                  <a16:creationId xmlns:a16="http://schemas.microsoft.com/office/drawing/2014/main" id="{982E5989-7C9F-D04F-94B6-BF384C580349}"/>
                </a:ext>
              </a:extLst>
            </p:cNvPr>
            <p:cNvSpPr/>
            <p:nvPr/>
          </p:nvSpPr>
          <p:spPr>
            <a:xfrm>
              <a:off x="6956234" y="5251132"/>
              <a:ext cx="1361440" cy="575945"/>
            </a:xfrm>
            <a:custGeom>
              <a:avLst/>
              <a:gdLst/>
              <a:ahLst/>
              <a:cxnLst/>
              <a:rect l="l" t="t" r="r" b="b"/>
              <a:pathLst>
                <a:path w="1361440" h="575945">
                  <a:moveTo>
                    <a:pt x="1143" y="0"/>
                  </a:moveTo>
                  <a:lnTo>
                    <a:pt x="330" y="469"/>
                  </a:lnTo>
                  <a:lnTo>
                    <a:pt x="0" y="863"/>
                  </a:lnTo>
                  <a:lnTo>
                    <a:pt x="177" y="1308"/>
                  </a:lnTo>
                  <a:lnTo>
                    <a:pt x="1041" y="914"/>
                  </a:lnTo>
                  <a:lnTo>
                    <a:pt x="1054" y="457"/>
                  </a:lnTo>
                  <a:lnTo>
                    <a:pt x="1143" y="0"/>
                  </a:lnTo>
                  <a:close/>
                </a:path>
                <a:path w="1361440" h="575945">
                  <a:moveTo>
                    <a:pt x="980884" y="245110"/>
                  </a:moveTo>
                  <a:lnTo>
                    <a:pt x="979906" y="245910"/>
                  </a:lnTo>
                  <a:lnTo>
                    <a:pt x="979424" y="246837"/>
                  </a:lnTo>
                  <a:lnTo>
                    <a:pt x="979385" y="248094"/>
                  </a:lnTo>
                  <a:lnTo>
                    <a:pt x="980363" y="247472"/>
                  </a:lnTo>
                  <a:lnTo>
                    <a:pt x="980605" y="246253"/>
                  </a:lnTo>
                  <a:lnTo>
                    <a:pt x="980884" y="245110"/>
                  </a:lnTo>
                  <a:close/>
                </a:path>
                <a:path w="1361440" h="575945">
                  <a:moveTo>
                    <a:pt x="980909" y="245071"/>
                  </a:moveTo>
                  <a:close/>
                </a:path>
                <a:path w="1361440" h="575945">
                  <a:moveTo>
                    <a:pt x="1041336" y="420814"/>
                  </a:moveTo>
                  <a:lnTo>
                    <a:pt x="1040206" y="421449"/>
                  </a:lnTo>
                  <a:lnTo>
                    <a:pt x="1039495" y="422287"/>
                  </a:lnTo>
                  <a:lnTo>
                    <a:pt x="1039164" y="423595"/>
                  </a:lnTo>
                  <a:lnTo>
                    <a:pt x="1040269" y="423176"/>
                  </a:lnTo>
                  <a:lnTo>
                    <a:pt x="1040790" y="421957"/>
                  </a:lnTo>
                  <a:lnTo>
                    <a:pt x="1041336" y="420814"/>
                  </a:lnTo>
                  <a:close/>
                </a:path>
                <a:path w="1361440" h="575945">
                  <a:moveTo>
                    <a:pt x="1041361" y="420776"/>
                  </a:moveTo>
                  <a:close/>
                </a:path>
                <a:path w="1361440" h="575945">
                  <a:moveTo>
                    <a:pt x="1152182" y="367766"/>
                  </a:moveTo>
                  <a:close/>
                </a:path>
                <a:path w="1361440" h="575945">
                  <a:moveTo>
                    <a:pt x="1152588" y="166154"/>
                  </a:moveTo>
                  <a:lnTo>
                    <a:pt x="1151737" y="165849"/>
                  </a:lnTo>
                  <a:lnTo>
                    <a:pt x="1151267" y="165849"/>
                  </a:lnTo>
                  <a:lnTo>
                    <a:pt x="1151140" y="166204"/>
                  </a:lnTo>
                  <a:lnTo>
                    <a:pt x="1152004" y="166560"/>
                  </a:lnTo>
                  <a:lnTo>
                    <a:pt x="1152283" y="166331"/>
                  </a:lnTo>
                  <a:lnTo>
                    <a:pt x="1152588" y="166154"/>
                  </a:lnTo>
                  <a:close/>
                </a:path>
                <a:path w="1361440" h="575945">
                  <a:moveTo>
                    <a:pt x="1152804" y="366522"/>
                  </a:moveTo>
                  <a:lnTo>
                    <a:pt x="1152474" y="366318"/>
                  </a:lnTo>
                  <a:lnTo>
                    <a:pt x="1151902" y="367055"/>
                  </a:lnTo>
                  <a:lnTo>
                    <a:pt x="1152080" y="367398"/>
                  </a:lnTo>
                  <a:lnTo>
                    <a:pt x="1152169" y="367766"/>
                  </a:lnTo>
                  <a:lnTo>
                    <a:pt x="1152677" y="366991"/>
                  </a:lnTo>
                  <a:lnTo>
                    <a:pt x="1152804" y="366522"/>
                  </a:lnTo>
                  <a:close/>
                </a:path>
                <a:path w="1361440" h="575945">
                  <a:moveTo>
                    <a:pt x="1208481" y="574103"/>
                  </a:moveTo>
                  <a:lnTo>
                    <a:pt x="1207096" y="573874"/>
                  </a:lnTo>
                  <a:lnTo>
                    <a:pt x="1205877" y="574128"/>
                  </a:lnTo>
                  <a:lnTo>
                    <a:pt x="1204569" y="574979"/>
                  </a:lnTo>
                  <a:lnTo>
                    <a:pt x="1205776" y="575360"/>
                  </a:lnTo>
                  <a:lnTo>
                    <a:pt x="1207160" y="574675"/>
                  </a:lnTo>
                  <a:lnTo>
                    <a:pt x="1208481" y="574103"/>
                  </a:lnTo>
                  <a:close/>
                </a:path>
                <a:path w="1361440" h="575945">
                  <a:moveTo>
                    <a:pt x="1208532" y="574090"/>
                  </a:moveTo>
                  <a:close/>
                </a:path>
                <a:path w="1361440" h="575945">
                  <a:moveTo>
                    <a:pt x="1231455" y="365379"/>
                  </a:moveTo>
                  <a:lnTo>
                    <a:pt x="1230452" y="365226"/>
                  </a:lnTo>
                  <a:lnTo>
                    <a:pt x="1229829" y="365404"/>
                  </a:lnTo>
                  <a:lnTo>
                    <a:pt x="1229474" y="366026"/>
                  </a:lnTo>
                  <a:lnTo>
                    <a:pt x="1230439" y="366280"/>
                  </a:lnTo>
                  <a:lnTo>
                    <a:pt x="1230922" y="365798"/>
                  </a:lnTo>
                  <a:lnTo>
                    <a:pt x="1231455" y="365379"/>
                  </a:lnTo>
                  <a:close/>
                </a:path>
                <a:path w="1361440" h="575945">
                  <a:moveTo>
                    <a:pt x="1281455" y="428129"/>
                  </a:moveTo>
                  <a:lnTo>
                    <a:pt x="1280388" y="428129"/>
                  </a:lnTo>
                  <a:lnTo>
                    <a:pt x="1279690" y="428434"/>
                  </a:lnTo>
                  <a:lnTo>
                    <a:pt x="1279309" y="429196"/>
                  </a:lnTo>
                  <a:lnTo>
                    <a:pt x="1280325" y="429323"/>
                  </a:lnTo>
                  <a:lnTo>
                    <a:pt x="1280883" y="428701"/>
                  </a:lnTo>
                  <a:lnTo>
                    <a:pt x="1281455" y="428129"/>
                  </a:lnTo>
                  <a:close/>
                </a:path>
                <a:path w="1361440" h="575945">
                  <a:moveTo>
                    <a:pt x="1281480" y="428117"/>
                  </a:moveTo>
                  <a:close/>
                </a:path>
                <a:path w="1361440" h="575945">
                  <a:moveTo>
                    <a:pt x="1302537" y="194754"/>
                  </a:moveTo>
                  <a:close/>
                </a:path>
                <a:path w="1361440" h="575945">
                  <a:moveTo>
                    <a:pt x="1309077" y="201523"/>
                  </a:moveTo>
                  <a:lnTo>
                    <a:pt x="1308150" y="199364"/>
                  </a:lnTo>
                  <a:lnTo>
                    <a:pt x="1305344" y="196862"/>
                  </a:lnTo>
                  <a:lnTo>
                    <a:pt x="1302537" y="194754"/>
                  </a:lnTo>
                  <a:lnTo>
                    <a:pt x="1304239" y="197040"/>
                  </a:lnTo>
                  <a:lnTo>
                    <a:pt x="1306245" y="199021"/>
                  </a:lnTo>
                  <a:lnTo>
                    <a:pt x="1309077" y="201523"/>
                  </a:lnTo>
                  <a:close/>
                </a:path>
                <a:path w="1361440" h="575945">
                  <a:moveTo>
                    <a:pt x="1360982" y="244246"/>
                  </a:moveTo>
                  <a:close/>
                </a:path>
                <a:path w="1361440" h="575945">
                  <a:moveTo>
                    <a:pt x="1361262" y="242620"/>
                  </a:moveTo>
                  <a:lnTo>
                    <a:pt x="1361084" y="241160"/>
                  </a:lnTo>
                  <a:lnTo>
                    <a:pt x="1360271" y="239496"/>
                  </a:lnTo>
                  <a:lnTo>
                    <a:pt x="1359839" y="240830"/>
                  </a:lnTo>
                  <a:lnTo>
                    <a:pt x="1360449" y="242544"/>
                  </a:lnTo>
                  <a:lnTo>
                    <a:pt x="1360970" y="244182"/>
                  </a:lnTo>
                  <a:lnTo>
                    <a:pt x="1361262" y="24262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29" name="object 48">
              <a:extLst>
                <a:ext uri="{FF2B5EF4-FFF2-40B4-BE49-F238E27FC236}">
                  <a16:creationId xmlns:a16="http://schemas.microsoft.com/office/drawing/2014/main" id="{F72D61C4-D1F4-2649-9BE0-295D1C79B749}"/>
                </a:ext>
              </a:extLst>
            </p:cNvPr>
            <p:cNvSpPr/>
            <p:nvPr/>
          </p:nvSpPr>
          <p:spPr>
            <a:xfrm>
              <a:off x="7824566" y="5039031"/>
              <a:ext cx="569595" cy="857885"/>
            </a:xfrm>
            <a:custGeom>
              <a:avLst/>
              <a:gdLst/>
              <a:ahLst/>
              <a:cxnLst/>
              <a:rect l="l" t="t" r="r" b="b"/>
              <a:pathLst>
                <a:path w="569595" h="857885">
                  <a:moveTo>
                    <a:pt x="51651" y="0"/>
                  </a:moveTo>
                  <a:lnTo>
                    <a:pt x="55035" y="45075"/>
                  </a:lnTo>
                  <a:lnTo>
                    <a:pt x="52776" y="90914"/>
                  </a:lnTo>
                  <a:lnTo>
                    <a:pt x="46314" y="137356"/>
                  </a:lnTo>
                  <a:lnTo>
                    <a:pt x="37091" y="184238"/>
                  </a:lnTo>
                  <a:lnTo>
                    <a:pt x="16129" y="278677"/>
                  </a:lnTo>
                  <a:lnTo>
                    <a:pt x="7273" y="325910"/>
                  </a:lnTo>
                  <a:lnTo>
                    <a:pt x="1423" y="372935"/>
                  </a:lnTo>
                  <a:lnTo>
                    <a:pt x="0" y="419102"/>
                  </a:lnTo>
                  <a:lnTo>
                    <a:pt x="3291" y="465065"/>
                  </a:lnTo>
                  <a:lnTo>
                    <a:pt x="11087" y="510476"/>
                  </a:lnTo>
                  <a:lnTo>
                    <a:pt x="23177" y="554985"/>
                  </a:lnTo>
                  <a:lnTo>
                    <a:pt x="39351" y="598246"/>
                  </a:lnTo>
                  <a:lnTo>
                    <a:pt x="59398" y="639911"/>
                  </a:lnTo>
                  <a:lnTo>
                    <a:pt x="83107" y="679631"/>
                  </a:lnTo>
                  <a:lnTo>
                    <a:pt x="110268" y="717059"/>
                  </a:lnTo>
                  <a:lnTo>
                    <a:pt x="140671" y="751846"/>
                  </a:lnTo>
                  <a:lnTo>
                    <a:pt x="174105" y="783645"/>
                  </a:lnTo>
                  <a:lnTo>
                    <a:pt x="210359" y="812107"/>
                  </a:lnTo>
                  <a:lnTo>
                    <a:pt x="249224" y="836885"/>
                  </a:lnTo>
                  <a:lnTo>
                    <a:pt x="290488" y="857745"/>
                  </a:lnTo>
                  <a:lnTo>
                    <a:pt x="337546" y="840887"/>
                  </a:lnTo>
                  <a:lnTo>
                    <a:pt x="386739" y="832713"/>
                  </a:lnTo>
                  <a:lnTo>
                    <a:pt x="436597" y="833245"/>
                  </a:lnTo>
                  <a:lnTo>
                    <a:pt x="485509" y="842619"/>
                  </a:lnTo>
                  <a:lnTo>
                    <a:pt x="507044" y="797029"/>
                  </a:lnTo>
                  <a:lnTo>
                    <a:pt x="527011" y="750795"/>
                  </a:lnTo>
                  <a:lnTo>
                    <a:pt x="544336" y="703754"/>
                  </a:lnTo>
                  <a:lnTo>
                    <a:pt x="557945" y="655740"/>
                  </a:lnTo>
                  <a:lnTo>
                    <a:pt x="566763" y="606590"/>
                  </a:lnTo>
                  <a:lnTo>
                    <a:pt x="569329" y="560226"/>
                  </a:lnTo>
                  <a:lnTo>
                    <a:pt x="565685" y="513693"/>
                  </a:lnTo>
                  <a:lnTo>
                    <a:pt x="555510" y="468437"/>
                  </a:lnTo>
                  <a:lnTo>
                    <a:pt x="538479" y="425907"/>
                  </a:lnTo>
                  <a:lnTo>
                    <a:pt x="514271" y="387550"/>
                  </a:lnTo>
                  <a:lnTo>
                    <a:pt x="482562" y="354812"/>
                  </a:lnTo>
                  <a:lnTo>
                    <a:pt x="441191" y="327377"/>
                  </a:lnTo>
                  <a:lnTo>
                    <a:pt x="395815" y="306543"/>
                  </a:lnTo>
                  <a:lnTo>
                    <a:pt x="348667" y="288590"/>
                  </a:lnTo>
                  <a:lnTo>
                    <a:pt x="301981" y="269798"/>
                  </a:lnTo>
                  <a:lnTo>
                    <a:pt x="260041" y="248231"/>
                  </a:lnTo>
                  <a:lnTo>
                    <a:pt x="220560" y="222461"/>
                  </a:lnTo>
                  <a:lnTo>
                    <a:pt x="183829" y="192854"/>
                  </a:lnTo>
                  <a:lnTo>
                    <a:pt x="150141" y="159773"/>
                  </a:lnTo>
                  <a:lnTo>
                    <a:pt x="119788" y="123583"/>
                  </a:lnTo>
                  <a:lnTo>
                    <a:pt x="93060" y="84648"/>
                  </a:lnTo>
                  <a:lnTo>
                    <a:pt x="70251" y="43332"/>
                  </a:lnTo>
                  <a:lnTo>
                    <a:pt x="51651"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30" name="object 49">
              <a:extLst>
                <a:ext uri="{FF2B5EF4-FFF2-40B4-BE49-F238E27FC236}">
                  <a16:creationId xmlns:a16="http://schemas.microsoft.com/office/drawing/2014/main" id="{0125AFE4-873A-DA4B-9D75-6D073F4315EE}"/>
                </a:ext>
              </a:extLst>
            </p:cNvPr>
            <p:cNvSpPr/>
            <p:nvPr/>
          </p:nvSpPr>
          <p:spPr>
            <a:xfrm>
              <a:off x="7787576" y="4873662"/>
              <a:ext cx="609600" cy="1049020"/>
            </a:xfrm>
            <a:custGeom>
              <a:avLst/>
              <a:gdLst/>
              <a:ahLst/>
              <a:cxnLst/>
              <a:rect l="l" t="t" r="r" b="b"/>
              <a:pathLst>
                <a:path w="609600" h="1049020">
                  <a:moveTo>
                    <a:pt x="83134" y="637540"/>
                  </a:moveTo>
                  <a:lnTo>
                    <a:pt x="82854" y="635025"/>
                  </a:lnTo>
                  <a:lnTo>
                    <a:pt x="82956" y="639483"/>
                  </a:lnTo>
                  <a:lnTo>
                    <a:pt x="83134" y="637540"/>
                  </a:lnTo>
                  <a:close/>
                </a:path>
                <a:path w="609600" h="1049020">
                  <a:moveTo>
                    <a:pt x="110413" y="273050"/>
                  </a:moveTo>
                  <a:lnTo>
                    <a:pt x="109969" y="272046"/>
                  </a:lnTo>
                  <a:lnTo>
                    <a:pt x="109804" y="274320"/>
                  </a:lnTo>
                  <a:lnTo>
                    <a:pt x="110413" y="273050"/>
                  </a:lnTo>
                  <a:close/>
                </a:path>
                <a:path w="609600" h="1049020">
                  <a:moveTo>
                    <a:pt x="224891" y="370840"/>
                  </a:moveTo>
                  <a:lnTo>
                    <a:pt x="223875" y="369976"/>
                  </a:lnTo>
                  <a:lnTo>
                    <a:pt x="224891" y="370840"/>
                  </a:lnTo>
                  <a:close/>
                </a:path>
                <a:path w="609600" h="1049020">
                  <a:moveTo>
                    <a:pt x="230212" y="374650"/>
                  </a:moveTo>
                  <a:lnTo>
                    <a:pt x="222745" y="369570"/>
                  </a:lnTo>
                  <a:lnTo>
                    <a:pt x="223786" y="369951"/>
                  </a:lnTo>
                  <a:lnTo>
                    <a:pt x="223329" y="369570"/>
                  </a:lnTo>
                  <a:lnTo>
                    <a:pt x="220192" y="367030"/>
                  </a:lnTo>
                  <a:lnTo>
                    <a:pt x="218020" y="365760"/>
                  </a:lnTo>
                  <a:lnTo>
                    <a:pt x="224116" y="370840"/>
                  </a:lnTo>
                  <a:lnTo>
                    <a:pt x="229641" y="374650"/>
                  </a:lnTo>
                  <a:lnTo>
                    <a:pt x="230212" y="374650"/>
                  </a:lnTo>
                  <a:close/>
                </a:path>
                <a:path w="609600" h="1049020">
                  <a:moveTo>
                    <a:pt x="372008" y="450850"/>
                  </a:moveTo>
                  <a:lnTo>
                    <a:pt x="367982" y="449300"/>
                  </a:lnTo>
                  <a:lnTo>
                    <a:pt x="356819" y="445770"/>
                  </a:lnTo>
                  <a:lnTo>
                    <a:pt x="372008" y="450850"/>
                  </a:lnTo>
                  <a:close/>
                </a:path>
                <a:path w="609600" h="1049020">
                  <a:moveTo>
                    <a:pt x="503885" y="508990"/>
                  </a:moveTo>
                  <a:lnTo>
                    <a:pt x="495909" y="502920"/>
                  </a:lnTo>
                  <a:lnTo>
                    <a:pt x="484924" y="496570"/>
                  </a:lnTo>
                  <a:lnTo>
                    <a:pt x="482396" y="495388"/>
                  </a:lnTo>
                  <a:lnTo>
                    <a:pt x="480352" y="494030"/>
                  </a:lnTo>
                  <a:lnTo>
                    <a:pt x="482168" y="495287"/>
                  </a:lnTo>
                  <a:lnTo>
                    <a:pt x="476732" y="492734"/>
                  </a:lnTo>
                  <a:lnTo>
                    <a:pt x="475449" y="492074"/>
                  </a:lnTo>
                  <a:lnTo>
                    <a:pt x="476669" y="492760"/>
                  </a:lnTo>
                  <a:lnTo>
                    <a:pt x="479196" y="494030"/>
                  </a:lnTo>
                  <a:lnTo>
                    <a:pt x="483692" y="496570"/>
                  </a:lnTo>
                  <a:lnTo>
                    <a:pt x="486676" y="498373"/>
                  </a:lnTo>
                  <a:lnTo>
                    <a:pt x="489597" y="500380"/>
                  </a:lnTo>
                  <a:lnTo>
                    <a:pt x="491718" y="501650"/>
                  </a:lnTo>
                  <a:lnTo>
                    <a:pt x="495338" y="503567"/>
                  </a:lnTo>
                  <a:lnTo>
                    <a:pt x="491159" y="500976"/>
                  </a:lnTo>
                  <a:lnTo>
                    <a:pt x="497382" y="504190"/>
                  </a:lnTo>
                  <a:lnTo>
                    <a:pt x="501764" y="507758"/>
                  </a:lnTo>
                  <a:lnTo>
                    <a:pt x="503885" y="508990"/>
                  </a:lnTo>
                  <a:close/>
                </a:path>
                <a:path w="609600" h="1049020">
                  <a:moveTo>
                    <a:pt x="505180" y="510540"/>
                  </a:moveTo>
                  <a:lnTo>
                    <a:pt x="501764" y="507758"/>
                  </a:lnTo>
                  <a:lnTo>
                    <a:pt x="500011" y="506730"/>
                  </a:lnTo>
                  <a:lnTo>
                    <a:pt x="498894" y="505460"/>
                  </a:lnTo>
                  <a:lnTo>
                    <a:pt x="495338" y="503567"/>
                  </a:lnTo>
                  <a:lnTo>
                    <a:pt x="496328" y="504190"/>
                  </a:lnTo>
                  <a:lnTo>
                    <a:pt x="505180" y="510540"/>
                  </a:lnTo>
                  <a:close/>
                </a:path>
                <a:path w="609600" h="1049020">
                  <a:moveTo>
                    <a:pt x="507898" y="511200"/>
                  </a:moveTo>
                  <a:lnTo>
                    <a:pt x="507771" y="511111"/>
                  </a:lnTo>
                  <a:lnTo>
                    <a:pt x="505167" y="509320"/>
                  </a:lnTo>
                  <a:lnTo>
                    <a:pt x="507898" y="511200"/>
                  </a:lnTo>
                  <a:close/>
                </a:path>
                <a:path w="609600" h="1049020">
                  <a:moveTo>
                    <a:pt x="509003" y="512445"/>
                  </a:moveTo>
                  <a:lnTo>
                    <a:pt x="506514" y="510540"/>
                  </a:lnTo>
                  <a:lnTo>
                    <a:pt x="503885" y="508990"/>
                  </a:lnTo>
                  <a:lnTo>
                    <a:pt x="505904" y="510540"/>
                  </a:lnTo>
                  <a:lnTo>
                    <a:pt x="509003" y="512445"/>
                  </a:lnTo>
                  <a:close/>
                </a:path>
                <a:path w="609600" h="1049020">
                  <a:moveTo>
                    <a:pt x="510578" y="513092"/>
                  </a:moveTo>
                  <a:lnTo>
                    <a:pt x="510425" y="512965"/>
                  </a:lnTo>
                  <a:lnTo>
                    <a:pt x="507898" y="511200"/>
                  </a:lnTo>
                  <a:lnTo>
                    <a:pt x="510578" y="513092"/>
                  </a:lnTo>
                  <a:close/>
                </a:path>
                <a:path w="609600" h="1049020">
                  <a:moveTo>
                    <a:pt x="515480" y="517423"/>
                  </a:moveTo>
                  <a:lnTo>
                    <a:pt x="512076" y="514350"/>
                  </a:lnTo>
                  <a:lnTo>
                    <a:pt x="509003" y="512445"/>
                  </a:lnTo>
                  <a:lnTo>
                    <a:pt x="515480" y="517423"/>
                  </a:lnTo>
                  <a:close/>
                </a:path>
                <a:path w="609600" h="1049020">
                  <a:moveTo>
                    <a:pt x="519531" y="520700"/>
                  </a:moveTo>
                  <a:lnTo>
                    <a:pt x="518083" y="519430"/>
                  </a:lnTo>
                  <a:lnTo>
                    <a:pt x="515480" y="517423"/>
                  </a:lnTo>
                  <a:lnTo>
                    <a:pt x="517690" y="519430"/>
                  </a:lnTo>
                  <a:lnTo>
                    <a:pt x="519531" y="520700"/>
                  </a:lnTo>
                  <a:close/>
                </a:path>
                <a:path w="609600" h="1049020">
                  <a:moveTo>
                    <a:pt x="521068" y="522249"/>
                  </a:moveTo>
                  <a:lnTo>
                    <a:pt x="519734" y="520903"/>
                  </a:lnTo>
                  <a:lnTo>
                    <a:pt x="520763" y="521970"/>
                  </a:lnTo>
                  <a:lnTo>
                    <a:pt x="521068" y="522249"/>
                  </a:lnTo>
                  <a:close/>
                </a:path>
                <a:path w="609600" h="1049020">
                  <a:moveTo>
                    <a:pt x="531444" y="531926"/>
                  </a:moveTo>
                  <a:lnTo>
                    <a:pt x="527837" y="528320"/>
                  </a:lnTo>
                  <a:lnTo>
                    <a:pt x="521068" y="522249"/>
                  </a:lnTo>
                  <a:lnTo>
                    <a:pt x="525856" y="527050"/>
                  </a:lnTo>
                  <a:lnTo>
                    <a:pt x="531444" y="531926"/>
                  </a:lnTo>
                  <a:close/>
                </a:path>
                <a:path w="609600" h="1049020">
                  <a:moveTo>
                    <a:pt x="539369" y="539877"/>
                  </a:moveTo>
                  <a:lnTo>
                    <a:pt x="538086" y="538480"/>
                  </a:lnTo>
                  <a:lnTo>
                    <a:pt x="534720" y="534670"/>
                  </a:lnTo>
                  <a:lnTo>
                    <a:pt x="533704" y="533400"/>
                  </a:lnTo>
                  <a:lnTo>
                    <a:pt x="533463" y="533082"/>
                  </a:lnTo>
                  <a:lnTo>
                    <a:pt x="535597" y="535203"/>
                  </a:lnTo>
                  <a:lnTo>
                    <a:pt x="537565" y="537337"/>
                  </a:lnTo>
                  <a:lnTo>
                    <a:pt x="534327" y="533641"/>
                  </a:lnTo>
                  <a:lnTo>
                    <a:pt x="532765" y="532130"/>
                  </a:lnTo>
                  <a:lnTo>
                    <a:pt x="530402" y="529818"/>
                  </a:lnTo>
                  <a:lnTo>
                    <a:pt x="525691" y="525741"/>
                  </a:lnTo>
                  <a:lnTo>
                    <a:pt x="530250" y="529869"/>
                  </a:lnTo>
                  <a:lnTo>
                    <a:pt x="532511" y="532130"/>
                  </a:lnTo>
                  <a:lnTo>
                    <a:pt x="531672" y="532130"/>
                  </a:lnTo>
                  <a:lnTo>
                    <a:pt x="539369" y="539877"/>
                  </a:lnTo>
                  <a:close/>
                </a:path>
                <a:path w="609600" h="1049020">
                  <a:moveTo>
                    <a:pt x="540512" y="541020"/>
                  </a:moveTo>
                  <a:lnTo>
                    <a:pt x="539369" y="539877"/>
                  </a:lnTo>
                  <a:lnTo>
                    <a:pt x="540423" y="541020"/>
                  </a:lnTo>
                  <a:close/>
                </a:path>
                <a:path w="609600" h="1049020">
                  <a:moveTo>
                    <a:pt x="542848" y="543750"/>
                  </a:moveTo>
                  <a:lnTo>
                    <a:pt x="541591" y="542290"/>
                  </a:lnTo>
                  <a:lnTo>
                    <a:pt x="540423" y="541020"/>
                  </a:lnTo>
                  <a:lnTo>
                    <a:pt x="539838" y="541020"/>
                  </a:lnTo>
                  <a:lnTo>
                    <a:pt x="542848" y="543750"/>
                  </a:lnTo>
                  <a:close/>
                </a:path>
                <a:path w="609600" h="1049020">
                  <a:moveTo>
                    <a:pt x="546658" y="548309"/>
                  </a:moveTo>
                  <a:lnTo>
                    <a:pt x="545261" y="546100"/>
                  </a:lnTo>
                  <a:lnTo>
                    <a:pt x="542848" y="543750"/>
                  </a:lnTo>
                  <a:lnTo>
                    <a:pt x="544855" y="546100"/>
                  </a:lnTo>
                  <a:lnTo>
                    <a:pt x="546658" y="548309"/>
                  </a:lnTo>
                  <a:close/>
                </a:path>
                <a:path w="609600" h="1049020">
                  <a:moveTo>
                    <a:pt x="546925" y="547916"/>
                  </a:moveTo>
                  <a:lnTo>
                    <a:pt x="544283" y="544347"/>
                  </a:lnTo>
                  <a:lnTo>
                    <a:pt x="541362" y="541426"/>
                  </a:lnTo>
                  <a:lnTo>
                    <a:pt x="546925" y="547916"/>
                  </a:lnTo>
                  <a:close/>
                </a:path>
                <a:path w="609600" h="1049020">
                  <a:moveTo>
                    <a:pt x="547166" y="548233"/>
                  </a:moveTo>
                  <a:lnTo>
                    <a:pt x="547065" y="548093"/>
                  </a:lnTo>
                  <a:lnTo>
                    <a:pt x="546925" y="547916"/>
                  </a:lnTo>
                  <a:lnTo>
                    <a:pt x="547166" y="548233"/>
                  </a:lnTo>
                  <a:close/>
                </a:path>
                <a:path w="609600" h="1049020">
                  <a:moveTo>
                    <a:pt x="550748" y="553313"/>
                  </a:moveTo>
                  <a:lnTo>
                    <a:pt x="549363" y="551649"/>
                  </a:lnTo>
                  <a:lnTo>
                    <a:pt x="550113" y="552602"/>
                  </a:lnTo>
                  <a:lnTo>
                    <a:pt x="550748" y="553313"/>
                  </a:lnTo>
                  <a:close/>
                </a:path>
                <a:path w="609600" h="1049020">
                  <a:moveTo>
                    <a:pt x="551688" y="554532"/>
                  </a:moveTo>
                  <a:lnTo>
                    <a:pt x="549871" y="552335"/>
                  </a:lnTo>
                  <a:lnTo>
                    <a:pt x="550926" y="553770"/>
                  </a:lnTo>
                  <a:lnTo>
                    <a:pt x="551688" y="554532"/>
                  </a:lnTo>
                  <a:close/>
                </a:path>
                <a:path w="609600" h="1049020">
                  <a:moveTo>
                    <a:pt x="551700" y="554367"/>
                  </a:moveTo>
                  <a:lnTo>
                    <a:pt x="547166" y="548640"/>
                  </a:lnTo>
                  <a:lnTo>
                    <a:pt x="549160" y="551370"/>
                  </a:lnTo>
                  <a:lnTo>
                    <a:pt x="547966" y="549910"/>
                  </a:lnTo>
                  <a:lnTo>
                    <a:pt x="546658" y="548309"/>
                  </a:lnTo>
                  <a:lnTo>
                    <a:pt x="547674" y="549910"/>
                  </a:lnTo>
                  <a:lnTo>
                    <a:pt x="549871" y="552335"/>
                  </a:lnTo>
                  <a:lnTo>
                    <a:pt x="549694" y="552107"/>
                  </a:lnTo>
                  <a:lnTo>
                    <a:pt x="547890" y="549910"/>
                  </a:lnTo>
                  <a:lnTo>
                    <a:pt x="549363" y="551649"/>
                  </a:lnTo>
                  <a:lnTo>
                    <a:pt x="550049" y="552450"/>
                  </a:lnTo>
                  <a:lnTo>
                    <a:pt x="551154" y="553770"/>
                  </a:lnTo>
                  <a:lnTo>
                    <a:pt x="551700" y="554367"/>
                  </a:lnTo>
                  <a:close/>
                </a:path>
                <a:path w="609600" h="1049020">
                  <a:moveTo>
                    <a:pt x="558304" y="563778"/>
                  </a:moveTo>
                  <a:lnTo>
                    <a:pt x="556336" y="560793"/>
                  </a:lnTo>
                  <a:lnTo>
                    <a:pt x="556653" y="561441"/>
                  </a:lnTo>
                  <a:lnTo>
                    <a:pt x="558304" y="563778"/>
                  </a:lnTo>
                  <a:close/>
                </a:path>
                <a:path w="609600" h="1049020">
                  <a:moveTo>
                    <a:pt x="558787" y="563994"/>
                  </a:moveTo>
                  <a:lnTo>
                    <a:pt x="556844" y="560070"/>
                  </a:lnTo>
                  <a:lnTo>
                    <a:pt x="554901" y="557923"/>
                  </a:lnTo>
                  <a:lnTo>
                    <a:pt x="554710" y="557530"/>
                  </a:lnTo>
                  <a:lnTo>
                    <a:pt x="553173" y="556006"/>
                  </a:lnTo>
                  <a:lnTo>
                    <a:pt x="552259" y="554990"/>
                  </a:lnTo>
                  <a:lnTo>
                    <a:pt x="551700" y="554367"/>
                  </a:lnTo>
                  <a:lnTo>
                    <a:pt x="552196" y="554990"/>
                  </a:lnTo>
                  <a:lnTo>
                    <a:pt x="550748" y="553313"/>
                  </a:lnTo>
                  <a:lnTo>
                    <a:pt x="551954" y="554786"/>
                  </a:lnTo>
                  <a:lnTo>
                    <a:pt x="551688" y="554532"/>
                  </a:lnTo>
                  <a:lnTo>
                    <a:pt x="552069" y="554990"/>
                  </a:lnTo>
                  <a:lnTo>
                    <a:pt x="554888" y="558596"/>
                  </a:lnTo>
                  <a:lnTo>
                    <a:pt x="556336" y="560793"/>
                  </a:lnTo>
                  <a:lnTo>
                    <a:pt x="555853" y="559828"/>
                  </a:lnTo>
                  <a:lnTo>
                    <a:pt x="556044" y="560070"/>
                  </a:lnTo>
                  <a:lnTo>
                    <a:pt x="558787" y="563994"/>
                  </a:lnTo>
                  <a:close/>
                </a:path>
                <a:path w="609600" h="1049020">
                  <a:moveTo>
                    <a:pt x="558825" y="565150"/>
                  </a:moveTo>
                  <a:lnTo>
                    <a:pt x="557237" y="562610"/>
                  </a:lnTo>
                  <a:lnTo>
                    <a:pt x="556653" y="561441"/>
                  </a:lnTo>
                  <a:lnTo>
                    <a:pt x="554799" y="558800"/>
                  </a:lnTo>
                  <a:lnTo>
                    <a:pt x="558825" y="565150"/>
                  </a:lnTo>
                  <a:close/>
                </a:path>
                <a:path w="609600" h="1049020">
                  <a:moveTo>
                    <a:pt x="608990" y="748030"/>
                  </a:moveTo>
                  <a:lnTo>
                    <a:pt x="607479" y="704850"/>
                  </a:lnTo>
                  <a:lnTo>
                    <a:pt x="605332" y="687070"/>
                  </a:lnTo>
                  <a:lnTo>
                    <a:pt x="604253" y="679450"/>
                  </a:lnTo>
                  <a:lnTo>
                    <a:pt x="588137" y="619760"/>
                  </a:lnTo>
                  <a:lnTo>
                    <a:pt x="560031" y="566420"/>
                  </a:lnTo>
                  <a:lnTo>
                    <a:pt x="559930" y="566267"/>
                  </a:lnTo>
                  <a:lnTo>
                    <a:pt x="559587" y="565150"/>
                  </a:lnTo>
                  <a:lnTo>
                    <a:pt x="558787" y="563994"/>
                  </a:lnTo>
                  <a:lnTo>
                    <a:pt x="559828" y="566102"/>
                  </a:lnTo>
                  <a:lnTo>
                    <a:pt x="558431" y="563981"/>
                  </a:lnTo>
                  <a:lnTo>
                    <a:pt x="559930" y="566420"/>
                  </a:lnTo>
                  <a:lnTo>
                    <a:pt x="566166" y="576580"/>
                  </a:lnTo>
                  <a:lnTo>
                    <a:pt x="569747" y="582930"/>
                  </a:lnTo>
                  <a:lnTo>
                    <a:pt x="572922" y="588010"/>
                  </a:lnTo>
                  <a:lnTo>
                    <a:pt x="573620" y="589280"/>
                  </a:lnTo>
                  <a:lnTo>
                    <a:pt x="574408" y="591820"/>
                  </a:lnTo>
                  <a:lnTo>
                    <a:pt x="577888" y="598170"/>
                  </a:lnTo>
                  <a:lnTo>
                    <a:pt x="589838" y="629920"/>
                  </a:lnTo>
                  <a:lnTo>
                    <a:pt x="597725" y="662940"/>
                  </a:lnTo>
                  <a:lnTo>
                    <a:pt x="601814" y="695960"/>
                  </a:lnTo>
                  <a:lnTo>
                    <a:pt x="602399" y="730250"/>
                  </a:lnTo>
                  <a:lnTo>
                    <a:pt x="599567" y="763270"/>
                  </a:lnTo>
                  <a:lnTo>
                    <a:pt x="593610" y="796290"/>
                  </a:lnTo>
                  <a:lnTo>
                    <a:pt x="584974" y="828040"/>
                  </a:lnTo>
                  <a:lnTo>
                    <a:pt x="574090" y="861060"/>
                  </a:lnTo>
                  <a:lnTo>
                    <a:pt x="573227" y="862330"/>
                  </a:lnTo>
                  <a:lnTo>
                    <a:pt x="574903" y="857250"/>
                  </a:lnTo>
                  <a:lnTo>
                    <a:pt x="567728" y="876300"/>
                  </a:lnTo>
                  <a:lnTo>
                    <a:pt x="560235" y="894080"/>
                  </a:lnTo>
                  <a:lnTo>
                    <a:pt x="552475" y="910590"/>
                  </a:lnTo>
                  <a:lnTo>
                    <a:pt x="544487" y="928370"/>
                  </a:lnTo>
                  <a:lnTo>
                    <a:pt x="541197" y="934720"/>
                  </a:lnTo>
                  <a:lnTo>
                    <a:pt x="539940" y="935990"/>
                  </a:lnTo>
                  <a:lnTo>
                    <a:pt x="538810" y="937260"/>
                  </a:lnTo>
                  <a:lnTo>
                    <a:pt x="539369" y="935990"/>
                  </a:lnTo>
                  <a:lnTo>
                    <a:pt x="538772" y="937260"/>
                  </a:lnTo>
                  <a:lnTo>
                    <a:pt x="535813" y="943610"/>
                  </a:lnTo>
                  <a:lnTo>
                    <a:pt x="529831" y="955040"/>
                  </a:lnTo>
                  <a:lnTo>
                    <a:pt x="513549" y="985520"/>
                  </a:lnTo>
                  <a:lnTo>
                    <a:pt x="513207" y="985520"/>
                  </a:lnTo>
                  <a:lnTo>
                    <a:pt x="504151" y="982980"/>
                  </a:lnTo>
                  <a:lnTo>
                    <a:pt x="491312" y="980440"/>
                  </a:lnTo>
                  <a:lnTo>
                    <a:pt x="479602" y="977900"/>
                  </a:lnTo>
                  <a:lnTo>
                    <a:pt x="469531" y="976630"/>
                  </a:lnTo>
                  <a:lnTo>
                    <a:pt x="461594" y="975360"/>
                  </a:lnTo>
                  <a:lnTo>
                    <a:pt x="454113" y="974090"/>
                  </a:lnTo>
                  <a:lnTo>
                    <a:pt x="452196" y="975360"/>
                  </a:lnTo>
                  <a:lnTo>
                    <a:pt x="437946" y="974090"/>
                  </a:lnTo>
                  <a:lnTo>
                    <a:pt x="433362" y="974090"/>
                  </a:lnTo>
                  <a:lnTo>
                    <a:pt x="429158" y="972820"/>
                  </a:lnTo>
                  <a:lnTo>
                    <a:pt x="416064" y="974090"/>
                  </a:lnTo>
                  <a:lnTo>
                    <a:pt x="404355" y="975360"/>
                  </a:lnTo>
                  <a:lnTo>
                    <a:pt x="388112" y="976630"/>
                  </a:lnTo>
                  <a:lnTo>
                    <a:pt x="372135" y="979170"/>
                  </a:lnTo>
                  <a:lnTo>
                    <a:pt x="361226" y="981710"/>
                  </a:lnTo>
                  <a:lnTo>
                    <a:pt x="348068" y="984250"/>
                  </a:lnTo>
                  <a:lnTo>
                    <a:pt x="348653" y="984250"/>
                  </a:lnTo>
                  <a:lnTo>
                    <a:pt x="346875" y="985520"/>
                  </a:lnTo>
                  <a:lnTo>
                    <a:pt x="343484" y="985520"/>
                  </a:lnTo>
                  <a:lnTo>
                    <a:pt x="335508" y="988060"/>
                  </a:lnTo>
                  <a:lnTo>
                    <a:pt x="331800" y="989330"/>
                  </a:lnTo>
                  <a:lnTo>
                    <a:pt x="331012" y="989330"/>
                  </a:lnTo>
                  <a:lnTo>
                    <a:pt x="331076" y="990600"/>
                  </a:lnTo>
                  <a:lnTo>
                    <a:pt x="331343" y="990600"/>
                  </a:lnTo>
                  <a:lnTo>
                    <a:pt x="331114" y="991870"/>
                  </a:lnTo>
                  <a:lnTo>
                    <a:pt x="330060" y="991870"/>
                  </a:lnTo>
                  <a:lnTo>
                    <a:pt x="329514" y="990600"/>
                  </a:lnTo>
                  <a:lnTo>
                    <a:pt x="329717" y="989330"/>
                  </a:lnTo>
                  <a:lnTo>
                    <a:pt x="329044" y="989330"/>
                  </a:lnTo>
                  <a:lnTo>
                    <a:pt x="317436" y="982980"/>
                  </a:lnTo>
                  <a:lnTo>
                    <a:pt x="310705" y="977900"/>
                  </a:lnTo>
                  <a:lnTo>
                    <a:pt x="303669" y="974090"/>
                  </a:lnTo>
                  <a:lnTo>
                    <a:pt x="296214" y="969010"/>
                  </a:lnTo>
                  <a:lnTo>
                    <a:pt x="288290" y="962660"/>
                  </a:lnTo>
                  <a:lnTo>
                    <a:pt x="280085" y="957580"/>
                  </a:lnTo>
                  <a:lnTo>
                    <a:pt x="271868" y="951230"/>
                  </a:lnTo>
                  <a:lnTo>
                    <a:pt x="263474" y="943610"/>
                  </a:lnTo>
                  <a:lnTo>
                    <a:pt x="254762" y="937260"/>
                  </a:lnTo>
                  <a:lnTo>
                    <a:pt x="237947" y="920750"/>
                  </a:lnTo>
                  <a:lnTo>
                    <a:pt x="229400" y="913130"/>
                  </a:lnTo>
                  <a:lnTo>
                    <a:pt x="221399" y="904240"/>
                  </a:lnTo>
                  <a:lnTo>
                    <a:pt x="205409" y="887730"/>
                  </a:lnTo>
                  <a:lnTo>
                    <a:pt x="195681" y="875030"/>
                  </a:lnTo>
                  <a:lnTo>
                    <a:pt x="190957" y="869950"/>
                  </a:lnTo>
                  <a:lnTo>
                    <a:pt x="183883" y="861060"/>
                  </a:lnTo>
                  <a:lnTo>
                    <a:pt x="179692" y="854710"/>
                  </a:lnTo>
                  <a:lnTo>
                    <a:pt x="165684" y="835660"/>
                  </a:lnTo>
                  <a:lnTo>
                    <a:pt x="160477" y="826770"/>
                  </a:lnTo>
                  <a:lnTo>
                    <a:pt x="155663" y="819150"/>
                  </a:lnTo>
                  <a:lnTo>
                    <a:pt x="151180" y="811530"/>
                  </a:lnTo>
                  <a:lnTo>
                    <a:pt x="148653" y="807720"/>
                  </a:lnTo>
                  <a:lnTo>
                    <a:pt x="146977" y="805180"/>
                  </a:lnTo>
                  <a:lnTo>
                    <a:pt x="135394" y="783590"/>
                  </a:lnTo>
                  <a:lnTo>
                    <a:pt x="137337" y="789940"/>
                  </a:lnTo>
                  <a:lnTo>
                    <a:pt x="140309" y="796290"/>
                  </a:lnTo>
                  <a:lnTo>
                    <a:pt x="143154" y="802640"/>
                  </a:lnTo>
                  <a:lnTo>
                    <a:pt x="144703" y="807720"/>
                  </a:lnTo>
                  <a:lnTo>
                    <a:pt x="137198" y="798830"/>
                  </a:lnTo>
                  <a:lnTo>
                    <a:pt x="136639" y="792480"/>
                  </a:lnTo>
                  <a:lnTo>
                    <a:pt x="132600" y="788670"/>
                  </a:lnTo>
                  <a:lnTo>
                    <a:pt x="133324" y="784860"/>
                  </a:lnTo>
                  <a:lnTo>
                    <a:pt x="130251" y="778510"/>
                  </a:lnTo>
                  <a:lnTo>
                    <a:pt x="127241" y="772160"/>
                  </a:lnTo>
                  <a:lnTo>
                    <a:pt x="124548" y="765810"/>
                  </a:lnTo>
                  <a:lnTo>
                    <a:pt x="121589" y="758190"/>
                  </a:lnTo>
                  <a:lnTo>
                    <a:pt x="121602" y="753110"/>
                  </a:lnTo>
                  <a:lnTo>
                    <a:pt x="118059" y="750570"/>
                  </a:lnTo>
                  <a:lnTo>
                    <a:pt x="116890" y="745490"/>
                  </a:lnTo>
                  <a:lnTo>
                    <a:pt x="110515" y="730250"/>
                  </a:lnTo>
                  <a:lnTo>
                    <a:pt x="107403" y="722630"/>
                  </a:lnTo>
                  <a:lnTo>
                    <a:pt x="106883" y="721360"/>
                  </a:lnTo>
                  <a:lnTo>
                    <a:pt x="105105" y="717550"/>
                  </a:lnTo>
                  <a:lnTo>
                    <a:pt x="104305" y="715010"/>
                  </a:lnTo>
                  <a:lnTo>
                    <a:pt x="102603" y="709930"/>
                  </a:lnTo>
                  <a:lnTo>
                    <a:pt x="101765" y="706120"/>
                  </a:lnTo>
                  <a:lnTo>
                    <a:pt x="100215" y="701040"/>
                  </a:lnTo>
                  <a:lnTo>
                    <a:pt x="97078" y="689610"/>
                  </a:lnTo>
                  <a:lnTo>
                    <a:pt x="94119" y="679450"/>
                  </a:lnTo>
                  <a:lnTo>
                    <a:pt x="91719" y="671830"/>
                  </a:lnTo>
                  <a:lnTo>
                    <a:pt x="89662" y="664210"/>
                  </a:lnTo>
                  <a:lnTo>
                    <a:pt x="87706" y="657860"/>
                  </a:lnTo>
                  <a:lnTo>
                    <a:pt x="85166" y="650240"/>
                  </a:lnTo>
                  <a:lnTo>
                    <a:pt x="83375" y="643890"/>
                  </a:lnTo>
                  <a:lnTo>
                    <a:pt x="83019" y="642620"/>
                  </a:lnTo>
                  <a:lnTo>
                    <a:pt x="82956" y="639483"/>
                  </a:lnTo>
                  <a:lnTo>
                    <a:pt x="82537" y="643890"/>
                  </a:lnTo>
                  <a:lnTo>
                    <a:pt x="81013" y="636270"/>
                  </a:lnTo>
                  <a:lnTo>
                    <a:pt x="82854" y="635025"/>
                  </a:lnTo>
                  <a:lnTo>
                    <a:pt x="76974" y="618490"/>
                  </a:lnTo>
                  <a:lnTo>
                    <a:pt x="78524" y="614680"/>
                  </a:lnTo>
                  <a:lnTo>
                    <a:pt x="77622" y="607060"/>
                  </a:lnTo>
                  <a:lnTo>
                    <a:pt x="76758" y="598170"/>
                  </a:lnTo>
                  <a:lnTo>
                    <a:pt x="75907" y="593090"/>
                  </a:lnTo>
                  <a:lnTo>
                    <a:pt x="75692" y="591820"/>
                  </a:lnTo>
                  <a:lnTo>
                    <a:pt x="74168" y="593090"/>
                  </a:lnTo>
                  <a:lnTo>
                    <a:pt x="74739" y="588010"/>
                  </a:lnTo>
                  <a:lnTo>
                    <a:pt x="75031" y="580390"/>
                  </a:lnTo>
                  <a:lnTo>
                    <a:pt x="75463" y="576580"/>
                  </a:lnTo>
                  <a:lnTo>
                    <a:pt x="76504" y="580390"/>
                  </a:lnTo>
                  <a:lnTo>
                    <a:pt x="76174" y="576580"/>
                  </a:lnTo>
                  <a:lnTo>
                    <a:pt x="75958" y="574040"/>
                  </a:lnTo>
                  <a:lnTo>
                    <a:pt x="76390" y="571500"/>
                  </a:lnTo>
                  <a:lnTo>
                    <a:pt x="77038" y="567690"/>
                  </a:lnTo>
                  <a:lnTo>
                    <a:pt x="76365" y="562610"/>
                  </a:lnTo>
                  <a:lnTo>
                    <a:pt x="75450" y="571500"/>
                  </a:lnTo>
                  <a:lnTo>
                    <a:pt x="75565" y="562610"/>
                  </a:lnTo>
                  <a:lnTo>
                    <a:pt x="76276" y="543560"/>
                  </a:lnTo>
                  <a:lnTo>
                    <a:pt x="76949" y="534670"/>
                  </a:lnTo>
                  <a:lnTo>
                    <a:pt x="77508" y="528320"/>
                  </a:lnTo>
                  <a:lnTo>
                    <a:pt x="76860" y="520700"/>
                  </a:lnTo>
                  <a:lnTo>
                    <a:pt x="75145" y="528320"/>
                  </a:lnTo>
                  <a:lnTo>
                    <a:pt x="75895" y="519430"/>
                  </a:lnTo>
                  <a:lnTo>
                    <a:pt x="77025" y="510540"/>
                  </a:lnTo>
                  <a:lnTo>
                    <a:pt x="78574" y="502920"/>
                  </a:lnTo>
                  <a:lnTo>
                    <a:pt x="80556" y="497840"/>
                  </a:lnTo>
                  <a:lnTo>
                    <a:pt x="79717" y="511810"/>
                  </a:lnTo>
                  <a:lnTo>
                    <a:pt x="81330" y="497840"/>
                  </a:lnTo>
                  <a:lnTo>
                    <a:pt x="85572" y="461010"/>
                  </a:lnTo>
                  <a:lnTo>
                    <a:pt x="86309" y="454660"/>
                  </a:lnTo>
                  <a:lnTo>
                    <a:pt x="85090" y="461010"/>
                  </a:lnTo>
                  <a:lnTo>
                    <a:pt x="86550" y="447040"/>
                  </a:lnTo>
                  <a:lnTo>
                    <a:pt x="89649" y="425450"/>
                  </a:lnTo>
                  <a:lnTo>
                    <a:pt x="93827" y="397510"/>
                  </a:lnTo>
                  <a:lnTo>
                    <a:pt x="98513" y="367030"/>
                  </a:lnTo>
                  <a:lnTo>
                    <a:pt x="102895" y="337820"/>
                  </a:lnTo>
                  <a:lnTo>
                    <a:pt x="106146" y="309880"/>
                  </a:lnTo>
                  <a:lnTo>
                    <a:pt x="108077" y="287020"/>
                  </a:lnTo>
                  <a:lnTo>
                    <a:pt x="108165" y="283210"/>
                  </a:lnTo>
                  <a:lnTo>
                    <a:pt x="108470" y="271780"/>
                  </a:lnTo>
                  <a:lnTo>
                    <a:pt x="106083" y="283210"/>
                  </a:lnTo>
                  <a:lnTo>
                    <a:pt x="106603" y="264541"/>
                  </a:lnTo>
                  <a:lnTo>
                    <a:pt x="109969" y="272046"/>
                  </a:lnTo>
                  <a:lnTo>
                    <a:pt x="110718" y="261620"/>
                  </a:lnTo>
                  <a:lnTo>
                    <a:pt x="110998" y="257810"/>
                  </a:lnTo>
                  <a:lnTo>
                    <a:pt x="111099" y="252730"/>
                  </a:lnTo>
                  <a:lnTo>
                    <a:pt x="111302" y="243332"/>
                  </a:lnTo>
                  <a:lnTo>
                    <a:pt x="140195" y="284480"/>
                  </a:lnTo>
                  <a:lnTo>
                    <a:pt x="175374" y="325120"/>
                  </a:lnTo>
                  <a:lnTo>
                    <a:pt x="204673" y="353060"/>
                  </a:lnTo>
                  <a:lnTo>
                    <a:pt x="204685" y="354330"/>
                  </a:lnTo>
                  <a:lnTo>
                    <a:pt x="200660" y="350520"/>
                  </a:lnTo>
                  <a:lnTo>
                    <a:pt x="204647" y="354330"/>
                  </a:lnTo>
                  <a:lnTo>
                    <a:pt x="208648" y="358140"/>
                  </a:lnTo>
                  <a:lnTo>
                    <a:pt x="211759" y="360680"/>
                  </a:lnTo>
                  <a:lnTo>
                    <a:pt x="214452" y="361950"/>
                  </a:lnTo>
                  <a:lnTo>
                    <a:pt x="223875" y="369976"/>
                  </a:lnTo>
                  <a:lnTo>
                    <a:pt x="226212" y="370827"/>
                  </a:lnTo>
                  <a:lnTo>
                    <a:pt x="229196" y="373380"/>
                  </a:lnTo>
                  <a:lnTo>
                    <a:pt x="234886" y="378460"/>
                  </a:lnTo>
                  <a:lnTo>
                    <a:pt x="241084" y="382270"/>
                  </a:lnTo>
                  <a:lnTo>
                    <a:pt x="240106" y="382270"/>
                  </a:lnTo>
                  <a:lnTo>
                    <a:pt x="243814" y="384810"/>
                  </a:lnTo>
                  <a:lnTo>
                    <a:pt x="249237" y="387350"/>
                  </a:lnTo>
                  <a:lnTo>
                    <a:pt x="257365" y="393700"/>
                  </a:lnTo>
                  <a:lnTo>
                    <a:pt x="293420" y="415290"/>
                  </a:lnTo>
                  <a:lnTo>
                    <a:pt x="345567" y="440690"/>
                  </a:lnTo>
                  <a:lnTo>
                    <a:pt x="372872" y="450850"/>
                  </a:lnTo>
                  <a:lnTo>
                    <a:pt x="372008" y="450850"/>
                  </a:lnTo>
                  <a:lnTo>
                    <a:pt x="371513" y="450850"/>
                  </a:lnTo>
                  <a:lnTo>
                    <a:pt x="381292" y="454660"/>
                  </a:lnTo>
                  <a:lnTo>
                    <a:pt x="380949" y="454660"/>
                  </a:lnTo>
                  <a:lnTo>
                    <a:pt x="401281" y="461010"/>
                  </a:lnTo>
                  <a:lnTo>
                    <a:pt x="422643" y="468630"/>
                  </a:lnTo>
                  <a:lnTo>
                    <a:pt x="461340" y="485140"/>
                  </a:lnTo>
                  <a:lnTo>
                    <a:pt x="463892" y="486410"/>
                  </a:lnTo>
                  <a:lnTo>
                    <a:pt x="469392" y="488950"/>
                  </a:lnTo>
                  <a:lnTo>
                    <a:pt x="435254" y="472440"/>
                  </a:lnTo>
                  <a:lnTo>
                    <a:pt x="435457" y="472440"/>
                  </a:lnTo>
                  <a:lnTo>
                    <a:pt x="417525" y="466090"/>
                  </a:lnTo>
                  <a:lnTo>
                    <a:pt x="387070" y="453390"/>
                  </a:lnTo>
                  <a:lnTo>
                    <a:pt x="370446" y="447040"/>
                  </a:lnTo>
                  <a:lnTo>
                    <a:pt x="373062" y="447040"/>
                  </a:lnTo>
                  <a:lnTo>
                    <a:pt x="365277" y="444500"/>
                  </a:lnTo>
                  <a:lnTo>
                    <a:pt x="355358" y="440690"/>
                  </a:lnTo>
                  <a:lnTo>
                    <a:pt x="344271" y="435610"/>
                  </a:lnTo>
                  <a:lnTo>
                    <a:pt x="338048" y="432092"/>
                  </a:lnTo>
                  <a:lnTo>
                    <a:pt x="340855" y="433070"/>
                  </a:lnTo>
                  <a:lnTo>
                    <a:pt x="336410" y="431165"/>
                  </a:lnTo>
                  <a:lnTo>
                    <a:pt x="333044" y="429260"/>
                  </a:lnTo>
                  <a:lnTo>
                    <a:pt x="335610" y="430809"/>
                  </a:lnTo>
                  <a:lnTo>
                    <a:pt x="331978" y="429260"/>
                  </a:lnTo>
                  <a:lnTo>
                    <a:pt x="323469" y="424180"/>
                  </a:lnTo>
                  <a:lnTo>
                    <a:pt x="316445" y="420370"/>
                  </a:lnTo>
                  <a:lnTo>
                    <a:pt x="303822" y="412750"/>
                  </a:lnTo>
                  <a:lnTo>
                    <a:pt x="298018" y="410210"/>
                  </a:lnTo>
                  <a:lnTo>
                    <a:pt x="292366" y="405130"/>
                  </a:lnTo>
                  <a:lnTo>
                    <a:pt x="281178" y="398780"/>
                  </a:lnTo>
                  <a:lnTo>
                    <a:pt x="261721" y="383540"/>
                  </a:lnTo>
                  <a:lnTo>
                    <a:pt x="244119" y="368300"/>
                  </a:lnTo>
                  <a:lnTo>
                    <a:pt x="236778" y="361950"/>
                  </a:lnTo>
                  <a:lnTo>
                    <a:pt x="209194" y="335280"/>
                  </a:lnTo>
                  <a:lnTo>
                    <a:pt x="181800" y="302260"/>
                  </a:lnTo>
                  <a:lnTo>
                    <a:pt x="156883" y="265430"/>
                  </a:lnTo>
                  <a:lnTo>
                    <a:pt x="135928" y="227330"/>
                  </a:lnTo>
                  <a:lnTo>
                    <a:pt x="119773" y="191770"/>
                  </a:lnTo>
                  <a:lnTo>
                    <a:pt x="111544" y="168402"/>
                  </a:lnTo>
                  <a:lnTo>
                    <a:pt x="111544" y="232410"/>
                  </a:lnTo>
                  <a:lnTo>
                    <a:pt x="111379" y="239737"/>
                  </a:lnTo>
                  <a:lnTo>
                    <a:pt x="111480" y="231140"/>
                  </a:lnTo>
                  <a:lnTo>
                    <a:pt x="111544" y="232410"/>
                  </a:lnTo>
                  <a:lnTo>
                    <a:pt x="111544" y="168402"/>
                  </a:lnTo>
                  <a:lnTo>
                    <a:pt x="109982" y="163830"/>
                  </a:lnTo>
                  <a:lnTo>
                    <a:pt x="108242" y="158750"/>
                  </a:lnTo>
                  <a:lnTo>
                    <a:pt x="57785" y="0"/>
                  </a:lnTo>
                  <a:lnTo>
                    <a:pt x="67983" y="168910"/>
                  </a:lnTo>
                  <a:lnTo>
                    <a:pt x="68567" y="191770"/>
                  </a:lnTo>
                  <a:lnTo>
                    <a:pt x="68656" y="201930"/>
                  </a:lnTo>
                  <a:lnTo>
                    <a:pt x="67678" y="223520"/>
                  </a:lnTo>
                  <a:lnTo>
                    <a:pt x="65786" y="240030"/>
                  </a:lnTo>
                  <a:lnTo>
                    <a:pt x="64147" y="252730"/>
                  </a:lnTo>
                  <a:lnTo>
                    <a:pt x="64300" y="250190"/>
                  </a:lnTo>
                  <a:lnTo>
                    <a:pt x="61087" y="270510"/>
                  </a:lnTo>
                  <a:lnTo>
                    <a:pt x="51498" y="314960"/>
                  </a:lnTo>
                  <a:lnTo>
                    <a:pt x="38341" y="365760"/>
                  </a:lnTo>
                  <a:lnTo>
                    <a:pt x="30975" y="392430"/>
                  </a:lnTo>
                  <a:lnTo>
                    <a:pt x="23558" y="421640"/>
                  </a:lnTo>
                  <a:lnTo>
                    <a:pt x="10083" y="480060"/>
                  </a:lnTo>
                  <a:lnTo>
                    <a:pt x="1460" y="541020"/>
                  </a:lnTo>
                  <a:lnTo>
                    <a:pt x="0" y="574040"/>
                  </a:lnTo>
                  <a:lnTo>
                    <a:pt x="469" y="599440"/>
                  </a:lnTo>
                  <a:lnTo>
                    <a:pt x="2413" y="626110"/>
                  </a:lnTo>
                  <a:lnTo>
                    <a:pt x="5638" y="651510"/>
                  </a:lnTo>
                  <a:lnTo>
                    <a:pt x="10020" y="673100"/>
                  </a:lnTo>
                  <a:lnTo>
                    <a:pt x="10807" y="679450"/>
                  </a:lnTo>
                  <a:lnTo>
                    <a:pt x="11798" y="687070"/>
                  </a:lnTo>
                  <a:lnTo>
                    <a:pt x="13119" y="694690"/>
                  </a:lnTo>
                  <a:lnTo>
                    <a:pt x="14935" y="702310"/>
                  </a:lnTo>
                  <a:lnTo>
                    <a:pt x="22872" y="732790"/>
                  </a:lnTo>
                  <a:lnTo>
                    <a:pt x="20764" y="722630"/>
                  </a:lnTo>
                  <a:lnTo>
                    <a:pt x="22987" y="725170"/>
                  </a:lnTo>
                  <a:lnTo>
                    <a:pt x="25146" y="732790"/>
                  </a:lnTo>
                  <a:lnTo>
                    <a:pt x="30632" y="748030"/>
                  </a:lnTo>
                  <a:lnTo>
                    <a:pt x="33782" y="755650"/>
                  </a:lnTo>
                  <a:lnTo>
                    <a:pt x="35318" y="759460"/>
                  </a:lnTo>
                  <a:lnTo>
                    <a:pt x="36017" y="760730"/>
                  </a:lnTo>
                  <a:lnTo>
                    <a:pt x="36385" y="760730"/>
                  </a:lnTo>
                  <a:lnTo>
                    <a:pt x="36817" y="762000"/>
                  </a:lnTo>
                  <a:lnTo>
                    <a:pt x="38430" y="764540"/>
                  </a:lnTo>
                  <a:lnTo>
                    <a:pt x="39890" y="768350"/>
                  </a:lnTo>
                  <a:lnTo>
                    <a:pt x="42900" y="774700"/>
                  </a:lnTo>
                  <a:lnTo>
                    <a:pt x="63741" y="816610"/>
                  </a:lnTo>
                  <a:lnTo>
                    <a:pt x="86753" y="854710"/>
                  </a:lnTo>
                  <a:lnTo>
                    <a:pt x="117856" y="897890"/>
                  </a:lnTo>
                  <a:lnTo>
                    <a:pt x="155867" y="939800"/>
                  </a:lnTo>
                  <a:lnTo>
                    <a:pt x="198259" y="977900"/>
                  </a:lnTo>
                  <a:lnTo>
                    <a:pt x="240512" y="1008380"/>
                  </a:lnTo>
                  <a:lnTo>
                    <a:pt x="260172" y="1019810"/>
                  </a:lnTo>
                  <a:lnTo>
                    <a:pt x="269303" y="1024890"/>
                  </a:lnTo>
                  <a:lnTo>
                    <a:pt x="277685" y="1029970"/>
                  </a:lnTo>
                  <a:lnTo>
                    <a:pt x="285597" y="1033780"/>
                  </a:lnTo>
                  <a:lnTo>
                    <a:pt x="292760" y="1037590"/>
                  </a:lnTo>
                  <a:lnTo>
                    <a:pt x="299097" y="1040130"/>
                  </a:lnTo>
                  <a:lnTo>
                    <a:pt x="304546" y="1042670"/>
                  </a:lnTo>
                  <a:lnTo>
                    <a:pt x="315849" y="1047750"/>
                  </a:lnTo>
                  <a:lnTo>
                    <a:pt x="321945" y="1049020"/>
                  </a:lnTo>
                  <a:lnTo>
                    <a:pt x="326364" y="1049020"/>
                  </a:lnTo>
                  <a:lnTo>
                    <a:pt x="340093" y="1045210"/>
                  </a:lnTo>
                  <a:lnTo>
                    <a:pt x="342531" y="1043940"/>
                  </a:lnTo>
                  <a:lnTo>
                    <a:pt x="345020" y="1043940"/>
                  </a:lnTo>
                  <a:lnTo>
                    <a:pt x="347395" y="1042670"/>
                  </a:lnTo>
                  <a:lnTo>
                    <a:pt x="348386" y="1041400"/>
                  </a:lnTo>
                  <a:lnTo>
                    <a:pt x="350266" y="1040130"/>
                  </a:lnTo>
                  <a:lnTo>
                    <a:pt x="355549" y="1038860"/>
                  </a:lnTo>
                  <a:lnTo>
                    <a:pt x="358051" y="1037590"/>
                  </a:lnTo>
                  <a:lnTo>
                    <a:pt x="365861" y="1033780"/>
                  </a:lnTo>
                  <a:lnTo>
                    <a:pt x="371132" y="1032510"/>
                  </a:lnTo>
                  <a:lnTo>
                    <a:pt x="376440" y="1029970"/>
                  </a:lnTo>
                  <a:lnTo>
                    <a:pt x="392214" y="1024890"/>
                  </a:lnTo>
                  <a:lnTo>
                    <a:pt x="399897" y="1023620"/>
                  </a:lnTo>
                  <a:lnTo>
                    <a:pt x="407339" y="1021080"/>
                  </a:lnTo>
                  <a:lnTo>
                    <a:pt x="404787" y="1022350"/>
                  </a:lnTo>
                  <a:lnTo>
                    <a:pt x="411403" y="1021080"/>
                  </a:lnTo>
                  <a:lnTo>
                    <a:pt x="420763" y="1019810"/>
                  </a:lnTo>
                  <a:lnTo>
                    <a:pt x="432498" y="1018540"/>
                  </a:lnTo>
                  <a:lnTo>
                    <a:pt x="446278" y="1017270"/>
                  </a:lnTo>
                  <a:lnTo>
                    <a:pt x="453809" y="1017270"/>
                  </a:lnTo>
                  <a:lnTo>
                    <a:pt x="461708" y="1016000"/>
                  </a:lnTo>
                  <a:lnTo>
                    <a:pt x="469912" y="1017270"/>
                  </a:lnTo>
                  <a:lnTo>
                    <a:pt x="484085" y="1017270"/>
                  </a:lnTo>
                  <a:lnTo>
                    <a:pt x="489889" y="1018540"/>
                  </a:lnTo>
                  <a:lnTo>
                    <a:pt x="495795" y="1018540"/>
                  </a:lnTo>
                  <a:lnTo>
                    <a:pt x="509841" y="1021080"/>
                  </a:lnTo>
                  <a:lnTo>
                    <a:pt x="520509" y="1023620"/>
                  </a:lnTo>
                  <a:lnTo>
                    <a:pt x="528472" y="1024890"/>
                  </a:lnTo>
                  <a:lnTo>
                    <a:pt x="530339" y="1023620"/>
                  </a:lnTo>
                  <a:lnTo>
                    <a:pt x="531266" y="1021080"/>
                  </a:lnTo>
                  <a:lnTo>
                    <a:pt x="534123" y="1016000"/>
                  </a:lnTo>
                  <a:lnTo>
                    <a:pt x="540562" y="1004570"/>
                  </a:lnTo>
                  <a:lnTo>
                    <a:pt x="541185" y="1003300"/>
                  </a:lnTo>
                  <a:lnTo>
                    <a:pt x="541959" y="1002030"/>
                  </a:lnTo>
                  <a:lnTo>
                    <a:pt x="542391" y="1000760"/>
                  </a:lnTo>
                  <a:lnTo>
                    <a:pt x="545515" y="993140"/>
                  </a:lnTo>
                  <a:lnTo>
                    <a:pt x="546125" y="991870"/>
                  </a:lnTo>
                  <a:lnTo>
                    <a:pt x="547941" y="988060"/>
                  </a:lnTo>
                  <a:lnTo>
                    <a:pt x="549160" y="984250"/>
                  </a:lnTo>
                  <a:lnTo>
                    <a:pt x="552653" y="976630"/>
                  </a:lnTo>
                  <a:lnTo>
                    <a:pt x="556006" y="967740"/>
                  </a:lnTo>
                  <a:lnTo>
                    <a:pt x="559219" y="960120"/>
                  </a:lnTo>
                  <a:lnTo>
                    <a:pt x="562241" y="952500"/>
                  </a:lnTo>
                  <a:lnTo>
                    <a:pt x="567715" y="937260"/>
                  </a:lnTo>
                  <a:lnTo>
                    <a:pt x="572325" y="924560"/>
                  </a:lnTo>
                  <a:lnTo>
                    <a:pt x="575970" y="914400"/>
                  </a:lnTo>
                  <a:lnTo>
                    <a:pt x="577265" y="910590"/>
                  </a:lnTo>
                  <a:lnTo>
                    <a:pt x="578561" y="906780"/>
                  </a:lnTo>
                  <a:lnTo>
                    <a:pt x="576961" y="910590"/>
                  </a:lnTo>
                  <a:lnTo>
                    <a:pt x="582358" y="894080"/>
                  </a:lnTo>
                  <a:lnTo>
                    <a:pt x="585647" y="883920"/>
                  </a:lnTo>
                  <a:lnTo>
                    <a:pt x="588467" y="875030"/>
                  </a:lnTo>
                  <a:lnTo>
                    <a:pt x="592442" y="862330"/>
                  </a:lnTo>
                  <a:lnTo>
                    <a:pt x="592658" y="859790"/>
                  </a:lnTo>
                  <a:lnTo>
                    <a:pt x="594639" y="849630"/>
                  </a:lnTo>
                  <a:lnTo>
                    <a:pt x="599236" y="829310"/>
                  </a:lnTo>
                  <a:lnTo>
                    <a:pt x="602005" y="815340"/>
                  </a:lnTo>
                  <a:lnTo>
                    <a:pt x="604913" y="795020"/>
                  </a:lnTo>
                  <a:lnTo>
                    <a:pt x="607352" y="774700"/>
                  </a:lnTo>
                  <a:lnTo>
                    <a:pt x="608685" y="754380"/>
                  </a:lnTo>
                  <a:lnTo>
                    <a:pt x="608850" y="755650"/>
                  </a:lnTo>
                  <a:lnTo>
                    <a:pt x="608876" y="754380"/>
                  </a:lnTo>
                  <a:lnTo>
                    <a:pt x="608990" y="74803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grpSp>
    </p:spTree>
    <p:extLst>
      <p:ext uri="{BB962C8B-B14F-4D97-AF65-F5344CB8AC3E}">
        <p14:creationId xmlns:p14="http://schemas.microsoft.com/office/powerpoint/2010/main" val="308341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4D035626-D7A1-D746-85A9-C2793EE3FD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grpSp>
        <p:nvGrpSpPr>
          <p:cNvPr id="3" name="object 17">
            <a:extLst>
              <a:ext uri="{FF2B5EF4-FFF2-40B4-BE49-F238E27FC236}">
                <a16:creationId xmlns:a16="http://schemas.microsoft.com/office/drawing/2014/main" id="{AB636122-0151-C642-88C3-A97BB791ADFE}"/>
              </a:ext>
            </a:extLst>
          </p:cNvPr>
          <p:cNvGrpSpPr/>
          <p:nvPr userDrawn="1"/>
        </p:nvGrpSpPr>
        <p:grpSpPr>
          <a:xfrm>
            <a:off x="8998240" y="4271038"/>
            <a:ext cx="3040442" cy="2612874"/>
            <a:chOff x="4047731" y="3151149"/>
            <a:chExt cx="5130825" cy="4409465"/>
          </a:xfrm>
        </p:grpSpPr>
        <p:sp>
          <p:nvSpPr>
            <p:cNvPr id="4" name="object 18">
              <a:extLst>
                <a:ext uri="{FF2B5EF4-FFF2-40B4-BE49-F238E27FC236}">
                  <a16:creationId xmlns:a16="http://schemas.microsoft.com/office/drawing/2014/main" id="{0C5DC802-1E07-5D4E-BDA4-D79E6E267696}"/>
                </a:ext>
              </a:extLst>
            </p:cNvPr>
            <p:cNvSpPr/>
            <p:nvPr/>
          </p:nvSpPr>
          <p:spPr>
            <a:xfrm>
              <a:off x="7457809" y="3692387"/>
              <a:ext cx="1719580" cy="2317115"/>
            </a:xfrm>
            <a:custGeom>
              <a:avLst/>
              <a:gdLst/>
              <a:ahLst/>
              <a:cxnLst/>
              <a:rect l="l" t="t" r="r" b="b"/>
              <a:pathLst>
                <a:path w="1719579" h="2317115">
                  <a:moveTo>
                    <a:pt x="1109515" y="0"/>
                  </a:moveTo>
                  <a:lnTo>
                    <a:pt x="1021174" y="55499"/>
                  </a:lnTo>
                  <a:lnTo>
                    <a:pt x="933149" y="111601"/>
                  </a:lnTo>
                  <a:lnTo>
                    <a:pt x="889392" y="140039"/>
                  </a:lnTo>
                  <a:lnTo>
                    <a:pt x="845876" y="168821"/>
                  </a:lnTo>
                  <a:lnTo>
                    <a:pt x="802658" y="198012"/>
                  </a:lnTo>
                  <a:lnTo>
                    <a:pt x="759791" y="227675"/>
                  </a:lnTo>
                  <a:lnTo>
                    <a:pt x="717330" y="257875"/>
                  </a:lnTo>
                  <a:lnTo>
                    <a:pt x="675330" y="288677"/>
                  </a:lnTo>
                  <a:lnTo>
                    <a:pt x="633844" y="320144"/>
                  </a:lnTo>
                  <a:lnTo>
                    <a:pt x="592928" y="352343"/>
                  </a:lnTo>
                  <a:lnTo>
                    <a:pt x="552636" y="385336"/>
                  </a:lnTo>
                  <a:lnTo>
                    <a:pt x="513022" y="419188"/>
                  </a:lnTo>
                  <a:lnTo>
                    <a:pt x="476704" y="451641"/>
                  </a:lnTo>
                  <a:lnTo>
                    <a:pt x="441093" y="484972"/>
                  </a:lnTo>
                  <a:lnTo>
                    <a:pt x="406273" y="519180"/>
                  </a:lnTo>
                  <a:lnTo>
                    <a:pt x="372327" y="554268"/>
                  </a:lnTo>
                  <a:lnTo>
                    <a:pt x="339337" y="590234"/>
                  </a:lnTo>
                  <a:lnTo>
                    <a:pt x="307387" y="627080"/>
                  </a:lnTo>
                  <a:lnTo>
                    <a:pt x="276559" y="664806"/>
                  </a:lnTo>
                  <a:lnTo>
                    <a:pt x="246937" y="703413"/>
                  </a:lnTo>
                  <a:lnTo>
                    <a:pt x="218602" y="742901"/>
                  </a:lnTo>
                  <a:lnTo>
                    <a:pt x="191639" y="783270"/>
                  </a:lnTo>
                  <a:lnTo>
                    <a:pt x="166131" y="824522"/>
                  </a:lnTo>
                  <a:lnTo>
                    <a:pt x="142159" y="866656"/>
                  </a:lnTo>
                  <a:lnTo>
                    <a:pt x="119807" y="909673"/>
                  </a:lnTo>
                  <a:lnTo>
                    <a:pt x="99158" y="953574"/>
                  </a:lnTo>
                  <a:lnTo>
                    <a:pt x="80295" y="998359"/>
                  </a:lnTo>
                  <a:lnTo>
                    <a:pt x="62621" y="1046058"/>
                  </a:lnTo>
                  <a:lnTo>
                    <a:pt x="47130" y="1094496"/>
                  </a:lnTo>
                  <a:lnTo>
                    <a:pt x="33823" y="1143576"/>
                  </a:lnTo>
                  <a:lnTo>
                    <a:pt x="22704" y="1193199"/>
                  </a:lnTo>
                  <a:lnTo>
                    <a:pt x="13774" y="1243267"/>
                  </a:lnTo>
                  <a:lnTo>
                    <a:pt x="7036" y="1293684"/>
                  </a:lnTo>
                  <a:lnTo>
                    <a:pt x="2493" y="1344350"/>
                  </a:lnTo>
                  <a:lnTo>
                    <a:pt x="147" y="1395168"/>
                  </a:lnTo>
                  <a:lnTo>
                    <a:pt x="0" y="1446039"/>
                  </a:lnTo>
                  <a:lnTo>
                    <a:pt x="2054" y="1496867"/>
                  </a:lnTo>
                  <a:lnTo>
                    <a:pt x="6312" y="1547553"/>
                  </a:lnTo>
                  <a:lnTo>
                    <a:pt x="12777" y="1597998"/>
                  </a:lnTo>
                  <a:lnTo>
                    <a:pt x="21451" y="1648106"/>
                  </a:lnTo>
                  <a:lnTo>
                    <a:pt x="32336" y="1697779"/>
                  </a:lnTo>
                  <a:lnTo>
                    <a:pt x="45435" y="1746917"/>
                  </a:lnTo>
                  <a:lnTo>
                    <a:pt x="60749" y="1795424"/>
                  </a:lnTo>
                  <a:lnTo>
                    <a:pt x="77492" y="1841213"/>
                  </a:lnTo>
                  <a:lnTo>
                    <a:pt x="96209" y="1886226"/>
                  </a:lnTo>
                  <a:lnTo>
                    <a:pt x="116843" y="1930392"/>
                  </a:lnTo>
                  <a:lnTo>
                    <a:pt x="139337" y="1973643"/>
                  </a:lnTo>
                  <a:lnTo>
                    <a:pt x="163632" y="2015909"/>
                  </a:lnTo>
                  <a:lnTo>
                    <a:pt x="193369" y="2059899"/>
                  </a:lnTo>
                  <a:lnTo>
                    <a:pt x="217080" y="2090284"/>
                  </a:lnTo>
                  <a:lnTo>
                    <a:pt x="246679" y="2124221"/>
                  </a:lnTo>
                  <a:lnTo>
                    <a:pt x="282161" y="2160177"/>
                  </a:lnTo>
                  <a:lnTo>
                    <a:pt x="323521" y="2196622"/>
                  </a:lnTo>
                  <a:lnTo>
                    <a:pt x="370755" y="2232024"/>
                  </a:lnTo>
                  <a:lnTo>
                    <a:pt x="423856" y="2264852"/>
                  </a:lnTo>
                  <a:lnTo>
                    <a:pt x="482820" y="2293573"/>
                  </a:lnTo>
                  <a:lnTo>
                    <a:pt x="547642" y="2316657"/>
                  </a:lnTo>
                  <a:lnTo>
                    <a:pt x="564752" y="2291719"/>
                  </a:lnTo>
                  <a:lnTo>
                    <a:pt x="583956" y="2268454"/>
                  </a:lnTo>
                  <a:lnTo>
                    <a:pt x="627576" y="2228443"/>
                  </a:lnTo>
                  <a:lnTo>
                    <a:pt x="675219" y="2199848"/>
                  </a:lnTo>
                  <a:lnTo>
                    <a:pt x="719625" y="2183815"/>
                  </a:lnTo>
                  <a:lnTo>
                    <a:pt x="760924" y="2177476"/>
                  </a:lnTo>
                  <a:lnTo>
                    <a:pt x="782328" y="2177813"/>
                  </a:lnTo>
                  <a:lnTo>
                    <a:pt x="803204" y="2180920"/>
                  </a:lnTo>
                  <a:lnTo>
                    <a:pt x="810526" y="2181454"/>
                  </a:lnTo>
                  <a:lnTo>
                    <a:pt x="850689" y="2188940"/>
                  </a:lnTo>
                  <a:lnTo>
                    <a:pt x="902899" y="2208580"/>
                  </a:lnTo>
                  <a:lnTo>
                    <a:pt x="956417" y="2238232"/>
                  </a:lnTo>
                  <a:lnTo>
                    <a:pt x="1004753" y="2276055"/>
                  </a:lnTo>
                  <a:lnTo>
                    <a:pt x="1027573" y="2266043"/>
                  </a:lnTo>
                  <a:lnTo>
                    <a:pt x="1074112" y="2243548"/>
                  </a:lnTo>
                  <a:lnTo>
                    <a:pt x="1139768" y="2207558"/>
                  </a:lnTo>
                  <a:lnTo>
                    <a:pt x="1181029" y="2182924"/>
                  </a:lnTo>
                  <a:lnTo>
                    <a:pt x="1221437" y="2156968"/>
                  </a:lnTo>
                  <a:lnTo>
                    <a:pt x="1260815" y="2129533"/>
                  </a:lnTo>
                  <a:lnTo>
                    <a:pt x="1298984" y="2100468"/>
                  </a:lnTo>
                  <a:lnTo>
                    <a:pt x="1335766" y="2069617"/>
                  </a:lnTo>
                  <a:lnTo>
                    <a:pt x="1370914" y="2037230"/>
                  </a:lnTo>
                  <a:lnTo>
                    <a:pt x="1404655" y="2003382"/>
                  </a:lnTo>
                  <a:lnTo>
                    <a:pt x="1436945" y="1968144"/>
                  </a:lnTo>
                  <a:lnTo>
                    <a:pt x="1467739" y="1931592"/>
                  </a:lnTo>
                  <a:lnTo>
                    <a:pt x="1496992" y="1893798"/>
                  </a:lnTo>
                  <a:lnTo>
                    <a:pt x="1526231" y="1852435"/>
                  </a:lnTo>
                  <a:lnTo>
                    <a:pt x="1553385" y="1810068"/>
                  </a:lnTo>
                  <a:lnTo>
                    <a:pt x="1578495" y="1766741"/>
                  </a:lnTo>
                  <a:lnTo>
                    <a:pt x="1601599" y="1722497"/>
                  </a:lnTo>
                  <a:lnTo>
                    <a:pt x="1622738" y="1677380"/>
                  </a:lnTo>
                  <a:lnTo>
                    <a:pt x="1641950" y="1631433"/>
                  </a:lnTo>
                  <a:lnTo>
                    <a:pt x="1659274" y="1584700"/>
                  </a:lnTo>
                  <a:lnTo>
                    <a:pt x="1674750" y="1537225"/>
                  </a:lnTo>
                  <a:lnTo>
                    <a:pt x="1688417" y="1489050"/>
                  </a:lnTo>
                  <a:lnTo>
                    <a:pt x="1700313" y="1440219"/>
                  </a:lnTo>
                  <a:lnTo>
                    <a:pt x="1710479" y="1390777"/>
                  </a:lnTo>
                  <a:lnTo>
                    <a:pt x="1717322" y="1341461"/>
                  </a:lnTo>
                  <a:lnTo>
                    <a:pt x="1719584" y="1291433"/>
                  </a:lnTo>
                  <a:lnTo>
                    <a:pt x="1717253" y="1241295"/>
                  </a:lnTo>
                  <a:lnTo>
                    <a:pt x="1710319" y="1191651"/>
                  </a:lnTo>
                  <a:lnTo>
                    <a:pt x="1698772" y="1143105"/>
                  </a:lnTo>
                  <a:lnTo>
                    <a:pt x="1682600" y="1096262"/>
                  </a:lnTo>
                  <a:lnTo>
                    <a:pt x="1661792" y="1051723"/>
                  </a:lnTo>
                  <a:lnTo>
                    <a:pt x="1636338" y="1010094"/>
                  </a:lnTo>
                  <a:lnTo>
                    <a:pt x="1606228" y="971977"/>
                  </a:lnTo>
                  <a:lnTo>
                    <a:pt x="1571450" y="937977"/>
                  </a:lnTo>
                  <a:lnTo>
                    <a:pt x="1531994" y="908697"/>
                  </a:lnTo>
                  <a:lnTo>
                    <a:pt x="1492209" y="886442"/>
                  </a:lnTo>
                  <a:lnTo>
                    <a:pt x="1450255" y="868368"/>
                  </a:lnTo>
                  <a:lnTo>
                    <a:pt x="1406617" y="853605"/>
                  </a:lnTo>
                  <a:lnTo>
                    <a:pt x="1361776" y="841282"/>
                  </a:lnTo>
                  <a:lnTo>
                    <a:pt x="1316217" y="830530"/>
                  </a:lnTo>
                  <a:lnTo>
                    <a:pt x="1224876" y="810254"/>
                  </a:lnTo>
                  <a:lnTo>
                    <a:pt x="1180060" y="798989"/>
                  </a:lnTo>
                  <a:lnTo>
                    <a:pt x="1136459" y="785812"/>
                  </a:lnTo>
                  <a:lnTo>
                    <a:pt x="1094555" y="769854"/>
                  </a:lnTo>
                  <a:lnTo>
                    <a:pt x="1054832" y="750243"/>
                  </a:lnTo>
                  <a:lnTo>
                    <a:pt x="1017773" y="726109"/>
                  </a:lnTo>
                  <a:lnTo>
                    <a:pt x="983862" y="696582"/>
                  </a:lnTo>
                  <a:lnTo>
                    <a:pt x="952971" y="659486"/>
                  </a:lnTo>
                  <a:lnTo>
                    <a:pt x="928753" y="618159"/>
                  </a:lnTo>
                  <a:lnTo>
                    <a:pt x="910963" y="573499"/>
                  </a:lnTo>
                  <a:lnTo>
                    <a:pt x="899357" y="526407"/>
                  </a:lnTo>
                  <a:lnTo>
                    <a:pt x="893691" y="477780"/>
                  </a:lnTo>
                  <a:lnTo>
                    <a:pt x="893720" y="428518"/>
                  </a:lnTo>
                  <a:lnTo>
                    <a:pt x="899199" y="379520"/>
                  </a:lnTo>
                  <a:lnTo>
                    <a:pt x="909884" y="331685"/>
                  </a:lnTo>
                  <a:lnTo>
                    <a:pt x="925119" y="285540"/>
                  </a:lnTo>
                  <a:lnTo>
                    <a:pt x="944082" y="240955"/>
                  </a:lnTo>
                  <a:lnTo>
                    <a:pt x="966299" y="197819"/>
                  </a:lnTo>
                  <a:lnTo>
                    <a:pt x="991293" y="156022"/>
                  </a:lnTo>
                  <a:lnTo>
                    <a:pt x="1018587" y="115453"/>
                  </a:lnTo>
                  <a:lnTo>
                    <a:pt x="1047707" y="76000"/>
                  </a:lnTo>
                  <a:lnTo>
                    <a:pt x="1078175" y="37552"/>
                  </a:lnTo>
                  <a:lnTo>
                    <a:pt x="1109515"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5" name="object 19">
              <a:extLst>
                <a:ext uri="{FF2B5EF4-FFF2-40B4-BE49-F238E27FC236}">
                  <a16:creationId xmlns:a16="http://schemas.microsoft.com/office/drawing/2014/main" id="{3803488B-91CB-7C4F-B406-2B4906CE0861}"/>
                </a:ext>
              </a:extLst>
            </p:cNvPr>
            <p:cNvSpPr/>
            <p:nvPr/>
          </p:nvSpPr>
          <p:spPr>
            <a:xfrm>
              <a:off x="7415161" y="3624236"/>
              <a:ext cx="1763395" cy="2413000"/>
            </a:xfrm>
            <a:custGeom>
              <a:avLst/>
              <a:gdLst/>
              <a:ahLst/>
              <a:cxnLst/>
              <a:rect l="l" t="t" r="r" b="b"/>
              <a:pathLst>
                <a:path w="1763395" h="2413000">
                  <a:moveTo>
                    <a:pt x="22872" y="1257211"/>
                  </a:moveTo>
                  <a:lnTo>
                    <a:pt x="18567" y="1282700"/>
                  </a:lnTo>
                  <a:lnTo>
                    <a:pt x="22872" y="1257211"/>
                  </a:lnTo>
                  <a:close/>
                </a:path>
                <a:path w="1763395" h="2413000">
                  <a:moveTo>
                    <a:pt x="108089" y="1981200"/>
                  </a:moveTo>
                  <a:lnTo>
                    <a:pt x="106095" y="1975472"/>
                  </a:lnTo>
                  <a:lnTo>
                    <a:pt x="102387" y="1968500"/>
                  </a:lnTo>
                  <a:lnTo>
                    <a:pt x="108089" y="1981200"/>
                  </a:lnTo>
                  <a:close/>
                </a:path>
                <a:path w="1763395" h="2413000">
                  <a:moveTo>
                    <a:pt x="122237" y="2006600"/>
                  </a:moveTo>
                  <a:lnTo>
                    <a:pt x="116738" y="1995741"/>
                  </a:lnTo>
                  <a:lnTo>
                    <a:pt x="119253" y="2006600"/>
                  </a:lnTo>
                  <a:lnTo>
                    <a:pt x="122237" y="2006600"/>
                  </a:lnTo>
                  <a:close/>
                </a:path>
                <a:path w="1763395" h="2413000">
                  <a:moveTo>
                    <a:pt x="128155" y="2019300"/>
                  </a:moveTo>
                  <a:lnTo>
                    <a:pt x="122250" y="2006638"/>
                  </a:lnTo>
                  <a:lnTo>
                    <a:pt x="125272" y="2019300"/>
                  </a:lnTo>
                  <a:lnTo>
                    <a:pt x="128155" y="2019300"/>
                  </a:lnTo>
                  <a:close/>
                </a:path>
                <a:path w="1763395" h="2413000">
                  <a:moveTo>
                    <a:pt x="194335" y="2133600"/>
                  </a:moveTo>
                  <a:lnTo>
                    <a:pt x="191198" y="2129396"/>
                  </a:lnTo>
                  <a:lnTo>
                    <a:pt x="192468" y="2133600"/>
                  </a:lnTo>
                  <a:lnTo>
                    <a:pt x="194335" y="2133600"/>
                  </a:lnTo>
                  <a:close/>
                </a:path>
                <a:path w="1763395" h="2413000">
                  <a:moveTo>
                    <a:pt x="240284" y="2197100"/>
                  </a:moveTo>
                  <a:lnTo>
                    <a:pt x="232105" y="2184400"/>
                  </a:lnTo>
                  <a:lnTo>
                    <a:pt x="227076" y="2176957"/>
                  </a:lnTo>
                  <a:lnTo>
                    <a:pt x="223939" y="2174176"/>
                  </a:lnTo>
                  <a:lnTo>
                    <a:pt x="230047" y="2184400"/>
                  </a:lnTo>
                  <a:lnTo>
                    <a:pt x="237756" y="2197100"/>
                  </a:lnTo>
                  <a:lnTo>
                    <a:pt x="240284" y="2197100"/>
                  </a:lnTo>
                  <a:close/>
                </a:path>
                <a:path w="1763395" h="2413000">
                  <a:moveTo>
                    <a:pt x="563295" y="444500"/>
                  </a:moveTo>
                  <a:lnTo>
                    <a:pt x="558673" y="444500"/>
                  </a:lnTo>
                  <a:lnTo>
                    <a:pt x="557276" y="448297"/>
                  </a:lnTo>
                  <a:lnTo>
                    <a:pt x="563295" y="444500"/>
                  </a:lnTo>
                  <a:close/>
                </a:path>
                <a:path w="1763395" h="2413000">
                  <a:moveTo>
                    <a:pt x="1045057" y="190500"/>
                  </a:moveTo>
                  <a:lnTo>
                    <a:pt x="1042454" y="190500"/>
                  </a:lnTo>
                  <a:lnTo>
                    <a:pt x="1041120" y="196786"/>
                  </a:lnTo>
                  <a:lnTo>
                    <a:pt x="1045057" y="190500"/>
                  </a:lnTo>
                  <a:close/>
                </a:path>
                <a:path w="1763395" h="2413000">
                  <a:moveTo>
                    <a:pt x="1173264" y="853871"/>
                  </a:moveTo>
                  <a:lnTo>
                    <a:pt x="1167917" y="850900"/>
                  </a:lnTo>
                  <a:lnTo>
                    <a:pt x="1162367" y="850900"/>
                  </a:lnTo>
                  <a:lnTo>
                    <a:pt x="1173264" y="853871"/>
                  </a:lnTo>
                  <a:close/>
                </a:path>
                <a:path w="1763395" h="2413000">
                  <a:moveTo>
                    <a:pt x="1209027" y="863600"/>
                  </a:moveTo>
                  <a:lnTo>
                    <a:pt x="1173264" y="853871"/>
                  </a:lnTo>
                  <a:lnTo>
                    <a:pt x="1190802" y="863600"/>
                  </a:lnTo>
                  <a:lnTo>
                    <a:pt x="1209027" y="863600"/>
                  </a:lnTo>
                  <a:close/>
                </a:path>
                <a:path w="1763395" h="2413000">
                  <a:moveTo>
                    <a:pt x="1220228" y="866584"/>
                  </a:moveTo>
                  <a:lnTo>
                    <a:pt x="1214501" y="863600"/>
                  </a:lnTo>
                  <a:lnTo>
                    <a:pt x="1209027" y="863600"/>
                  </a:lnTo>
                  <a:lnTo>
                    <a:pt x="1220228" y="866584"/>
                  </a:lnTo>
                  <a:close/>
                </a:path>
                <a:path w="1763395" h="2413000">
                  <a:moveTo>
                    <a:pt x="1446187" y="927100"/>
                  </a:moveTo>
                  <a:lnTo>
                    <a:pt x="1434744" y="914400"/>
                  </a:lnTo>
                  <a:lnTo>
                    <a:pt x="1432433" y="914400"/>
                  </a:lnTo>
                  <a:lnTo>
                    <a:pt x="1410970" y="914400"/>
                  </a:lnTo>
                  <a:lnTo>
                    <a:pt x="1398574" y="914400"/>
                  </a:lnTo>
                  <a:lnTo>
                    <a:pt x="1356944" y="901700"/>
                  </a:lnTo>
                  <a:lnTo>
                    <a:pt x="1305166" y="889000"/>
                  </a:lnTo>
                  <a:lnTo>
                    <a:pt x="1220228" y="866584"/>
                  </a:lnTo>
                  <a:lnTo>
                    <a:pt x="1238935" y="876300"/>
                  </a:lnTo>
                  <a:lnTo>
                    <a:pt x="1439811" y="926985"/>
                  </a:lnTo>
                  <a:lnTo>
                    <a:pt x="1440078" y="927100"/>
                  </a:lnTo>
                  <a:lnTo>
                    <a:pt x="1440256" y="927100"/>
                  </a:lnTo>
                  <a:lnTo>
                    <a:pt x="1442453" y="927100"/>
                  </a:lnTo>
                  <a:lnTo>
                    <a:pt x="1446187" y="927100"/>
                  </a:lnTo>
                  <a:close/>
                </a:path>
                <a:path w="1763395" h="2413000">
                  <a:moveTo>
                    <a:pt x="1494320" y="933729"/>
                  </a:moveTo>
                  <a:lnTo>
                    <a:pt x="1490357" y="932205"/>
                  </a:lnTo>
                  <a:lnTo>
                    <a:pt x="1480972" y="928687"/>
                  </a:lnTo>
                  <a:lnTo>
                    <a:pt x="1476743" y="927150"/>
                  </a:lnTo>
                  <a:lnTo>
                    <a:pt x="1476616" y="927100"/>
                  </a:lnTo>
                  <a:lnTo>
                    <a:pt x="1471790" y="925334"/>
                  </a:lnTo>
                  <a:lnTo>
                    <a:pt x="1476527" y="927100"/>
                  </a:lnTo>
                  <a:lnTo>
                    <a:pt x="1460881" y="927100"/>
                  </a:lnTo>
                  <a:lnTo>
                    <a:pt x="1481378" y="939800"/>
                  </a:lnTo>
                  <a:lnTo>
                    <a:pt x="1484896" y="939800"/>
                  </a:lnTo>
                  <a:lnTo>
                    <a:pt x="1476768" y="927201"/>
                  </a:lnTo>
                  <a:lnTo>
                    <a:pt x="1494320" y="933729"/>
                  </a:lnTo>
                  <a:close/>
                </a:path>
                <a:path w="1763395" h="2413000">
                  <a:moveTo>
                    <a:pt x="1508607" y="944283"/>
                  </a:moveTo>
                  <a:lnTo>
                    <a:pt x="1506143" y="939800"/>
                  </a:lnTo>
                  <a:lnTo>
                    <a:pt x="1501597" y="939800"/>
                  </a:lnTo>
                  <a:lnTo>
                    <a:pt x="1508607" y="944283"/>
                  </a:lnTo>
                  <a:close/>
                </a:path>
                <a:path w="1763395" h="2413000">
                  <a:moveTo>
                    <a:pt x="1517992" y="943470"/>
                  </a:moveTo>
                  <a:lnTo>
                    <a:pt x="1510030" y="939761"/>
                  </a:lnTo>
                  <a:lnTo>
                    <a:pt x="1495894" y="934339"/>
                  </a:lnTo>
                  <a:lnTo>
                    <a:pt x="1517992" y="943470"/>
                  </a:lnTo>
                  <a:close/>
                </a:path>
                <a:path w="1763395" h="2413000">
                  <a:moveTo>
                    <a:pt x="1521447" y="952500"/>
                  </a:moveTo>
                  <a:lnTo>
                    <a:pt x="1508607" y="944283"/>
                  </a:lnTo>
                  <a:lnTo>
                    <a:pt x="1513116" y="952500"/>
                  </a:lnTo>
                  <a:lnTo>
                    <a:pt x="1521447" y="952500"/>
                  </a:lnTo>
                  <a:close/>
                </a:path>
                <a:path w="1763395" h="2413000">
                  <a:moveTo>
                    <a:pt x="1540662" y="965200"/>
                  </a:moveTo>
                  <a:lnTo>
                    <a:pt x="1533550" y="952500"/>
                  </a:lnTo>
                  <a:lnTo>
                    <a:pt x="1521447" y="952500"/>
                  </a:lnTo>
                  <a:lnTo>
                    <a:pt x="1538046" y="965200"/>
                  </a:lnTo>
                  <a:lnTo>
                    <a:pt x="1540662" y="965200"/>
                  </a:lnTo>
                  <a:close/>
                </a:path>
                <a:path w="1763395" h="2413000">
                  <a:moveTo>
                    <a:pt x="1553667" y="961237"/>
                  </a:moveTo>
                  <a:lnTo>
                    <a:pt x="1542211" y="954697"/>
                  </a:lnTo>
                  <a:lnTo>
                    <a:pt x="1538020" y="952754"/>
                  </a:lnTo>
                  <a:lnTo>
                    <a:pt x="1553667" y="961237"/>
                  </a:lnTo>
                  <a:close/>
                </a:path>
                <a:path w="1763395" h="2413000">
                  <a:moveTo>
                    <a:pt x="1574596" y="977900"/>
                  </a:moveTo>
                  <a:lnTo>
                    <a:pt x="1549831" y="965200"/>
                  </a:lnTo>
                  <a:lnTo>
                    <a:pt x="1546250" y="965200"/>
                  </a:lnTo>
                  <a:lnTo>
                    <a:pt x="1570609" y="977900"/>
                  </a:lnTo>
                  <a:lnTo>
                    <a:pt x="1574596" y="977900"/>
                  </a:lnTo>
                  <a:close/>
                </a:path>
                <a:path w="1763395" h="2413000">
                  <a:moveTo>
                    <a:pt x="1580337" y="980986"/>
                  </a:moveTo>
                  <a:lnTo>
                    <a:pt x="1577327" y="977900"/>
                  </a:lnTo>
                  <a:lnTo>
                    <a:pt x="1574609" y="977900"/>
                  </a:lnTo>
                  <a:lnTo>
                    <a:pt x="1580337" y="980986"/>
                  </a:lnTo>
                  <a:close/>
                </a:path>
                <a:path w="1763395" h="2413000">
                  <a:moveTo>
                    <a:pt x="1610118" y="1870811"/>
                  </a:moveTo>
                  <a:lnTo>
                    <a:pt x="1604606" y="1879600"/>
                  </a:lnTo>
                  <a:lnTo>
                    <a:pt x="1607947" y="1879600"/>
                  </a:lnTo>
                  <a:lnTo>
                    <a:pt x="1610118" y="1870811"/>
                  </a:lnTo>
                  <a:close/>
                </a:path>
                <a:path w="1763395" h="2413000">
                  <a:moveTo>
                    <a:pt x="1613230" y="1011656"/>
                  </a:moveTo>
                  <a:lnTo>
                    <a:pt x="1609534" y="1003300"/>
                  </a:lnTo>
                  <a:lnTo>
                    <a:pt x="1604175" y="1003300"/>
                  </a:lnTo>
                  <a:lnTo>
                    <a:pt x="1598269" y="990600"/>
                  </a:lnTo>
                  <a:lnTo>
                    <a:pt x="1580337" y="980986"/>
                  </a:lnTo>
                  <a:lnTo>
                    <a:pt x="1602181" y="1003300"/>
                  </a:lnTo>
                  <a:lnTo>
                    <a:pt x="1613230" y="1011656"/>
                  </a:lnTo>
                  <a:close/>
                </a:path>
                <a:path w="1763395" h="2413000">
                  <a:moveTo>
                    <a:pt x="1627530" y="1018870"/>
                  </a:moveTo>
                  <a:lnTo>
                    <a:pt x="1626781" y="1016000"/>
                  </a:lnTo>
                  <a:lnTo>
                    <a:pt x="1626514" y="1016000"/>
                  </a:lnTo>
                  <a:lnTo>
                    <a:pt x="1627530" y="1018870"/>
                  </a:lnTo>
                  <a:close/>
                </a:path>
                <a:path w="1763395" h="2413000">
                  <a:moveTo>
                    <a:pt x="1628114" y="1022680"/>
                  </a:moveTo>
                  <a:lnTo>
                    <a:pt x="1626095" y="1016000"/>
                  </a:lnTo>
                  <a:lnTo>
                    <a:pt x="1618983" y="1016000"/>
                  </a:lnTo>
                  <a:lnTo>
                    <a:pt x="1613230" y="1011656"/>
                  </a:lnTo>
                  <a:lnTo>
                    <a:pt x="1615160" y="1016000"/>
                  </a:lnTo>
                  <a:lnTo>
                    <a:pt x="1616290" y="1016000"/>
                  </a:lnTo>
                  <a:lnTo>
                    <a:pt x="1628114" y="1022680"/>
                  </a:lnTo>
                  <a:close/>
                </a:path>
                <a:path w="1763395" h="2413000">
                  <a:moveTo>
                    <a:pt x="1639430" y="1035342"/>
                  </a:moveTo>
                  <a:lnTo>
                    <a:pt x="1639049" y="1034529"/>
                  </a:lnTo>
                  <a:lnTo>
                    <a:pt x="1635633" y="1032344"/>
                  </a:lnTo>
                  <a:lnTo>
                    <a:pt x="1639430" y="1035342"/>
                  </a:lnTo>
                  <a:close/>
                </a:path>
                <a:path w="1763395" h="2413000">
                  <a:moveTo>
                    <a:pt x="1646707" y="1039431"/>
                  </a:moveTo>
                  <a:lnTo>
                    <a:pt x="1638808" y="1028700"/>
                  </a:lnTo>
                  <a:lnTo>
                    <a:pt x="1629067" y="1023213"/>
                  </a:lnTo>
                  <a:lnTo>
                    <a:pt x="1627530" y="1018870"/>
                  </a:lnTo>
                  <a:lnTo>
                    <a:pt x="1628597" y="1022946"/>
                  </a:lnTo>
                  <a:lnTo>
                    <a:pt x="1628114" y="1022680"/>
                  </a:lnTo>
                  <a:lnTo>
                    <a:pt x="1629956" y="1028700"/>
                  </a:lnTo>
                  <a:lnTo>
                    <a:pt x="1635633" y="1032344"/>
                  </a:lnTo>
                  <a:lnTo>
                    <a:pt x="1631022" y="1028700"/>
                  </a:lnTo>
                  <a:lnTo>
                    <a:pt x="1636280" y="1028700"/>
                  </a:lnTo>
                  <a:lnTo>
                    <a:pt x="1639049" y="1034529"/>
                  </a:lnTo>
                  <a:lnTo>
                    <a:pt x="1646707" y="1039431"/>
                  </a:lnTo>
                  <a:close/>
                </a:path>
                <a:path w="1763395" h="2413000">
                  <a:moveTo>
                    <a:pt x="1647126" y="1041400"/>
                  </a:moveTo>
                  <a:lnTo>
                    <a:pt x="1639430" y="1035342"/>
                  </a:lnTo>
                  <a:lnTo>
                    <a:pt x="1642325" y="1041400"/>
                  </a:lnTo>
                  <a:lnTo>
                    <a:pt x="1647126" y="1041400"/>
                  </a:lnTo>
                  <a:close/>
                </a:path>
                <a:path w="1763395" h="2413000">
                  <a:moveTo>
                    <a:pt x="1649780" y="1041400"/>
                  </a:moveTo>
                  <a:lnTo>
                    <a:pt x="1646707" y="1039431"/>
                  </a:lnTo>
                  <a:lnTo>
                    <a:pt x="1649260" y="1042911"/>
                  </a:lnTo>
                  <a:lnTo>
                    <a:pt x="1648688" y="1041400"/>
                  </a:lnTo>
                  <a:lnTo>
                    <a:pt x="1649780" y="1041400"/>
                  </a:lnTo>
                  <a:close/>
                </a:path>
                <a:path w="1763395" h="2413000">
                  <a:moveTo>
                    <a:pt x="1652981" y="1045781"/>
                  </a:moveTo>
                  <a:lnTo>
                    <a:pt x="1652714" y="1041400"/>
                  </a:lnTo>
                  <a:lnTo>
                    <a:pt x="1651520" y="1041400"/>
                  </a:lnTo>
                  <a:lnTo>
                    <a:pt x="1652981" y="1045781"/>
                  </a:lnTo>
                  <a:close/>
                </a:path>
                <a:path w="1763395" h="2413000">
                  <a:moveTo>
                    <a:pt x="1657502" y="1054100"/>
                  </a:moveTo>
                  <a:lnTo>
                    <a:pt x="1654314" y="1049782"/>
                  </a:lnTo>
                  <a:lnTo>
                    <a:pt x="1652981" y="1045781"/>
                  </a:lnTo>
                  <a:lnTo>
                    <a:pt x="1653133" y="1048169"/>
                  </a:lnTo>
                  <a:lnTo>
                    <a:pt x="1649260" y="1042911"/>
                  </a:lnTo>
                  <a:lnTo>
                    <a:pt x="1653501" y="1053909"/>
                  </a:lnTo>
                  <a:lnTo>
                    <a:pt x="1653514" y="1054100"/>
                  </a:lnTo>
                  <a:lnTo>
                    <a:pt x="1655762" y="1054100"/>
                  </a:lnTo>
                  <a:lnTo>
                    <a:pt x="1657502" y="1054100"/>
                  </a:lnTo>
                  <a:close/>
                </a:path>
                <a:path w="1763395" h="2413000">
                  <a:moveTo>
                    <a:pt x="1660055" y="1056703"/>
                  </a:moveTo>
                  <a:lnTo>
                    <a:pt x="1658924" y="1054100"/>
                  </a:lnTo>
                  <a:lnTo>
                    <a:pt x="1657502" y="1054100"/>
                  </a:lnTo>
                  <a:lnTo>
                    <a:pt x="1660055" y="1056703"/>
                  </a:lnTo>
                  <a:close/>
                </a:path>
                <a:path w="1763395" h="2413000">
                  <a:moveTo>
                    <a:pt x="1663839" y="1060577"/>
                  </a:moveTo>
                  <a:lnTo>
                    <a:pt x="1660626" y="1054100"/>
                  </a:lnTo>
                  <a:lnTo>
                    <a:pt x="1659966" y="1054100"/>
                  </a:lnTo>
                  <a:lnTo>
                    <a:pt x="1661287" y="1057973"/>
                  </a:lnTo>
                  <a:lnTo>
                    <a:pt x="1663839" y="1060577"/>
                  </a:lnTo>
                  <a:close/>
                </a:path>
                <a:path w="1763395" h="2413000">
                  <a:moveTo>
                    <a:pt x="1663877" y="1065555"/>
                  </a:moveTo>
                  <a:lnTo>
                    <a:pt x="1661287" y="1057973"/>
                  </a:lnTo>
                  <a:lnTo>
                    <a:pt x="1660055" y="1056703"/>
                  </a:lnTo>
                  <a:lnTo>
                    <a:pt x="1663877" y="1065555"/>
                  </a:lnTo>
                  <a:close/>
                </a:path>
                <a:path w="1763395" h="2413000">
                  <a:moveTo>
                    <a:pt x="1664423" y="1066800"/>
                  </a:moveTo>
                  <a:lnTo>
                    <a:pt x="1663877" y="1065555"/>
                  </a:lnTo>
                  <a:lnTo>
                    <a:pt x="1664309" y="1066800"/>
                  </a:lnTo>
                  <a:close/>
                </a:path>
                <a:path w="1763395" h="2413000">
                  <a:moveTo>
                    <a:pt x="1673707" y="1079500"/>
                  </a:moveTo>
                  <a:lnTo>
                    <a:pt x="1669935" y="1066800"/>
                  </a:lnTo>
                  <a:lnTo>
                    <a:pt x="1663839" y="1060577"/>
                  </a:lnTo>
                  <a:lnTo>
                    <a:pt x="1666938" y="1066800"/>
                  </a:lnTo>
                  <a:lnTo>
                    <a:pt x="1664423" y="1066800"/>
                  </a:lnTo>
                  <a:lnTo>
                    <a:pt x="1673707" y="1079500"/>
                  </a:lnTo>
                  <a:close/>
                </a:path>
                <a:path w="1763395" h="2413000">
                  <a:moveTo>
                    <a:pt x="1693532" y="1104900"/>
                  </a:moveTo>
                  <a:lnTo>
                    <a:pt x="1690230" y="1092200"/>
                  </a:lnTo>
                  <a:lnTo>
                    <a:pt x="1685086" y="1092200"/>
                  </a:lnTo>
                  <a:lnTo>
                    <a:pt x="1680349" y="1079500"/>
                  </a:lnTo>
                  <a:lnTo>
                    <a:pt x="1672818" y="1066800"/>
                  </a:lnTo>
                  <a:lnTo>
                    <a:pt x="1672132" y="1066800"/>
                  </a:lnTo>
                  <a:lnTo>
                    <a:pt x="1675879" y="1079500"/>
                  </a:lnTo>
                  <a:lnTo>
                    <a:pt x="1684794" y="1092200"/>
                  </a:lnTo>
                  <a:lnTo>
                    <a:pt x="1684274" y="1092200"/>
                  </a:lnTo>
                  <a:lnTo>
                    <a:pt x="1690306" y="1104900"/>
                  </a:lnTo>
                  <a:lnTo>
                    <a:pt x="1693532" y="1104900"/>
                  </a:lnTo>
                  <a:close/>
                </a:path>
                <a:path w="1763395" h="2413000">
                  <a:moveTo>
                    <a:pt x="1723047" y="1166075"/>
                  </a:moveTo>
                  <a:lnTo>
                    <a:pt x="1718983" y="1155700"/>
                  </a:lnTo>
                  <a:lnTo>
                    <a:pt x="1707946" y="1130300"/>
                  </a:lnTo>
                  <a:lnTo>
                    <a:pt x="1696339" y="1104900"/>
                  </a:lnTo>
                  <a:lnTo>
                    <a:pt x="1693532" y="1104900"/>
                  </a:lnTo>
                  <a:lnTo>
                    <a:pt x="1706435" y="1130300"/>
                  </a:lnTo>
                  <a:lnTo>
                    <a:pt x="1718398" y="1155700"/>
                  </a:lnTo>
                  <a:lnTo>
                    <a:pt x="1723047" y="1166075"/>
                  </a:lnTo>
                  <a:close/>
                </a:path>
                <a:path w="1763395" h="2413000">
                  <a:moveTo>
                    <a:pt x="1739595" y="1511300"/>
                  </a:moveTo>
                  <a:lnTo>
                    <a:pt x="1739049" y="1511300"/>
                  </a:lnTo>
                  <a:lnTo>
                    <a:pt x="1738007" y="1517281"/>
                  </a:lnTo>
                  <a:lnTo>
                    <a:pt x="1739595" y="1511300"/>
                  </a:lnTo>
                  <a:close/>
                </a:path>
                <a:path w="1763395" h="2413000">
                  <a:moveTo>
                    <a:pt x="1743113" y="1524000"/>
                  </a:moveTo>
                  <a:lnTo>
                    <a:pt x="1736852" y="1524000"/>
                  </a:lnTo>
                  <a:lnTo>
                    <a:pt x="1736229" y="1524000"/>
                  </a:lnTo>
                  <a:lnTo>
                    <a:pt x="1726285" y="1562100"/>
                  </a:lnTo>
                  <a:lnTo>
                    <a:pt x="1716722" y="1600200"/>
                  </a:lnTo>
                  <a:lnTo>
                    <a:pt x="1707083" y="1625600"/>
                  </a:lnTo>
                  <a:lnTo>
                    <a:pt x="1696974" y="1651000"/>
                  </a:lnTo>
                  <a:lnTo>
                    <a:pt x="1693646" y="1663700"/>
                  </a:lnTo>
                  <a:lnTo>
                    <a:pt x="1690217" y="1676400"/>
                  </a:lnTo>
                  <a:lnTo>
                    <a:pt x="1686737" y="1676400"/>
                  </a:lnTo>
                  <a:lnTo>
                    <a:pt x="1683308" y="1689100"/>
                  </a:lnTo>
                  <a:lnTo>
                    <a:pt x="1670316" y="1727200"/>
                  </a:lnTo>
                  <a:lnTo>
                    <a:pt x="1653057" y="1765300"/>
                  </a:lnTo>
                  <a:lnTo>
                    <a:pt x="1631289" y="1803400"/>
                  </a:lnTo>
                  <a:lnTo>
                    <a:pt x="1604784" y="1854200"/>
                  </a:lnTo>
                  <a:lnTo>
                    <a:pt x="1580019" y="1892300"/>
                  </a:lnTo>
                  <a:lnTo>
                    <a:pt x="1577403" y="1895868"/>
                  </a:lnTo>
                  <a:lnTo>
                    <a:pt x="1577403" y="1917700"/>
                  </a:lnTo>
                  <a:lnTo>
                    <a:pt x="1574457" y="1922602"/>
                  </a:lnTo>
                  <a:lnTo>
                    <a:pt x="1576832" y="1917700"/>
                  </a:lnTo>
                  <a:lnTo>
                    <a:pt x="1577403" y="1917700"/>
                  </a:lnTo>
                  <a:lnTo>
                    <a:pt x="1577403" y="1895868"/>
                  </a:lnTo>
                  <a:lnTo>
                    <a:pt x="1551990" y="1930400"/>
                  </a:lnTo>
                  <a:lnTo>
                    <a:pt x="1520863" y="1968500"/>
                  </a:lnTo>
                  <a:lnTo>
                    <a:pt x="1486827" y="2019300"/>
                  </a:lnTo>
                  <a:lnTo>
                    <a:pt x="1450111" y="2057400"/>
                  </a:lnTo>
                  <a:lnTo>
                    <a:pt x="1425943" y="2082800"/>
                  </a:lnTo>
                  <a:lnTo>
                    <a:pt x="1400937" y="2108200"/>
                  </a:lnTo>
                  <a:lnTo>
                    <a:pt x="1375206" y="2120900"/>
                  </a:lnTo>
                  <a:lnTo>
                    <a:pt x="1348879" y="2146300"/>
                  </a:lnTo>
                  <a:lnTo>
                    <a:pt x="1321981" y="2171700"/>
                  </a:lnTo>
                  <a:lnTo>
                    <a:pt x="1294688" y="2184400"/>
                  </a:lnTo>
                  <a:lnTo>
                    <a:pt x="1267193" y="2209800"/>
                  </a:lnTo>
                  <a:lnTo>
                    <a:pt x="1212278" y="2235200"/>
                  </a:lnTo>
                  <a:lnTo>
                    <a:pt x="1185265" y="2260600"/>
                  </a:lnTo>
                  <a:lnTo>
                    <a:pt x="1158760" y="2273300"/>
                  </a:lnTo>
                  <a:lnTo>
                    <a:pt x="1132954" y="2286000"/>
                  </a:lnTo>
                  <a:lnTo>
                    <a:pt x="1120419" y="2286000"/>
                  </a:lnTo>
                  <a:lnTo>
                    <a:pt x="1108113" y="2298700"/>
                  </a:lnTo>
                  <a:lnTo>
                    <a:pt x="1096022" y="2298700"/>
                  </a:lnTo>
                  <a:lnTo>
                    <a:pt x="1084186" y="2311400"/>
                  </a:lnTo>
                  <a:lnTo>
                    <a:pt x="1061326" y="2324100"/>
                  </a:lnTo>
                  <a:lnTo>
                    <a:pt x="1050785" y="2324100"/>
                  </a:lnTo>
                  <a:lnTo>
                    <a:pt x="1044473" y="2311400"/>
                  </a:lnTo>
                  <a:lnTo>
                    <a:pt x="1035659" y="2311400"/>
                  </a:lnTo>
                  <a:lnTo>
                    <a:pt x="1026871" y="2298700"/>
                  </a:lnTo>
                  <a:lnTo>
                    <a:pt x="1018260" y="2298700"/>
                  </a:lnTo>
                  <a:lnTo>
                    <a:pt x="1009815" y="2286000"/>
                  </a:lnTo>
                  <a:lnTo>
                    <a:pt x="1001547" y="2286000"/>
                  </a:lnTo>
                  <a:lnTo>
                    <a:pt x="993508" y="2273300"/>
                  </a:lnTo>
                  <a:lnTo>
                    <a:pt x="978014" y="2273300"/>
                  </a:lnTo>
                  <a:lnTo>
                    <a:pt x="963434" y="2260600"/>
                  </a:lnTo>
                  <a:lnTo>
                    <a:pt x="949617" y="2260600"/>
                  </a:lnTo>
                  <a:lnTo>
                    <a:pt x="936447" y="2247900"/>
                  </a:lnTo>
                  <a:lnTo>
                    <a:pt x="912253" y="2235200"/>
                  </a:lnTo>
                  <a:lnTo>
                    <a:pt x="872096" y="2235200"/>
                  </a:lnTo>
                  <a:lnTo>
                    <a:pt x="855548" y="2222500"/>
                  </a:lnTo>
                  <a:lnTo>
                    <a:pt x="758596" y="2222500"/>
                  </a:lnTo>
                  <a:lnTo>
                    <a:pt x="748334" y="2235200"/>
                  </a:lnTo>
                  <a:lnTo>
                    <a:pt x="717562" y="2235200"/>
                  </a:lnTo>
                  <a:lnTo>
                    <a:pt x="707313" y="2247900"/>
                  </a:lnTo>
                  <a:lnTo>
                    <a:pt x="686930" y="2260600"/>
                  </a:lnTo>
                  <a:lnTo>
                    <a:pt x="667029" y="2260600"/>
                  </a:lnTo>
                  <a:lnTo>
                    <a:pt x="647776" y="2286000"/>
                  </a:lnTo>
                  <a:lnTo>
                    <a:pt x="629373" y="2298700"/>
                  </a:lnTo>
                  <a:lnTo>
                    <a:pt x="620483" y="2298700"/>
                  </a:lnTo>
                  <a:lnTo>
                    <a:pt x="611835" y="2311400"/>
                  </a:lnTo>
                  <a:lnTo>
                    <a:pt x="603415" y="2324100"/>
                  </a:lnTo>
                  <a:lnTo>
                    <a:pt x="595249" y="2324100"/>
                  </a:lnTo>
                  <a:lnTo>
                    <a:pt x="592569" y="2336800"/>
                  </a:lnTo>
                  <a:lnTo>
                    <a:pt x="587336" y="2336800"/>
                  </a:lnTo>
                  <a:lnTo>
                    <a:pt x="583463" y="2349500"/>
                  </a:lnTo>
                  <a:lnTo>
                    <a:pt x="557187" y="2349500"/>
                  </a:lnTo>
                  <a:lnTo>
                    <a:pt x="553034" y="2336800"/>
                  </a:lnTo>
                  <a:lnTo>
                    <a:pt x="548779" y="2336800"/>
                  </a:lnTo>
                  <a:lnTo>
                    <a:pt x="523265" y="2324100"/>
                  </a:lnTo>
                  <a:lnTo>
                    <a:pt x="473583" y="2298700"/>
                  </a:lnTo>
                  <a:lnTo>
                    <a:pt x="449262" y="2286000"/>
                  </a:lnTo>
                  <a:lnTo>
                    <a:pt x="425488" y="2273300"/>
                  </a:lnTo>
                  <a:lnTo>
                    <a:pt x="402450" y="2247900"/>
                  </a:lnTo>
                  <a:lnTo>
                    <a:pt x="366979" y="2222500"/>
                  </a:lnTo>
                  <a:lnTo>
                    <a:pt x="333336" y="2197100"/>
                  </a:lnTo>
                  <a:lnTo>
                    <a:pt x="301828" y="2159000"/>
                  </a:lnTo>
                  <a:lnTo>
                    <a:pt x="272783" y="2120900"/>
                  </a:lnTo>
                  <a:lnTo>
                    <a:pt x="246519" y="2082800"/>
                  </a:lnTo>
                  <a:lnTo>
                    <a:pt x="224764" y="2044700"/>
                  </a:lnTo>
                  <a:lnTo>
                    <a:pt x="204533" y="2006600"/>
                  </a:lnTo>
                  <a:lnTo>
                    <a:pt x="180238" y="1955800"/>
                  </a:lnTo>
                  <a:lnTo>
                    <a:pt x="169252" y="1930400"/>
                  </a:lnTo>
                  <a:lnTo>
                    <a:pt x="159067" y="1917700"/>
                  </a:lnTo>
                  <a:lnTo>
                    <a:pt x="149656" y="1892300"/>
                  </a:lnTo>
                  <a:lnTo>
                    <a:pt x="133197" y="1841500"/>
                  </a:lnTo>
                  <a:lnTo>
                    <a:pt x="119405" y="1790700"/>
                  </a:lnTo>
                  <a:lnTo>
                    <a:pt x="108077" y="1752600"/>
                  </a:lnTo>
                  <a:lnTo>
                    <a:pt x="99047" y="1714500"/>
                  </a:lnTo>
                  <a:lnTo>
                    <a:pt x="93700" y="1676400"/>
                  </a:lnTo>
                  <a:lnTo>
                    <a:pt x="88633" y="1638300"/>
                  </a:lnTo>
                  <a:lnTo>
                    <a:pt x="84531" y="1587500"/>
                  </a:lnTo>
                  <a:lnTo>
                    <a:pt x="82143" y="1549400"/>
                  </a:lnTo>
                  <a:lnTo>
                    <a:pt x="82245" y="1574800"/>
                  </a:lnTo>
                  <a:lnTo>
                    <a:pt x="81686" y="1574800"/>
                  </a:lnTo>
                  <a:lnTo>
                    <a:pt x="81051" y="1562100"/>
                  </a:lnTo>
                  <a:lnTo>
                    <a:pt x="80416" y="1562100"/>
                  </a:lnTo>
                  <a:lnTo>
                    <a:pt x="80048" y="1549400"/>
                  </a:lnTo>
                  <a:lnTo>
                    <a:pt x="79044" y="1524000"/>
                  </a:lnTo>
                  <a:lnTo>
                    <a:pt x="78676" y="1511300"/>
                  </a:lnTo>
                  <a:lnTo>
                    <a:pt x="78587" y="1485900"/>
                  </a:lnTo>
                  <a:lnTo>
                    <a:pt x="78486" y="1473200"/>
                  </a:lnTo>
                  <a:lnTo>
                    <a:pt x="77457" y="1473200"/>
                  </a:lnTo>
                  <a:lnTo>
                    <a:pt x="78473" y="1435100"/>
                  </a:lnTo>
                  <a:lnTo>
                    <a:pt x="81165" y="1397000"/>
                  </a:lnTo>
                  <a:lnTo>
                    <a:pt x="84747" y="1358900"/>
                  </a:lnTo>
                  <a:lnTo>
                    <a:pt x="91249" y="1308100"/>
                  </a:lnTo>
                  <a:lnTo>
                    <a:pt x="101536" y="1257211"/>
                  </a:lnTo>
                  <a:lnTo>
                    <a:pt x="116357" y="1193800"/>
                  </a:lnTo>
                  <a:lnTo>
                    <a:pt x="128905" y="1143000"/>
                  </a:lnTo>
                  <a:lnTo>
                    <a:pt x="144183" y="1104900"/>
                  </a:lnTo>
                  <a:lnTo>
                    <a:pt x="162039" y="1054100"/>
                  </a:lnTo>
                  <a:lnTo>
                    <a:pt x="182295" y="1016000"/>
                  </a:lnTo>
                  <a:lnTo>
                    <a:pt x="204749" y="965200"/>
                  </a:lnTo>
                  <a:lnTo>
                    <a:pt x="229311" y="926985"/>
                  </a:lnTo>
                  <a:lnTo>
                    <a:pt x="255676" y="876300"/>
                  </a:lnTo>
                  <a:lnTo>
                    <a:pt x="283425" y="838200"/>
                  </a:lnTo>
                  <a:lnTo>
                    <a:pt x="312077" y="787400"/>
                  </a:lnTo>
                  <a:lnTo>
                    <a:pt x="341223" y="749300"/>
                  </a:lnTo>
                  <a:lnTo>
                    <a:pt x="370446" y="723900"/>
                  </a:lnTo>
                  <a:lnTo>
                    <a:pt x="399351" y="685800"/>
                  </a:lnTo>
                  <a:lnTo>
                    <a:pt x="440601" y="635000"/>
                  </a:lnTo>
                  <a:lnTo>
                    <a:pt x="478142" y="596900"/>
                  </a:lnTo>
                  <a:lnTo>
                    <a:pt x="510324" y="571500"/>
                  </a:lnTo>
                  <a:lnTo>
                    <a:pt x="535520" y="546100"/>
                  </a:lnTo>
                  <a:lnTo>
                    <a:pt x="558647" y="520700"/>
                  </a:lnTo>
                  <a:lnTo>
                    <a:pt x="583298" y="495300"/>
                  </a:lnTo>
                  <a:lnTo>
                    <a:pt x="609092" y="469900"/>
                  </a:lnTo>
                  <a:lnTo>
                    <a:pt x="635660" y="457200"/>
                  </a:lnTo>
                  <a:lnTo>
                    <a:pt x="689178" y="406400"/>
                  </a:lnTo>
                  <a:lnTo>
                    <a:pt x="715162" y="393700"/>
                  </a:lnTo>
                  <a:lnTo>
                    <a:pt x="740067" y="368300"/>
                  </a:lnTo>
                  <a:lnTo>
                    <a:pt x="733767" y="368300"/>
                  </a:lnTo>
                  <a:lnTo>
                    <a:pt x="759396" y="355600"/>
                  </a:lnTo>
                  <a:lnTo>
                    <a:pt x="798017" y="330200"/>
                  </a:lnTo>
                  <a:lnTo>
                    <a:pt x="847191" y="292100"/>
                  </a:lnTo>
                  <a:lnTo>
                    <a:pt x="904481" y="254000"/>
                  </a:lnTo>
                  <a:lnTo>
                    <a:pt x="945819" y="215900"/>
                  </a:lnTo>
                  <a:lnTo>
                    <a:pt x="1075829" y="139700"/>
                  </a:lnTo>
                  <a:lnTo>
                    <a:pt x="1093825" y="123520"/>
                  </a:lnTo>
                  <a:lnTo>
                    <a:pt x="1076769" y="152400"/>
                  </a:lnTo>
                  <a:lnTo>
                    <a:pt x="1053350" y="177800"/>
                  </a:lnTo>
                  <a:lnTo>
                    <a:pt x="1041006" y="197319"/>
                  </a:lnTo>
                  <a:lnTo>
                    <a:pt x="1041120" y="196786"/>
                  </a:lnTo>
                  <a:lnTo>
                    <a:pt x="1029144" y="215900"/>
                  </a:lnTo>
                  <a:lnTo>
                    <a:pt x="1017689" y="241300"/>
                  </a:lnTo>
                  <a:lnTo>
                    <a:pt x="1009269" y="254000"/>
                  </a:lnTo>
                  <a:lnTo>
                    <a:pt x="1002487" y="266700"/>
                  </a:lnTo>
                  <a:lnTo>
                    <a:pt x="996403" y="279400"/>
                  </a:lnTo>
                  <a:lnTo>
                    <a:pt x="989838" y="292100"/>
                  </a:lnTo>
                  <a:lnTo>
                    <a:pt x="982141" y="304800"/>
                  </a:lnTo>
                  <a:lnTo>
                    <a:pt x="972629" y="317500"/>
                  </a:lnTo>
                  <a:lnTo>
                    <a:pt x="973709" y="317500"/>
                  </a:lnTo>
                  <a:lnTo>
                    <a:pt x="972616" y="330200"/>
                  </a:lnTo>
                  <a:lnTo>
                    <a:pt x="970178" y="330200"/>
                  </a:lnTo>
                  <a:lnTo>
                    <a:pt x="960704" y="355600"/>
                  </a:lnTo>
                  <a:lnTo>
                    <a:pt x="955306" y="368300"/>
                  </a:lnTo>
                  <a:lnTo>
                    <a:pt x="950252" y="393700"/>
                  </a:lnTo>
                  <a:lnTo>
                    <a:pt x="945972" y="406400"/>
                  </a:lnTo>
                  <a:lnTo>
                    <a:pt x="942924" y="419100"/>
                  </a:lnTo>
                  <a:lnTo>
                    <a:pt x="943076" y="419100"/>
                  </a:lnTo>
                  <a:lnTo>
                    <a:pt x="939126" y="431800"/>
                  </a:lnTo>
                  <a:lnTo>
                    <a:pt x="935443" y="457200"/>
                  </a:lnTo>
                  <a:lnTo>
                    <a:pt x="932649" y="482600"/>
                  </a:lnTo>
                  <a:lnTo>
                    <a:pt x="931418" y="508000"/>
                  </a:lnTo>
                  <a:lnTo>
                    <a:pt x="931430" y="533400"/>
                  </a:lnTo>
                  <a:lnTo>
                    <a:pt x="932091" y="546100"/>
                  </a:lnTo>
                  <a:lnTo>
                    <a:pt x="933297" y="558800"/>
                  </a:lnTo>
                  <a:lnTo>
                    <a:pt x="934948" y="571500"/>
                  </a:lnTo>
                  <a:lnTo>
                    <a:pt x="937361" y="584200"/>
                  </a:lnTo>
                  <a:lnTo>
                    <a:pt x="940130" y="609600"/>
                  </a:lnTo>
                  <a:lnTo>
                    <a:pt x="943343" y="622300"/>
                  </a:lnTo>
                  <a:lnTo>
                    <a:pt x="947127" y="635000"/>
                  </a:lnTo>
                  <a:lnTo>
                    <a:pt x="946150" y="635000"/>
                  </a:lnTo>
                  <a:lnTo>
                    <a:pt x="953909" y="660400"/>
                  </a:lnTo>
                  <a:lnTo>
                    <a:pt x="964869" y="685800"/>
                  </a:lnTo>
                  <a:lnTo>
                    <a:pt x="979055" y="711200"/>
                  </a:lnTo>
                  <a:lnTo>
                    <a:pt x="996454" y="736600"/>
                  </a:lnTo>
                  <a:lnTo>
                    <a:pt x="1001255" y="736600"/>
                  </a:lnTo>
                  <a:lnTo>
                    <a:pt x="1006055" y="749300"/>
                  </a:lnTo>
                  <a:lnTo>
                    <a:pt x="1010970" y="749300"/>
                  </a:lnTo>
                  <a:lnTo>
                    <a:pt x="1016101" y="762000"/>
                  </a:lnTo>
                  <a:lnTo>
                    <a:pt x="1022692" y="762000"/>
                  </a:lnTo>
                  <a:lnTo>
                    <a:pt x="1026134" y="774700"/>
                  </a:lnTo>
                  <a:lnTo>
                    <a:pt x="1036574" y="774700"/>
                  </a:lnTo>
                  <a:lnTo>
                    <a:pt x="1043406" y="787400"/>
                  </a:lnTo>
                  <a:lnTo>
                    <a:pt x="1049312" y="787400"/>
                  </a:lnTo>
                  <a:lnTo>
                    <a:pt x="1055382" y="800100"/>
                  </a:lnTo>
                  <a:lnTo>
                    <a:pt x="1071460" y="800100"/>
                  </a:lnTo>
                  <a:lnTo>
                    <a:pt x="1087780" y="812800"/>
                  </a:lnTo>
                  <a:lnTo>
                    <a:pt x="1105814" y="825500"/>
                  </a:lnTo>
                  <a:lnTo>
                    <a:pt x="1125270" y="838200"/>
                  </a:lnTo>
                  <a:lnTo>
                    <a:pt x="1145921" y="850900"/>
                  </a:lnTo>
                  <a:lnTo>
                    <a:pt x="1162367" y="850900"/>
                  </a:lnTo>
                  <a:lnTo>
                    <a:pt x="1117295" y="825500"/>
                  </a:lnTo>
                  <a:lnTo>
                    <a:pt x="1075359" y="800100"/>
                  </a:lnTo>
                  <a:lnTo>
                    <a:pt x="1037526" y="774700"/>
                  </a:lnTo>
                  <a:lnTo>
                    <a:pt x="1005141" y="736600"/>
                  </a:lnTo>
                  <a:lnTo>
                    <a:pt x="979538" y="698500"/>
                  </a:lnTo>
                  <a:lnTo>
                    <a:pt x="960780" y="647700"/>
                  </a:lnTo>
                  <a:lnTo>
                    <a:pt x="948601" y="609600"/>
                  </a:lnTo>
                  <a:lnTo>
                    <a:pt x="942594" y="558800"/>
                  </a:lnTo>
                  <a:lnTo>
                    <a:pt x="942403" y="508000"/>
                  </a:lnTo>
                  <a:lnTo>
                    <a:pt x="947661" y="457200"/>
                  </a:lnTo>
                  <a:lnTo>
                    <a:pt x="958342" y="406400"/>
                  </a:lnTo>
                  <a:lnTo>
                    <a:pt x="973848" y="368300"/>
                  </a:lnTo>
                  <a:lnTo>
                    <a:pt x="992593" y="320078"/>
                  </a:lnTo>
                  <a:lnTo>
                    <a:pt x="990066" y="330200"/>
                  </a:lnTo>
                  <a:lnTo>
                    <a:pt x="1016965" y="279400"/>
                  </a:lnTo>
                  <a:lnTo>
                    <a:pt x="1046594" y="228600"/>
                  </a:lnTo>
                  <a:lnTo>
                    <a:pt x="1062507" y="203200"/>
                  </a:lnTo>
                  <a:lnTo>
                    <a:pt x="1078433" y="177800"/>
                  </a:lnTo>
                  <a:lnTo>
                    <a:pt x="1111999" y="139700"/>
                  </a:lnTo>
                  <a:lnTo>
                    <a:pt x="1120228" y="127000"/>
                  </a:lnTo>
                  <a:lnTo>
                    <a:pt x="1125905" y="127000"/>
                  </a:lnTo>
                  <a:lnTo>
                    <a:pt x="1133017" y="114300"/>
                  </a:lnTo>
                  <a:lnTo>
                    <a:pt x="1140066" y="114300"/>
                  </a:lnTo>
                  <a:lnTo>
                    <a:pt x="1150150" y="101600"/>
                  </a:lnTo>
                  <a:lnTo>
                    <a:pt x="1163955" y="76200"/>
                  </a:lnTo>
                  <a:lnTo>
                    <a:pt x="1175029" y="63500"/>
                  </a:lnTo>
                  <a:lnTo>
                    <a:pt x="1230401" y="0"/>
                  </a:lnTo>
                  <a:lnTo>
                    <a:pt x="1104049" y="76200"/>
                  </a:lnTo>
                  <a:lnTo>
                    <a:pt x="1056551" y="114300"/>
                  </a:lnTo>
                  <a:lnTo>
                    <a:pt x="1005332" y="139700"/>
                  </a:lnTo>
                  <a:lnTo>
                    <a:pt x="954417" y="177800"/>
                  </a:lnTo>
                  <a:lnTo>
                    <a:pt x="930313" y="190500"/>
                  </a:lnTo>
                  <a:lnTo>
                    <a:pt x="907770" y="203200"/>
                  </a:lnTo>
                  <a:lnTo>
                    <a:pt x="887260" y="215900"/>
                  </a:lnTo>
                  <a:lnTo>
                    <a:pt x="869289" y="228600"/>
                  </a:lnTo>
                  <a:lnTo>
                    <a:pt x="831977" y="254000"/>
                  </a:lnTo>
                  <a:lnTo>
                    <a:pt x="828586" y="254000"/>
                  </a:lnTo>
                  <a:lnTo>
                    <a:pt x="796290" y="279400"/>
                  </a:lnTo>
                  <a:lnTo>
                    <a:pt x="785660" y="279400"/>
                  </a:lnTo>
                  <a:lnTo>
                    <a:pt x="776071" y="292100"/>
                  </a:lnTo>
                  <a:lnTo>
                    <a:pt x="746925" y="304800"/>
                  </a:lnTo>
                  <a:lnTo>
                    <a:pt x="721347" y="330200"/>
                  </a:lnTo>
                  <a:lnTo>
                    <a:pt x="685723" y="355600"/>
                  </a:lnTo>
                  <a:lnTo>
                    <a:pt x="650735" y="381000"/>
                  </a:lnTo>
                  <a:lnTo>
                    <a:pt x="627062" y="393700"/>
                  </a:lnTo>
                  <a:lnTo>
                    <a:pt x="613016" y="406400"/>
                  </a:lnTo>
                  <a:lnTo>
                    <a:pt x="605929" y="406400"/>
                  </a:lnTo>
                  <a:lnTo>
                    <a:pt x="599186" y="419100"/>
                  </a:lnTo>
                  <a:lnTo>
                    <a:pt x="591654" y="419100"/>
                  </a:lnTo>
                  <a:lnTo>
                    <a:pt x="580059" y="431800"/>
                  </a:lnTo>
                  <a:lnTo>
                    <a:pt x="554443" y="455980"/>
                  </a:lnTo>
                  <a:lnTo>
                    <a:pt x="557276" y="448297"/>
                  </a:lnTo>
                  <a:lnTo>
                    <a:pt x="543166" y="457200"/>
                  </a:lnTo>
                  <a:lnTo>
                    <a:pt x="533158" y="469900"/>
                  </a:lnTo>
                  <a:lnTo>
                    <a:pt x="523278" y="482600"/>
                  </a:lnTo>
                  <a:lnTo>
                    <a:pt x="519671" y="482600"/>
                  </a:lnTo>
                  <a:lnTo>
                    <a:pt x="513588" y="482600"/>
                  </a:lnTo>
                  <a:lnTo>
                    <a:pt x="510019" y="492785"/>
                  </a:lnTo>
                  <a:lnTo>
                    <a:pt x="495592" y="508000"/>
                  </a:lnTo>
                  <a:lnTo>
                    <a:pt x="463880" y="533400"/>
                  </a:lnTo>
                  <a:lnTo>
                    <a:pt x="426123" y="571500"/>
                  </a:lnTo>
                  <a:lnTo>
                    <a:pt x="383895" y="609600"/>
                  </a:lnTo>
                  <a:lnTo>
                    <a:pt x="361518" y="635000"/>
                  </a:lnTo>
                  <a:lnTo>
                    <a:pt x="338734" y="660400"/>
                  </a:lnTo>
                  <a:lnTo>
                    <a:pt x="269354" y="736600"/>
                  </a:lnTo>
                  <a:lnTo>
                    <a:pt x="246557" y="774700"/>
                  </a:lnTo>
                  <a:lnTo>
                    <a:pt x="224282" y="800100"/>
                  </a:lnTo>
                  <a:lnTo>
                    <a:pt x="202755" y="825500"/>
                  </a:lnTo>
                  <a:lnTo>
                    <a:pt x="181991" y="863600"/>
                  </a:lnTo>
                  <a:lnTo>
                    <a:pt x="162128" y="901700"/>
                  </a:lnTo>
                  <a:lnTo>
                    <a:pt x="143370" y="927100"/>
                  </a:lnTo>
                  <a:lnTo>
                    <a:pt x="125920" y="965200"/>
                  </a:lnTo>
                  <a:lnTo>
                    <a:pt x="109867" y="990600"/>
                  </a:lnTo>
                  <a:lnTo>
                    <a:pt x="95046" y="1028700"/>
                  </a:lnTo>
                  <a:lnTo>
                    <a:pt x="49796" y="1155700"/>
                  </a:lnTo>
                  <a:lnTo>
                    <a:pt x="35153" y="1206500"/>
                  </a:lnTo>
                  <a:lnTo>
                    <a:pt x="25006" y="1244600"/>
                  </a:lnTo>
                  <a:lnTo>
                    <a:pt x="22872" y="1257211"/>
                  </a:lnTo>
                  <a:lnTo>
                    <a:pt x="28244" y="1244600"/>
                  </a:lnTo>
                  <a:lnTo>
                    <a:pt x="34112" y="1219200"/>
                  </a:lnTo>
                  <a:lnTo>
                    <a:pt x="39725" y="1193800"/>
                  </a:lnTo>
                  <a:lnTo>
                    <a:pt x="34124" y="1219200"/>
                  </a:lnTo>
                  <a:lnTo>
                    <a:pt x="29451" y="1244600"/>
                  </a:lnTo>
                  <a:lnTo>
                    <a:pt x="26009" y="1257300"/>
                  </a:lnTo>
                  <a:lnTo>
                    <a:pt x="24104" y="1270000"/>
                  </a:lnTo>
                  <a:lnTo>
                    <a:pt x="18516" y="1295400"/>
                  </a:lnTo>
                  <a:lnTo>
                    <a:pt x="12827" y="1320800"/>
                  </a:lnTo>
                  <a:lnTo>
                    <a:pt x="7467" y="1358900"/>
                  </a:lnTo>
                  <a:lnTo>
                    <a:pt x="2857" y="1384300"/>
                  </a:lnTo>
                  <a:lnTo>
                    <a:pt x="4064" y="1397000"/>
                  </a:lnTo>
                  <a:lnTo>
                    <a:pt x="2908" y="1409700"/>
                  </a:lnTo>
                  <a:lnTo>
                    <a:pt x="1917" y="1409700"/>
                  </a:lnTo>
                  <a:lnTo>
                    <a:pt x="1231" y="1422400"/>
                  </a:lnTo>
                  <a:lnTo>
                    <a:pt x="177" y="1447800"/>
                  </a:lnTo>
                  <a:lnTo>
                    <a:pt x="38" y="1460500"/>
                  </a:lnTo>
                  <a:lnTo>
                    <a:pt x="0" y="1485900"/>
                  </a:lnTo>
                  <a:lnTo>
                    <a:pt x="177" y="1498600"/>
                  </a:lnTo>
                  <a:lnTo>
                    <a:pt x="215" y="1524000"/>
                  </a:lnTo>
                  <a:lnTo>
                    <a:pt x="660" y="1524000"/>
                  </a:lnTo>
                  <a:lnTo>
                    <a:pt x="1181" y="1549400"/>
                  </a:lnTo>
                  <a:lnTo>
                    <a:pt x="1473" y="1562100"/>
                  </a:lnTo>
                  <a:lnTo>
                    <a:pt x="1701" y="1562100"/>
                  </a:lnTo>
                  <a:lnTo>
                    <a:pt x="2057" y="1574800"/>
                  </a:lnTo>
                  <a:lnTo>
                    <a:pt x="5753" y="1612900"/>
                  </a:lnTo>
                  <a:lnTo>
                    <a:pt x="14046" y="1676400"/>
                  </a:lnTo>
                  <a:lnTo>
                    <a:pt x="23177" y="1727200"/>
                  </a:lnTo>
                  <a:lnTo>
                    <a:pt x="32473" y="1765300"/>
                  </a:lnTo>
                  <a:lnTo>
                    <a:pt x="41287" y="1803400"/>
                  </a:lnTo>
                  <a:lnTo>
                    <a:pt x="39674" y="1790700"/>
                  </a:lnTo>
                  <a:lnTo>
                    <a:pt x="42176" y="1790700"/>
                  </a:lnTo>
                  <a:lnTo>
                    <a:pt x="42672" y="1803400"/>
                  </a:lnTo>
                  <a:lnTo>
                    <a:pt x="44564" y="1803400"/>
                  </a:lnTo>
                  <a:lnTo>
                    <a:pt x="47421" y="1816100"/>
                  </a:lnTo>
                  <a:lnTo>
                    <a:pt x="50812" y="1828800"/>
                  </a:lnTo>
                  <a:lnTo>
                    <a:pt x="54762" y="1841500"/>
                  </a:lnTo>
                  <a:lnTo>
                    <a:pt x="58369" y="1854200"/>
                  </a:lnTo>
                  <a:lnTo>
                    <a:pt x="61150" y="1854200"/>
                  </a:lnTo>
                  <a:lnTo>
                    <a:pt x="62585" y="1866900"/>
                  </a:lnTo>
                  <a:lnTo>
                    <a:pt x="65925" y="1879600"/>
                  </a:lnTo>
                  <a:lnTo>
                    <a:pt x="70497" y="1892300"/>
                  </a:lnTo>
                  <a:lnTo>
                    <a:pt x="75730" y="1905000"/>
                  </a:lnTo>
                  <a:lnTo>
                    <a:pt x="81051" y="1917700"/>
                  </a:lnTo>
                  <a:lnTo>
                    <a:pt x="85813" y="1930400"/>
                  </a:lnTo>
                  <a:lnTo>
                    <a:pt x="89306" y="1930400"/>
                  </a:lnTo>
                  <a:lnTo>
                    <a:pt x="90843" y="1943100"/>
                  </a:lnTo>
                  <a:lnTo>
                    <a:pt x="89763" y="1930400"/>
                  </a:lnTo>
                  <a:lnTo>
                    <a:pt x="95427" y="1943100"/>
                  </a:lnTo>
                  <a:lnTo>
                    <a:pt x="103657" y="1968500"/>
                  </a:lnTo>
                  <a:lnTo>
                    <a:pt x="106095" y="1975472"/>
                  </a:lnTo>
                  <a:lnTo>
                    <a:pt x="109143" y="1981200"/>
                  </a:lnTo>
                  <a:lnTo>
                    <a:pt x="115811" y="1993900"/>
                  </a:lnTo>
                  <a:lnTo>
                    <a:pt x="116738" y="1995741"/>
                  </a:lnTo>
                  <a:lnTo>
                    <a:pt x="116319" y="1993900"/>
                  </a:lnTo>
                  <a:lnTo>
                    <a:pt x="122237" y="2006600"/>
                  </a:lnTo>
                  <a:lnTo>
                    <a:pt x="128333" y="2019300"/>
                  </a:lnTo>
                  <a:lnTo>
                    <a:pt x="128155" y="2019300"/>
                  </a:lnTo>
                  <a:lnTo>
                    <a:pt x="139153" y="2044700"/>
                  </a:lnTo>
                  <a:lnTo>
                    <a:pt x="149453" y="2057400"/>
                  </a:lnTo>
                  <a:lnTo>
                    <a:pt x="159232" y="2082800"/>
                  </a:lnTo>
                  <a:lnTo>
                    <a:pt x="164033" y="2082800"/>
                  </a:lnTo>
                  <a:lnTo>
                    <a:pt x="168744" y="2095500"/>
                  </a:lnTo>
                  <a:lnTo>
                    <a:pt x="173520" y="2108200"/>
                  </a:lnTo>
                  <a:lnTo>
                    <a:pt x="178536" y="2108200"/>
                  </a:lnTo>
                  <a:lnTo>
                    <a:pt x="183718" y="2120900"/>
                  </a:lnTo>
                  <a:lnTo>
                    <a:pt x="184861" y="2120900"/>
                  </a:lnTo>
                  <a:lnTo>
                    <a:pt x="191198" y="2129396"/>
                  </a:lnTo>
                  <a:lnTo>
                    <a:pt x="188633" y="2120900"/>
                  </a:lnTo>
                  <a:lnTo>
                    <a:pt x="189052" y="2120900"/>
                  </a:lnTo>
                  <a:lnTo>
                    <a:pt x="194564" y="2133600"/>
                  </a:lnTo>
                  <a:lnTo>
                    <a:pt x="194335" y="2133600"/>
                  </a:lnTo>
                  <a:lnTo>
                    <a:pt x="194919" y="2134387"/>
                  </a:lnTo>
                  <a:lnTo>
                    <a:pt x="200329" y="2146300"/>
                  </a:lnTo>
                  <a:lnTo>
                    <a:pt x="197815" y="2138261"/>
                  </a:lnTo>
                  <a:lnTo>
                    <a:pt x="203822" y="2146300"/>
                  </a:lnTo>
                  <a:lnTo>
                    <a:pt x="221132" y="2171700"/>
                  </a:lnTo>
                  <a:lnTo>
                    <a:pt x="223939" y="2174176"/>
                  </a:lnTo>
                  <a:lnTo>
                    <a:pt x="214947" y="2159000"/>
                  </a:lnTo>
                  <a:lnTo>
                    <a:pt x="227076" y="2176957"/>
                  </a:lnTo>
                  <a:lnTo>
                    <a:pt x="235496" y="2184400"/>
                  </a:lnTo>
                  <a:lnTo>
                    <a:pt x="245656" y="2197100"/>
                  </a:lnTo>
                  <a:lnTo>
                    <a:pt x="240284" y="2197100"/>
                  </a:lnTo>
                  <a:lnTo>
                    <a:pt x="248475" y="2209800"/>
                  </a:lnTo>
                  <a:lnTo>
                    <a:pt x="264248" y="2222500"/>
                  </a:lnTo>
                  <a:lnTo>
                    <a:pt x="295160" y="2247900"/>
                  </a:lnTo>
                  <a:lnTo>
                    <a:pt x="302996" y="2260600"/>
                  </a:lnTo>
                  <a:lnTo>
                    <a:pt x="311099" y="2260600"/>
                  </a:lnTo>
                  <a:lnTo>
                    <a:pt x="327710" y="2286000"/>
                  </a:lnTo>
                  <a:lnTo>
                    <a:pt x="345871" y="2298700"/>
                  </a:lnTo>
                  <a:lnTo>
                    <a:pt x="328358" y="2286000"/>
                  </a:lnTo>
                  <a:lnTo>
                    <a:pt x="343382" y="2286000"/>
                  </a:lnTo>
                  <a:lnTo>
                    <a:pt x="364096" y="2311400"/>
                  </a:lnTo>
                  <a:lnTo>
                    <a:pt x="390232" y="2324100"/>
                  </a:lnTo>
                  <a:lnTo>
                    <a:pt x="421487" y="2349500"/>
                  </a:lnTo>
                  <a:lnTo>
                    <a:pt x="438962" y="2349500"/>
                  </a:lnTo>
                  <a:lnTo>
                    <a:pt x="457250" y="2362200"/>
                  </a:lnTo>
                  <a:lnTo>
                    <a:pt x="466890" y="2374900"/>
                  </a:lnTo>
                  <a:lnTo>
                    <a:pt x="476745" y="2374900"/>
                  </a:lnTo>
                  <a:lnTo>
                    <a:pt x="496874" y="2387600"/>
                  </a:lnTo>
                  <a:lnTo>
                    <a:pt x="517982" y="2387600"/>
                  </a:lnTo>
                  <a:lnTo>
                    <a:pt x="539483" y="2400300"/>
                  </a:lnTo>
                  <a:lnTo>
                    <a:pt x="565137" y="2413000"/>
                  </a:lnTo>
                  <a:lnTo>
                    <a:pt x="607745" y="2413000"/>
                  </a:lnTo>
                  <a:lnTo>
                    <a:pt x="613067" y="2400300"/>
                  </a:lnTo>
                  <a:lnTo>
                    <a:pt x="618426" y="2387600"/>
                  </a:lnTo>
                  <a:lnTo>
                    <a:pt x="623836" y="2387600"/>
                  </a:lnTo>
                  <a:lnTo>
                    <a:pt x="627773" y="2374900"/>
                  </a:lnTo>
                  <a:lnTo>
                    <a:pt x="634885" y="2374900"/>
                  </a:lnTo>
                  <a:lnTo>
                    <a:pt x="636943" y="2362200"/>
                  </a:lnTo>
                  <a:lnTo>
                    <a:pt x="643331" y="2362200"/>
                  </a:lnTo>
                  <a:lnTo>
                    <a:pt x="649935" y="2349500"/>
                  </a:lnTo>
                  <a:lnTo>
                    <a:pt x="656704" y="2349500"/>
                  </a:lnTo>
                  <a:lnTo>
                    <a:pt x="663651" y="2336800"/>
                  </a:lnTo>
                  <a:lnTo>
                    <a:pt x="677913" y="2324100"/>
                  </a:lnTo>
                  <a:lnTo>
                    <a:pt x="692543" y="2311400"/>
                  </a:lnTo>
                  <a:lnTo>
                    <a:pt x="707339" y="2298700"/>
                  </a:lnTo>
                  <a:lnTo>
                    <a:pt x="722160" y="2298700"/>
                  </a:lnTo>
                  <a:lnTo>
                    <a:pt x="729500" y="2286000"/>
                  </a:lnTo>
                  <a:lnTo>
                    <a:pt x="743953" y="2286000"/>
                  </a:lnTo>
                  <a:lnTo>
                    <a:pt x="764501" y="2273300"/>
                  </a:lnTo>
                  <a:lnTo>
                    <a:pt x="797013" y="2273300"/>
                  </a:lnTo>
                  <a:lnTo>
                    <a:pt x="810729" y="2260600"/>
                  </a:lnTo>
                  <a:lnTo>
                    <a:pt x="824395" y="2260600"/>
                  </a:lnTo>
                  <a:lnTo>
                    <a:pt x="831303" y="2267127"/>
                  </a:lnTo>
                  <a:lnTo>
                    <a:pt x="828090" y="2273300"/>
                  </a:lnTo>
                  <a:lnTo>
                    <a:pt x="837831" y="2273300"/>
                  </a:lnTo>
                  <a:lnTo>
                    <a:pt x="886269" y="2273300"/>
                  </a:lnTo>
                  <a:lnTo>
                    <a:pt x="901344" y="2286000"/>
                  </a:lnTo>
                  <a:lnTo>
                    <a:pt x="917079" y="2286000"/>
                  </a:lnTo>
                  <a:lnTo>
                    <a:pt x="933462" y="2298700"/>
                  </a:lnTo>
                  <a:lnTo>
                    <a:pt x="950391" y="2298700"/>
                  </a:lnTo>
                  <a:lnTo>
                    <a:pt x="967765" y="2311400"/>
                  </a:lnTo>
                  <a:lnTo>
                    <a:pt x="976490" y="2311400"/>
                  </a:lnTo>
                  <a:lnTo>
                    <a:pt x="985227" y="2324100"/>
                  </a:lnTo>
                  <a:lnTo>
                    <a:pt x="993927" y="2324100"/>
                  </a:lnTo>
                  <a:lnTo>
                    <a:pt x="1002588" y="2336800"/>
                  </a:lnTo>
                  <a:lnTo>
                    <a:pt x="1011135" y="2336800"/>
                  </a:lnTo>
                  <a:lnTo>
                    <a:pt x="1019644" y="2349500"/>
                  </a:lnTo>
                  <a:lnTo>
                    <a:pt x="1030084" y="2349500"/>
                  </a:lnTo>
                  <a:lnTo>
                    <a:pt x="1044498" y="2362200"/>
                  </a:lnTo>
                  <a:lnTo>
                    <a:pt x="1062939" y="2362200"/>
                  </a:lnTo>
                  <a:lnTo>
                    <a:pt x="1076261" y="2349500"/>
                  </a:lnTo>
                  <a:lnTo>
                    <a:pt x="1087094" y="2349500"/>
                  </a:lnTo>
                  <a:lnTo>
                    <a:pt x="1098067" y="2336800"/>
                  </a:lnTo>
                  <a:lnTo>
                    <a:pt x="1119949" y="2336800"/>
                  </a:lnTo>
                  <a:lnTo>
                    <a:pt x="1130922" y="2324100"/>
                  </a:lnTo>
                  <a:lnTo>
                    <a:pt x="1141882" y="2324100"/>
                  </a:lnTo>
                  <a:lnTo>
                    <a:pt x="1207211" y="2286000"/>
                  </a:lnTo>
                  <a:lnTo>
                    <a:pt x="1228813" y="2260600"/>
                  </a:lnTo>
                  <a:lnTo>
                    <a:pt x="1271295" y="2235200"/>
                  </a:lnTo>
                  <a:lnTo>
                    <a:pt x="1312291" y="2209800"/>
                  </a:lnTo>
                  <a:lnTo>
                    <a:pt x="1351229" y="2184400"/>
                  </a:lnTo>
                  <a:lnTo>
                    <a:pt x="1387576" y="2146300"/>
                  </a:lnTo>
                  <a:lnTo>
                    <a:pt x="1439608" y="2095500"/>
                  </a:lnTo>
                  <a:lnTo>
                    <a:pt x="1483588" y="2044700"/>
                  </a:lnTo>
                  <a:lnTo>
                    <a:pt x="1519250" y="2006600"/>
                  </a:lnTo>
                  <a:lnTo>
                    <a:pt x="1546326" y="1968500"/>
                  </a:lnTo>
                  <a:lnTo>
                    <a:pt x="1564563" y="1943100"/>
                  </a:lnTo>
                  <a:lnTo>
                    <a:pt x="1570697" y="1930400"/>
                  </a:lnTo>
                  <a:lnTo>
                    <a:pt x="1572158" y="1927364"/>
                  </a:lnTo>
                  <a:lnTo>
                    <a:pt x="1579740" y="1917700"/>
                  </a:lnTo>
                  <a:lnTo>
                    <a:pt x="1585950" y="1905000"/>
                  </a:lnTo>
                  <a:lnTo>
                    <a:pt x="1589595" y="1905000"/>
                  </a:lnTo>
                  <a:lnTo>
                    <a:pt x="1593951" y="1892300"/>
                  </a:lnTo>
                  <a:lnTo>
                    <a:pt x="1596974" y="1892300"/>
                  </a:lnTo>
                  <a:lnTo>
                    <a:pt x="1601863" y="1879600"/>
                  </a:lnTo>
                  <a:lnTo>
                    <a:pt x="1609547" y="1866900"/>
                  </a:lnTo>
                  <a:lnTo>
                    <a:pt x="1611083" y="1866900"/>
                  </a:lnTo>
                  <a:lnTo>
                    <a:pt x="1610118" y="1870811"/>
                  </a:lnTo>
                  <a:lnTo>
                    <a:pt x="1612569" y="1866900"/>
                  </a:lnTo>
                  <a:lnTo>
                    <a:pt x="1619351" y="1854200"/>
                  </a:lnTo>
                  <a:lnTo>
                    <a:pt x="1619999" y="1854200"/>
                  </a:lnTo>
                  <a:lnTo>
                    <a:pt x="1620951" y="1851050"/>
                  </a:lnTo>
                  <a:lnTo>
                    <a:pt x="1619631" y="1853476"/>
                  </a:lnTo>
                  <a:lnTo>
                    <a:pt x="1622666" y="1845424"/>
                  </a:lnTo>
                  <a:lnTo>
                    <a:pt x="1623872" y="1841500"/>
                  </a:lnTo>
                  <a:lnTo>
                    <a:pt x="1624152" y="1841500"/>
                  </a:lnTo>
                  <a:lnTo>
                    <a:pt x="1622666" y="1845424"/>
                  </a:lnTo>
                  <a:lnTo>
                    <a:pt x="1620951" y="1851050"/>
                  </a:lnTo>
                  <a:lnTo>
                    <a:pt x="1626184" y="1841500"/>
                  </a:lnTo>
                  <a:lnTo>
                    <a:pt x="1627670" y="1841500"/>
                  </a:lnTo>
                  <a:lnTo>
                    <a:pt x="1631505" y="1828800"/>
                  </a:lnTo>
                  <a:lnTo>
                    <a:pt x="1635277" y="1816100"/>
                  </a:lnTo>
                  <a:lnTo>
                    <a:pt x="1638973" y="1816100"/>
                  </a:lnTo>
                  <a:lnTo>
                    <a:pt x="1642554" y="1803400"/>
                  </a:lnTo>
                  <a:lnTo>
                    <a:pt x="1641500" y="1816100"/>
                  </a:lnTo>
                  <a:lnTo>
                    <a:pt x="1647113" y="1803400"/>
                  </a:lnTo>
                  <a:lnTo>
                    <a:pt x="1650746" y="1790700"/>
                  </a:lnTo>
                  <a:lnTo>
                    <a:pt x="1660258" y="1765300"/>
                  </a:lnTo>
                  <a:lnTo>
                    <a:pt x="1666481" y="1752600"/>
                  </a:lnTo>
                  <a:lnTo>
                    <a:pt x="1673745" y="1739900"/>
                  </a:lnTo>
                  <a:lnTo>
                    <a:pt x="1682102" y="1714500"/>
                  </a:lnTo>
                  <a:lnTo>
                    <a:pt x="1696554" y="1676400"/>
                  </a:lnTo>
                  <a:lnTo>
                    <a:pt x="1709991" y="1638300"/>
                  </a:lnTo>
                  <a:lnTo>
                    <a:pt x="1722297" y="1600200"/>
                  </a:lnTo>
                  <a:lnTo>
                    <a:pt x="1733359" y="1562100"/>
                  </a:lnTo>
                  <a:lnTo>
                    <a:pt x="1738350" y="1536700"/>
                  </a:lnTo>
                  <a:lnTo>
                    <a:pt x="1743113" y="1524000"/>
                  </a:lnTo>
                  <a:close/>
                </a:path>
                <a:path w="1763395" h="2413000">
                  <a:moveTo>
                    <a:pt x="1763052" y="1368856"/>
                  </a:moveTo>
                  <a:lnTo>
                    <a:pt x="1762366" y="1333500"/>
                  </a:lnTo>
                  <a:lnTo>
                    <a:pt x="1759762" y="1308100"/>
                  </a:lnTo>
                  <a:lnTo>
                    <a:pt x="1755203" y="1270000"/>
                  </a:lnTo>
                  <a:lnTo>
                    <a:pt x="1748574" y="1244600"/>
                  </a:lnTo>
                  <a:lnTo>
                    <a:pt x="1740027" y="1206500"/>
                  </a:lnTo>
                  <a:lnTo>
                    <a:pt x="1729790" y="1181100"/>
                  </a:lnTo>
                  <a:lnTo>
                    <a:pt x="1723047" y="1166075"/>
                  </a:lnTo>
                  <a:lnTo>
                    <a:pt x="1728939" y="1181100"/>
                  </a:lnTo>
                  <a:lnTo>
                    <a:pt x="1737372" y="1206500"/>
                  </a:lnTo>
                  <a:lnTo>
                    <a:pt x="1737194" y="1206500"/>
                  </a:lnTo>
                  <a:lnTo>
                    <a:pt x="1741563" y="1219200"/>
                  </a:lnTo>
                  <a:lnTo>
                    <a:pt x="1745119" y="1231900"/>
                  </a:lnTo>
                  <a:lnTo>
                    <a:pt x="1754924" y="1282700"/>
                  </a:lnTo>
                  <a:lnTo>
                    <a:pt x="1759585" y="1333500"/>
                  </a:lnTo>
                  <a:lnTo>
                    <a:pt x="1760359" y="1358900"/>
                  </a:lnTo>
                  <a:lnTo>
                    <a:pt x="1759953" y="1371600"/>
                  </a:lnTo>
                  <a:lnTo>
                    <a:pt x="1758683" y="1401203"/>
                  </a:lnTo>
                  <a:lnTo>
                    <a:pt x="1756676" y="1422400"/>
                  </a:lnTo>
                  <a:lnTo>
                    <a:pt x="1755876" y="1422400"/>
                  </a:lnTo>
                  <a:lnTo>
                    <a:pt x="1754695" y="1435100"/>
                  </a:lnTo>
                  <a:lnTo>
                    <a:pt x="1753336" y="1447800"/>
                  </a:lnTo>
                  <a:lnTo>
                    <a:pt x="1752028" y="1447800"/>
                  </a:lnTo>
                  <a:lnTo>
                    <a:pt x="1748853" y="1473200"/>
                  </a:lnTo>
                  <a:lnTo>
                    <a:pt x="1745157" y="1485900"/>
                  </a:lnTo>
                  <a:lnTo>
                    <a:pt x="1741093" y="1511300"/>
                  </a:lnTo>
                  <a:lnTo>
                    <a:pt x="1739087" y="1517281"/>
                  </a:lnTo>
                  <a:lnTo>
                    <a:pt x="1744281" y="1517281"/>
                  </a:lnTo>
                  <a:lnTo>
                    <a:pt x="1747545" y="1498600"/>
                  </a:lnTo>
                  <a:lnTo>
                    <a:pt x="1751609" y="1473200"/>
                  </a:lnTo>
                  <a:lnTo>
                    <a:pt x="1755368" y="1460500"/>
                  </a:lnTo>
                  <a:lnTo>
                    <a:pt x="1758378" y="1435100"/>
                  </a:lnTo>
                  <a:lnTo>
                    <a:pt x="1759673" y="1427949"/>
                  </a:lnTo>
                  <a:lnTo>
                    <a:pt x="1759343" y="1435100"/>
                  </a:lnTo>
                  <a:lnTo>
                    <a:pt x="1758391" y="1435100"/>
                  </a:lnTo>
                  <a:lnTo>
                    <a:pt x="1757603" y="1447800"/>
                  </a:lnTo>
                  <a:lnTo>
                    <a:pt x="1759356" y="1435100"/>
                  </a:lnTo>
                  <a:lnTo>
                    <a:pt x="1760689" y="1422400"/>
                  </a:lnTo>
                  <a:lnTo>
                    <a:pt x="1761744" y="1409700"/>
                  </a:lnTo>
                  <a:lnTo>
                    <a:pt x="1762709" y="1397000"/>
                  </a:lnTo>
                  <a:lnTo>
                    <a:pt x="1763052" y="1368856"/>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6" name="object 20">
              <a:extLst>
                <a:ext uri="{FF2B5EF4-FFF2-40B4-BE49-F238E27FC236}">
                  <a16:creationId xmlns:a16="http://schemas.microsoft.com/office/drawing/2014/main" id="{250A8C47-41BB-934E-AB30-CCC23D84CCFB}"/>
                </a:ext>
              </a:extLst>
            </p:cNvPr>
            <p:cNvSpPr/>
            <p:nvPr/>
          </p:nvSpPr>
          <p:spPr>
            <a:xfrm>
              <a:off x="8116915" y="6021684"/>
              <a:ext cx="327025" cy="518159"/>
            </a:xfrm>
            <a:custGeom>
              <a:avLst/>
              <a:gdLst/>
              <a:ahLst/>
              <a:cxnLst/>
              <a:rect l="l" t="t" r="r" b="b"/>
              <a:pathLst>
                <a:path w="327025" h="518159">
                  <a:moveTo>
                    <a:pt x="153099" y="0"/>
                  </a:moveTo>
                  <a:lnTo>
                    <a:pt x="103157" y="10218"/>
                  </a:lnTo>
                  <a:lnTo>
                    <a:pt x="44057" y="51330"/>
                  </a:lnTo>
                  <a:lnTo>
                    <a:pt x="7818" y="113787"/>
                  </a:lnTo>
                  <a:lnTo>
                    <a:pt x="0" y="167441"/>
                  </a:lnTo>
                  <a:lnTo>
                    <a:pt x="2233" y="194450"/>
                  </a:lnTo>
                  <a:lnTo>
                    <a:pt x="8097" y="221114"/>
                  </a:lnTo>
                  <a:lnTo>
                    <a:pt x="9507" y="225966"/>
                  </a:lnTo>
                  <a:lnTo>
                    <a:pt x="9863" y="230817"/>
                  </a:lnTo>
                  <a:lnTo>
                    <a:pt x="11742" y="241523"/>
                  </a:lnTo>
                  <a:lnTo>
                    <a:pt x="14778" y="246438"/>
                  </a:lnTo>
                  <a:lnTo>
                    <a:pt x="20797" y="257754"/>
                  </a:lnTo>
                  <a:lnTo>
                    <a:pt x="41506" y="310200"/>
                  </a:lnTo>
                  <a:lnTo>
                    <a:pt x="50922" y="351442"/>
                  </a:lnTo>
                  <a:lnTo>
                    <a:pt x="54946" y="393576"/>
                  </a:lnTo>
                  <a:lnTo>
                    <a:pt x="54903" y="414748"/>
                  </a:lnTo>
                  <a:lnTo>
                    <a:pt x="53474" y="435871"/>
                  </a:lnTo>
                  <a:lnTo>
                    <a:pt x="49610" y="476280"/>
                  </a:lnTo>
                  <a:lnTo>
                    <a:pt x="46791" y="498715"/>
                  </a:lnTo>
                  <a:lnTo>
                    <a:pt x="43289" y="516212"/>
                  </a:lnTo>
                  <a:lnTo>
                    <a:pt x="246591" y="517926"/>
                  </a:lnTo>
                  <a:lnTo>
                    <a:pt x="239874" y="482153"/>
                  </a:lnTo>
                  <a:lnTo>
                    <a:pt x="236742" y="448435"/>
                  </a:lnTo>
                  <a:lnTo>
                    <a:pt x="237400" y="415560"/>
                  </a:lnTo>
                  <a:lnTo>
                    <a:pt x="243728" y="374614"/>
                  </a:lnTo>
                  <a:lnTo>
                    <a:pt x="257807" y="332559"/>
                  </a:lnTo>
                  <a:lnTo>
                    <a:pt x="277713" y="296185"/>
                  </a:lnTo>
                  <a:lnTo>
                    <a:pt x="299397" y="269616"/>
                  </a:lnTo>
                  <a:lnTo>
                    <a:pt x="303817" y="262288"/>
                  </a:lnTo>
                  <a:lnTo>
                    <a:pt x="304299" y="260332"/>
                  </a:lnTo>
                  <a:lnTo>
                    <a:pt x="307830" y="250477"/>
                  </a:lnTo>
                  <a:lnTo>
                    <a:pt x="312504" y="243238"/>
                  </a:lnTo>
                  <a:lnTo>
                    <a:pt x="315564" y="235338"/>
                  </a:lnTo>
                  <a:lnTo>
                    <a:pt x="326398" y="190588"/>
                  </a:lnTo>
                  <a:lnTo>
                    <a:pt x="325574" y="144432"/>
                  </a:lnTo>
                  <a:lnTo>
                    <a:pt x="313198" y="100057"/>
                  </a:lnTo>
                  <a:lnTo>
                    <a:pt x="289377" y="60650"/>
                  </a:lnTo>
                  <a:lnTo>
                    <a:pt x="250850" y="26820"/>
                  </a:lnTo>
                  <a:lnTo>
                    <a:pt x="203877" y="6069"/>
                  </a:lnTo>
                  <a:lnTo>
                    <a:pt x="153099"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7" name="object 21">
              <a:extLst>
                <a:ext uri="{FF2B5EF4-FFF2-40B4-BE49-F238E27FC236}">
                  <a16:creationId xmlns:a16="http://schemas.microsoft.com/office/drawing/2014/main" id="{4FDD4E37-71E1-1C4E-AA49-A42235DCC8E4}"/>
                </a:ext>
              </a:extLst>
            </p:cNvPr>
            <p:cNvSpPr/>
            <p:nvPr/>
          </p:nvSpPr>
          <p:spPr>
            <a:xfrm>
              <a:off x="8162125" y="6513639"/>
              <a:ext cx="10160" cy="26670"/>
            </a:xfrm>
            <a:custGeom>
              <a:avLst/>
              <a:gdLst/>
              <a:ahLst/>
              <a:cxnLst/>
              <a:rect l="l" t="t" r="r" b="b"/>
              <a:pathLst>
                <a:path w="10159" h="26670">
                  <a:moveTo>
                    <a:pt x="2374" y="12547"/>
                  </a:moveTo>
                  <a:lnTo>
                    <a:pt x="0" y="19291"/>
                  </a:lnTo>
                  <a:lnTo>
                    <a:pt x="1638" y="15011"/>
                  </a:lnTo>
                  <a:lnTo>
                    <a:pt x="2374" y="12547"/>
                  </a:lnTo>
                  <a:close/>
                </a:path>
                <a:path w="10159" h="26670">
                  <a:moveTo>
                    <a:pt x="2908" y="10769"/>
                  </a:moveTo>
                  <a:lnTo>
                    <a:pt x="2374" y="12547"/>
                  </a:lnTo>
                  <a:lnTo>
                    <a:pt x="2679" y="11684"/>
                  </a:lnTo>
                  <a:lnTo>
                    <a:pt x="2908" y="10769"/>
                  </a:lnTo>
                  <a:close/>
                </a:path>
                <a:path w="10159" h="26670">
                  <a:moveTo>
                    <a:pt x="5803" y="254"/>
                  </a:moveTo>
                  <a:lnTo>
                    <a:pt x="4152" y="5765"/>
                  </a:lnTo>
                  <a:lnTo>
                    <a:pt x="2908" y="10769"/>
                  </a:lnTo>
                  <a:lnTo>
                    <a:pt x="3898" y="7454"/>
                  </a:lnTo>
                  <a:lnTo>
                    <a:pt x="5803" y="254"/>
                  </a:lnTo>
                  <a:close/>
                </a:path>
                <a:path w="10159" h="26670">
                  <a:moveTo>
                    <a:pt x="5867" y="0"/>
                  </a:moveTo>
                  <a:lnTo>
                    <a:pt x="5803" y="254"/>
                  </a:lnTo>
                  <a:lnTo>
                    <a:pt x="5842" y="114"/>
                  </a:lnTo>
                  <a:close/>
                </a:path>
                <a:path w="10159" h="26670">
                  <a:moveTo>
                    <a:pt x="9537" y="26111"/>
                  </a:moveTo>
                  <a:lnTo>
                    <a:pt x="5334" y="25425"/>
                  </a:lnTo>
                  <a:lnTo>
                    <a:pt x="3505" y="25146"/>
                  </a:lnTo>
                  <a:lnTo>
                    <a:pt x="9537" y="26111"/>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8" name="object 22">
              <a:extLst>
                <a:ext uri="{FF2B5EF4-FFF2-40B4-BE49-F238E27FC236}">
                  <a16:creationId xmlns:a16="http://schemas.microsoft.com/office/drawing/2014/main" id="{E3853E02-EDE3-5D47-9A7B-2E02BB1AA47C}"/>
                </a:ext>
              </a:extLst>
            </p:cNvPr>
            <p:cNvSpPr/>
            <p:nvPr/>
          </p:nvSpPr>
          <p:spPr>
            <a:xfrm>
              <a:off x="8202578" y="6598346"/>
              <a:ext cx="129539" cy="962025"/>
            </a:xfrm>
            <a:custGeom>
              <a:avLst/>
              <a:gdLst/>
              <a:ahLst/>
              <a:cxnLst/>
              <a:rect l="l" t="t" r="r" b="b"/>
              <a:pathLst>
                <a:path w="129540" h="962025">
                  <a:moveTo>
                    <a:pt x="27514" y="0"/>
                  </a:moveTo>
                  <a:lnTo>
                    <a:pt x="0" y="466"/>
                  </a:lnTo>
                  <a:lnTo>
                    <a:pt x="3775" y="961658"/>
                  </a:lnTo>
                  <a:lnTo>
                    <a:pt x="128976" y="961658"/>
                  </a:lnTo>
                  <a:lnTo>
                    <a:pt x="124525" y="4076"/>
                  </a:lnTo>
                  <a:lnTo>
                    <a:pt x="97008" y="4076"/>
                  </a:lnTo>
                  <a:lnTo>
                    <a:pt x="27514" y="0"/>
                  </a:lnTo>
                  <a:close/>
                </a:path>
                <a:path w="129540" h="962025">
                  <a:moveTo>
                    <a:pt x="124523" y="3616"/>
                  </a:moveTo>
                  <a:lnTo>
                    <a:pt x="97008" y="4076"/>
                  </a:lnTo>
                  <a:lnTo>
                    <a:pt x="124525" y="4076"/>
                  </a:lnTo>
                  <a:lnTo>
                    <a:pt x="124523"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9" name="object 23">
              <a:extLst>
                <a:ext uri="{FF2B5EF4-FFF2-40B4-BE49-F238E27FC236}">
                  <a16:creationId xmlns:a16="http://schemas.microsoft.com/office/drawing/2014/main" id="{610B2484-FC08-8F4D-8584-D0AF2D6C1F3B}"/>
                </a:ext>
              </a:extLst>
            </p:cNvPr>
            <p:cNvSpPr/>
            <p:nvPr/>
          </p:nvSpPr>
          <p:spPr>
            <a:xfrm>
              <a:off x="8180832" y="6594779"/>
              <a:ext cx="171450" cy="965835"/>
            </a:xfrm>
            <a:custGeom>
              <a:avLst/>
              <a:gdLst/>
              <a:ahLst/>
              <a:cxnLst/>
              <a:rect l="l" t="t" r="r" b="b"/>
              <a:pathLst>
                <a:path w="171450" h="965834">
                  <a:moveTo>
                    <a:pt x="114" y="965225"/>
                  </a:moveTo>
                  <a:lnTo>
                    <a:pt x="63" y="959294"/>
                  </a:lnTo>
                  <a:lnTo>
                    <a:pt x="0" y="965225"/>
                  </a:lnTo>
                  <a:close/>
                </a:path>
                <a:path w="171450" h="965834">
                  <a:moveTo>
                    <a:pt x="18846" y="105714"/>
                  </a:moveTo>
                  <a:lnTo>
                    <a:pt x="18821" y="106299"/>
                  </a:lnTo>
                  <a:lnTo>
                    <a:pt x="18821" y="106768"/>
                  </a:lnTo>
                  <a:lnTo>
                    <a:pt x="18846" y="106045"/>
                  </a:lnTo>
                  <a:lnTo>
                    <a:pt x="18846" y="105714"/>
                  </a:lnTo>
                  <a:close/>
                </a:path>
                <a:path w="171450" h="965834">
                  <a:moveTo>
                    <a:pt x="26162" y="3848"/>
                  </a:moveTo>
                  <a:lnTo>
                    <a:pt x="25057" y="3860"/>
                  </a:lnTo>
                  <a:lnTo>
                    <a:pt x="21767" y="4038"/>
                  </a:lnTo>
                  <a:lnTo>
                    <a:pt x="26162" y="3848"/>
                  </a:lnTo>
                  <a:close/>
                </a:path>
                <a:path w="171450" h="965834">
                  <a:moveTo>
                    <a:pt x="30441" y="3797"/>
                  </a:moveTo>
                  <a:lnTo>
                    <a:pt x="28473" y="3759"/>
                  </a:lnTo>
                  <a:lnTo>
                    <a:pt x="26162" y="3848"/>
                  </a:lnTo>
                  <a:lnTo>
                    <a:pt x="30441" y="3797"/>
                  </a:lnTo>
                  <a:close/>
                </a:path>
                <a:path w="171450" h="965834">
                  <a:moveTo>
                    <a:pt x="46926" y="965225"/>
                  </a:moveTo>
                  <a:lnTo>
                    <a:pt x="46888" y="955992"/>
                  </a:lnTo>
                  <a:lnTo>
                    <a:pt x="45580" y="949642"/>
                  </a:lnTo>
                  <a:lnTo>
                    <a:pt x="44246" y="925601"/>
                  </a:lnTo>
                  <a:lnTo>
                    <a:pt x="43116" y="895096"/>
                  </a:lnTo>
                  <a:lnTo>
                    <a:pt x="42405" y="869327"/>
                  </a:lnTo>
                  <a:lnTo>
                    <a:pt x="42786" y="870318"/>
                  </a:lnTo>
                  <a:lnTo>
                    <a:pt x="42760" y="869327"/>
                  </a:lnTo>
                  <a:lnTo>
                    <a:pt x="37325" y="675894"/>
                  </a:lnTo>
                  <a:lnTo>
                    <a:pt x="38138" y="678459"/>
                  </a:lnTo>
                  <a:lnTo>
                    <a:pt x="38061" y="675894"/>
                  </a:lnTo>
                  <a:lnTo>
                    <a:pt x="36766" y="630364"/>
                  </a:lnTo>
                  <a:lnTo>
                    <a:pt x="35521" y="574713"/>
                  </a:lnTo>
                  <a:lnTo>
                    <a:pt x="34455" y="521931"/>
                  </a:lnTo>
                  <a:lnTo>
                    <a:pt x="33616" y="482447"/>
                  </a:lnTo>
                  <a:lnTo>
                    <a:pt x="32880" y="441299"/>
                  </a:lnTo>
                  <a:lnTo>
                    <a:pt x="31991" y="395389"/>
                  </a:lnTo>
                  <a:lnTo>
                    <a:pt x="30962" y="345871"/>
                  </a:lnTo>
                  <a:lnTo>
                    <a:pt x="29794" y="293916"/>
                  </a:lnTo>
                  <a:lnTo>
                    <a:pt x="28194" y="229095"/>
                  </a:lnTo>
                  <a:lnTo>
                    <a:pt x="27038" y="185839"/>
                  </a:lnTo>
                  <a:lnTo>
                    <a:pt x="25514" y="133197"/>
                  </a:lnTo>
                  <a:lnTo>
                    <a:pt x="23609" y="57861"/>
                  </a:lnTo>
                  <a:lnTo>
                    <a:pt x="23202" y="46545"/>
                  </a:lnTo>
                  <a:lnTo>
                    <a:pt x="22339" y="28359"/>
                  </a:lnTo>
                  <a:lnTo>
                    <a:pt x="21894" y="17868"/>
                  </a:lnTo>
                  <a:lnTo>
                    <a:pt x="21856" y="16040"/>
                  </a:lnTo>
                  <a:lnTo>
                    <a:pt x="21767" y="4038"/>
                  </a:lnTo>
                  <a:lnTo>
                    <a:pt x="21742" y="0"/>
                  </a:lnTo>
                  <a:lnTo>
                    <a:pt x="21704" y="3759"/>
                  </a:lnTo>
                  <a:lnTo>
                    <a:pt x="21590" y="11722"/>
                  </a:lnTo>
                  <a:lnTo>
                    <a:pt x="21145" y="33261"/>
                  </a:lnTo>
                  <a:lnTo>
                    <a:pt x="19812" y="80111"/>
                  </a:lnTo>
                  <a:lnTo>
                    <a:pt x="19761" y="77584"/>
                  </a:lnTo>
                  <a:lnTo>
                    <a:pt x="19697" y="80111"/>
                  </a:lnTo>
                  <a:lnTo>
                    <a:pt x="18402" y="133197"/>
                  </a:lnTo>
                  <a:lnTo>
                    <a:pt x="17843" y="159334"/>
                  </a:lnTo>
                  <a:lnTo>
                    <a:pt x="17716" y="161163"/>
                  </a:lnTo>
                  <a:lnTo>
                    <a:pt x="18249" y="138976"/>
                  </a:lnTo>
                  <a:lnTo>
                    <a:pt x="18376" y="133197"/>
                  </a:lnTo>
                  <a:lnTo>
                    <a:pt x="18415" y="127787"/>
                  </a:lnTo>
                  <a:lnTo>
                    <a:pt x="18935" y="109778"/>
                  </a:lnTo>
                  <a:lnTo>
                    <a:pt x="18478" y="127228"/>
                  </a:lnTo>
                  <a:lnTo>
                    <a:pt x="18415" y="127723"/>
                  </a:lnTo>
                  <a:lnTo>
                    <a:pt x="18427" y="127228"/>
                  </a:lnTo>
                  <a:lnTo>
                    <a:pt x="18808" y="106768"/>
                  </a:lnTo>
                  <a:lnTo>
                    <a:pt x="17614" y="150291"/>
                  </a:lnTo>
                  <a:lnTo>
                    <a:pt x="17602" y="152476"/>
                  </a:lnTo>
                  <a:lnTo>
                    <a:pt x="18034" y="138976"/>
                  </a:lnTo>
                  <a:lnTo>
                    <a:pt x="16459" y="212153"/>
                  </a:lnTo>
                  <a:lnTo>
                    <a:pt x="16002" y="229527"/>
                  </a:lnTo>
                  <a:lnTo>
                    <a:pt x="15748" y="233489"/>
                  </a:lnTo>
                  <a:lnTo>
                    <a:pt x="15455" y="238658"/>
                  </a:lnTo>
                  <a:lnTo>
                    <a:pt x="12433" y="361022"/>
                  </a:lnTo>
                  <a:lnTo>
                    <a:pt x="10033" y="463613"/>
                  </a:lnTo>
                  <a:lnTo>
                    <a:pt x="7848" y="562279"/>
                  </a:lnTo>
                  <a:lnTo>
                    <a:pt x="6743" y="614553"/>
                  </a:lnTo>
                  <a:lnTo>
                    <a:pt x="4762" y="713092"/>
                  </a:lnTo>
                  <a:lnTo>
                    <a:pt x="3759" y="766800"/>
                  </a:lnTo>
                  <a:lnTo>
                    <a:pt x="2603" y="832573"/>
                  </a:lnTo>
                  <a:lnTo>
                    <a:pt x="1257" y="915962"/>
                  </a:lnTo>
                  <a:lnTo>
                    <a:pt x="520" y="965225"/>
                  </a:lnTo>
                  <a:lnTo>
                    <a:pt x="46926" y="965225"/>
                  </a:lnTo>
                  <a:close/>
                </a:path>
                <a:path w="171450" h="965834">
                  <a:moveTo>
                    <a:pt x="49364" y="4622"/>
                  </a:moveTo>
                  <a:lnTo>
                    <a:pt x="47625" y="4483"/>
                  </a:lnTo>
                  <a:lnTo>
                    <a:pt x="38608" y="3962"/>
                  </a:lnTo>
                  <a:lnTo>
                    <a:pt x="30873" y="3797"/>
                  </a:lnTo>
                  <a:lnTo>
                    <a:pt x="30441" y="3797"/>
                  </a:lnTo>
                  <a:lnTo>
                    <a:pt x="38950" y="4000"/>
                  </a:lnTo>
                  <a:lnTo>
                    <a:pt x="49364" y="4622"/>
                  </a:lnTo>
                  <a:close/>
                </a:path>
                <a:path w="171450" h="965834">
                  <a:moveTo>
                    <a:pt x="68503" y="6337"/>
                  </a:moveTo>
                  <a:lnTo>
                    <a:pt x="56870" y="5207"/>
                  </a:lnTo>
                  <a:lnTo>
                    <a:pt x="51917" y="4724"/>
                  </a:lnTo>
                  <a:lnTo>
                    <a:pt x="51574" y="4711"/>
                  </a:lnTo>
                  <a:lnTo>
                    <a:pt x="54584" y="5003"/>
                  </a:lnTo>
                  <a:lnTo>
                    <a:pt x="51943" y="4762"/>
                  </a:lnTo>
                  <a:lnTo>
                    <a:pt x="49364" y="4622"/>
                  </a:lnTo>
                  <a:lnTo>
                    <a:pt x="56134" y="5156"/>
                  </a:lnTo>
                  <a:lnTo>
                    <a:pt x="68503" y="6337"/>
                  </a:lnTo>
                  <a:close/>
                </a:path>
                <a:path w="171450" h="965834">
                  <a:moveTo>
                    <a:pt x="170967" y="965225"/>
                  </a:moveTo>
                  <a:lnTo>
                    <a:pt x="168884" y="832573"/>
                  </a:lnTo>
                  <a:lnTo>
                    <a:pt x="169113" y="812990"/>
                  </a:lnTo>
                  <a:lnTo>
                    <a:pt x="169760" y="812393"/>
                  </a:lnTo>
                  <a:lnTo>
                    <a:pt x="170472" y="820051"/>
                  </a:lnTo>
                  <a:lnTo>
                    <a:pt x="170903" y="825233"/>
                  </a:lnTo>
                  <a:lnTo>
                    <a:pt x="170446" y="812393"/>
                  </a:lnTo>
                  <a:lnTo>
                    <a:pt x="169964" y="798614"/>
                  </a:lnTo>
                  <a:lnTo>
                    <a:pt x="169341" y="788314"/>
                  </a:lnTo>
                  <a:lnTo>
                    <a:pt x="168859" y="779500"/>
                  </a:lnTo>
                  <a:lnTo>
                    <a:pt x="168427" y="760679"/>
                  </a:lnTo>
                  <a:lnTo>
                    <a:pt x="168490" y="752665"/>
                  </a:lnTo>
                  <a:lnTo>
                    <a:pt x="168859" y="754875"/>
                  </a:lnTo>
                  <a:lnTo>
                    <a:pt x="169303" y="760679"/>
                  </a:lnTo>
                  <a:lnTo>
                    <a:pt x="169646" y="766800"/>
                  </a:lnTo>
                  <a:lnTo>
                    <a:pt x="169316" y="752665"/>
                  </a:lnTo>
                  <a:lnTo>
                    <a:pt x="169303" y="751954"/>
                  </a:lnTo>
                  <a:lnTo>
                    <a:pt x="169087" y="740054"/>
                  </a:lnTo>
                  <a:lnTo>
                    <a:pt x="168859" y="731291"/>
                  </a:lnTo>
                  <a:lnTo>
                    <a:pt x="168529" y="727252"/>
                  </a:lnTo>
                  <a:lnTo>
                    <a:pt x="168325" y="740054"/>
                  </a:lnTo>
                  <a:lnTo>
                    <a:pt x="167703" y="744931"/>
                  </a:lnTo>
                  <a:lnTo>
                    <a:pt x="166928" y="747153"/>
                  </a:lnTo>
                  <a:lnTo>
                    <a:pt x="166243" y="751954"/>
                  </a:lnTo>
                  <a:lnTo>
                    <a:pt x="165277" y="694029"/>
                  </a:lnTo>
                  <a:lnTo>
                    <a:pt x="166179" y="696582"/>
                  </a:lnTo>
                  <a:lnTo>
                    <a:pt x="166052" y="694029"/>
                  </a:lnTo>
                  <a:lnTo>
                    <a:pt x="165608" y="685126"/>
                  </a:lnTo>
                  <a:lnTo>
                    <a:pt x="164528" y="668261"/>
                  </a:lnTo>
                  <a:lnTo>
                    <a:pt x="163398" y="643128"/>
                  </a:lnTo>
                  <a:lnTo>
                    <a:pt x="162610" y="606933"/>
                  </a:lnTo>
                  <a:lnTo>
                    <a:pt x="158750" y="412826"/>
                  </a:lnTo>
                  <a:lnTo>
                    <a:pt x="156857" y="317969"/>
                  </a:lnTo>
                  <a:lnTo>
                    <a:pt x="156705" y="310108"/>
                  </a:lnTo>
                  <a:lnTo>
                    <a:pt x="157010" y="314464"/>
                  </a:lnTo>
                  <a:lnTo>
                    <a:pt x="157403" y="324091"/>
                  </a:lnTo>
                  <a:lnTo>
                    <a:pt x="158356" y="352183"/>
                  </a:lnTo>
                  <a:lnTo>
                    <a:pt x="157543" y="311378"/>
                  </a:lnTo>
                  <a:lnTo>
                    <a:pt x="157467" y="307594"/>
                  </a:lnTo>
                  <a:lnTo>
                    <a:pt x="157276" y="311378"/>
                  </a:lnTo>
                  <a:lnTo>
                    <a:pt x="157226" y="310108"/>
                  </a:lnTo>
                  <a:lnTo>
                    <a:pt x="156845" y="298361"/>
                  </a:lnTo>
                  <a:lnTo>
                    <a:pt x="156476" y="285318"/>
                  </a:lnTo>
                  <a:lnTo>
                    <a:pt x="156451" y="284378"/>
                  </a:lnTo>
                  <a:lnTo>
                    <a:pt x="156362" y="285318"/>
                  </a:lnTo>
                  <a:lnTo>
                    <a:pt x="154584" y="229095"/>
                  </a:lnTo>
                  <a:lnTo>
                    <a:pt x="151625" y="106768"/>
                  </a:lnTo>
                  <a:lnTo>
                    <a:pt x="150355" y="60718"/>
                  </a:lnTo>
                  <a:lnTo>
                    <a:pt x="148323" y="37541"/>
                  </a:lnTo>
                  <a:lnTo>
                    <a:pt x="146837" y="16040"/>
                  </a:lnTo>
                  <a:lnTo>
                    <a:pt x="146596" y="11722"/>
                  </a:lnTo>
                  <a:lnTo>
                    <a:pt x="146583" y="11544"/>
                  </a:lnTo>
                  <a:lnTo>
                    <a:pt x="146418" y="8661"/>
                  </a:lnTo>
                  <a:lnTo>
                    <a:pt x="146316" y="7366"/>
                  </a:lnTo>
                  <a:lnTo>
                    <a:pt x="146265" y="7124"/>
                  </a:lnTo>
                  <a:lnTo>
                    <a:pt x="143141" y="7531"/>
                  </a:lnTo>
                  <a:lnTo>
                    <a:pt x="139217" y="8089"/>
                  </a:lnTo>
                  <a:lnTo>
                    <a:pt x="135026" y="8343"/>
                  </a:lnTo>
                  <a:lnTo>
                    <a:pt x="130949" y="8483"/>
                  </a:lnTo>
                  <a:lnTo>
                    <a:pt x="118732" y="8661"/>
                  </a:lnTo>
                  <a:lnTo>
                    <a:pt x="106959" y="8420"/>
                  </a:lnTo>
                  <a:lnTo>
                    <a:pt x="95999" y="7924"/>
                  </a:lnTo>
                  <a:lnTo>
                    <a:pt x="66167" y="6032"/>
                  </a:lnTo>
                  <a:lnTo>
                    <a:pt x="58648" y="5359"/>
                  </a:lnTo>
                  <a:lnTo>
                    <a:pt x="84836" y="7912"/>
                  </a:lnTo>
                  <a:lnTo>
                    <a:pt x="88315" y="8128"/>
                  </a:lnTo>
                  <a:lnTo>
                    <a:pt x="116903" y="10718"/>
                  </a:lnTo>
                  <a:lnTo>
                    <a:pt x="125171" y="11315"/>
                  </a:lnTo>
                  <a:lnTo>
                    <a:pt x="127711" y="11455"/>
                  </a:lnTo>
                  <a:lnTo>
                    <a:pt x="131229" y="11544"/>
                  </a:lnTo>
                  <a:lnTo>
                    <a:pt x="132994" y="11633"/>
                  </a:lnTo>
                  <a:lnTo>
                    <a:pt x="135001" y="11658"/>
                  </a:lnTo>
                  <a:lnTo>
                    <a:pt x="137312" y="11633"/>
                  </a:lnTo>
                  <a:lnTo>
                    <a:pt x="139534" y="11633"/>
                  </a:lnTo>
                  <a:lnTo>
                    <a:pt x="141490" y="11569"/>
                  </a:lnTo>
                  <a:lnTo>
                    <a:pt x="141732" y="11544"/>
                  </a:lnTo>
                  <a:lnTo>
                    <a:pt x="140982" y="11696"/>
                  </a:lnTo>
                  <a:lnTo>
                    <a:pt x="140703" y="11722"/>
                  </a:lnTo>
                  <a:lnTo>
                    <a:pt x="134988" y="11811"/>
                  </a:lnTo>
                  <a:lnTo>
                    <a:pt x="128701" y="11760"/>
                  </a:lnTo>
                  <a:lnTo>
                    <a:pt x="109334" y="10350"/>
                  </a:lnTo>
                  <a:lnTo>
                    <a:pt x="84074" y="7912"/>
                  </a:lnTo>
                  <a:lnTo>
                    <a:pt x="68503" y="6350"/>
                  </a:lnTo>
                  <a:lnTo>
                    <a:pt x="83959" y="7924"/>
                  </a:lnTo>
                  <a:lnTo>
                    <a:pt x="104609" y="9982"/>
                  </a:lnTo>
                  <a:lnTo>
                    <a:pt x="122707" y="11518"/>
                  </a:lnTo>
                  <a:lnTo>
                    <a:pt x="129197" y="11849"/>
                  </a:lnTo>
                  <a:lnTo>
                    <a:pt x="134848" y="11925"/>
                  </a:lnTo>
                  <a:lnTo>
                    <a:pt x="140716" y="11899"/>
                  </a:lnTo>
                  <a:lnTo>
                    <a:pt x="141478" y="11836"/>
                  </a:lnTo>
                  <a:lnTo>
                    <a:pt x="141605" y="11811"/>
                  </a:lnTo>
                  <a:lnTo>
                    <a:pt x="142024" y="11722"/>
                  </a:lnTo>
                  <a:lnTo>
                    <a:pt x="141808" y="11925"/>
                  </a:lnTo>
                  <a:lnTo>
                    <a:pt x="141351" y="24117"/>
                  </a:lnTo>
                  <a:lnTo>
                    <a:pt x="141287" y="23850"/>
                  </a:lnTo>
                  <a:lnTo>
                    <a:pt x="141224" y="24117"/>
                  </a:lnTo>
                  <a:lnTo>
                    <a:pt x="141135" y="24511"/>
                  </a:lnTo>
                  <a:lnTo>
                    <a:pt x="140538" y="43294"/>
                  </a:lnTo>
                  <a:lnTo>
                    <a:pt x="138214" y="135928"/>
                  </a:lnTo>
                  <a:lnTo>
                    <a:pt x="138176" y="135382"/>
                  </a:lnTo>
                  <a:lnTo>
                    <a:pt x="138163" y="135928"/>
                  </a:lnTo>
                  <a:lnTo>
                    <a:pt x="136766" y="185839"/>
                  </a:lnTo>
                  <a:lnTo>
                    <a:pt x="135737" y="240703"/>
                  </a:lnTo>
                  <a:lnTo>
                    <a:pt x="135204" y="271145"/>
                  </a:lnTo>
                  <a:lnTo>
                    <a:pt x="134061" y="317969"/>
                  </a:lnTo>
                  <a:lnTo>
                    <a:pt x="134010" y="310629"/>
                  </a:lnTo>
                  <a:lnTo>
                    <a:pt x="131279" y="425818"/>
                  </a:lnTo>
                  <a:lnTo>
                    <a:pt x="131622" y="417347"/>
                  </a:lnTo>
                  <a:lnTo>
                    <a:pt x="131953" y="412826"/>
                  </a:lnTo>
                  <a:lnTo>
                    <a:pt x="132105" y="415518"/>
                  </a:lnTo>
                  <a:lnTo>
                    <a:pt x="131978" y="428764"/>
                  </a:lnTo>
                  <a:lnTo>
                    <a:pt x="131089" y="463613"/>
                  </a:lnTo>
                  <a:lnTo>
                    <a:pt x="130467" y="494220"/>
                  </a:lnTo>
                  <a:lnTo>
                    <a:pt x="129882" y="522300"/>
                  </a:lnTo>
                  <a:lnTo>
                    <a:pt x="129070" y="549567"/>
                  </a:lnTo>
                  <a:lnTo>
                    <a:pt x="129298" y="584695"/>
                  </a:lnTo>
                  <a:lnTo>
                    <a:pt x="127508" y="696582"/>
                  </a:lnTo>
                  <a:lnTo>
                    <a:pt x="126098" y="798614"/>
                  </a:lnTo>
                  <a:lnTo>
                    <a:pt x="125222" y="870318"/>
                  </a:lnTo>
                  <a:lnTo>
                    <a:pt x="124167" y="965225"/>
                  </a:lnTo>
                  <a:lnTo>
                    <a:pt x="170967" y="965225"/>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0" name="object 24">
              <a:extLst>
                <a:ext uri="{FF2B5EF4-FFF2-40B4-BE49-F238E27FC236}">
                  <a16:creationId xmlns:a16="http://schemas.microsoft.com/office/drawing/2014/main" id="{E53D1B94-9D9C-DC49-A1FA-10F460E870A5}"/>
                </a:ext>
              </a:extLst>
            </p:cNvPr>
            <p:cNvSpPr/>
            <p:nvPr/>
          </p:nvSpPr>
          <p:spPr>
            <a:xfrm>
              <a:off x="8090237" y="5989016"/>
              <a:ext cx="391160" cy="571500"/>
            </a:xfrm>
            <a:custGeom>
              <a:avLst/>
              <a:gdLst/>
              <a:ahLst/>
              <a:cxnLst/>
              <a:rect l="l" t="t" r="r" b="b"/>
              <a:pathLst>
                <a:path w="391159" h="571500">
                  <a:moveTo>
                    <a:pt x="297458" y="566420"/>
                  </a:moveTo>
                  <a:lnTo>
                    <a:pt x="203414" y="566420"/>
                  </a:lnTo>
                  <a:lnTo>
                    <a:pt x="211928" y="567690"/>
                  </a:lnTo>
                  <a:lnTo>
                    <a:pt x="219405" y="568960"/>
                  </a:lnTo>
                  <a:lnTo>
                    <a:pt x="226265" y="570230"/>
                  </a:lnTo>
                  <a:lnTo>
                    <a:pt x="241514" y="570230"/>
                  </a:lnTo>
                  <a:lnTo>
                    <a:pt x="259789" y="571500"/>
                  </a:lnTo>
                  <a:lnTo>
                    <a:pt x="271308" y="571500"/>
                  </a:lnTo>
                  <a:lnTo>
                    <a:pt x="295171" y="567690"/>
                  </a:lnTo>
                  <a:lnTo>
                    <a:pt x="297610" y="567690"/>
                  </a:lnTo>
                  <a:lnTo>
                    <a:pt x="297458" y="566420"/>
                  </a:lnTo>
                  <a:close/>
                </a:path>
                <a:path w="391159" h="571500">
                  <a:moveTo>
                    <a:pt x="198175" y="566978"/>
                  </a:moveTo>
                  <a:lnTo>
                    <a:pt x="199642" y="567690"/>
                  </a:lnTo>
                  <a:lnTo>
                    <a:pt x="202690" y="567690"/>
                  </a:lnTo>
                  <a:lnTo>
                    <a:pt x="198175" y="566978"/>
                  </a:lnTo>
                  <a:close/>
                </a:path>
                <a:path w="391159" h="571500">
                  <a:moveTo>
                    <a:pt x="242720" y="537210"/>
                  </a:moveTo>
                  <a:lnTo>
                    <a:pt x="238364" y="537210"/>
                  </a:lnTo>
                  <a:lnTo>
                    <a:pt x="229335" y="538480"/>
                  </a:lnTo>
                  <a:lnTo>
                    <a:pt x="211008" y="539750"/>
                  </a:lnTo>
                  <a:lnTo>
                    <a:pt x="177300" y="540926"/>
                  </a:lnTo>
                  <a:lnTo>
                    <a:pt x="176947" y="541020"/>
                  </a:lnTo>
                  <a:lnTo>
                    <a:pt x="168565" y="541020"/>
                  </a:lnTo>
                  <a:lnTo>
                    <a:pt x="154822" y="543560"/>
                  </a:lnTo>
                  <a:lnTo>
                    <a:pt x="140319" y="543560"/>
                  </a:lnTo>
                  <a:lnTo>
                    <a:pt x="126194" y="544830"/>
                  </a:lnTo>
                  <a:lnTo>
                    <a:pt x="113587" y="546100"/>
                  </a:lnTo>
                  <a:lnTo>
                    <a:pt x="112926" y="546100"/>
                  </a:lnTo>
                  <a:lnTo>
                    <a:pt x="104722" y="548640"/>
                  </a:lnTo>
                  <a:lnTo>
                    <a:pt x="88695" y="551180"/>
                  </a:lnTo>
                  <a:lnTo>
                    <a:pt x="81418" y="551180"/>
                  </a:lnTo>
                  <a:lnTo>
                    <a:pt x="90435" y="552450"/>
                  </a:lnTo>
                  <a:lnTo>
                    <a:pt x="100645" y="553720"/>
                  </a:lnTo>
                  <a:lnTo>
                    <a:pt x="100912" y="553720"/>
                  </a:lnTo>
                  <a:lnTo>
                    <a:pt x="104137" y="554990"/>
                  </a:lnTo>
                  <a:lnTo>
                    <a:pt x="105139" y="554990"/>
                  </a:lnTo>
                  <a:lnTo>
                    <a:pt x="109243" y="556260"/>
                  </a:lnTo>
                  <a:lnTo>
                    <a:pt x="115784" y="556260"/>
                  </a:lnTo>
                  <a:lnTo>
                    <a:pt x="124356" y="557530"/>
                  </a:lnTo>
                  <a:lnTo>
                    <a:pt x="131862" y="558800"/>
                  </a:lnTo>
                  <a:lnTo>
                    <a:pt x="131722" y="558800"/>
                  </a:lnTo>
                  <a:lnTo>
                    <a:pt x="144055" y="560070"/>
                  </a:lnTo>
                  <a:lnTo>
                    <a:pt x="164905" y="562610"/>
                  </a:lnTo>
                  <a:lnTo>
                    <a:pt x="176337" y="563880"/>
                  </a:lnTo>
                  <a:lnTo>
                    <a:pt x="174547" y="563880"/>
                  </a:lnTo>
                  <a:lnTo>
                    <a:pt x="179935" y="565150"/>
                  </a:lnTo>
                  <a:lnTo>
                    <a:pt x="194637" y="566420"/>
                  </a:lnTo>
                  <a:lnTo>
                    <a:pt x="198175" y="566978"/>
                  </a:lnTo>
                  <a:lnTo>
                    <a:pt x="197026" y="566420"/>
                  </a:lnTo>
                  <a:lnTo>
                    <a:pt x="297458" y="566420"/>
                  </a:lnTo>
                  <a:lnTo>
                    <a:pt x="295155" y="547370"/>
                  </a:lnTo>
                  <a:lnTo>
                    <a:pt x="294253" y="538480"/>
                  </a:lnTo>
                  <a:lnTo>
                    <a:pt x="244524" y="538480"/>
                  </a:lnTo>
                  <a:lnTo>
                    <a:pt x="242720" y="537210"/>
                  </a:lnTo>
                  <a:close/>
                </a:path>
                <a:path w="391159" h="571500">
                  <a:moveTo>
                    <a:pt x="94111" y="553171"/>
                  </a:moveTo>
                  <a:lnTo>
                    <a:pt x="97610" y="553720"/>
                  </a:lnTo>
                  <a:lnTo>
                    <a:pt x="100061" y="553720"/>
                  </a:lnTo>
                  <a:lnTo>
                    <a:pt x="94111" y="553171"/>
                  </a:lnTo>
                  <a:close/>
                </a:path>
                <a:path w="391159" h="571500">
                  <a:moveTo>
                    <a:pt x="81418" y="551180"/>
                  </a:moveTo>
                  <a:lnTo>
                    <a:pt x="94111" y="553171"/>
                  </a:lnTo>
                  <a:lnTo>
                    <a:pt x="100061" y="553720"/>
                  </a:lnTo>
                  <a:lnTo>
                    <a:pt x="100645" y="553720"/>
                  </a:lnTo>
                  <a:lnTo>
                    <a:pt x="90435" y="552450"/>
                  </a:lnTo>
                  <a:lnTo>
                    <a:pt x="81418" y="551180"/>
                  </a:lnTo>
                  <a:close/>
                </a:path>
                <a:path w="391159" h="571500">
                  <a:moveTo>
                    <a:pt x="76160" y="549910"/>
                  </a:moveTo>
                  <a:lnTo>
                    <a:pt x="72642" y="549910"/>
                  </a:lnTo>
                  <a:lnTo>
                    <a:pt x="85444" y="552450"/>
                  </a:lnTo>
                  <a:lnTo>
                    <a:pt x="86294" y="552450"/>
                  </a:lnTo>
                  <a:lnTo>
                    <a:pt x="94111" y="553171"/>
                  </a:lnTo>
                  <a:lnTo>
                    <a:pt x="81418" y="551180"/>
                  </a:lnTo>
                  <a:lnTo>
                    <a:pt x="80846" y="551180"/>
                  </a:lnTo>
                  <a:lnTo>
                    <a:pt x="76160" y="549910"/>
                  </a:lnTo>
                  <a:close/>
                </a:path>
                <a:path w="391159" h="571500">
                  <a:moveTo>
                    <a:pt x="70306" y="548563"/>
                  </a:moveTo>
                  <a:lnTo>
                    <a:pt x="69492" y="551180"/>
                  </a:lnTo>
                  <a:lnTo>
                    <a:pt x="70306" y="548563"/>
                  </a:lnTo>
                  <a:close/>
                </a:path>
                <a:path w="391159" h="571500">
                  <a:moveTo>
                    <a:pt x="64146" y="387350"/>
                  </a:moveTo>
                  <a:lnTo>
                    <a:pt x="71753" y="433070"/>
                  </a:lnTo>
                  <a:lnTo>
                    <a:pt x="72486" y="449580"/>
                  </a:lnTo>
                  <a:lnTo>
                    <a:pt x="72463" y="467360"/>
                  </a:lnTo>
                  <a:lnTo>
                    <a:pt x="72375" y="472440"/>
                  </a:lnTo>
                  <a:lnTo>
                    <a:pt x="72045" y="516890"/>
                  </a:lnTo>
                  <a:lnTo>
                    <a:pt x="71144" y="534670"/>
                  </a:lnTo>
                  <a:lnTo>
                    <a:pt x="71042" y="541020"/>
                  </a:lnTo>
                  <a:lnTo>
                    <a:pt x="70851" y="543560"/>
                  </a:lnTo>
                  <a:lnTo>
                    <a:pt x="70750" y="546100"/>
                  </a:lnTo>
                  <a:lnTo>
                    <a:pt x="70306" y="548563"/>
                  </a:lnTo>
                  <a:lnTo>
                    <a:pt x="71156" y="546100"/>
                  </a:lnTo>
                  <a:lnTo>
                    <a:pt x="73077" y="540926"/>
                  </a:lnTo>
                  <a:lnTo>
                    <a:pt x="75766" y="532130"/>
                  </a:lnTo>
                  <a:lnTo>
                    <a:pt x="78464" y="521447"/>
                  </a:lnTo>
                  <a:lnTo>
                    <a:pt x="80330" y="513334"/>
                  </a:lnTo>
                  <a:lnTo>
                    <a:pt x="80579" y="511810"/>
                  </a:lnTo>
                  <a:lnTo>
                    <a:pt x="80814" y="511810"/>
                  </a:lnTo>
                  <a:lnTo>
                    <a:pt x="83399" y="500380"/>
                  </a:lnTo>
                  <a:lnTo>
                    <a:pt x="84342" y="495300"/>
                  </a:lnTo>
                  <a:lnTo>
                    <a:pt x="84707" y="494030"/>
                  </a:lnTo>
                  <a:lnTo>
                    <a:pt x="85138" y="494030"/>
                  </a:lnTo>
                  <a:lnTo>
                    <a:pt x="86282" y="488950"/>
                  </a:lnTo>
                  <a:lnTo>
                    <a:pt x="94488" y="444500"/>
                  </a:lnTo>
                  <a:lnTo>
                    <a:pt x="96977" y="401320"/>
                  </a:lnTo>
                  <a:lnTo>
                    <a:pt x="96945" y="398780"/>
                  </a:lnTo>
                  <a:lnTo>
                    <a:pt x="96108" y="388620"/>
                  </a:lnTo>
                  <a:lnTo>
                    <a:pt x="65009" y="388620"/>
                  </a:lnTo>
                  <a:lnTo>
                    <a:pt x="64146" y="387350"/>
                  </a:lnTo>
                  <a:close/>
                </a:path>
                <a:path w="391159" h="571500">
                  <a:moveTo>
                    <a:pt x="175142" y="541002"/>
                  </a:moveTo>
                  <a:lnTo>
                    <a:pt x="174636" y="541020"/>
                  </a:lnTo>
                  <a:lnTo>
                    <a:pt x="175004" y="541020"/>
                  </a:lnTo>
                  <a:lnTo>
                    <a:pt x="175142" y="541002"/>
                  </a:lnTo>
                  <a:close/>
                </a:path>
                <a:path w="391159" h="571500">
                  <a:moveTo>
                    <a:pt x="178774" y="540537"/>
                  </a:moveTo>
                  <a:lnTo>
                    <a:pt x="175142" y="541002"/>
                  </a:lnTo>
                  <a:lnTo>
                    <a:pt x="177300" y="540926"/>
                  </a:lnTo>
                  <a:lnTo>
                    <a:pt x="178774" y="540537"/>
                  </a:lnTo>
                  <a:close/>
                </a:path>
                <a:path w="391159" h="571500">
                  <a:moveTo>
                    <a:pt x="184935" y="539750"/>
                  </a:moveTo>
                  <a:lnTo>
                    <a:pt x="181760" y="539750"/>
                  </a:lnTo>
                  <a:lnTo>
                    <a:pt x="178774" y="540537"/>
                  </a:lnTo>
                  <a:lnTo>
                    <a:pt x="184935" y="539750"/>
                  </a:lnTo>
                  <a:close/>
                </a:path>
                <a:path w="391159" h="571500">
                  <a:moveTo>
                    <a:pt x="251217" y="537210"/>
                  </a:moveTo>
                  <a:lnTo>
                    <a:pt x="250175" y="537210"/>
                  </a:lnTo>
                  <a:lnTo>
                    <a:pt x="249591" y="538480"/>
                  </a:lnTo>
                  <a:lnTo>
                    <a:pt x="253388" y="538480"/>
                  </a:lnTo>
                  <a:lnTo>
                    <a:pt x="251217" y="537210"/>
                  </a:lnTo>
                  <a:close/>
                </a:path>
                <a:path w="391159" h="571500">
                  <a:moveTo>
                    <a:pt x="293397" y="530860"/>
                  </a:moveTo>
                  <a:lnTo>
                    <a:pt x="249274" y="530860"/>
                  </a:lnTo>
                  <a:lnTo>
                    <a:pt x="249731" y="533400"/>
                  </a:lnTo>
                  <a:lnTo>
                    <a:pt x="249362" y="533400"/>
                  </a:lnTo>
                  <a:lnTo>
                    <a:pt x="251179" y="534670"/>
                  </a:lnTo>
                  <a:lnTo>
                    <a:pt x="252106" y="534670"/>
                  </a:lnTo>
                  <a:lnTo>
                    <a:pt x="252233" y="535940"/>
                  </a:lnTo>
                  <a:lnTo>
                    <a:pt x="253388" y="538480"/>
                  </a:lnTo>
                  <a:lnTo>
                    <a:pt x="294253" y="538480"/>
                  </a:lnTo>
                  <a:lnTo>
                    <a:pt x="293571" y="532130"/>
                  </a:lnTo>
                  <a:lnTo>
                    <a:pt x="293397" y="530860"/>
                  </a:lnTo>
                  <a:close/>
                </a:path>
                <a:path w="391159" h="571500">
                  <a:moveTo>
                    <a:pt x="249362" y="533400"/>
                  </a:moveTo>
                  <a:lnTo>
                    <a:pt x="248473" y="533400"/>
                  </a:lnTo>
                  <a:lnTo>
                    <a:pt x="249134" y="534670"/>
                  </a:lnTo>
                  <a:lnTo>
                    <a:pt x="249362" y="533400"/>
                  </a:lnTo>
                  <a:close/>
                </a:path>
                <a:path w="391159" h="571500">
                  <a:moveTo>
                    <a:pt x="248524" y="532130"/>
                  </a:moveTo>
                  <a:lnTo>
                    <a:pt x="248753" y="533400"/>
                  </a:lnTo>
                  <a:lnTo>
                    <a:pt x="248918" y="533400"/>
                  </a:lnTo>
                  <a:lnTo>
                    <a:pt x="248524" y="532130"/>
                  </a:lnTo>
                  <a:close/>
                </a:path>
                <a:path w="391159" h="571500">
                  <a:moveTo>
                    <a:pt x="248512" y="528320"/>
                  </a:moveTo>
                  <a:lnTo>
                    <a:pt x="247343" y="528320"/>
                  </a:lnTo>
                  <a:lnTo>
                    <a:pt x="248918" y="533400"/>
                  </a:lnTo>
                  <a:lnTo>
                    <a:pt x="249025" y="532632"/>
                  </a:lnTo>
                  <a:lnTo>
                    <a:pt x="248639" y="532130"/>
                  </a:lnTo>
                  <a:lnTo>
                    <a:pt x="249096" y="532130"/>
                  </a:lnTo>
                  <a:lnTo>
                    <a:pt x="249274" y="530860"/>
                  </a:lnTo>
                  <a:lnTo>
                    <a:pt x="293397" y="530860"/>
                  </a:lnTo>
                  <a:lnTo>
                    <a:pt x="293223" y="529590"/>
                  </a:lnTo>
                  <a:lnTo>
                    <a:pt x="248766" y="529590"/>
                  </a:lnTo>
                  <a:lnTo>
                    <a:pt x="248512" y="528320"/>
                  </a:lnTo>
                  <a:close/>
                </a:path>
                <a:path w="391159" h="571500">
                  <a:moveTo>
                    <a:pt x="249025" y="532632"/>
                  </a:moveTo>
                  <a:lnTo>
                    <a:pt x="248918" y="533400"/>
                  </a:lnTo>
                  <a:lnTo>
                    <a:pt x="249616" y="533400"/>
                  </a:lnTo>
                  <a:lnTo>
                    <a:pt x="249025" y="532632"/>
                  </a:lnTo>
                  <a:close/>
                </a:path>
                <a:path w="391159" h="571500">
                  <a:moveTo>
                    <a:pt x="249096" y="532130"/>
                  </a:moveTo>
                  <a:lnTo>
                    <a:pt x="248639" y="532130"/>
                  </a:lnTo>
                  <a:lnTo>
                    <a:pt x="249025" y="532632"/>
                  </a:lnTo>
                  <a:lnTo>
                    <a:pt x="249096" y="532130"/>
                  </a:lnTo>
                  <a:close/>
                </a:path>
                <a:path w="391159" h="571500">
                  <a:moveTo>
                    <a:pt x="281424" y="313981"/>
                  </a:moveTo>
                  <a:lnTo>
                    <a:pt x="261948" y="351790"/>
                  </a:lnTo>
                  <a:lnTo>
                    <a:pt x="247194" y="400050"/>
                  </a:lnTo>
                  <a:lnTo>
                    <a:pt x="241908" y="449580"/>
                  </a:lnTo>
                  <a:lnTo>
                    <a:pt x="241851" y="461010"/>
                  </a:lnTo>
                  <a:lnTo>
                    <a:pt x="241968" y="469900"/>
                  </a:lnTo>
                  <a:lnTo>
                    <a:pt x="246265" y="510540"/>
                  </a:lnTo>
                  <a:lnTo>
                    <a:pt x="249375" y="527050"/>
                  </a:lnTo>
                  <a:lnTo>
                    <a:pt x="249312" y="528320"/>
                  </a:lnTo>
                  <a:lnTo>
                    <a:pt x="249159" y="528320"/>
                  </a:lnTo>
                  <a:lnTo>
                    <a:pt x="249020" y="529590"/>
                  </a:lnTo>
                  <a:lnTo>
                    <a:pt x="293223" y="529590"/>
                  </a:lnTo>
                  <a:lnTo>
                    <a:pt x="291831" y="519430"/>
                  </a:lnTo>
                  <a:lnTo>
                    <a:pt x="290803" y="505460"/>
                  </a:lnTo>
                  <a:lnTo>
                    <a:pt x="290569" y="500380"/>
                  </a:lnTo>
                  <a:lnTo>
                    <a:pt x="290453" y="495300"/>
                  </a:lnTo>
                  <a:lnTo>
                    <a:pt x="290398" y="485140"/>
                  </a:lnTo>
                  <a:lnTo>
                    <a:pt x="290645" y="476250"/>
                  </a:lnTo>
                  <a:lnTo>
                    <a:pt x="296180" y="431800"/>
                  </a:lnTo>
                  <a:lnTo>
                    <a:pt x="298080" y="424180"/>
                  </a:lnTo>
                  <a:lnTo>
                    <a:pt x="300172" y="415290"/>
                  </a:lnTo>
                  <a:lnTo>
                    <a:pt x="302477" y="407670"/>
                  </a:lnTo>
                  <a:lnTo>
                    <a:pt x="304977" y="401320"/>
                  </a:lnTo>
                  <a:lnTo>
                    <a:pt x="307655" y="393700"/>
                  </a:lnTo>
                  <a:lnTo>
                    <a:pt x="313248" y="381000"/>
                  </a:lnTo>
                  <a:lnTo>
                    <a:pt x="318865" y="369570"/>
                  </a:lnTo>
                  <a:lnTo>
                    <a:pt x="324084" y="360680"/>
                  </a:lnTo>
                  <a:lnTo>
                    <a:pt x="328483" y="354330"/>
                  </a:lnTo>
                  <a:lnTo>
                    <a:pt x="328668" y="354330"/>
                  </a:lnTo>
                  <a:lnTo>
                    <a:pt x="331049" y="350520"/>
                  </a:lnTo>
                  <a:lnTo>
                    <a:pt x="334757" y="345440"/>
                  </a:lnTo>
                  <a:lnTo>
                    <a:pt x="339139" y="340360"/>
                  </a:lnTo>
                  <a:lnTo>
                    <a:pt x="344028" y="334010"/>
                  </a:lnTo>
                  <a:lnTo>
                    <a:pt x="346606" y="331470"/>
                  </a:lnTo>
                  <a:lnTo>
                    <a:pt x="355090" y="322580"/>
                  </a:lnTo>
                  <a:lnTo>
                    <a:pt x="282306" y="322580"/>
                  </a:lnTo>
                  <a:lnTo>
                    <a:pt x="283051" y="320762"/>
                  </a:lnTo>
                  <a:lnTo>
                    <a:pt x="281424" y="313981"/>
                  </a:lnTo>
                  <a:close/>
                </a:path>
                <a:path w="391159" h="571500">
                  <a:moveTo>
                    <a:pt x="80783" y="513080"/>
                  </a:moveTo>
                  <a:lnTo>
                    <a:pt x="79807" y="516404"/>
                  </a:lnTo>
                  <a:lnTo>
                    <a:pt x="77760" y="525780"/>
                  </a:lnTo>
                  <a:lnTo>
                    <a:pt x="80440" y="514350"/>
                  </a:lnTo>
                  <a:lnTo>
                    <a:pt x="80783" y="513080"/>
                  </a:lnTo>
                  <a:close/>
                </a:path>
                <a:path w="391159" h="571500">
                  <a:moveTo>
                    <a:pt x="79915" y="515782"/>
                  </a:moveTo>
                  <a:lnTo>
                    <a:pt x="78464" y="521447"/>
                  </a:lnTo>
                  <a:lnTo>
                    <a:pt x="77760" y="524510"/>
                  </a:lnTo>
                  <a:lnTo>
                    <a:pt x="79915" y="515782"/>
                  </a:lnTo>
                  <a:close/>
                </a:path>
                <a:path w="391159" h="571500">
                  <a:moveTo>
                    <a:pt x="80330" y="513334"/>
                  </a:moveTo>
                  <a:lnTo>
                    <a:pt x="78464" y="521447"/>
                  </a:lnTo>
                  <a:lnTo>
                    <a:pt x="79970" y="515542"/>
                  </a:lnTo>
                  <a:lnTo>
                    <a:pt x="80330" y="513334"/>
                  </a:lnTo>
                  <a:close/>
                </a:path>
                <a:path w="391159" h="571500">
                  <a:moveTo>
                    <a:pt x="79970" y="515620"/>
                  </a:moveTo>
                  <a:lnTo>
                    <a:pt x="79665" y="516890"/>
                  </a:lnTo>
                  <a:lnTo>
                    <a:pt x="79799" y="516404"/>
                  </a:lnTo>
                  <a:lnTo>
                    <a:pt x="79970" y="515620"/>
                  </a:lnTo>
                  <a:close/>
                </a:path>
                <a:path w="391159" h="571500">
                  <a:moveTo>
                    <a:pt x="80814" y="511810"/>
                  </a:moveTo>
                  <a:lnTo>
                    <a:pt x="80681" y="511810"/>
                  </a:lnTo>
                  <a:lnTo>
                    <a:pt x="80330" y="513334"/>
                  </a:lnTo>
                  <a:lnTo>
                    <a:pt x="79970" y="515542"/>
                  </a:lnTo>
                  <a:lnTo>
                    <a:pt x="80814" y="511810"/>
                  </a:lnTo>
                  <a:close/>
                </a:path>
                <a:path w="391159" h="571500">
                  <a:moveTo>
                    <a:pt x="86401" y="325120"/>
                  </a:moveTo>
                  <a:lnTo>
                    <a:pt x="41146" y="325120"/>
                  </a:lnTo>
                  <a:lnTo>
                    <a:pt x="48525" y="339090"/>
                  </a:lnTo>
                  <a:lnTo>
                    <a:pt x="50646" y="345440"/>
                  </a:lnTo>
                  <a:lnTo>
                    <a:pt x="50226" y="345440"/>
                  </a:lnTo>
                  <a:lnTo>
                    <a:pt x="53633" y="353060"/>
                  </a:lnTo>
                  <a:lnTo>
                    <a:pt x="57761" y="364490"/>
                  </a:lnTo>
                  <a:lnTo>
                    <a:pt x="61817" y="375920"/>
                  </a:lnTo>
                  <a:lnTo>
                    <a:pt x="65009" y="388620"/>
                  </a:lnTo>
                  <a:lnTo>
                    <a:pt x="96108" y="388620"/>
                  </a:lnTo>
                  <a:lnTo>
                    <a:pt x="93284" y="354330"/>
                  </a:lnTo>
                  <a:lnTo>
                    <a:pt x="86401" y="325120"/>
                  </a:lnTo>
                  <a:close/>
                </a:path>
                <a:path w="391159" h="571500">
                  <a:moveTo>
                    <a:pt x="328668" y="354330"/>
                  </a:moveTo>
                  <a:lnTo>
                    <a:pt x="328483" y="354330"/>
                  </a:lnTo>
                  <a:lnTo>
                    <a:pt x="327874" y="355600"/>
                  </a:lnTo>
                  <a:lnTo>
                    <a:pt x="328668" y="354330"/>
                  </a:lnTo>
                  <a:close/>
                </a:path>
                <a:path w="391159" h="571500">
                  <a:moveTo>
                    <a:pt x="80455" y="300990"/>
                  </a:moveTo>
                  <a:lnTo>
                    <a:pt x="27278" y="300990"/>
                  </a:lnTo>
                  <a:lnTo>
                    <a:pt x="32711" y="309880"/>
                  </a:lnTo>
                  <a:lnTo>
                    <a:pt x="35340" y="314960"/>
                  </a:lnTo>
                  <a:lnTo>
                    <a:pt x="37177" y="320040"/>
                  </a:lnTo>
                  <a:lnTo>
                    <a:pt x="40232" y="327660"/>
                  </a:lnTo>
                  <a:lnTo>
                    <a:pt x="41146" y="325120"/>
                  </a:lnTo>
                  <a:lnTo>
                    <a:pt x="86401" y="325120"/>
                  </a:lnTo>
                  <a:lnTo>
                    <a:pt x="82510" y="308610"/>
                  </a:lnTo>
                  <a:lnTo>
                    <a:pt x="82434" y="307340"/>
                  </a:lnTo>
                  <a:lnTo>
                    <a:pt x="82757" y="307340"/>
                  </a:lnTo>
                  <a:lnTo>
                    <a:pt x="81359" y="303433"/>
                  </a:lnTo>
                  <a:lnTo>
                    <a:pt x="80455" y="300990"/>
                  </a:lnTo>
                  <a:close/>
                </a:path>
                <a:path w="391159" h="571500">
                  <a:moveTo>
                    <a:pt x="283051" y="320762"/>
                  </a:moveTo>
                  <a:lnTo>
                    <a:pt x="282306" y="322580"/>
                  </a:lnTo>
                  <a:lnTo>
                    <a:pt x="283183" y="321310"/>
                  </a:lnTo>
                  <a:lnTo>
                    <a:pt x="283051" y="320762"/>
                  </a:lnTo>
                  <a:close/>
                </a:path>
                <a:path w="391159" h="571500">
                  <a:moveTo>
                    <a:pt x="363142" y="308610"/>
                  </a:moveTo>
                  <a:lnTo>
                    <a:pt x="288898" y="308610"/>
                  </a:lnTo>
                  <a:lnTo>
                    <a:pt x="286548" y="313690"/>
                  </a:lnTo>
                  <a:lnTo>
                    <a:pt x="284389" y="317500"/>
                  </a:lnTo>
                  <a:lnTo>
                    <a:pt x="283051" y="320762"/>
                  </a:lnTo>
                  <a:lnTo>
                    <a:pt x="283183" y="321310"/>
                  </a:lnTo>
                  <a:lnTo>
                    <a:pt x="282306" y="322580"/>
                  </a:lnTo>
                  <a:lnTo>
                    <a:pt x="355090" y="322580"/>
                  </a:lnTo>
                  <a:lnTo>
                    <a:pt x="359433" y="316230"/>
                  </a:lnTo>
                  <a:lnTo>
                    <a:pt x="361503" y="312420"/>
                  </a:lnTo>
                  <a:lnTo>
                    <a:pt x="363142" y="308610"/>
                  </a:lnTo>
                  <a:close/>
                </a:path>
                <a:path w="391159" h="571500">
                  <a:moveTo>
                    <a:pt x="390269" y="218440"/>
                  </a:moveTo>
                  <a:lnTo>
                    <a:pt x="316799" y="218440"/>
                  </a:lnTo>
                  <a:lnTo>
                    <a:pt x="316887" y="219710"/>
                  </a:lnTo>
                  <a:lnTo>
                    <a:pt x="317011" y="224790"/>
                  </a:lnTo>
                  <a:lnTo>
                    <a:pt x="313548" y="250190"/>
                  </a:lnTo>
                  <a:lnTo>
                    <a:pt x="311846" y="257810"/>
                  </a:lnTo>
                  <a:lnTo>
                    <a:pt x="311656" y="259080"/>
                  </a:lnTo>
                  <a:lnTo>
                    <a:pt x="308938" y="265430"/>
                  </a:lnTo>
                  <a:lnTo>
                    <a:pt x="306995" y="270510"/>
                  </a:lnTo>
                  <a:lnTo>
                    <a:pt x="304988" y="275590"/>
                  </a:lnTo>
                  <a:lnTo>
                    <a:pt x="303033" y="280670"/>
                  </a:lnTo>
                  <a:lnTo>
                    <a:pt x="302483" y="283006"/>
                  </a:lnTo>
                  <a:lnTo>
                    <a:pt x="302461" y="283210"/>
                  </a:lnTo>
                  <a:lnTo>
                    <a:pt x="302207" y="284480"/>
                  </a:lnTo>
                  <a:lnTo>
                    <a:pt x="301737" y="284480"/>
                  </a:lnTo>
                  <a:lnTo>
                    <a:pt x="301471" y="285750"/>
                  </a:lnTo>
                  <a:lnTo>
                    <a:pt x="301318" y="285750"/>
                  </a:lnTo>
                  <a:lnTo>
                    <a:pt x="297597" y="290830"/>
                  </a:lnTo>
                  <a:lnTo>
                    <a:pt x="295921" y="293370"/>
                  </a:lnTo>
                  <a:lnTo>
                    <a:pt x="294282" y="294640"/>
                  </a:lnTo>
                  <a:lnTo>
                    <a:pt x="291018" y="299720"/>
                  </a:lnTo>
                  <a:lnTo>
                    <a:pt x="286993" y="306070"/>
                  </a:lnTo>
                  <a:lnTo>
                    <a:pt x="284326" y="311150"/>
                  </a:lnTo>
                  <a:lnTo>
                    <a:pt x="283068" y="314960"/>
                  </a:lnTo>
                  <a:lnTo>
                    <a:pt x="288898" y="308610"/>
                  </a:lnTo>
                  <a:lnTo>
                    <a:pt x="363142" y="308610"/>
                  </a:lnTo>
                  <a:lnTo>
                    <a:pt x="364615" y="304800"/>
                  </a:lnTo>
                  <a:lnTo>
                    <a:pt x="364862" y="303724"/>
                  </a:lnTo>
                  <a:lnTo>
                    <a:pt x="360360" y="302260"/>
                  </a:lnTo>
                  <a:lnTo>
                    <a:pt x="365485" y="302260"/>
                  </a:lnTo>
                  <a:lnTo>
                    <a:pt x="366050" y="300990"/>
                  </a:lnTo>
                  <a:lnTo>
                    <a:pt x="372032" y="289560"/>
                  </a:lnTo>
                  <a:lnTo>
                    <a:pt x="373289" y="287020"/>
                  </a:lnTo>
                  <a:lnTo>
                    <a:pt x="374991" y="283006"/>
                  </a:lnTo>
                  <a:lnTo>
                    <a:pt x="376020" y="280670"/>
                  </a:lnTo>
                  <a:lnTo>
                    <a:pt x="379004" y="273050"/>
                  </a:lnTo>
                  <a:lnTo>
                    <a:pt x="381150" y="266700"/>
                  </a:lnTo>
                  <a:lnTo>
                    <a:pt x="382458" y="261620"/>
                  </a:lnTo>
                  <a:lnTo>
                    <a:pt x="384173" y="256540"/>
                  </a:lnTo>
                  <a:lnTo>
                    <a:pt x="387876" y="238760"/>
                  </a:lnTo>
                  <a:lnTo>
                    <a:pt x="390148" y="220980"/>
                  </a:lnTo>
                  <a:lnTo>
                    <a:pt x="390269" y="218440"/>
                  </a:lnTo>
                  <a:close/>
                </a:path>
                <a:path w="391159" h="571500">
                  <a:moveTo>
                    <a:pt x="282382" y="312420"/>
                  </a:moveTo>
                  <a:lnTo>
                    <a:pt x="281049" y="312420"/>
                  </a:lnTo>
                  <a:lnTo>
                    <a:pt x="281424" y="313981"/>
                  </a:lnTo>
                  <a:lnTo>
                    <a:pt x="282382" y="312420"/>
                  </a:lnTo>
                  <a:close/>
                </a:path>
                <a:path w="391159" h="571500">
                  <a:moveTo>
                    <a:pt x="82757" y="307340"/>
                  </a:moveTo>
                  <a:lnTo>
                    <a:pt x="82434" y="307340"/>
                  </a:lnTo>
                  <a:lnTo>
                    <a:pt x="82967" y="308610"/>
                  </a:lnTo>
                  <a:lnTo>
                    <a:pt x="83666" y="309880"/>
                  </a:lnTo>
                  <a:lnTo>
                    <a:pt x="82757" y="307340"/>
                  </a:lnTo>
                  <a:close/>
                </a:path>
                <a:path w="391159" h="571500">
                  <a:moveTo>
                    <a:pt x="364920" y="303530"/>
                  </a:moveTo>
                  <a:lnTo>
                    <a:pt x="364862" y="303724"/>
                  </a:lnTo>
                  <a:lnTo>
                    <a:pt x="368171" y="304800"/>
                  </a:lnTo>
                  <a:lnTo>
                    <a:pt x="364920" y="303530"/>
                  </a:lnTo>
                  <a:close/>
                </a:path>
                <a:path w="391159" h="571500">
                  <a:moveTo>
                    <a:pt x="360360" y="302260"/>
                  </a:moveTo>
                  <a:lnTo>
                    <a:pt x="364862" y="303724"/>
                  </a:lnTo>
                  <a:lnTo>
                    <a:pt x="364962" y="303433"/>
                  </a:lnTo>
                  <a:lnTo>
                    <a:pt x="360360" y="302260"/>
                  </a:lnTo>
                  <a:close/>
                </a:path>
                <a:path w="391159" h="571500">
                  <a:moveTo>
                    <a:pt x="7567" y="137160"/>
                  </a:moveTo>
                  <a:lnTo>
                    <a:pt x="251" y="181610"/>
                  </a:lnTo>
                  <a:lnTo>
                    <a:pt x="0" y="195580"/>
                  </a:lnTo>
                  <a:lnTo>
                    <a:pt x="588" y="208280"/>
                  </a:lnTo>
                  <a:lnTo>
                    <a:pt x="7694" y="248920"/>
                  </a:lnTo>
                  <a:lnTo>
                    <a:pt x="11898" y="262890"/>
                  </a:lnTo>
                  <a:lnTo>
                    <a:pt x="12469" y="265430"/>
                  </a:lnTo>
                  <a:lnTo>
                    <a:pt x="21296" y="290830"/>
                  </a:lnTo>
                  <a:lnTo>
                    <a:pt x="22667" y="293370"/>
                  </a:lnTo>
                  <a:lnTo>
                    <a:pt x="25246" y="297180"/>
                  </a:lnTo>
                  <a:lnTo>
                    <a:pt x="27049" y="300990"/>
                  </a:lnTo>
                  <a:lnTo>
                    <a:pt x="28446" y="303530"/>
                  </a:lnTo>
                  <a:lnTo>
                    <a:pt x="27278" y="300990"/>
                  </a:lnTo>
                  <a:lnTo>
                    <a:pt x="80455" y="300990"/>
                  </a:lnTo>
                  <a:lnTo>
                    <a:pt x="79044" y="297180"/>
                  </a:lnTo>
                  <a:lnTo>
                    <a:pt x="76591" y="290830"/>
                  </a:lnTo>
                  <a:lnTo>
                    <a:pt x="68832" y="271780"/>
                  </a:lnTo>
                  <a:lnTo>
                    <a:pt x="65352" y="265430"/>
                  </a:lnTo>
                  <a:lnTo>
                    <a:pt x="60971" y="265430"/>
                  </a:lnTo>
                  <a:lnTo>
                    <a:pt x="61379" y="265339"/>
                  </a:lnTo>
                  <a:lnTo>
                    <a:pt x="62076" y="264160"/>
                  </a:lnTo>
                  <a:lnTo>
                    <a:pt x="66736" y="264160"/>
                  </a:lnTo>
                  <a:lnTo>
                    <a:pt x="67143" y="262890"/>
                  </a:lnTo>
                  <a:lnTo>
                    <a:pt x="66927" y="262890"/>
                  </a:lnTo>
                  <a:lnTo>
                    <a:pt x="66355" y="257810"/>
                  </a:lnTo>
                  <a:lnTo>
                    <a:pt x="66178" y="254000"/>
                  </a:lnTo>
                  <a:lnTo>
                    <a:pt x="64158" y="245110"/>
                  </a:lnTo>
                  <a:lnTo>
                    <a:pt x="60094" y="213360"/>
                  </a:lnTo>
                  <a:lnTo>
                    <a:pt x="60149" y="203200"/>
                  </a:lnTo>
                  <a:lnTo>
                    <a:pt x="60229" y="200660"/>
                  </a:lnTo>
                  <a:lnTo>
                    <a:pt x="60653" y="194310"/>
                  </a:lnTo>
                  <a:lnTo>
                    <a:pt x="61352" y="187960"/>
                  </a:lnTo>
                  <a:lnTo>
                    <a:pt x="62342" y="182880"/>
                  </a:lnTo>
                  <a:lnTo>
                    <a:pt x="60259" y="181610"/>
                  </a:lnTo>
                  <a:lnTo>
                    <a:pt x="62029" y="175260"/>
                  </a:lnTo>
                  <a:lnTo>
                    <a:pt x="63350" y="172720"/>
                  </a:lnTo>
                  <a:lnTo>
                    <a:pt x="64669" y="171450"/>
                  </a:lnTo>
                  <a:lnTo>
                    <a:pt x="66432" y="165100"/>
                  </a:lnTo>
                  <a:lnTo>
                    <a:pt x="66766" y="160020"/>
                  </a:lnTo>
                  <a:lnTo>
                    <a:pt x="69640" y="152400"/>
                  </a:lnTo>
                  <a:lnTo>
                    <a:pt x="73031" y="146050"/>
                  </a:lnTo>
                  <a:lnTo>
                    <a:pt x="74915" y="140970"/>
                  </a:lnTo>
                  <a:lnTo>
                    <a:pt x="75715" y="140970"/>
                  </a:lnTo>
                  <a:lnTo>
                    <a:pt x="76338" y="139700"/>
                  </a:lnTo>
                  <a:lnTo>
                    <a:pt x="7466" y="139700"/>
                  </a:lnTo>
                  <a:lnTo>
                    <a:pt x="7567" y="137160"/>
                  </a:lnTo>
                  <a:close/>
                </a:path>
                <a:path w="391159" h="571500">
                  <a:moveTo>
                    <a:pt x="364962" y="303433"/>
                  </a:moveTo>
                  <a:lnTo>
                    <a:pt x="365339" y="303530"/>
                  </a:lnTo>
                  <a:lnTo>
                    <a:pt x="364962" y="303433"/>
                  </a:lnTo>
                  <a:close/>
                </a:path>
                <a:path w="391159" h="571500">
                  <a:moveTo>
                    <a:pt x="365485" y="302260"/>
                  </a:moveTo>
                  <a:lnTo>
                    <a:pt x="360360" y="302260"/>
                  </a:lnTo>
                  <a:lnTo>
                    <a:pt x="364962" y="303433"/>
                  </a:lnTo>
                  <a:lnTo>
                    <a:pt x="365485" y="302260"/>
                  </a:lnTo>
                  <a:close/>
                </a:path>
                <a:path w="391159" h="571500">
                  <a:moveTo>
                    <a:pt x="302601" y="281940"/>
                  </a:moveTo>
                  <a:lnTo>
                    <a:pt x="302436" y="283210"/>
                  </a:lnTo>
                  <a:lnTo>
                    <a:pt x="302483" y="283006"/>
                  </a:lnTo>
                  <a:lnTo>
                    <a:pt x="302601" y="281940"/>
                  </a:lnTo>
                  <a:close/>
                </a:path>
                <a:path w="391159" h="571500">
                  <a:moveTo>
                    <a:pt x="65267" y="264483"/>
                  </a:moveTo>
                  <a:lnTo>
                    <a:pt x="61379" y="265339"/>
                  </a:lnTo>
                  <a:lnTo>
                    <a:pt x="65352" y="265430"/>
                  </a:lnTo>
                  <a:lnTo>
                    <a:pt x="65267" y="264483"/>
                  </a:lnTo>
                  <a:close/>
                </a:path>
                <a:path w="391159" h="571500">
                  <a:moveTo>
                    <a:pt x="65238" y="264160"/>
                  </a:moveTo>
                  <a:lnTo>
                    <a:pt x="62076" y="264160"/>
                  </a:lnTo>
                  <a:lnTo>
                    <a:pt x="61379" y="265339"/>
                  </a:lnTo>
                  <a:lnTo>
                    <a:pt x="65267" y="264483"/>
                  </a:lnTo>
                  <a:lnTo>
                    <a:pt x="65238" y="264160"/>
                  </a:lnTo>
                  <a:close/>
                </a:path>
                <a:path w="391159" h="571500">
                  <a:moveTo>
                    <a:pt x="66736" y="264160"/>
                  </a:moveTo>
                  <a:lnTo>
                    <a:pt x="65238" y="264160"/>
                  </a:lnTo>
                  <a:lnTo>
                    <a:pt x="65267" y="264483"/>
                  </a:lnTo>
                  <a:lnTo>
                    <a:pt x="66736" y="264160"/>
                  </a:lnTo>
                  <a:close/>
                </a:path>
                <a:path w="391159" h="571500">
                  <a:moveTo>
                    <a:pt x="314564" y="190500"/>
                  </a:moveTo>
                  <a:lnTo>
                    <a:pt x="315322" y="199390"/>
                  </a:lnTo>
                  <a:lnTo>
                    <a:pt x="315769" y="207010"/>
                  </a:lnTo>
                  <a:lnTo>
                    <a:pt x="316431" y="222250"/>
                  </a:lnTo>
                  <a:lnTo>
                    <a:pt x="316647" y="220980"/>
                  </a:lnTo>
                  <a:lnTo>
                    <a:pt x="316749" y="219710"/>
                  </a:lnTo>
                  <a:lnTo>
                    <a:pt x="316799" y="218440"/>
                  </a:lnTo>
                  <a:lnTo>
                    <a:pt x="390269" y="218440"/>
                  </a:lnTo>
                  <a:lnTo>
                    <a:pt x="390811" y="207010"/>
                  </a:lnTo>
                  <a:lnTo>
                    <a:pt x="390867" y="199390"/>
                  </a:lnTo>
                  <a:lnTo>
                    <a:pt x="315987" y="199390"/>
                  </a:lnTo>
                  <a:lnTo>
                    <a:pt x="315479" y="195580"/>
                  </a:lnTo>
                  <a:lnTo>
                    <a:pt x="315187" y="193040"/>
                  </a:lnTo>
                  <a:lnTo>
                    <a:pt x="314564" y="190500"/>
                  </a:lnTo>
                  <a:close/>
                </a:path>
                <a:path w="391159" h="571500">
                  <a:moveTo>
                    <a:pt x="389921" y="181610"/>
                  </a:moveTo>
                  <a:lnTo>
                    <a:pt x="316330" y="181610"/>
                  </a:lnTo>
                  <a:lnTo>
                    <a:pt x="317777" y="189230"/>
                  </a:lnTo>
                  <a:lnTo>
                    <a:pt x="318489" y="195580"/>
                  </a:lnTo>
                  <a:lnTo>
                    <a:pt x="315987" y="199390"/>
                  </a:lnTo>
                  <a:lnTo>
                    <a:pt x="390867" y="199390"/>
                  </a:lnTo>
                  <a:lnTo>
                    <a:pt x="390409" y="185420"/>
                  </a:lnTo>
                  <a:lnTo>
                    <a:pt x="389921" y="181610"/>
                  </a:lnTo>
                  <a:close/>
                </a:path>
                <a:path w="391159" h="571500">
                  <a:moveTo>
                    <a:pt x="309139" y="160020"/>
                  </a:moveTo>
                  <a:lnTo>
                    <a:pt x="308849" y="160020"/>
                  </a:lnTo>
                  <a:lnTo>
                    <a:pt x="311298" y="167640"/>
                  </a:lnTo>
                  <a:lnTo>
                    <a:pt x="313962" y="180340"/>
                  </a:lnTo>
                  <a:lnTo>
                    <a:pt x="315961" y="186690"/>
                  </a:lnTo>
                  <a:lnTo>
                    <a:pt x="316076" y="185420"/>
                  </a:lnTo>
                  <a:lnTo>
                    <a:pt x="316355" y="182880"/>
                  </a:lnTo>
                  <a:lnTo>
                    <a:pt x="316330" y="181610"/>
                  </a:lnTo>
                  <a:lnTo>
                    <a:pt x="389921" y="181610"/>
                  </a:lnTo>
                  <a:lnTo>
                    <a:pt x="388293" y="168910"/>
                  </a:lnTo>
                  <a:lnTo>
                    <a:pt x="386822" y="161290"/>
                  </a:lnTo>
                  <a:lnTo>
                    <a:pt x="309853" y="161290"/>
                  </a:lnTo>
                  <a:lnTo>
                    <a:pt x="309139" y="160020"/>
                  </a:lnTo>
                  <a:close/>
                </a:path>
                <a:path w="391159" h="571500">
                  <a:moveTo>
                    <a:pt x="306284" y="154940"/>
                  </a:moveTo>
                  <a:lnTo>
                    <a:pt x="307630" y="158750"/>
                  </a:lnTo>
                  <a:lnTo>
                    <a:pt x="308125" y="162560"/>
                  </a:lnTo>
                  <a:lnTo>
                    <a:pt x="309624" y="163830"/>
                  </a:lnTo>
                  <a:lnTo>
                    <a:pt x="308849" y="160020"/>
                  </a:lnTo>
                  <a:lnTo>
                    <a:pt x="309139" y="160020"/>
                  </a:lnTo>
                  <a:lnTo>
                    <a:pt x="306284" y="154940"/>
                  </a:lnTo>
                  <a:close/>
                </a:path>
                <a:path w="391159" h="571500">
                  <a:moveTo>
                    <a:pt x="383700" y="147320"/>
                  </a:moveTo>
                  <a:lnTo>
                    <a:pt x="306716" y="147320"/>
                  </a:lnTo>
                  <a:lnTo>
                    <a:pt x="306257" y="150015"/>
                  </a:lnTo>
                  <a:lnTo>
                    <a:pt x="309853" y="161290"/>
                  </a:lnTo>
                  <a:lnTo>
                    <a:pt x="386822" y="161290"/>
                  </a:lnTo>
                  <a:lnTo>
                    <a:pt x="384860" y="151130"/>
                  </a:lnTo>
                  <a:lnTo>
                    <a:pt x="383700" y="147320"/>
                  </a:lnTo>
                  <a:close/>
                </a:path>
                <a:path w="391159" h="571500">
                  <a:moveTo>
                    <a:pt x="376395" y="125730"/>
                  </a:moveTo>
                  <a:lnTo>
                    <a:pt x="290752" y="125730"/>
                  </a:lnTo>
                  <a:lnTo>
                    <a:pt x="293279" y="128270"/>
                  </a:lnTo>
                  <a:lnTo>
                    <a:pt x="292644" y="128270"/>
                  </a:lnTo>
                  <a:lnTo>
                    <a:pt x="296086" y="133350"/>
                  </a:lnTo>
                  <a:lnTo>
                    <a:pt x="297699" y="134620"/>
                  </a:lnTo>
                  <a:lnTo>
                    <a:pt x="299400" y="137160"/>
                  </a:lnTo>
                  <a:lnTo>
                    <a:pt x="298981" y="138430"/>
                  </a:lnTo>
                  <a:lnTo>
                    <a:pt x="301166" y="140970"/>
                  </a:lnTo>
                  <a:lnTo>
                    <a:pt x="305852" y="152400"/>
                  </a:lnTo>
                  <a:lnTo>
                    <a:pt x="306257" y="150015"/>
                  </a:lnTo>
                  <a:lnTo>
                    <a:pt x="306208" y="149860"/>
                  </a:lnTo>
                  <a:lnTo>
                    <a:pt x="306716" y="147320"/>
                  </a:lnTo>
                  <a:lnTo>
                    <a:pt x="383700" y="147320"/>
                  </a:lnTo>
                  <a:lnTo>
                    <a:pt x="380220" y="135890"/>
                  </a:lnTo>
                  <a:lnTo>
                    <a:pt x="376395" y="125730"/>
                  </a:lnTo>
                  <a:close/>
                </a:path>
                <a:path w="391159" h="571500">
                  <a:moveTo>
                    <a:pt x="306716" y="147320"/>
                  </a:moveTo>
                  <a:lnTo>
                    <a:pt x="306208" y="149860"/>
                  </a:lnTo>
                  <a:lnTo>
                    <a:pt x="306257" y="150015"/>
                  </a:lnTo>
                  <a:lnTo>
                    <a:pt x="306716" y="147320"/>
                  </a:lnTo>
                  <a:close/>
                </a:path>
                <a:path w="391159" h="571500">
                  <a:moveTo>
                    <a:pt x="75715" y="140970"/>
                  </a:moveTo>
                  <a:lnTo>
                    <a:pt x="74915" y="140970"/>
                  </a:lnTo>
                  <a:lnTo>
                    <a:pt x="75093" y="142240"/>
                  </a:lnTo>
                  <a:lnTo>
                    <a:pt x="75715" y="140970"/>
                  </a:lnTo>
                  <a:close/>
                </a:path>
                <a:path w="391159" h="571500">
                  <a:moveTo>
                    <a:pt x="184631" y="0"/>
                  </a:moveTo>
                  <a:lnTo>
                    <a:pt x="143648" y="5080"/>
                  </a:lnTo>
                  <a:lnTo>
                    <a:pt x="104716" y="19050"/>
                  </a:lnTo>
                  <a:lnTo>
                    <a:pt x="60361" y="49530"/>
                  </a:lnTo>
                  <a:lnTo>
                    <a:pt x="27677" y="90170"/>
                  </a:lnTo>
                  <a:lnTo>
                    <a:pt x="7466" y="139700"/>
                  </a:lnTo>
                  <a:lnTo>
                    <a:pt x="76338" y="139700"/>
                  </a:lnTo>
                  <a:lnTo>
                    <a:pt x="78205" y="135890"/>
                  </a:lnTo>
                  <a:lnTo>
                    <a:pt x="78687" y="135890"/>
                  </a:lnTo>
                  <a:lnTo>
                    <a:pt x="78306" y="134620"/>
                  </a:lnTo>
                  <a:lnTo>
                    <a:pt x="81989" y="132080"/>
                  </a:lnTo>
                  <a:lnTo>
                    <a:pt x="83200" y="129540"/>
                  </a:lnTo>
                  <a:lnTo>
                    <a:pt x="81608" y="129540"/>
                  </a:lnTo>
                  <a:lnTo>
                    <a:pt x="83043" y="127000"/>
                  </a:lnTo>
                  <a:lnTo>
                    <a:pt x="84631" y="124460"/>
                  </a:lnTo>
                  <a:lnTo>
                    <a:pt x="86282" y="121920"/>
                  </a:lnTo>
                  <a:lnTo>
                    <a:pt x="88961" y="119380"/>
                  </a:lnTo>
                  <a:lnTo>
                    <a:pt x="90655" y="119380"/>
                  </a:lnTo>
                  <a:lnTo>
                    <a:pt x="91826" y="118110"/>
                  </a:lnTo>
                  <a:lnTo>
                    <a:pt x="96724" y="113030"/>
                  </a:lnTo>
                  <a:lnTo>
                    <a:pt x="102980" y="106680"/>
                  </a:lnTo>
                  <a:lnTo>
                    <a:pt x="110564" y="100330"/>
                  </a:lnTo>
                  <a:lnTo>
                    <a:pt x="119364" y="95250"/>
                  </a:lnTo>
                  <a:lnTo>
                    <a:pt x="129185" y="88900"/>
                  </a:lnTo>
                  <a:lnTo>
                    <a:pt x="139764" y="83820"/>
                  </a:lnTo>
                  <a:lnTo>
                    <a:pt x="150836" y="80010"/>
                  </a:lnTo>
                  <a:lnTo>
                    <a:pt x="162139" y="77470"/>
                  </a:lnTo>
                  <a:lnTo>
                    <a:pt x="173580" y="76200"/>
                  </a:lnTo>
                  <a:lnTo>
                    <a:pt x="348427" y="76200"/>
                  </a:lnTo>
                  <a:lnTo>
                    <a:pt x="344384" y="71120"/>
                  </a:lnTo>
                  <a:lnTo>
                    <a:pt x="338257" y="63500"/>
                  </a:lnTo>
                  <a:lnTo>
                    <a:pt x="330669" y="54610"/>
                  </a:lnTo>
                  <a:lnTo>
                    <a:pt x="322408" y="46990"/>
                  </a:lnTo>
                  <a:lnTo>
                    <a:pt x="319692" y="44450"/>
                  </a:lnTo>
                  <a:lnTo>
                    <a:pt x="316774" y="44450"/>
                  </a:lnTo>
                  <a:lnTo>
                    <a:pt x="312329" y="40640"/>
                  </a:lnTo>
                  <a:lnTo>
                    <a:pt x="296149" y="29210"/>
                  </a:lnTo>
                  <a:lnTo>
                    <a:pt x="293406" y="29210"/>
                  </a:lnTo>
                  <a:lnTo>
                    <a:pt x="290866" y="27940"/>
                  </a:lnTo>
                  <a:lnTo>
                    <a:pt x="288263" y="26670"/>
                  </a:lnTo>
                  <a:lnTo>
                    <a:pt x="283779" y="24130"/>
                  </a:lnTo>
                  <a:lnTo>
                    <a:pt x="265291" y="16510"/>
                  </a:lnTo>
                  <a:lnTo>
                    <a:pt x="253334" y="11430"/>
                  </a:lnTo>
                  <a:lnTo>
                    <a:pt x="238982" y="7620"/>
                  </a:lnTo>
                  <a:lnTo>
                    <a:pt x="222489" y="3810"/>
                  </a:lnTo>
                  <a:lnTo>
                    <a:pt x="204234" y="1270"/>
                  </a:lnTo>
                  <a:lnTo>
                    <a:pt x="184631" y="0"/>
                  </a:lnTo>
                  <a:close/>
                </a:path>
                <a:path w="391159" h="571500">
                  <a:moveTo>
                    <a:pt x="78687" y="135890"/>
                  </a:moveTo>
                  <a:lnTo>
                    <a:pt x="78205" y="135890"/>
                  </a:lnTo>
                  <a:lnTo>
                    <a:pt x="79068" y="137160"/>
                  </a:lnTo>
                  <a:lnTo>
                    <a:pt x="78687" y="135890"/>
                  </a:lnTo>
                  <a:close/>
                </a:path>
                <a:path w="391159" h="571500">
                  <a:moveTo>
                    <a:pt x="84135" y="127000"/>
                  </a:moveTo>
                  <a:lnTo>
                    <a:pt x="82713" y="128270"/>
                  </a:lnTo>
                  <a:lnTo>
                    <a:pt x="81608" y="129540"/>
                  </a:lnTo>
                  <a:lnTo>
                    <a:pt x="83200" y="129540"/>
                  </a:lnTo>
                  <a:lnTo>
                    <a:pt x="83805" y="128270"/>
                  </a:lnTo>
                  <a:lnTo>
                    <a:pt x="84135" y="127000"/>
                  </a:lnTo>
                  <a:close/>
                </a:path>
                <a:path w="391159" h="571500">
                  <a:moveTo>
                    <a:pt x="358616" y="90170"/>
                  </a:moveTo>
                  <a:lnTo>
                    <a:pt x="244790" y="90170"/>
                  </a:lnTo>
                  <a:lnTo>
                    <a:pt x="245552" y="91440"/>
                  </a:lnTo>
                  <a:lnTo>
                    <a:pt x="246251" y="92710"/>
                  </a:lnTo>
                  <a:lnTo>
                    <a:pt x="258951" y="97790"/>
                  </a:lnTo>
                  <a:lnTo>
                    <a:pt x="260056" y="99060"/>
                  </a:lnTo>
                  <a:lnTo>
                    <a:pt x="261110" y="100330"/>
                  </a:lnTo>
                  <a:lnTo>
                    <a:pt x="271626" y="109220"/>
                  </a:lnTo>
                  <a:lnTo>
                    <a:pt x="284376" y="120650"/>
                  </a:lnTo>
                  <a:lnTo>
                    <a:pt x="288771" y="124460"/>
                  </a:lnTo>
                  <a:lnTo>
                    <a:pt x="291984" y="129540"/>
                  </a:lnTo>
                  <a:lnTo>
                    <a:pt x="291349" y="128270"/>
                  </a:lnTo>
                  <a:lnTo>
                    <a:pt x="290752" y="125730"/>
                  </a:lnTo>
                  <a:lnTo>
                    <a:pt x="376395" y="125730"/>
                  </a:lnTo>
                  <a:lnTo>
                    <a:pt x="374483" y="120650"/>
                  </a:lnTo>
                  <a:lnTo>
                    <a:pt x="367803" y="106680"/>
                  </a:lnTo>
                  <a:lnTo>
                    <a:pt x="360372" y="92710"/>
                  </a:lnTo>
                  <a:lnTo>
                    <a:pt x="358616" y="90170"/>
                  </a:lnTo>
                  <a:close/>
                </a:path>
                <a:path w="391159" h="571500">
                  <a:moveTo>
                    <a:pt x="90655" y="119380"/>
                  </a:moveTo>
                  <a:lnTo>
                    <a:pt x="90460" y="119380"/>
                  </a:lnTo>
                  <a:lnTo>
                    <a:pt x="88314" y="121920"/>
                  </a:lnTo>
                  <a:lnTo>
                    <a:pt x="90655" y="119380"/>
                  </a:lnTo>
                  <a:close/>
                </a:path>
                <a:path w="391159" h="571500">
                  <a:moveTo>
                    <a:pt x="350449" y="78740"/>
                  </a:moveTo>
                  <a:lnTo>
                    <a:pt x="225677" y="78740"/>
                  </a:lnTo>
                  <a:lnTo>
                    <a:pt x="226820" y="83820"/>
                  </a:lnTo>
                  <a:lnTo>
                    <a:pt x="238923" y="85090"/>
                  </a:lnTo>
                  <a:lnTo>
                    <a:pt x="241400" y="91440"/>
                  </a:lnTo>
                  <a:lnTo>
                    <a:pt x="244067" y="90170"/>
                  </a:lnTo>
                  <a:lnTo>
                    <a:pt x="358616" y="90170"/>
                  </a:lnTo>
                  <a:lnTo>
                    <a:pt x="352471" y="81280"/>
                  </a:lnTo>
                  <a:lnTo>
                    <a:pt x="350449" y="78740"/>
                  </a:lnTo>
                  <a:close/>
                </a:path>
                <a:path w="391159" h="571500">
                  <a:moveTo>
                    <a:pt x="213358" y="76200"/>
                  </a:moveTo>
                  <a:lnTo>
                    <a:pt x="184770" y="76200"/>
                  </a:lnTo>
                  <a:lnTo>
                    <a:pt x="195324" y="77470"/>
                  </a:lnTo>
                  <a:lnTo>
                    <a:pt x="204945" y="78740"/>
                  </a:lnTo>
                  <a:lnTo>
                    <a:pt x="213329" y="80010"/>
                  </a:lnTo>
                  <a:lnTo>
                    <a:pt x="220252" y="82550"/>
                  </a:lnTo>
                  <a:lnTo>
                    <a:pt x="225486" y="83820"/>
                  </a:lnTo>
                  <a:lnTo>
                    <a:pt x="224280" y="82550"/>
                  </a:lnTo>
                  <a:lnTo>
                    <a:pt x="221778" y="81280"/>
                  </a:lnTo>
                  <a:lnTo>
                    <a:pt x="219378" y="80010"/>
                  </a:lnTo>
                  <a:lnTo>
                    <a:pt x="216901" y="78740"/>
                  </a:lnTo>
                  <a:lnTo>
                    <a:pt x="214476" y="78740"/>
                  </a:lnTo>
                  <a:lnTo>
                    <a:pt x="213358" y="76200"/>
                  </a:lnTo>
                  <a:close/>
                </a:path>
                <a:path w="391159" h="571500">
                  <a:moveTo>
                    <a:pt x="348427" y="76200"/>
                  </a:moveTo>
                  <a:lnTo>
                    <a:pt x="220114" y="76200"/>
                  </a:lnTo>
                  <a:lnTo>
                    <a:pt x="222477" y="80010"/>
                  </a:lnTo>
                  <a:lnTo>
                    <a:pt x="225677" y="78740"/>
                  </a:lnTo>
                  <a:lnTo>
                    <a:pt x="350449" y="78740"/>
                  </a:lnTo>
                  <a:lnTo>
                    <a:pt x="348427" y="76200"/>
                  </a:lnTo>
                  <a:close/>
                </a:path>
                <a:path w="391159" h="571500">
                  <a:moveTo>
                    <a:pt x="314259" y="39370"/>
                  </a:moveTo>
                  <a:lnTo>
                    <a:pt x="319593" y="44450"/>
                  </a:lnTo>
                  <a:lnTo>
                    <a:pt x="314259" y="3937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11" name="object 25">
              <a:extLst>
                <a:ext uri="{FF2B5EF4-FFF2-40B4-BE49-F238E27FC236}">
                  <a16:creationId xmlns:a16="http://schemas.microsoft.com/office/drawing/2014/main" id="{074D4405-4E93-A340-AAE5-942434CC2B4C}"/>
                </a:ext>
              </a:extLst>
            </p:cNvPr>
            <p:cNvSpPr/>
            <p:nvPr/>
          </p:nvSpPr>
          <p:spPr>
            <a:xfrm>
              <a:off x="5679747" y="3536702"/>
              <a:ext cx="2053589" cy="2508885"/>
            </a:xfrm>
            <a:custGeom>
              <a:avLst/>
              <a:gdLst/>
              <a:ahLst/>
              <a:cxnLst/>
              <a:rect l="l" t="t" r="r" b="b"/>
              <a:pathLst>
                <a:path w="2053590" h="2508885">
                  <a:moveTo>
                    <a:pt x="1142847" y="0"/>
                  </a:moveTo>
                  <a:lnTo>
                    <a:pt x="1126404" y="60498"/>
                  </a:lnTo>
                  <a:lnTo>
                    <a:pt x="1103019" y="130834"/>
                  </a:lnTo>
                  <a:lnTo>
                    <a:pt x="1088789" y="169213"/>
                  </a:lnTo>
                  <a:lnTo>
                    <a:pt x="1072903" y="209476"/>
                  </a:lnTo>
                  <a:lnTo>
                    <a:pt x="1055386" y="251433"/>
                  </a:lnTo>
                  <a:lnTo>
                    <a:pt x="1036266" y="294892"/>
                  </a:lnTo>
                  <a:lnTo>
                    <a:pt x="1015569" y="339661"/>
                  </a:lnTo>
                  <a:lnTo>
                    <a:pt x="993320" y="385548"/>
                  </a:lnTo>
                  <a:lnTo>
                    <a:pt x="969546" y="432363"/>
                  </a:lnTo>
                  <a:lnTo>
                    <a:pt x="944274" y="479913"/>
                  </a:lnTo>
                  <a:lnTo>
                    <a:pt x="917530" y="528007"/>
                  </a:lnTo>
                  <a:lnTo>
                    <a:pt x="889339" y="576453"/>
                  </a:lnTo>
                  <a:lnTo>
                    <a:pt x="859730" y="625060"/>
                  </a:lnTo>
                  <a:lnTo>
                    <a:pt x="828727" y="673637"/>
                  </a:lnTo>
                  <a:lnTo>
                    <a:pt x="796357" y="721991"/>
                  </a:lnTo>
                  <a:lnTo>
                    <a:pt x="762647" y="769932"/>
                  </a:lnTo>
                  <a:lnTo>
                    <a:pt x="727622" y="817267"/>
                  </a:lnTo>
                  <a:lnTo>
                    <a:pt x="691309" y="863805"/>
                  </a:lnTo>
                  <a:lnTo>
                    <a:pt x="653735" y="909354"/>
                  </a:lnTo>
                  <a:lnTo>
                    <a:pt x="614926" y="953724"/>
                  </a:lnTo>
                  <a:lnTo>
                    <a:pt x="574908" y="996721"/>
                  </a:lnTo>
                  <a:lnTo>
                    <a:pt x="533707" y="1038156"/>
                  </a:lnTo>
                  <a:lnTo>
                    <a:pt x="491350" y="1077836"/>
                  </a:lnTo>
                  <a:lnTo>
                    <a:pt x="453697" y="1111311"/>
                  </a:lnTo>
                  <a:lnTo>
                    <a:pt x="339655" y="1210748"/>
                  </a:lnTo>
                  <a:lnTo>
                    <a:pt x="302172" y="1244411"/>
                  </a:lnTo>
                  <a:lnTo>
                    <a:pt x="265402" y="1278755"/>
                  </a:lnTo>
                  <a:lnTo>
                    <a:pt x="229611" y="1314034"/>
                  </a:lnTo>
                  <a:lnTo>
                    <a:pt x="195067" y="1350502"/>
                  </a:lnTo>
                  <a:lnTo>
                    <a:pt x="162039" y="1388414"/>
                  </a:lnTo>
                  <a:lnTo>
                    <a:pt x="130827" y="1428172"/>
                  </a:lnTo>
                  <a:lnTo>
                    <a:pt x="101870" y="1469883"/>
                  </a:lnTo>
                  <a:lnTo>
                    <a:pt x="75618" y="1513355"/>
                  </a:lnTo>
                  <a:lnTo>
                    <a:pt x="52518" y="1558400"/>
                  </a:lnTo>
                  <a:lnTo>
                    <a:pt x="33019" y="1604827"/>
                  </a:lnTo>
                  <a:lnTo>
                    <a:pt x="17569" y="1652444"/>
                  </a:lnTo>
                  <a:lnTo>
                    <a:pt x="6617" y="1701063"/>
                  </a:lnTo>
                  <a:lnTo>
                    <a:pt x="611" y="1750492"/>
                  </a:lnTo>
                  <a:lnTo>
                    <a:pt x="0" y="1800542"/>
                  </a:lnTo>
                  <a:lnTo>
                    <a:pt x="5392" y="1852439"/>
                  </a:lnTo>
                  <a:lnTo>
                    <a:pt x="16607" y="1903196"/>
                  </a:lnTo>
                  <a:lnTo>
                    <a:pt x="33144" y="1952563"/>
                  </a:lnTo>
                  <a:lnTo>
                    <a:pt x="54503" y="2000289"/>
                  </a:lnTo>
                  <a:lnTo>
                    <a:pt x="80185" y="2046122"/>
                  </a:lnTo>
                  <a:lnTo>
                    <a:pt x="109690" y="2089812"/>
                  </a:lnTo>
                  <a:lnTo>
                    <a:pt x="142517" y="2131107"/>
                  </a:lnTo>
                  <a:lnTo>
                    <a:pt x="178168" y="2169756"/>
                  </a:lnTo>
                  <a:lnTo>
                    <a:pt x="216136" y="2205782"/>
                  </a:lnTo>
                  <a:lnTo>
                    <a:pt x="256056" y="2239513"/>
                  </a:lnTo>
                  <a:lnTo>
                    <a:pt x="297658" y="2271200"/>
                  </a:lnTo>
                  <a:lnTo>
                    <a:pt x="340679" y="2301097"/>
                  </a:lnTo>
                  <a:lnTo>
                    <a:pt x="384850" y="2329453"/>
                  </a:lnTo>
                  <a:lnTo>
                    <a:pt x="429905" y="2356523"/>
                  </a:lnTo>
                  <a:lnTo>
                    <a:pt x="475577" y="2382556"/>
                  </a:lnTo>
                  <a:lnTo>
                    <a:pt x="521601" y="2407805"/>
                  </a:lnTo>
                  <a:lnTo>
                    <a:pt x="563290" y="2430041"/>
                  </a:lnTo>
                  <a:lnTo>
                    <a:pt x="605470" y="2451626"/>
                  </a:lnTo>
                  <a:lnTo>
                    <a:pt x="648176" y="2472173"/>
                  </a:lnTo>
                  <a:lnTo>
                    <a:pt x="691439" y="2491294"/>
                  </a:lnTo>
                  <a:lnTo>
                    <a:pt x="735291" y="2508605"/>
                  </a:lnTo>
                  <a:lnTo>
                    <a:pt x="742224" y="2498318"/>
                  </a:lnTo>
                  <a:lnTo>
                    <a:pt x="749606" y="2488341"/>
                  </a:lnTo>
                  <a:lnTo>
                    <a:pt x="803752" y="2432554"/>
                  </a:lnTo>
                  <a:lnTo>
                    <a:pt x="845840" y="2401857"/>
                  </a:lnTo>
                  <a:lnTo>
                    <a:pt x="891921" y="2377677"/>
                  </a:lnTo>
                  <a:lnTo>
                    <a:pt x="942085" y="2360422"/>
                  </a:lnTo>
                  <a:lnTo>
                    <a:pt x="983355" y="2353654"/>
                  </a:lnTo>
                  <a:lnTo>
                    <a:pt x="1025296" y="2353833"/>
                  </a:lnTo>
                  <a:lnTo>
                    <a:pt x="1066951" y="2359789"/>
                  </a:lnTo>
                  <a:lnTo>
                    <a:pt x="1107363" y="2370353"/>
                  </a:lnTo>
                  <a:lnTo>
                    <a:pt x="1147354" y="2386069"/>
                  </a:lnTo>
                  <a:lnTo>
                    <a:pt x="1184919" y="2406729"/>
                  </a:lnTo>
                  <a:lnTo>
                    <a:pt x="1219860" y="2431632"/>
                  </a:lnTo>
                  <a:lnTo>
                    <a:pt x="1251978" y="2460078"/>
                  </a:lnTo>
                  <a:lnTo>
                    <a:pt x="1260309" y="2468562"/>
                  </a:lnTo>
                  <a:lnTo>
                    <a:pt x="1310751" y="2456727"/>
                  </a:lnTo>
                  <a:lnTo>
                    <a:pt x="1360821" y="2443519"/>
                  </a:lnTo>
                  <a:lnTo>
                    <a:pt x="1410485" y="2428936"/>
                  </a:lnTo>
                  <a:lnTo>
                    <a:pt x="1459711" y="2412977"/>
                  </a:lnTo>
                  <a:lnTo>
                    <a:pt x="1508463" y="2395643"/>
                  </a:lnTo>
                  <a:lnTo>
                    <a:pt x="1556708" y="2376933"/>
                  </a:lnTo>
                  <a:lnTo>
                    <a:pt x="1604412" y="2356845"/>
                  </a:lnTo>
                  <a:lnTo>
                    <a:pt x="1651541" y="2335379"/>
                  </a:lnTo>
                  <a:lnTo>
                    <a:pt x="1698061" y="2312535"/>
                  </a:lnTo>
                  <a:lnTo>
                    <a:pt x="1743938" y="2288311"/>
                  </a:lnTo>
                  <a:lnTo>
                    <a:pt x="1791853" y="2259129"/>
                  </a:lnTo>
                  <a:lnTo>
                    <a:pt x="1834996" y="2226874"/>
                  </a:lnTo>
                  <a:lnTo>
                    <a:pt x="1873564" y="2191835"/>
                  </a:lnTo>
                  <a:lnTo>
                    <a:pt x="1907758" y="2154302"/>
                  </a:lnTo>
                  <a:lnTo>
                    <a:pt x="1937778" y="2114566"/>
                  </a:lnTo>
                  <a:lnTo>
                    <a:pt x="1963821" y="2072917"/>
                  </a:lnTo>
                  <a:lnTo>
                    <a:pt x="1986088" y="2029646"/>
                  </a:lnTo>
                  <a:lnTo>
                    <a:pt x="2004778" y="1985041"/>
                  </a:lnTo>
                  <a:lnTo>
                    <a:pt x="2020090" y="1939395"/>
                  </a:lnTo>
                  <a:lnTo>
                    <a:pt x="2032224" y="1892997"/>
                  </a:lnTo>
                  <a:lnTo>
                    <a:pt x="2041379" y="1846137"/>
                  </a:lnTo>
                  <a:lnTo>
                    <a:pt x="2047754" y="1799105"/>
                  </a:lnTo>
                  <a:lnTo>
                    <a:pt x="2051548" y="1752192"/>
                  </a:lnTo>
                  <a:lnTo>
                    <a:pt x="2052961" y="1705689"/>
                  </a:lnTo>
                  <a:lnTo>
                    <a:pt x="2052193" y="1659884"/>
                  </a:lnTo>
                  <a:lnTo>
                    <a:pt x="2049442" y="1615069"/>
                  </a:lnTo>
                  <a:lnTo>
                    <a:pt x="2044907" y="1571533"/>
                  </a:lnTo>
                  <a:lnTo>
                    <a:pt x="2038789" y="1529568"/>
                  </a:lnTo>
                  <a:lnTo>
                    <a:pt x="2031286" y="1489463"/>
                  </a:lnTo>
                  <a:lnTo>
                    <a:pt x="2022598" y="1451508"/>
                  </a:lnTo>
                  <a:lnTo>
                    <a:pt x="2002464" y="1383210"/>
                  </a:lnTo>
                  <a:lnTo>
                    <a:pt x="1979980" y="1326997"/>
                  </a:lnTo>
                  <a:lnTo>
                    <a:pt x="1957644" y="1282009"/>
                  </a:lnTo>
                  <a:lnTo>
                    <a:pt x="1933413" y="1238146"/>
                  </a:lnTo>
                  <a:lnTo>
                    <a:pt x="1907452" y="1195324"/>
                  </a:lnTo>
                  <a:lnTo>
                    <a:pt x="1879930" y="1153457"/>
                  </a:lnTo>
                  <a:lnTo>
                    <a:pt x="1851012" y="1112459"/>
                  </a:lnTo>
                  <a:lnTo>
                    <a:pt x="1820866" y="1072247"/>
                  </a:lnTo>
                  <a:lnTo>
                    <a:pt x="1789657" y="1032735"/>
                  </a:lnTo>
                  <a:lnTo>
                    <a:pt x="1757553" y="993837"/>
                  </a:lnTo>
                  <a:lnTo>
                    <a:pt x="1724720" y="955468"/>
                  </a:lnTo>
                  <a:lnTo>
                    <a:pt x="1691324" y="917544"/>
                  </a:lnTo>
                  <a:lnTo>
                    <a:pt x="1657533" y="879979"/>
                  </a:lnTo>
                  <a:lnTo>
                    <a:pt x="1568375" y="782543"/>
                  </a:lnTo>
                  <a:lnTo>
                    <a:pt x="1545000" y="756522"/>
                  </a:lnTo>
                  <a:lnTo>
                    <a:pt x="1519665" y="727668"/>
                  </a:lnTo>
                  <a:lnTo>
                    <a:pt x="1492733" y="696127"/>
                  </a:lnTo>
                  <a:lnTo>
                    <a:pt x="1464564" y="662045"/>
                  </a:lnTo>
                  <a:lnTo>
                    <a:pt x="1435521" y="625570"/>
                  </a:lnTo>
                  <a:lnTo>
                    <a:pt x="1405965" y="586846"/>
                  </a:lnTo>
                  <a:lnTo>
                    <a:pt x="1376257" y="546020"/>
                  </a:lnTo>
                  <a:lnTo>
                    <a:pt x="1346758" y="503238"/>
                  </a:lnTo>
                  <a:lnTo>
                    <a:pt x="1317831" y="458647"/>
                  </a:lnTo>
                  <a:lnTo>
                    <a:pt x="1289837" y="412392"/>
                  </a:lnTo>
                  <a:lnTo>
                    <a:pt x="1263138" y="364619"/>
                  </a:lnTo>
                  <a:lnTo>
                    <a:pt x="1238094" y="315475"/>
                  </a:lnTo>
                  <a:lnTo>
                    <a:pt x="1215067" y="265107"/>
                  </a:lnTo>
                  <a:lnTo>
                    <a:pt x="1194419" y="213659"/>
                  </a:lnTo>
                  <a:lnTo>
                    <a:pt x="1176512" y="161278"/>
                  </a:lnTo>
                  <a:lnTo>
                    <a:pt x="1161707" y="108110"/>
                  </a:lnTo>
                  <a:lnTo>
                    <a:pt x="1150364" y="54302"/>
                  </a:lnTo>
                  <a:lnTo>
                    <a:pt x="1142847"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2" name="object 26">
              <a:extLst>
                <a:ext uri="{FF2B5EF4-FFF2-40B4-BE49-F238E27FC236}">
                  <a16:creationId xmlns:a16="http://schemas.microsoft.com/office/drawing/2014/main" id="{E5ABC920-C170-8B42-A624-69FB030EAB01}"/>
                </a:ext>
              </a:extLst>
            </p:cNvPr>
            <p:cNvSpPr/>
            <p:nvPr/>
          </p:nvSpPr>
          <p:spPr>
            <a:xfrm>
              <a:off x="5645429" y="3449916"/>
              <a:ext cx="2093595" cy="2628900"/>
            </a:xfrm>
            <a:custGeom>
              <a:avLst/>
              <a:gdLst/>
              <a:ahLst/>
              <a:cxnLst/>
              <a:rect l="l" t="t" r="r" b="b"/>
              <a:pathLst>
                <a:path w="2093595" h="2628900">
                  <a:moveTo>
                    <a:pt x="58432" y="2108200"/>
                  </a:moveTo>
                  <a:lnTo>
                    <a:pt x="53746" y="2095500"/>
                  </a:lnTo>
                  <a:lnTo>
                    <a:pt x="57594" y="2108200"/>
                  </a:lnTo>
                  <a:lnTo>
                    <a:pt x="58432" y="2108200"/>
                  </a:lnTo>
                  <a:close/>
                </a:path>
                <a:path w="2093595" h="2628900">
                  <a:moveTo>
                    <a:pt x="73596" y="2133600"/>
                  </a:moveTo>
                  <a:lnTo>
                    <a:pt x="73342" y="2132800"/>
                  </a:lnTo>
                  <a:lnTo>
                    <a:pt x="73571" y="2133600"/>
                  </a:lnTo>
                  <a:close/>
                </a:path>
                <a:path w="2093595" h="2628900">
                  <a:moveTo>
                    <a:pt x="81254" y="2146300"/>
                  </a:moveTo>
                  <a:lnTo>
                    <a:pt x="77876" y="2134870"/>
                  </a:lnTo>
                  <a:lnTo>
                    <a:pt x="77444" y="2134120"/>
                  </a:lnTo>
                  <a:lnTo>
                    <a:pt x="81064" y="2146300"/>
                  </a:lnTo>
                  <a:lnTo>
                    <a:pt x="81254" y="2146300"/>
                  </a:lnTo>
                  <a:close/>
                </a:path>
                <a:path w="2093595" h="2628900">
                  <a:moveTo>
                    <a:pt x="214528" y="2311400"/>
                  </a:moveTo>
                  <a:lnTo>
                    <a:pt x="209270" y="2304935"/>
                  </a:lnTo>
                  <a:lnTo>
                    <a:pt x="205155" y="2301938"/>
                  </a:lnTo>
                  <a:lnTo>
                    <a:pt x="211937" y="2311400"/>
                  </a:lnTo>
                  <a:lnTo>
                    <a:pt x="214528" y="2311400"/>
                  </a:lnTo>
                  <a:close/>
                </a:path>
                <a:path w="2093595" h="2628900">
                  <a:moveTo>
                    <a:pt x="281914" y="1333500"/>
                  </a:moveTo>
                  <a:lnTo>
                    <a:pt x="267614" y="1346200"/>
                  </a:lnTo>
                  <a:lnTo>
                    <a:pt x="257594" y="1360424"/>
                  </a:lnTo>
                  <a:lnTo>
                    <a:pt x="266001" y="1354112"/>
                  </a:lnTo>
                  <a:lnTo>
                    <a:pt x="281914" y="1333500"/>
                  </a:lnTo>
                  <a:close/>
                </a:path>
                <a:path w="2093595" h="2628900">
                  <a:moveTo>
                    <a:pt x="344741" y="2413000"/>
                  </a:moveTo>
                  <a:lnTo>
                    <a:pt x="335216" y="2406916"/>
                  </a:lnTo>
                  <a:lnTo>
                    <a:pt x="338315" y="2413000"/>
                  </a:lnTo>
                  <a:lnTo>
                    <a:pt x="344741" y="2413000"/>
                  </a:lnTo>
                  <a:close/>
                </a:path>
                <a:path w="2093595" h="2628900">
                  <a:moveTo>
                    <a:pt x="858850" y="2540000"/>
                  </a:moveTo>
                  <a:lnTo>
                    <a:pt x="852474" y="2552700"/>
                  </a:lnTo>
                  <a:lnTo>
                    <a:pt x="853833" y="2552700"/>
                  </a:lnTo>
                  <a:lnTo>
                    <a:pt x="858850" y="2540000"/>
                  </a:lnTo>
                  <a:close/>
                </a:path>
                <a:path w="2093595" h="2628900">
                  <a:moveTo>
                    <a:pt x="865327" y="2540000"/>
                  </a:moveTo>
                  <a:lnTo>
                    <a:pt x="859828" y="2540000"/>
                  </a:lnTo>
                  <a:lnTo>
                    <a:pt x="855129" y="2552700"/>
                  </a:lnTo>
                  <a:lnTo>
                    <a:pt x="865327" y="2540000"/>
                  </a:lnTo>
                  <a:close/>
                </a:path>
                <a:path w="2093595" h="2628900">
                  <a:moveTo>
                    <a:pt x="867029" y="2538323"/>
                  </a:moveTo>
                  <a:lnTo>
                    <a:pt x="865327" y="2540000"/>
                  </a:lnTo>
                  <a:lnTo>
                    <a:pt x="866152" y="2540000"/>
                  </a:lnTo>
                  <a:lnTo>
                    <a:pt x="867029" y="2538323"/>
                  </a:lnTo>
                  <a:close/>
                </a:path>
                <a:path w="2093595" h="2628900">
                  <a:moveTo>
                    <a:pt x="884732" y="673100"/>
                  </a:moveTo>
                  <a:lnTo>
                    <a:pt x="878357" y="685800"/>
                  </a:lnTo>
                  <a:lnTo>
                    <a:pt x="878840" y="685800"/>
                  </a:lnTo>
                  <a:lnTo>
                    <a:pt x="884732" y="673100"/>
                  </a:lnTo>
                  <a:close/>
                </a:path>
                <a:path w="2093595" h="2628900">
                  <a:moveTo>
                    <a:pt x="1232090" y="2451100"/>
                  </a:moveTo>
                  <a:lnTo>
                    <a:pt x="1210640" y="2438400"/>
                  </a:lnTo>
                  <a:lnTo>
                    <a:pt x="1188631" y="2425700"/>
                  </a:lnTo>
                  <a:lnTo>
                    <a:pt x="1166279" y="2425700"/>
                  </a:lnTo>
                  <a:lnTo>
                    <a:pt x="1143952" y="2413000"/>
                  </a:lnTo>
                  <a:lnTo>
                    <a:pt x="1122057" y="2413000"/>
                  </a:lnTo>
                  <a:lnTo>
                    <a:pt x="1100162" y="2400300"/>
                  </a:lnTo>
                  <a:lnTo>
                    <a:pt x="974394" y="2400300"/>
                  </a:lnTo>
                  <a:lnTo>
                    <a:pt x="964996" y="2413000"/>
                  </a:lnTo>
                  <a:lnTo>
                    <a:pt x="956310" y="2413000"/>
                  </a:lnTo>
                  <a:lnTo>
                    <a:pt x="923925" y="2425700"/>
                  </a:lnTo>
                  <a:lnTo>
                    <a:pt x="895527" y="2438400"/>
                  </a:lnTo>
                  <a:lnTo>
                    <a:pt x="871207" y="2451100"/>
                  </a:lnTo>
                  <a:lnTo>
                    <a:pt x="1232090" y="2451100"/>
                  </a:lnTo>
                  <a:close/>
                </a:path>
                <a:path w="2093595" h="2628900">
                  <a:moveTo>
                    <a:pt x="1340612" y="498856"/>
                  </a:moveTo>
                  <a:lnTo>
                    <a:pt x="1339494" y="495300"/>
                  </a:lnTo>
                  <a:lnTo>
                    <a:pt x="1338732" y="495300"/>
                  </a:lnTo>
                  <a:lnTo>
                    <a:pt x="1340612" y="498856"/>
                  </a:lnTo>
                  <a:close/>
                </a:path>
                <a:path w="2093595" h="2628900">
                  <a:moveTo>
                    <a:pt x="1767027" y="2405761"/>
                  </a:moveTo>
                  <a:lnTo>
                    <a:pt x="1757349" y="2413000"/>
                  </a:lnTo>
                  <a:lnTo>
                    <a:pt x="1762620" y="2413000"/>
                  </a:lnTo>
                  <a:lnTo>
                    <a:pt x="1767027" y="2405761"/>
                  </a:lnTo>
                  <a:close/>
                </a:path>
                <a:path w="2093595" h="2628900">
                  <a:moveTo>
                    <a:pt x="1832165" y="2363978"/>
                  </a:moveTo>
                  <a:lnTo>
                    <a:pt x="1830920" y="2366213"/>
                  </a:lnTo>
                  <a:lnTo>
                    <a:pt x="1827631" y="2374900"/>
                  </a:lnTo>
                  <a:lnTo>
                    <a:pt x="1830451" y="2374900"/>
                  </a:lnTo>
                  <a:lnTo>
                    <a:pt x="1832165" y="2363978"/>
                  </a:lnTo>
                  <a:close/>
                </a:path>
                <a:path w="2093595" h="2628900">
                  <a:moveTo>
                    <a:pt x="1833156" y="2362200"/>
                  </a:moveTo>
                  <a:lnTo>
                    <a:pt x="1832444" y="2362200"/>
                  </a:lnTo>
                  <a:lnTo>
                    <a:pt x="1832165" y="2363978"/>
                  </a:lnTo>
                  <a:lnTo>
                    <a:pt x="1833156" y="2362200"/>
                  </a:lnTo>
                  <a:close/>
                </a:path>
                <a:path w="2093595" h="2628900">
                  <a:moveTo>
                    <a:pt x="1845881" y="2361412"/>
                  </a:moveTo>
                  <a:lnTo>
                    <a:pt x="1845068" y="2362200"/>
                  </a:lnTo>
                  <a:lnTo>
                    <a:pt x="1845437" y="2362200"/>
                  </a:lnTo>
                  <a:lnTo>
                    <a:pt x="1845881" y="2361412"/>
                  </a:lnTo>
                  <a:close/>
                </a:path>
                <a:path w="2093595" h="2628900">
                  <a:moveTo>
                    <a:pt x="2006015" y="1382064"/>
                  </a:moveTo>
                  <a:lnTo>
                    <a:pt x="1997468" y="1364983"/>
                  </a:lnTo>
                  <a:lnTo>
                    <a:pt x="1986407" y="1344396"/>
                  </a:lnTo>
                  <a:lnTo>
                    <a:pt x="1973681" y="1321777"/>
                  </a:lnTo>
                  <a:lnTo>
                    <a:pt x="1960143" y="1298562"/>
                  </a:lnTo>
                  <a:lnTo>
                    <a:pt x="1970722" y="1316774"/>
                  </a:lnTo>
                  <a:lnTo>
                    <a:pt x="1981796" y="1336268"/>
                  </a:lnTo>
                  <a:lnTo>
                    <a:pt x="1993506" y="1357795"/>
                  </a:lnTo>
                  <a:lnTo>
                    <a:pt x="2006015" y="1382064"/>
                  </a:lnTo>
                  <a:close/>
                </a:path>
                <a:path w="2093595" h="2628900">
                  <a:moveTo>
                    <a:pt x="2014626" y="1422400"/>
                  </a:moveTo>
                  <a:lnTo>
                    <a:pt x="2010651" y="1409839"/>
                  </a:lnTo>
                  <a:lnTo>
                    <a:pt x="2012111" y="1422400"/>
                  </a:lnTo>
                  <a:lnTo>
                    <a:pt x="2014626" y="1422400"/>
                  </a:lnTo>
                  <a:close/>
                </a:path>
                <a:path w="2093595" h="2628900">
                  <a:moveTo>
                    <a:pt x="2016658" y="1428838"/>
                  </a:moveTo>
                  <a:lnTo>
                    <a:pt x="2014867" y="1422400"/>
                  </a:lnTo>
                  <a:lnTo>
                    <a:pt x="2014626" y="1422400"/>
                  </a:lnTo>
                  <a:lnTo>
                    <a:pt x="2016658" y="1428838"/>
                  </a:lnTo>
                  <a:close/>
                </a:path>
                <a:path w="2093595" h="2628900">
                  <a:moveTo>
                    <a:pt x="2018563" y="1422400"/>
                  </a:moveTo>
                  <a:lnTo>
                    <a:pt x="2013686" y="1409700"/>
                  </a:lnTo>
                  <a:lnTo>
                    <a:pt x="2011540" y="1397000"/>
                  </a:lnTo>
                  <a:lnTo>
                    <a:pt x="2008784" y="1397000"/>
                  </a:lnTo>
                  <a:lnTo>
                    <a:pt x="2005380" y="1384300"/>
                  </a:lnTo>
                  <a:lnTo>
                    <a:pt x="2001278" y="1384300"/>
                  </a:lnTo>
                  <a:lnTo>
                    <a:pt x="1996236" y="1371600"/>
                  </a:lnTo>
                  <a:lnTo>
                    <a:pt x="1990255" y="1358900"/>
                  </a:lnTo>
                  <a:lnTo>
                    <a:pt x="1983270" y="1346200"/>
                  </a:lnTo>
                  <a:lnTo>
                    <a:pt x="1975218" y="1333500"/>
                  </a:lnTo>
                  <a:lnTo>
                    <a:pt x="1976843" y="1333500"/>
                  </a:lnTo>
                  <a:lnTo>
                    <a:pt x="1957984" y="1308100"/>
                  </a:lnTo>
                  <a:lnTo>
                    <a:pt x="1942604" y="1282700"/>
                  </a:lnTo>
                  <a:lnTo>
                    <a:pt x="1937169" y="1270000"/>
                  </a:lnTo>
                  <a:lnTo>
                    <a:pt x="1938261" y="1270000"/>
                  </a:lnTo>
                  <a:lnTo>
                    <a:pt x="1933638" y="1260919"/>
                  </a:lnTo>
                  <a:lnTo>
                    <a:pt x="1932393" y="1258849"/>
                  </a:lnTo>
                  <a:lnTo>
                    <a:pt x="1931733" y="1257300"/>
                  </a:lnTo>
                  <a:lnTo>
                    <a:pt x="1933638" y="1260919"/>
                  </a:lnTo>
                  <a:lnTo>
                    <a:pt x="1939150" y="1270000"/>
                  </a:lnTo>
                  <a:lnTo>
                    <a:pt x="1938261" y="1270000"/>
                  </a:lnTo>
                  <a:lnTo>
                    <a:pt x="1945030" y="1282700"/>
                  </a:lnTo>
                  <a:lnTo>
                    <a:pt x="1952117" y="1295400"/>
                  </a:lnTo>
                  <a:lnTo>
                    <a:pt x="1959495" y="1308100"/>
                  </a:lnTo>
                  <a:lnTo>
                    <a:pt x="1946109" y="1282700"/>
                  </a:lnTo>
                  <a:lnTo>
                    <a:pt x="1946440" y="1282700"/>
                  </a:lnTo>
                  <a:lnTo>
                    <a:pt x="1957438" y="1295400"/>
                  </a:lnTo>
                  <a:lnTo>
                    <a:pt x="1949335" y="1282700"/>
                  </a:lnTo>
                  <a:lnTo>
                    <a:pt x="1941182" y="1270000"/>
                  </a:lnTo>
                  <a:lnTo>
                    <a:pt x="1932901" y="1257300"/>
                  </a:lnTo>
                  <a:lnTo>
                    <a:pt x="1924418" y="1244600"/>
                  </a:lnTo>
                  <a:lnTo>
                    <a:pt x="1924532" y="1245870"/>
                  </a:lnTo>
                  <a:lnTo>
                    <a:pt x="1931454" y="1257300"/>
                  </a:lnTo>
                  <a:lnTo>
                    <a:pt x="1930323" y="1257300"/>
                  </a:lnTo>
                  <a:lnTo>
                    <a:pt x="1925574" y="1257300"/>
                  </a:lnTo>
                  <a:lnTo>
                    <a:pt x="1924532" y="1245870"/>
                  </a:lnTo>
                  <a:lnTo>
                    <a:pt x="1916074" y="1231900"/>
                  </a:lnTo>
                  <a:lnTo>
                    <a:pt x="1889861" y="1193800"/>
                  </a:lnTo>
                  <a:lnTo>
                    <a:pt x="1877593" y="1181100"/>
                  </a:lnTo>
                  <a:lnTo>
                    <a:pt x="1874913" y="1181100"/>
                  </a:lnTo>
                  <a:lnTo>
                    <a:pt x="1871281" y="1168400"/>
                  </a:lnTo>
                  <a:lnTo>
                    <a:pt x="1856206" y="1155700"/>
                  </a:lnTo>
                  <a:lnTo>
                    <a:pt x="1823567" y="1117600"/>
                  </a:lnTo>
                  <a:lnTo>
                    <a:pt x="1790153" y="1066800"/>
                  </a:lnTo>
                  <a:lnTo>
                    <a:pt x="1756143" y="1028700"/>
                  </a:lnTo>
                  <a:lnTo>
                    <a:pt x="1583042" y="838200"/>
                  </a:lnTo>
                  <a:lnTo>
                    <a:pt x="1549323" y="800100"/>
                  </a:lnTo>
                  <a:lnTo>
                    <a:pt x="1516392" y="762000"/>
                  </a:lnTo>
                  <a:lnTo>
                    <a:pt x="1484299" y="711200"/>
                  </a:lnTo>
                  <a:lnTo>
                    <a:pt x="1453108" y="673100"/>
                  </a:lnTo>
                  <a:lnTo>
                    <a:pt x="1422895" y="635000"/>
                  </a:lnTo>
                  <a:lnTo>
                    <a:pt x="1393710" y="584200"/>
                  </a:lnTo>
                  <a:lnTo>
                    <a:pt x="1365631" y="546100"/>
                  </a:lnTo>
                  <a:lnTo>
                    <a:pt x="1345450" y="508000"/>
                  </a:lnTo>
                  <a:lnTo>
                    <a:pt x="1340612" y="498856"/>
                  </a:lnTo>
                  <a:lnTo>
                    <a:pt x="1343494" y="508000"/>
                  </a:lnTo>
                  <a:lnTo>
                    <a:pt x="1319212" y="457200"/>
                  </a:lnTo>
                  <a:lnTo>
                    <a:pt x="1297292" y="419100"/>
                  </a:lnTo>
                  <a:lnTo>
                    <a:pt x="1277480" y="381000"/>
                  </a:lnTo>
                  <a:lnTo>
                    <a:pt x="1259573" y="330200"/>
                  </a:lnTo>
                  <a:lnTo>
                    <a:pt x="1243330" y="292100"/>
                  </a:lnTo>
                  <a:lnTo>
                    <a:pt x="1238935" y="279400"/>
                  </a:lnTo>
                  <a:lnTo>
                    <a:pt x="1236268" y="266700"/>
                  </a:lnTo>
                  <a:lnTo>
                    <a:pt x="1234706" y="266700"/>
                  </a:lnTo>
                  <a:lnTo>
                    <a:pt x="1233589" y="254000"/>
                  </a:lnTo>
                  <a:lnTo>
                    <a:pt x="1232382" y="254000"/>
                  </a:lnTo>
                  <a:lnTo>
                    <a:pt x="1220089" y="215900"/>
                  </a:lnTo>
                  <a:lnTo>
                    <a:pt x="1218323" y="203200"/>
                  </a:lnTo>
                  <a:lnTo>
                    <a:pt x="1209890" y="165100"/>
                  </a:lnTo>
                  <a:lnTo>
                    <a:pt x="1207312" y="152400"/>
                  </a:lnTo>
                  <a:lnTo>
                    <a:pt x="1205268" y="152400"/>
                  </a:lnTo>
                  <a:lnTo>
                    <a:pt x="1204429" y="139700"/>
                  </a:lnTo>
                  <a:lnTo>
                    <a:pt x="1202207" y="127000"/>
                  </a:lnTo>
                  <a:lnTo>
                    <a:pt x="1201775" y="114300"/>
                  </a:lnTo>
                  <a:lnTo>
                    <a:pt x="1200810" y="114300"/>
                  </a:lnTo>
                  <a:lnTo>
                    <a:pt x="1184821" y="25400"/>
                  </a:lnTo>
                  <a:lnTo>
                    <a:pt x="1183741" y="12700"/>
                  </a:lnTo>
                  <a:lnTo>
                    <a:pt x="1181214" y="0"/>
                  </a:lnTo>
                  <a:lnTo>
                    <a:pt x="1180998" y="0"/>
                  </a:lnTo>
                  <a:lnTo>
                    <a:pt x="1155547" y="88900"/>
                  </a:lnTo>
                  <a:lnTo>
                    <a:pt x="1149731" y="114300"/>
                  </a:lnTo>
                  <a:lnTo>
                    <a:pt x="1146822" y="114300"/>
                  </a:lnTo>
                  <a:lnTo>
                    <a:pt x="1143876" y="127000"/>
                  </a:lnTo>
                  <a:lnTo>
                    <a:pt x="1132281" y="165100"/>
                  </a:lnTo>
                  <a:lnTo>
                    <a:pt x="1130249" y="177800"/>
                  </a:lnTo>
                  <a:lnTo>
                    <a:pt x="1128306" y="177800"/>
                  </a:lnTo>
                  <a:lnTo>
                    <a:pt x="1125982" y="190500"/>
                  </a:lnTo>
                  <a:lnTo>
                    <a:pt x="1119378" y="203200"/>
                  </a:lnTo>
                  <a:lnTo>
                    <a:pt x="1113129" y="215900"/>
                  </a:lnTo>
                  <a:lnTo>
                    <a:pt x="1107046" y="241300"/>
                  </a:lnTo>
                  <a:lnTo>
                    <a:pt x="1100937" y="254000"/>
                  </a:lnTo>
                  <a:lnTo>
                    <a:pt x="1081608" y="304800"/>
                  </a:lnTo>
                  <a:lnTo>
                    <a:pt x="1073023" y="317500"/>
                  </a:lnTo>
                  <a:lnTo>
                    <a:pt x="1072273" y="330200"/>
                  </a:lnTo>
                  <a:lnTo>
                    <a:pt x="1062075" y="342900"/>
                  </a:lnTo>
                  <a:lnTo>
                    <a:pt x="1055776" y="355600"/>
                  </a:lnTo>
                  <a:lnTo>
                    <a:pt x="1052118" y="368300"/>
                  </a:lnTo>
                  <a:lnTo>
                    <a:pt x="1047673" y="381000"/>
                  </a:lnTo>
                  <a:lnTo>
                    <a:pt x="1044321" y="381000"/>
                  </a:lnTo>
                  <a:lnTo>
                    <a:pt x="1038377" y="393700"/>
                  </a:lnTo>
                  <a:lnTo>
                    <a:pt x="1028484" y="419100"/>
                  </a:lnTo>
                  <a:lnTo>
                    <a:pt x="1022934" y="431800"/>
                  </a:lnTo>
                  <a:lnTo>
                    <a:pt x="1014666" y="444500"/>
                  </a:lnTo>
                  <a:lnTo>
                    <a:pt x="1004633" y="469900"/>
                  </a:lnTo>
                  <a:lnTo>
                    <a:pt x="988390" y="495300"/>
                  </a:lnTo>
                  <a:lnTo>
                    <a:pt x="982903" y="508000"/>
                  </a:lnTo>
                  <a:lnTo>
                    <a:pt x="977531" y="520700"/>
                  </a:lnTo>
                  <a:lnTo>
                    <a:pt x="972439" y="520700"/>
                  </a:lnTo>
                  <a:lnTo>
                    <a:pt x="967803" y="533400"/>
                  </a:lnTo>
                  <a:lnTo>
                    <a:pt x="963739" y="546100"/>
                  </a:lnTo>
                  <a:lnTo>
                    <a:pt x="960335" y="546100"/>
                  </a:lnTo>
                  <a:lnTo>
                    <a:pt x="957719" y="558800"/>
                  </a:lnTo>
                  <a:lnTo>
                    <a:pt x="948753" y="571500"/>
                  </a:lnTo>
                  <a:lnTo>
                    <a:pt x="944359" y="584200"/>
                  </a:lnTo>
                  <a:lnTo>
                    <a:pt x="939850" y="584200"/>
                  </a:lnTo>
                  <a:lnTo>
                    <a:pt x="934618" y="596900"/>
                  </a:lnTo>
                  <a:lnTo>
                    <a:pt x="926846" y="609600"/>
                  </a:lnTo>
                  <a:lnTo>
                    <a:pt x="917752" y="622300"/>
                  </a:lnTo>
                  <a:lnTo>
                    <a:pt x="914641" y="626592"/>
                  </a:lnTo>
                  <a:lnTo>
                    <a:pt x="915733" y="622300"/>
                  </a:lnTo>
                  <a:lnTo>
                    <a:pt x="909929" y="633082"/>
                  </a:lnTo>
                  <a:lnTo>
                    <a:pt x="908545" y="635000"/>
                  </a:lnTo>
                  <a:lnTo>
                    <a:pt x="908469" y="635800"/>
                  </a:lnTo>
                  <a:lnTo>
                    <a:pt x="909129" y="635800"/>
                  </a:lnTo>
                  <a:lnTo>
                    <a:pt x="961859" y="635800"/>
                  </a:lnTo>
                  <a:lnTo>
                    <a:pt x="980668" y="596900"/>
                  </a:lnTo>
                  <a:lnTo>
                    <a:pt x="1015542" y="533400"/>
                  </a:lnTo>
                  <a:lnTo>
                    <a:pt x="1023810" y="520700"/>
                  </a:lnTo>
                  <a:lnTo>
                    <a:pt x="1031621" y="508000"/>
                  </a:lnTo>
                  <a:lnTo>
                    <a:pt x="1039101" y="495300"/>
                  </a:lnTo>
                  <a:lnTo>
                    <a:pt x="1046403" y="469900"/>
                  </a:lnTo>
                  <a:lnTo>
                    <a:pt x="1042784" y="482600"/>
                  </a:lnTo>
                  <a:lnTo>
                    <a:pt x="1047737" y="469900"/>
                  </a:lnTo>
                  <a:lnTo>
                    <a:pt x="1052703" y="457200"/>
                  </a:lnTo>
                  <a:lnTo>
                    <a:pt x="1066228" y="431800"/>
                  </a:lnTo>
                  <a:lnTo>
                    <a:pt x="1082598" y="393700"/>
                  </a:lnTo>
                  <a:lnTo>
                    <a:pt x="1101051" y="355600"/>
                  </a:lnTo>
                  <a:lnTo>
                    <a:pt x="1105865" y="342900"/>
                  </a:lnTo>
                  <a:lnTo>
                    <a:pt x="1110843" y="330200"/>
                  </a:lnTo>
                  <a:lnTo>
                    <a:pt x="1120902" y="304800"/>
                  </a:lnTo>
                  <a:lnTo>
                    <a:pt x="1140904" y="254000"/>
                  </a:lnTo>
                  <a:lnTo>
                    <a:pt x="1145832" y="241300"/>
                  </a:lnTo>
                  <a:lnTo>
                    <a:pt x="1155433" y="215900"/>
                  </a:lnTo>
                  <a:lnTo>
                    <a:pt x="1160310" y="203200"/>
                  </a:lnTo>
                  <a:lnTo>
                    <a:pt x="1161872" y="190500"/>
                  </a:lnTo>
                  <a:lnTo>
                    <a:pt x="1165072" y="190500"/>
                  </a:lnTo>
                  <a:lnTo>
                    <a:pt x="1167244" y="177800"/>
                  </a:lnTo>
                  <a:lnTo>
                    <a:pt x="1169301" y="177800"/>
                  </a:lnTo>
                  <a:lnTo>
                    <a:pt x="1170038" y="165100"/>
                  </a:lnTo>
                  <a:lnTo>
                    <a:pt x="1173276" y="165100"/>
                  </a:lnTo>
                  <a:lnTo>
                    <a:pt x="1173695" y="152400"/>
                  </a:lnTo>
                  <a:lnTo>
                    <a:pt x="1173886" y="152400"/>
                  </a:lnTo>
                  <a:lnTo>
                    <a:pt x="1175867" y="165100"/>
                  </a:lnTo>
                  <a:lnTo>
                    <a:pt x="1175994" y="177800"/>
                  </a:lnTo>
                  <a:lnTo>
                    <a:pt x="1177442" y="177800"/>
                  </a:lnTo>
                  <a:lnTo>
                    <a:pt x="1183995" y="203200"/>
                  </a:lnTo>
                  <a:lnTo>
                    <a:pt x="1185125" y="215900"/>
                  </a:lnTo>
                  <a:lnTo>
                    <a:pt x="1187297" y="215900"/>
                  </a:lnTo>
                  <a:lnTo>
                    <a:pt x="1188656" y="228600"/>
                  </a:lnTo>
                  <a:lnTo>
                    <a:pt x="1190028" y="228600"/>
                  </a:lnTo>
                  <a:lnTo>
                    <a:pt x="1206830" y="279400"/>
                  </a:lnTo>
                  <a:lnTo>
                    <a:pt x="1209598" y="292100"/>
                  </a:lnTo>
                  <a:lnTo>
                    <a:pt x="1212570" y="292100"/>
                  </a:lnTo>
                  <a:lnTo>
                    <a:pt x="1215301" y="304800"/>
                  </a:lnTo>
                  <a:lnTo>
                    <a:pt x="1230655" y="342900"/>
                  </a:lnTo>
                  <a:lnTo>
                    <a:pt x="1238123" y="355600"/>
                  </a:lnTo>
                  <a:lnTo>
                    <a:pt x="1244879" y="368300"/>
                  </a:lnTo>
                  <a:lnTo>
                    <a:pt x="1255547" y="393407"/>
                  </a:lnTo>
                  <a:lnTo>
                    <a:pt x="1249553" y="381000"/>
                  </a:lnTo>
                  <a:lnTo>
                    <a:pt x="1255674" y="393700"/>
                  </a:lnTo>
                  <a:lnTo>
                    <a:pt x="1274102" y="431800"/>
                  </a:lnTo>
                  <a:lnTo>
                    <a:pt x="1288986" y="457200"/>
                  </a:lnTo>
                  <a:lnTo>
                    <a:pt x="1302918" y="482600"/>
                  </a:lnTo>
                  <a:lnTo>
                    <a:pt x="1324610" y="520700"/>
                  </a:lnTo>
                  <a:lnTo>
                    <a:pt x="1329220" y="520700"/>
                  </a:lnTo>
                  <a:lnTo>
                    <a:pt x="1345082" y="546100"/>
                  </a:lnTo>
                  <a:lnTo>
                    <a:pt x="1365275" y="584200"/>
                  </a:lnTo>
                  <a:lnTo>
                    <a:pt x="1382852" y="609600"/>
                  </a:lnTo>
                  <a:lnTo>
                    <a:pt x="1387424" y="609600"/>
                  </a:lnTo>
                  <a:lnTo>
                    <a:pt x="1393659" y="622300"/>
                  </a:lnTo>
                  <a:lnTo>
                    <a:pt x="1400657" y="635000"/>
                  </a:lnTo>
                  <a:lnTo>
                    <a:pt x="1408417" y="647700"/>
                  </a:lnTo>
                  <a:lnTo>
                    <a:pt x="1425346" y="660400"/>
                  </a:lnTo>
                  <a:lnTo>
                    <a:pt x="1434515" y="673100"/>
                  </a:lnTo>
                  <a:lnTo>
                    <a:pt x="1464170" y="711200"/>
                  </a:lnTo>
                  <a:lnTo>
                    <a:pt x="1484807" y="736600"/>
                  </a:lnTo>
                  <a:lnTo>
                    <a:pt x="1505216" y="762000"/>
                  </a:lnTo>
                  <a:lnTo>
                    <a:pt x="1515224" y="774700"/>
                  </a:lnTo>
                  <a:lnTo>
                    <a:pt x="1524914" y="787400"/>
                  </a:lnTo>
                  <a:lnTo>
                    <a:pt x="1522717" y="787400"/>
                  </a:lnTo>
                  <a:lnTo>
                    <a:pt x="1540217" y="800100"/>
                  </a:lnTo>
                  <a:lnTo>
                    <a:pt x="1560449" y="825500"/>
                  </a:lnTo>
                  <a:lnTo>
                    <a:pt x="1582369" y="850900"/>
                  </a:lnTo>
                  <a:lnTo>
                    <a:pt x="1604962" y="876300"/>
                  </a:lnTo>
                  <a:lnTo>
                    <a:pt x="1679486" y="952500"/>
                  </a:lnTo>
                  <a:lnTo>
                    <a:pt x="1708048" y="990600"/>
                  </a:lnTo>
                  <a:lnTo>
                    <a:pt x="1739315" y="1028700"/>
                  </a:lnTo>
                  <a:lnTo>
                    <a:pt x="1772450" y="1066800"/>
                  </a:lnTo>
                  <a:lnTo>
                    <a:pt x="1840966" y="1143000"/>
                  </a:lnTo>
                  <a:lnTo>
                    <a:pt x="1874570" y="1193800"/>
                  </a:lnTo>
                  <a:lnTo>
                    <a:pt x="1906714" y="1231900"/>
                  </a:lnTo>
                  <a:lnTo>
                    <a:pt x="1936610" y="1282700"/>
                  </a:lnTo>
                  <a:lnTo>
                    <a:pt x="1948599" y="1295400"/>
                  </a:lnTo>
                  <a:lnTo>
                    <a:pt x="1960295" y="1320800"/>
                  </a:lnTo>
                  <a:lnTo>
                    <a:pt x="1971611" y="1333500"/>
                  </a:lnTo>
                  <a:lnTo>
                    <a:pt x="1982457" y="1358900"/>
                  </a:lnTo>
                  <a:lnTo>
                    <a:pt x="1988781" y="1371600"/>
                  </a:lnTo>
                  <a:lnTo>
                    <a:pt x="1993531" y="1371600"/>
                  </a:lnTo>
                  <a:lnTo>
                    <a:pt x="1998649" y="1384300"/>
                  </a:lnTo>
                  <a:lnTo>
                    <a:pt x="2002701" y="1397000"/>
                  </a:lnTo>
                  <a:lnTo>
                    <a:pt x="2006790" y="1397000"/>
                  </a:lnTo>
                  <a:lnTo>
                    <a:pt x="2010575" y="1409700"/>
                  </a:lnTo>
                  <a:lnTo>
                    <a:pt x="2010651" y="1409839"/>
                  </a:lnTo>
                  <a:lnTo>
                    <a:pt x="2017293" y="1422400"/>
                  </a:lnTo>
                  <a:lnTo>
                    <a:pt x="2018563" y="1422400"/>
                  </a:lnTo>
                  <a:close/>
                </a:path>
                <a:path w="2093595" h="2628900">
                  <a:moveTo>
                    <a:pt x="2024214" y="1447800"/>
                  </a:moveTo>
                  <a:lnTo>
                    <a:pt x="2021306" y="1435100"/>
                  </a:lnTo>
                  <a:lnTo>
                    <a:pt x="2018652" y="1435100"/>
                  </a:lnTo>
                  <a:lnTo>
                    <a:pt x="2016658" y="1428838"/>
                  </a:lnTo>
                  <a:lnTo>
                    <a:pt x="2018411" y="1435100"/>
                  </a:lnTo>
                  <a:lnTo>
                    <a:pt x="2022297" y="1447800"/>
                  </a:lnTo>
                  <a:lnTo>
                    <a:pt x="2024214" y="1447800"/>
                  </a:lnTo>
                  <a:close/>
                </a:path>
                <a:path w="2093595" h="2628900">
                  <a:moveTo>
                    <a:pt x="2028190" y="1452575"/>
                  </a:moveTo>
                  <a:lnTo>
                    <a:pt x="2025777" y="1445945"/>
                  </a:lnTo>
                  <a:lnTo>
                    <a:pt x="2025624" y="1445564"/>
                  </a:lnTo>
                  <a:lnTo>
                    <a:pt x="2028190" y="1452575"/>
                  </a:lnTo>
                  <a:close/>
                </a:path>
                <a:path w="2093595" h="2628900">
                  <a:moveTo>
                    <a:pt x="2030666" y="1459776"/>
                  </a:moveTo>
                  <a:lnTo>
                    <a:pt x="2028291" y="1452829"/>
                  </a:lnTo>
                  <a:lnTo>
                    <a:pt x="2028190" y="1452575"/>
                  </a:lnTo>
                  <a:lnTo>
                    <a:pt x="2030666" y="1459776"/>
                  </a:lnTo>
                  <a:close/>
                </a:path>
                <a:path w="2093595" h="2628900">
                  <a:moveTo>
                    <a:pt x="2032876" y="1470088"/>
                  </a:moveTo>
                  <a:lnTo>
                    <a:pt x="2032406" y="1468056"/>
                  </a:lnTo>
                  <a:lnTo>
                    <a:pt x="2030298" y="1460500"/>
                  </a:lnTo>
                  <a:lnTo>
                    <a:pt x="2026386" y="1447800"/>
                  </a:lnTo>
                  <a:lnTo>
                    <a:pt x="2024214" y="1447800"/>
                  </a:lnTo>
                  <a:lnTo>
                    <a:pt x="2027148" y="1460500"/>
                  </a:lnTo>
                  <a:lnTo>
                    <a:pt x="2029942" y="1460500"/>
                  </a:lnTo>
                  <a:lnTo>
                    <a:pt x="2032876" y="1470088"/>
                  </a:lnTo>
                  <a:close/>
                </a:path>
                <a:path w="2093595" h="2628900">
                  <a:moveTo>
                    <a:pt x="2038337" y="2019300"/>
                  </a:moveTo>
                  <a:lnTo>
                    <a:pt x="2036343" y="2032000"/>
                  </a:lnTo>
                  <a:lnTo>
                    <a:pt x="2033892" y="2040978"/>
                  </a:lnTo>
                  <a:lnTo>
                    <a:pt x="2034781" y="2038769"/>
                  </a:lnTo>
                  <a:lnTo>
                    <a:pt x="2037613" y="2029891"/>
                  </a:lnTo>
                  <a:lnTo>
                    <a:pt x="2038337" y="2019300"/>
                  </a:lnTo>
                  <a:close/>
                </a:path>
                <a:path w="2093595" h="2628900">
                  <a:moveTo>
                    <a:pt x="2043798" y="1502333"/>
                  </a:moveTo>
                  <a:lnTo>
                    <a:pt x="2043049" y="1498600"/>
                  </a:lnTo>
                  <a:lnTo>
                    <a:pt x="2040166" y="1490903"/>
                  </a:lnTo>
                  <a:lnTo>
                    <a:pt x="2042553" y="1498600"/>
                  </a:lnTo>
                  <a:lnTo>
                    <a:pt x="2043798" y="1502333"/>
                  </a:lnTo>
                  <a:close/>
                </a:path>
                <a:path w="2093595" h="2628900">
                  <a:moveTo>
                    <a:pt x="2053983" y="1549400"/>
                  </a:moveTo>
                  <a:lnTo>
                    <a:pt x="2052739" y="1540903"/>
                  </a:lnTo>
                  <a:lnTo>
                    <a:pt x="2051545" y="1536700"/>
                  </a:lnTo>
                  <a:lnTo>
                    <a:pt x="2051151" y="1534452"/>
                  </a:lnTo>
                  <a:lnTo>
                    <a:pt x="2050034" y="1531848"/>
                  </a:lnTo>
                  <a:lnTo>
                    <a:pt x="2053526" y="1549400"/>
                  </a:lnTo>
                  <a:lnTo>
                    <a:pt x="2053983" y="1549400"/>
                  </a:lnTo>
                  <a:close/>
                </a:path>
                <a:path w="2093595" h="2628900">
                  <a:moveTo>
                    <a:pt x="2082685" y="1943100"/>
                  </a:moveTo>
                  <a:lnTo>
                    <a:pt x="2082520" y="1943100"/>
                  </a:lnTo>
                  <a:lnTo>
                    <a:pt x="2082038" y="1946033"/>
                  </a:lnTo>
                  <a:lnTo>
                    <a:pt x="2082685" y="1943100"/>
                  </a:lnTo>
                  <a:close/>
                </a:path>
                <a:path w="2093595" h="2628900">
                  <a:moveTo>
                    <a:pt x="2083523" y="1938350"/>
                  </a:moveTo>
                  <a:lnTo>
                    <a:pt x="2082685" y="1943100"/>
                  </a:lnTo>
                  <a:lnTo>
                    <a:pt x="2083104" y="1943100"/>
                  </a:lnTo>
                  <a:lnTo>
                    <a:pt x="2083523" y="1938350"/>
                  </a:lnTo>
                  <a:close/>
                </a:path>
                <a:path w="2093595" h="2628900">
                  <a:moveTo>
                    <a:pt x="2084920" y="1930400"/>
                  </a:moveTo>
                  <a:lnTo>
                    <a:pt x="2084628" y="1930400"/>
                  </a:lnTo>
                  <a:lnTo>
                    <a:pt x="2083752" y="1935695"/>
                  </a:lnTo>
                  <a:lnTo>
                    <a:pt x="2083523" y="1938350"/>
                  </a:lnTo>
                  <a:lnTo>
                    <a:pt x="2084920" y="1930400"/>
                  </a:lnTo>
                  <a:close/>
                </a:path>
                <a:path w="2093595" h="2628900">
                  <a:moveTo>
                    <a:pt x="2093137" y="1816100"/>
                  </a:moveTo>
                  <a:lnTo>
                    <a:pt x="2093048" y="1778000"/>
                  </a:lnTo>
                  <a:lnTo>
                    <a:pt x="2091753" y="1739900"/>
                  </a:lnTo>
                  <a:lnTo>
                    <a:pt x="2089315" y="1714500"/>
                  </a:lnTo>
                  <a:lnTo>
                    <a:pt x="2086343" y="1681607"/>
                  </a:lnTo>
                  <a:lnTo>
                    <a:pt x="2086343" y="1917700"/>
                  </a:lnTo>
                  <a:lnTo>
                    <a:pt x="2086267" y="1918373"/>
                  </a:lnTo>
                  <a:lnTo>
                    <a:pt x="2086317" y="1917700"/>
                  </a:lnTo>
                  <a:lnTo>
                    <a:pt x="2086343" y="1681607"/>
                  </a:lnTo>
                  <a:lnTo>
                    <a:pt x="2085873" y="1676400"/>
                  </a:lnTo>
                  <a:lnTo>
                    <a:pt x="2081657" y="1638300"/>
                  </a:lnTo>
                  <a:lnTo>
                    <a:pt x="2076894" y="1612900"/>
                  </a:lnTo>
                  <a:lnTo>
                    <a:pt x="2070125" y="1587500"/>
                  </a:lnTo>
                  <a:lnTo>
                    <a:pt x="2063521" y="1562100"/>
                  </a:lnTo>
                  <a:lnTo>
                    <a:pt x="2055456" y="1536700"/>
                  </a:lnTo>
                  <a:lnTo>
                    <a:pt x="2051126" y="1524000"/>
                  </a:lnTo>
                  <a:lnTo>
                    <a:pt x="2046782" y="1511300"/>
                  </a:lnTo>
                  <a:lnTo>
                    <a:pt x="2043798" y="1502333"/>
                  </a:lnTo>
                  <a:lnTo>
                    <a:pt x="2045601" y="1511300"/>
                  </a:lnTo>
                  <a:lnTo>
                    <a:pt x="2046071" y="1516189"/>
                  </a:lnTo>
                  <a:lnTo>
                    <a:pt x="2040661" y="1498600"/>
                  </a:lnTo>
                  <a:lnTo>
                    <a:pt x="2037321" y="1485900"/>
                  </a:lnTo>
                  <a:lnTo>
                    <a:pt x="2038311" y="1485900"/>
                  </a:lnTo>
                  <a:lnTo>
                    <a:pt x="2040166" y="1490903"/>
                  </a:lnTo>
                  <a:lnTo>
                    <a:pt x="2038629" y="1485900"/>
                  </a:lnTo>
                  <a:lnTo>
                    <a:pt x="2034349" y="1474571"/>
                  </a:lnTo>
                  <a:lnTo>
                    <a:pt x="2030666" y="1460500"/>
                  </a:lnTo>
                  <a:lnTo>
                    <a:pt x="2032406" y="1468056"/>
                  </a:lnTo>
                  <a:lnTo>
                    <a:pt x="2033841" y="1473200"/>
                  </a:lnTo>
                  <a:lnTo>
                    <a:pt x="2036864" y="1485900"/>
                  </a:lnTo>
                  <a:lnTo>
                    <a:pt x="2033841" y="1473200"/>
                  </a:lnTo>
                  <a:lnTo>
                    <a:pt x="2032876" y="1470088"/>
                  </a:lnTo>
                  <a:lnTo>
                    <a:pt x="2039480" y="1498600"/>
                  </a:lnTo>
                  <a:lnTo>
                    <a:pt x="2046655" y="1524000"/>
                  </a:lnTo>
                  <a:lnTo>
                    <a:pt x="2050034" y="1531848"/>
                  </a:lnTo>
                  <a:lnTo>
                    <a:pt x="2048484" y="1524000"/>
                  </a:lnTo>
                  <a:lnTo>
                    <a:pt x="2049360" y="1524000"/>
                  </a:lnTo>
                  <a:lnTo>
                    <a:pt x="2051151" y="1534452"/>
                  </a:lnTo>
                  <a:lnTo>
                    <a:pt x="2052129" y="1536700"/>
                  </a:lnTo>
                  <a:lnTo>
                    <a:pt x="2052739" y="1540903"/>
                  </a:lnTo>
                  <a:lnTo>
                    <a:pt x="2055177" y="1549400"/>
                  </a:lnTo>
                  <a:lnTo>
                    <a:pt x="2053983" y="1549400"/>
                  </a:lnTo>
                  <a:lnTo>
                    <a:pt x="2055850" y="1562100"/>
                  </a:lnTo>
                  <a:lnTo>
                    <a:pt x="2058822" y="1574800"/>
                  </a:lnTo>
                  <a:lnTo>
                    <a:pt x="2059546" y="1574800"/>
                  </a:lnTo>
                  <a:lnTo>
                    <a:pt x="2063064" y="1600200"/>
                  </a:lnTo>
                  <a:lnTo>
                    <a:pt x="2067191" y="1625600"/>
                  </a:lnTo>
                  <a:lnTo>
                    <a:pt x="2070950" y="1651000"/>
                  </a:lnTo>
                  <a:lnTo>
                    <a:pt x="2073986" y="1676400"/>
                  </a:lnTo>
                  <a:lnTo>
                    <a:pt x="2075992" y="1701800"/>
                  </a:lnTo>
                  <a:lnTo>
                    <a:pt x="2077262" y="1739900"/>
                  </a:lnTo>
                  <a:lnTo>
                    <a:pt x="2077732" y="1765300"/>
                  </a:lnTo>
                  <a:lnTo>
                    <a:pt x="2077516" y="1790700"/>
                  </a:lnTo>
                  <a:lnTo>
                    <a:pt x="2076818" y="1816100"/>
                  </a:lnTo>
                  <a:lnTo>
                    <a:pt x="2075205" y="1841500"/>
                  </a:lnTo>
                  <a:lnTo>
                    <a:pt x="2073008" y="1866900"/>
                  </a:lnTo>
                  <a:lnTo>
                    <a:pt x="2069858" y="1892300"/>
                  </a:lnTo>
                  <a:lnTo>
                    <a:pt x="2065439" y="1917700"/>
                  </a:lnTo>
                  <a:lnTo>
                    <a:pt x="2066569" y="1905000"/>
                  </a:lnTo>
                  <a:lnTo>
                    <a:pt x="2061845" y="1930400"/>
                  </a:lnTo>
                  <a:lnTo>
                    <a:pt x="2054694" y="1968500"/>
                  </a:lnTo>
                  <a:lnTo>
                    <a:pt x="2045068" y="2006600"/>
                  </a:lnTo>
                  <a:lnTo>
                    <a:pt x="2037613" y="2029891"/>
                  </a:lnTo>
                  <a:lnTo>
                    <a:pt x="2037473" y="2032000"/>
                  </a:lnTo>
                  <a:lnTo>
                    <a:pt x="2034781" y="2038769"/>
                  </a:lnTo>
                  <a:lnTo>
                    <a:pt x="2032889" y="2044700"/>
                  </a:lnTo>
                  <a:lnTo>
                    <a:pt x="2033892" y="2040978"/>
                  </a:lnTo>
                  <a:lnTo>
                    <a:pt x="2017229" y="2082800"/>
                  </a:lnTo>
                  <a:lnTo>
                    <a:pt x="2002091" y="2108200"/>
                  </a:lnTo>
                  <a:lnTo>
                    <a:pt x="1986419" y="2133600"/>
                  </a:lnTo>
                  <a:lnTo>
                    <a:pt x="1969630" y="2171700"/>
                  </a:lnTo>
                  <a:lnTo>
                    <a:pt x="1964321" y="2171700"/>
                  </a:lnTo>
                  <a:lnTo>
                    <a:pt x="1958682" y="2184400"/>
                  </a:lnTo>
                  <a:lnTo>
                    <a:pt x="1952866" y="2197100"/>
                  </a:lnTo>
                  <a:lnTo>
                    <a:pt x="1947011" y="2197100"/>
                  </a:lnTo>
                  <a:lnTo>
                    <a:pt x="1941118" y="2209800"/>
                  </a:lnTo>
                  <a:lnTo>
                    <a:pt x="1934298" y="2209800"/>
                  </a:lnTo>
                  <a:lnTo>
                    <a:pt x="1926793" y="2222500"/>
                  </a:lnTo>
                  <a:lnTo>
                    <a:pt x="1918893" y="2235200"/>
                  </a:lnTo>
                  <a:lnTo>
                    <a:pt x="1914550" y="2235200"/>
                  </a:lnTo>
                  <a:lnTo>
                    <a:pt x="1909965" y="2247900"/>
                  </a:lnTo>
                  <a:lnTo>
                    <a:pt x="1900351" y="2247900"/>
                  </a:lnTo>
                  <a:lnTo>
                    <a:pt x="1897062" y="2260600"/>
                  </a:lnTo>
                  <a:lnTo>
                    <a:pt x="1890255" y="2260600"/>
                  </a:lnTo>
                  <a:lnTo>
                    <a:pt x="1878977" y="2273300"/>
                  </a:lnTo>
                  <a:lnTo>
                    <a:pt x="1854606" y="2286000"/>
                  </a:lnTo>
                  <a:lnTo>
                    <a:pt x="1827161" y="2311400"/>
                  </a:lnTo>
                  <a:lnTo>
                    <a:pt x="1796719" y="2336800"/>
                  </a:lnTo>
                  <a:lnTo>
                    <a:pt x="1763344" y="2349500"/>
                  </a:lnTo>
                  <a:lnTo>
                    <a:pt x="1721180" y="2374900"/>
                  </a:lnTo>
                  <a:lnTo>
                    <a:pt x="1676692" y="2387600"/>
                  </a:lnTo>
                  <a:lnTo>
                    <a:pt x="1630210" y="2413000"/>
                  </a:lnTo>
                  <a:lnTo>
                    <a:pt x="1582013" y="2425700"/>
                  </a:lnTo>
                  <a:lnTo>
                    <a:pt x="1532432" y="2451100"/>
                  </a:lnTo>
                  <a:lnTo>
                    <a:pt x="1430324" y="2476500"/>
                  </a:lnTo>
                  <a:lnTo>
                    <a:pt x="1407693" y="2489200"/>
                  </a:lnTo>
                  <a:lnTo>
                    <a:pt x="1384998" y="2489200"/>
                  </a:lnTo>
                  <a:lnTo>
                    <a:pt x="1362278" y="2501900"/>
                  </a:lnTo>
                  <a:lnTo>
                    <a:pt x="1339596" y="2501900"/>
                  </a:lnTo>
                  <a:lnTo>
                    <a:pt x="1316951" y="2514600"/>
                  </a:lnTo>
                  <a:lnTo>
                    <a:pt x="1307147" y="2514600"/>
                  </a:lnTo>
                  <a:lnTo>
                    <a:pt x="1298155" y="2501900"/>
                  </a:lnTo>
                  <a:lnTo>
                    <a:pt x="1292377" y="2501900"/>
                  </a:lnTo>
                  <a:lnTo>
                    <a:pt x="1273022" y="2476500"/>
                  </a:lnTo>
                  <a:lnTo>
                    <a:pt x="1252918" y="2463800"/>
                  </a:lnTo>
                  <a:lnTo>
                    <a:pt x="851065" y="2463800"/>
                  </a:lnTo>
                  <a:lnTo>
                    <a:pt x="843584" y="2463800"/>
                  </a:lnTo>
                  <a:lnTo>
                    <a:pt x="798029" y="2501900"/>
                  </a:lnTo>
                  <a:lnTo>
                    <a:pt x="790308" y="2501900"/>
                  </a:lnTo>
                  <a:lnTo>
                    <a:pt x="774915" y="2527300"/>
                  </a:lnTo>
                  <a:lnTo>
                    <a:pt x="767080" y="2527300"/>
                  </a:lnTo>
                  <a:lnTo>
                    <a:pt x="759117" y="2540000"/>
                  </a:lnTo>
                  <a:lnTo>
                    <a:pt x="727506" y="2540000"/>
                  </a:lnTo>
                  <a:lnTo>
                    <a:pt x="697788" y="2514600"/>
                  </a:lnTo>
                  <a:lnTo>
                    <a:pt x="682688" y="2514600"/>
                  </a:lnTo>
                  <a:lnTo>
                    <a:pt x="667435" y="2501900"/>
                  </a:lnTo>
                  <a:lnTo>
                    <a:pt x="604888" y="2476500"/>
                  </a:lnTo>
                  <a:lnTo>
                    <a:pt x="572808" y="2463800"/>
                  </a:lnTo>
                  <a:lnTo>
                    <a:pt x="540283" y="2438400"/>
                  </a:lnTo>
                  <a:lnTo>
                    <a:pt x="474967" y="2400300"/>
                  </a:lnTo>
                  <a:lnTo>
                    <a:pt x="410121" y="2362200"/>
                  </a:lnTo>
                  <a:lnTo>
                    <a:pt x="367893" y="2336800"/>
                  </a:lnTo>
                  <a:lnTo>
                    <a:pt x="326936" y="2311400"/>
                  </a:lnTo>
                  <a:lnTo>
                    <a:pt x="287629" y="2273300"/>
                  </a:lnTo>
                  <a:lnTo>
                    <a:pt x="273558" y="2260600"/>
                  </a:lnTo>
                  <a:lnTo>
                    <a:pt x="232791" y="2222500"/>
                  </a:lnTo>
                  <a:lnTo>
                    <a:pt x="184238" y="2171700"/>
                  </a:lnTo>
                  <a:lnTo>
                    <a:pt x="167932" y="2152675"/>
                  </a:lnTo>
                  <a:lnTo>
                    <a:pt x="167932" y="2260600"/>
                  </a:lnTo>
                  <a:lnTo>
                    <a:pt x="165785" y="2260600"/>
                  </a:lnTo>
                  <a:lnTo>
                    <a:pt x="156286" y="2247900"/>
                  </a:lnTo>
                  <a:lnTo>
                    <a:pt x="167932" y="2260600"/>
                  </a:lnTo>
                  <a:lnTo>
                    <a:pt x="167932" y="2152675"/>
                  </a:lnTo>
                  <a:lnTo>
                    <a:pt x="162661" y="2146300"/>
                  </a:lnTo>
                  <a:lnTo>
                    <a:pt x="152615" y="2133600"/>
                  </a:lnTo>
                  <a:lnTo>
                    <a:pt x="142951" y="2108200"/>
                  </a:lnTo>
                  <a:lnTo>
                    <a:pt x="133985" y="2095500"/>
                  </a:lnTo>
                  <a:lnTo>
                    <a:pt x="125437" y="2082800"/>
                  </a:lnTo>
                  <a:lnTo>
                    <a:pt x="117411" y="2070100"/>
                  </a:lnTo>
                  <a:lnTo>
                    <a:pt x="110020" y="2057400"/>
                  </a:lnTo>
                  <a:lnTo>
                    <a:pt x="96812" y="2019300"/>
                  </a:lnTo>
                  <a:lnTo>
                    <a:pt x="85966" y="1993900"/>
                  </a:lnTo>
                  <a:lnTo>
                    <a:pt x="70942" y="1930400"/>
                  </a:lnTo>
                  <a:lnTo>
                    <a:pt x="65824" y="1892300"/>
                  </a:lnTo>
                  <a:lnTo>
                    <a:pt x="64604" y="1854200"/>
                  </a:lnTo>
                  <a:lnTo>
                    <a:pt x="65925" y="1828800"/>
                  </a:lnTo>
                  <a:lnTo>
                    <a:pt x="68338" y="1803400"/>
                  </a:lnTo>
                  <a:lnTo>
                    <a:pt x="71780" y="1790700"/>
                  </a:lnTo>
                  <a:lnTo>
                    <a:pt x="76123" y="1765300"/>
                  </a:lnTo>
                  <a:lnTo>
                    <a:pt x="81292" y="1752600"/>
                  </a:lnTo>
                  <a:lnTo>
                    <a:pt x="87249" y="1727200"/>
                  </a:lnTo>
                  <a:lnTo>
                    <a:pt x="94068" y="1701800"/>
                  </a:lnTo>
                  <a:lnTo>
                    <a:pt x="101434" y="1689100"/>
                  </a:lnTo>
                  <a:lnTo>
                    <a:pt x="101714" y="1689100"/>
                  </a:lnTo>
                  <a:lnTo>
                    <a:pt x="102425" y="1685785"/>
                  </a:lnTo>
                  <a:lnTo>
                    <a:pt x="109067" y="1663700"/>
                  </a:lnTo>
                  <a:lnTo>
                    <a:pt x="108864" y="1664131"/>
                  </a:lnTo>
                  <a:lnTo>
                    <a:pt x="109016" y="1663700"/>
                  </a:lnTo>
                  <a:lnTo>
                    <a:pt x="119773" y="1638300"/>
                  </a:lnTo>
                  <a:lnTo>
                    <a:pt x="128536" y="1625600"/>
                  </a:lnTo>
                  <a:lnTo>
                    <a:pt x="135293" y="1612900"/>
                  </a:lnTo>
                  <a:lnTo>
                    <a:pt x="140030" y="1600200"/>
                  </a:lnTo>
                  <a:lnTo>
                    <a:pt x="145402" y="1600200"/>
                  </a:lnTo>
                  <a:lnTo>
                    <a:pt x="146545" y="1587500"/>
                  </a:lnTo>
                  <a:lnTo>
                    <a:pt x="147662" y="1587500"/>
                  </a:lnTo>
                  <a:lnTo>
                    <a:pt x="153174" y="1574800"/>
                  </a:lnTo>
                  <a:lnTo>
                    <a:pt x="158508" y="1574800"/>
                  </a:lnTo>
                  <a:lnTo>
                    <a:pt x="166344" y="1562100"/>
                  </a:lnTo>
                  <a:lnTo>
                    <a:pt x="177495" y="1536700"/>
                  </a:lnTo>
                  <a:lnTo>
                    <a:pt x="192824" y="1524000"/>
                  </a:lnTo>
                  <a:lnTo>
                    <a:pt x="217246" y="1485900"/>
                  </a:lnTo>
                  <a:lnTo>
                    <a:pt x="250355" y="1447800"/>
                  </a:lnTo>
                  <a:lnTo>
                    <a:pt x="291553" y="1409700"/>
                  </a:lnTo>
                  <a:lnTo>
                    <a:pt x="340283" y="1358900"/>
                  </a:lnTo>
                  <a:lnTo>
                    <a:pt x="395173" y="1308100"/>
                  </a:lnTo>
                  <a:lnTo>
                    <a:pt x="424434" y="1282700"/>
                  </a:lnTo>
                  <a:lnTo>
                    <a:pt x="485355" y="1231900"/>
                  </a:lnTo>
                  <a:lnTo>
                    <a:pt x="547585" y="1181100"/>
                  </a:lnTo>
                  <a:lnTo>
                    <a:pt x="578192" y="1143000"/>
                  </a:lnTo>
                  <a:lnTo>
                    <a:pt x="618109" y="1104900"/>
                  </a:lnTo>
                  <a:lnTo>
                    <a:pt x="656272" y="1066800"/>
                  </a:lnTo>
                  <a:lnTo>
                    <a:pt x="692531" y="1028700"/>
                  </a:lnTo>
                  <a:lnTo>
                    <a:pt x="726706" y="977900"/>
                  </a:lnTo>
                  <a:lnTo>
                    <a:pt x="758672" y="939800"/>
                  </a:lnTo>
                  <a:lnTo>
                    <a:pt x="788250" y="901700"/>
                  </a:lnTo>
                  <a:lnTo>
                    <a:pt x="808304" y="876300"/>
                  </a:lnTo>
                  <a:lnTo>
                    <a:pt x="827354" y="850900"/>
                  </a:lnTo>
                  <a:lnTo>
                    <a:pt x="844943" y="825500"/>
                  </a:lnTo>
                  <a:lnTo>
                    <a:pt x="874915" y="774700"/>
                  </a:lnTo>
                  <a:lnTo>
                    <a:pt x="887679" y="762000"/>
                  </a:lnTo>
                  <a:lnTo>
                    <a:pt x="898690" y="749300"/>
                  </a:lnTo>
                  <a:lnTo>
                    <a:pt x="907757" y="723900"/>
                  </a:lnTo>
                  <a:lnTo>
                    <a:pt x="916432" y="711200"/>
                  </a:lnTo>
                  <a:lnTo>
                    <a:pt x="925449" y="698500"/>
                  </a:lnTo>
                  <a:lnTo>
                    <a:pt x="943838" y="673100"/>
                  </a:lnTo>
                  <a:lnTo>
                    <a:pt x="956106" y="647700"/>
                  </a:lnTo>
                  <a:lnTo>
                    <a:pt x="907440" y="647700"/>
                  </a:lnTo>
                  <a:lnTo>
                    <a:pt x="902081" y="647700"/>
                  </a:lnTo>
                  <a:lnTo>
                    <a:pt x="880554" y="685800"/>
                  </a:lnTo>
                  <a:lnTo>
                    <a:pt x="878840" y="685800"/>
                  </a:lnTo>
                  <a:lnTo>
                    <a:pt x="867079" y="711200"/>
                  </a:lnTo>
                  <a:lnTo>
                    <a:pt x="842975" y="736600"/>
                  </a:lnTo>
                  <a:lnTo>
                    <a:pt x="812761" y="787400"/>
                  </a:lnTo>
                  <a:lnTo>
                    <a:pt x="776795" y="838200"/>
                  </a:lnTo>
                  <a:lnTo>
                    <a:pt x="735850" y="889000"/>
                  </a:lnTo>
                  <a:lnTo>
                    <a:pt x="713498" y="914400"/>
                  </a:lnTo>
                  <a:lnTo>
                    <a:pt x="690422" y="952500"/>
                  </a:lnTo>
                  <a:lnTo>
                    <a:pt x="634238" y="1016000"/>
                  </a:lnTo>
                  <a:lnTo>
                    <a:pt x="627672" y="1016000"/>
                  </a:lnTo>
                  <a:lnTo>
                    <a:pt x="573976" y="1079500"/>
                  </a:lnTo>
                  <a:lnTo>
                    <a:pt x="504037" y="1143000"/>
                  </a:lnTo>
                  <a:lnTo>
                    <a:pt x="475348" y="1168400"/>
                  </a:lnTo>
                  <a:lnTo>
                    <a:pt x="366077" y="1257300"/>
                  </a:lnTo>
                  <a:lnTo>
                    <a:pt x="317995" y="1308100"/>
                  </a:lnTo>
                  <a:lnTo>
                    <a:pt x="276529" y="1346200"/>
                  </a:lnTo>
                  <a:lnTo>
                    <a:pt x="266001" y="1354112"/>
                  </a:lnTo>
                  <a:lnTo>
                    <a:pt x="262305" y="1358900"/>
                  </a:lnTo>
                  <a:lnTo>
                    <a:pt x="253492" y="1366253"/>
                  </a:lnTo>
                  <a:lnTo>
                    <a:pt x="257594" y="1360424"/>
                  </a:lnTo>
                  <a:lnTo>
                    <a:pt x="242735" y="1371600"/>
                  </a:lnTo>
                  <a:lnTo>
                    <a:pt x="217690" y="1397000"/>
                  </a:lnTo>
                  <a:lnTo>
                    <a:pt x="239369" y="1379816"/>
                  </a:lnTo>
                  <a:lnTo>
                    <a:pt x="235153" y="1384300"/>
                  </a:lnTo>
                  <a:lnTo>
                    <a:pt x="225425" y="1397000"/>
                  </a:lnTo>
                  <a:lnTo>
                    <a:pt x="218757" y="1397000"/>
                  </a:lnTo>
                  <a:lnTo>
                    <a:pt x="209397" y="1409700"/>
                  </a:lnTo>
                  <a:lnTo>
                    <a:pt x="198158" y="1422400"/>
                  </a:lnTo>
                  <a:lnTo>
                    <a:pt x="185864" y="1435100"/>
                  </a:lnTo>
                  <a:lnTo>
                    <a:pt x="173253" y="1447800"/>
                  </a:lnTo>
                  <a:lnTo>
                    <a:pt x="149987" y="1473276"/>
                  </a:lnTo>
                  <a:lnTo>
                    <a:pt x="140754" y="1485900"/>
                  </a:lnTo>
                  <a:lnTo>
                    <a:pt x="134734" y="1498600"/>
                  </a:lnTo>
                  <a:lnTo>
                    <a:pt x="121526" y="1511300"/>
                  </a:lnTo>
                  <a:lnTo>
                    <a:pt x="104152" y="1536700"/>
                  </a:lnTo>
                  <a:lnTo>
                    <a:pt x="91224" y="1562100"/>
                  </a:lnTo>
                  <a:lnTo>
                    <a:pt x="81889" y="1574800"/>
                  </a:lnTo>
                  <a:lnTo>
                    <a:pt x="75260" y="1587500"/>
                  </a:lnTo>
                  <a:lnTo>
                    <a:pt x="67741" y="1600200"/>
                  </a:lnTo>
                  <a:lnTo>
                    <a:pt x="66090" y="1612900"/>
                  </a:lnTo>
                  <a:lnTo>
                    <a:pt x="62306" y="1612900"/>
                  </a:lnTo>
                  <a:lnTo>
                    <a:pt x="60375" y="1625600"/>
                  </a:lnTo>
                  <a:lnTo>
                    <a:pt x="54864" y="1638300"/>
                  </a:lnTo>
                  <a:lnTo>
                    <a:pt x="49961" y="1638300"/>
                  </a:lnTo>
                  <a:lnTo>
                    <a:pt x="43345" y="1663700"/>
                  </a:lnTo>
                  <a:lnTo>
                    <a:pt x="35166" y="1676400"/>
                  </a:lnTo>
                  <a:lnTo>
                    <a:pt x="25615" y="1701800"/>
                  </a:lnTo>
                  <a:lnTo>
                    <a:pt x="15824" y="1739900"/>
                  </a:lnTo>
                  <a:lnTo>
                    <a:pt x="9080" y="1765300"/>
                  </a:lnTo>
                  <a:lnTo>
                    <a:pt x="4711" y="1790700"/>
                  </a:lnTo>
                  <a:lnTo>
                    <a:pt x="2070" y="1816100"/>
                  </a:lnTo>
                  <a:lnTo>
                    <a:pt x="622" y="1841500"/>
                  </a:lnTo>
                  <a:lnTo>
                    <a:pt x="0" y="1866900"/>
                  </a:lnTo>
                  <a:lnTo>
                    <a:pt x="139" y="1879600"/>
                  </a:lnTo>
                  <a:lnTo>
                    <a:pt x="1016" y="1905000"/>
                  </a:lnTo>
                  <a:lnTo>
                    <a:pt x="698" y="1892300"/>
                  </a:lnTo>
                  <a:lnTo>
                    <a:pt x="1193" y="1892300"/>
                  </a:lnTo>
                  <a:lnTo>
                    <a:pt x="2413" y="1905000"/>
                  </a:lnTo>
                  <a:lnTo>
                    <a:pt x="2222" y="1905000"/>
                  </a:lnTo>
                  <a:lnTo>
                    <a:pt x="2755" y="1917700"/>
                  </a:lnTo>
                  <a:lnTo>
                    <a:pt x="3987" y="1917700"/>
                  </a:lnTo>
                  <a:lnTo>
                    <a:pt x="5880" y="1930400"/>
                  </a:lnTo>
                  <a:lnTo>
                    <a:pt x="8178" y="1955800"/>
                  </a:lnTo>
                  <a:lnTo>
                    <a:pt x="10502" y="1968500"/>
                  </a:lnTo>
                  <a:lnTo>
                    <a:pt x="12446" y="1968500"/>
                  </a:lnTo>
                  <a:lnTo>
                    <a:pt x="13601" y="1981200"/>
                  </a:lnTo>
                  <a:lnTo>
                    <a:pt x="16421" y="1993900"/>
                  </a:lnTo>
                  <a:lnTo>
                    <a:pt x="20421" y="2006600"/>
                  </a:lnTo>
                  <a:lnTo>
                    <a:pt x="25222" y="2019300"/>
                  </a:lnTo>
                  <a:lnTo>
                    <a:pt x="30492" y="2032000"/>
                  </a:lnTo>
                  <a:lnTo>
                    <a:pt x="35255" y="2044700"/>
                  </a:lnTo>
                  <a:lnTo>
                    <a:pt x="38912" y="2057400"/>
                  </a:lnTo>
                  <a:lnTo>
                    <a:pt x="41579" y="2057400"/>
                  </a:lnTo>
                  <a:lnTo>
                    <a:pt x="45478" y="2070100"/>
                  </a:lnTo>
                  <a:lnTo>
                    <a:pt x="50126" y="2082800"/>
                  </a:lnTo>
                  <a:lnTo>
                    <a:pt x="54851" y="2095500"/>
                  </a:lnTo>
                  <a:lnTo>
                    <a:pt x="57632" y="2095500"/>
                  </a:lnTo>
                  <a:lnTo>
                    <a:pt x="59956" y="2108200"/>
                  </a:lnTo>
                  <a:lnTo>
                    <a:pt x="61633" y="2108200"/>
                  </a:lnTo>
                  <a:lnTo>
                    <a:pt x="65684" y="2120900"/>
                  </a:lnTo>
                  <a:lnTo>
                    <a:pt x="69570" y="2120900"/>
                  </a:lnTo>
                  <a:lnTo>
                    <a:pt x="73342" y="2132800"/>
                  </a:lnTo>
                  <a:lnTo>
                    <a:pt x="69913" y="2120900"/>
                  </a:lnTo>
                  <a:lnTo>
                    <a:pt x="77444" y="2134120"/>
                  </a:lnTo>
                  <a:lnTo>
                    <a:pt x="77292" y="2133600"/>
                  </a:lnTo>
                  <a:lnTo>
                    <a:pt x="77495" y="2133600"/>
                  </a:lnTo>
                  <a:lnTo>
                    <a:pt x="77876" y="2134870"/>
                  </a:lnTo>
                  <a:lnTo>
                    <a:pt x="84404" y="2146300"/>
                  </a:lnTo>
                  <a:lnTo>
                    <a:pt x="98221" y="2171700"/>
                  </a:lnTo>
                  <a:lnTo>
                    <a:pt x="111455" y="2197100"/>
                  </a:lnTo>
                  <a:lnTo>
                    <a:pt x="124167" y="2209800"/>
                  </a:lnTo>
                  <a:lnTo>
                    <a:pt x="149009" y="2235200"/>
                  </a:lnTo>
                  <a:lnTo>
                    <a:pt x="161899" y="2260600"/>
                  </a:lnTo>
                  <a:lnTo>
                    <a:pt x="175577" y="2273300"/>
                  </a:lnTo>
                  <a:lnTo>
                    <a:pt x="172593" y="2265680"/>
                  </a:lnTo>
                  <a:lnTo>
                    <a:pt x="179603" y="2273300"/>
                  </a:lnTo>
                  <a:lnTo>
                    <a:pt x="200710" y="2298700"/>
                  </a:lnTo>
                  <a:lnTo>
                    <a:pt x="205155" y="2301938"/>
                  </a:lnTo>
                  <a:lnTo>
                    <a:pt x="202831" y="2298700"/>
                  </a:lnTo>
                  <a:lnTo>
                    <a:pt x="193878" y="2286000"/>
                  </a:lnTo>
                  <a:lnTo>
                    <a:pt x="209270" y="2304935"/>
                  </a:lnTo>
                  <a:lnTo>
                    <a:pt x="218147" y="2311400"/>
                  </a:lnTo>
                  <a:lnTo>
                    <a:pt x="214528" y="2311400"/>
                  </a:lnTo>
                  <a:lnTo>
                    <a:pt x="224396" y="2317851"/>
                  </a:lnTo>
                  <a:lnTo>
                    <a:pt x="230454" y="2324100"/>
                  </a:lnTo>
                  <a:lnTo>
                    <a:pt x="227241" y="2319718"/>
                  </a:lnTo>
                  <a:lnTo>
                    <a:pt x="233946" y="2324100"/>
                  </a:lnTo>
                  <a:lnTo>
                    <a:pt x="252463" y="2349500"/>
                  </a:lnTo>
                  <a:lnTo>
                    <a:pt x="288137" y="2374900"/>
                  </a:lnTo>
                  <a:lnTo>
                    <a:pt x="306146" y="2387600"/>
                  </a:lnTo>
                  <a:lnTo>
                    <a:pt x="324866" y="2400300"/>
                  </a:lnTo>
                  <a:lnTo>
                    <a:pt x="335216" y="2406916"/>
                  </a:lnTo>
                  <a:lnTo>
                    <a:pt x="333768" y="2404097"/>
                  </a:lnTo>
                  <a:lnTo>
                    <a:pt x="353148" y="2413000"/>
                  </a:lnTo>
                  <a:lnTo>
                    <a:pt x="394347" y="2438400"/>
                  </a:lnTo>
                  <a:lnTo>
                    <a:pt x="446138" y="2476500"/>
                  </a:lnTo>
                  <a:lnTo>
                    <a:pt x="505574" y="2501900"/>
                  </a:lnTo>
                  <a:lnTo>
                    <a:pt x="537006" y="2527300"/>
                  </a:lnTo>
                  <a:lnTo>
                    <a:pt x="601865" y="2552700"/>
                  </a:lnTo>
                  <a:lnTo>
                    <a:pt x="634657" y="2578100"/>
                  </a:lnTo>
                  <a:lnTo>
                    <a:pt x="650989" y="2578100"/>
                  </a:lnTo>
                  <a:lnTo>
                    <a:pt x="667219" y="2590800"/>
                  </a:lnTo>
                  <a:lnTo>
                    <a:pt x="683272" y="2590800"/>
                  </a:lnTo>
                  <a:lnTo>
                    <a:pt x="699109" y="2603500"/>
                  </a:lnTo>
                  <a:lnTo>
                    <a:pt x="714667" y="2603500"/>
                  </a:lnTo>
                  <a:lnTo>
                    <a:pt x="734847" y="2616200"/>
                  </a:lnTo>
                  <a:lnTo>
                    <a:pt x="747318" y="2616200"/>
                  </a:lnTo>
                  <a:lnTo>
                    <a:pt x="759599" y="2628900"/>
                  </a:lnTo>
                  <a:lnTo>
                    <a:pt x="783132" y="2628900"/>
                  </a:lnTo>
                  <a:lnTo>
                    <a:pt x="802640" y="2603500"/>
                  </a:lnTo>
                  <a:lnTo>
                    <a:pt x="805332" y="2603500"/>
                  </a:lnTo>
                  <a:lnTo>
                    <a:pt x="812304" y="2590800"/>
                  </a:lnTo>
                  <a:lnTo>
                    <a:pt x="815606" y="2590800"/>
                  </a:lnTo>
                  <a:lnTo>
                    <a:pt x="819912" y="2578100"/>
                  </a:lnTo>
                  <a:lnTo>
                    <a:pt x="828573" y="2578100"/>
                  </a:lnTo>
                  <a:lnTo>
                    <a:pt x="832764" y="2565400"/>
                  </a:lnTo>
                  <a:lnTo>
                    <a:pt x="833818" y="2565400"/>
                  </a:lnTo>
                  <a:lnTo>
                    <a:pt x="840613" y="2565400"/>
                  </a:lnTo>
                  <a:lnTo>
                    <a:pt x="847699" y="2552700"/>
                  </a:lnTo>
                  <a:lnTo>
                    <a:pt x="844321" y="2552700"/>
                  </a:lnTo>
                  <a:lnTo>
                    <a:pt x="855218" y="2540000"/>
                  </a:lnTo>
                  <a:lnTo>
                    <a:pt x="866533" y="2527300"/>
                  </a:lnTo>
                  <a:lnTo>
                    <a:pt x="872756" y="2527300"/>
                  </a:lnTo>
                  <a:lnTo>
                    <a:pt x="867029" y="2538323"/>
                  </a:lnTo>
                  <a:lnTo>
                    <a:pt x="878166" y="2527300"/>
                  </a:lnTo>
                  <a:lnTo>
                    <a:pt x="893711" y="2514600"/>
                  </a:lnTo>
                  <a:lnTo>
                    <a:pt x="911999" y="2501900"/>
                  </a:lnTo>
                  <a:lnTo>
                    <a:pt x="933043" y="2501900"/>
                  </a:lnTo>
                  <a:lnTo>
                    <a:pt x="944587" y="2489200"/>
                  </a:lnTo>
                  <a:lnTo>
                    <a:pt x="963168" y="2489200"/>
                  </a:lnTo>
                  <a:lnTo>
                    <a:pt x="969708" y="2476500"/>
                  </a:lnTo>
                  <a:lnTo>
                    <a:pt x="1105281" y="2476500"/>
                  </a:lnTo>
                  <a:lnTo>
                    <a:pt x="1138847" y="2489200"/>
                  </a:lnTo>
                  <a:lnTo>
                    <a:pt x="1155153" y="2489200"/>
                  </a:lnTo>
                  <a:lnTo>
                    <a:pt x="1171308" y="2501900"/>
                  </a:lnTo>
                  <a:lnTo>
                    <a:pt x="1187234" y="2514600"/>
                  </a:lnTo>
                  <a:lnTo>
                    <a:pt x="1202867" y="2514600"/>
                  </a:lnTo>
                  <a:lnTo>
                    <a:pt x="1210551" y="2527300"/>
                  </a:lnTo>
                  <a:lnTo>
                    <a:pt x="1218133" y="2527300"/>
                  </a:lnTo>
                  <a:lnTo>
                    <a:pt x="1225613" y="2540000"/>
                  </a:lnTo>
                  <a:lnTo>
                    <a:pt x="1237856" y="2540000"/>
                  </a:lnTo>
                  <a:lnTo>
                    <a:pt x="1242682" y="2552700"/>
                  </a:lnTo>
                  <a:lnTo>
                    <a:pt x="1254404" y="2552700"/>
                  </a:lnTo>
                  <a:lnTo>
                    <a:pt x="1257960" y="2565400"/>
                  </a:lnTo>
                  <a:lnTo>
                    <a:pt x="1267828" y="2565400"/>
                  </a:lnTo>
                  <a:lnTo>
                    <a:pt x="1271778" y="2578100"/>
                  </a:lnTo>
                  <a:lnTo>
                    <a:pt x="1281836" y="2578100"/>
                  </a:lnTo>
                  <a:lnTo>
                    <a:pt x="1282865" y="2590800"/>
                  </a:lnTo>
                  <a:lnTo>
                    <a:pt x="1297292" y="2590800"/>
                  </a:lnTo>
                  <a:lnTo>
                    <a:pt x="1305598" y="2578100"/>
                  </a:lnTo>
                  <a:lnTo>
                    <a:pt x="1333119" y="2578100"/>
                  </a:lnTo>
                  <a:lnTo>
                    <a:pt x="1362405" y="2565400"/>
                  </a:lnTo>
                  <a:lnTo>
                    <a:pt x="1381709" y="2565400"/>
                  </a:lnTo>
                  <a:lnTo>
                    <a:pt x="1400822" y="2552700"/>
                  </a:lnTo>
                  <a:lnTo>
                    <a:pt x="1419694" y="2552700"/>
                  </a:lnTo>
                  <a:lnTo>
                    <a:pt x="1438325" y="2540000"/>
                  </a:lnTo>
                  <a:lnTo>
                    <a:pt x="1474711" y="2540000"/>
                  </a:lnTo>
                  <a:lnTo>
                    <a:pt x="1543342" y="2514600"/>
                  </a:lnTo>
                  <a:lnTo>
                    <a:pt x="1633042" y="2476500"/>
                  </a:lnTo>
                  <a:lnTo>
                    <a:pt x="1682000" y="2451100"/>
                  </a:lnTo>
                  <a:lnTo>
                    <a:pt x="1720862" y="2425700"/>
                  </a:lnTo>
                  <a:lnTo>
                    <a:pt x="1748396" y="2413000"/>
                  </a:lnTo>
                  <a:lnTo>
                    <a:pt x="1769338" y="2400300"/>
                  </a:lnTo>
                  <a:lnTo>
                    <a:pt x="1770354" y="2400300"/>
                  </a:lnTo>
                  <a:lnTo>
                    <a:pt x="1767027" y="2405761"/>
                  </a:lnTo>
                  <a:lnTo>
                    <a:pt x="1774329" y="2400300"/>
                  </a:lnTo>
                  <a:lnTo>
                    <a:pt x="1785048" y="2400300"/>
                  </a:lnTo>
                  <a:lnTo>
                    <a:pt x="1791487" y="2387600"/>
                  </a:lnTo>
                  <a:lnTo>
                    <a:pt x="1804631" y="2387600"/>
                  </a:lnTo>
                  <a:lnTo>
                    <a:pt x="1813433" y="2374900"/>
                  </a:lnTo>
                  <a:lnTo>
                    <a:pt x="1826094" y="2374900"/>
                  </a:lnTo>
                  <a:lnTo>
                    <a:pt x="1830920" y="2366213"/>
                  </a:lnTo>
                  <a:lnTo>
                    <a:pt x="1832444" y="2362200"/>
                  </a:lnTo>
                  <a:lnTo>
                    <a:pt x="1831746" y="2362200"/>
                  </a:lnTo>
                  <a:lnTo>
                    <a:pt x="1846148" y="2349500"/>
                  </a:lnTo>
                  <a:lnTo>
                    <a:pt x="1852650" y="2349500"/>
                  </a:lnTo>
                  <a:lnTo>
                    <a:pt x="1845881" y="2361412"/>
                  </a:lnTo>
                  <a:lnTo>
                    <a:pt x="1858124" y="2349500"/>
                  </a:lnTo>
                  <a:lnTo>
                    <a:pt x="1860473" y="2349500"/>
                  </a:lnTo>
                  <a:lnTo>
                    <a:pt x="1887702" y="2324100"/>
                  </a:lnTo>
                  <a:lnTo>
                    <a:pt x="1890750" y="2324100"/>
                  </a:lnTo>
                  <a:lnTo>
                    <a:pt x="1896110" y="2311400"/>
                  </a:lnTo>
                  <a:lnTo>
                    <a:pt x="1902485" y="2311400"/>
                  </a:lnTo>
                  <a:lnTo>
                    <a:pt x="1919986" y="2286000"/>
                  </a:lnTo>
                  <a:lnTo>
                    <a:pt x="1930984" y="2273300"/>
                  </a:lnTo>
                  <a:lnTo>
                    <a:pt x="1944319" y="2260600"/>
                  </a:lnTo>
                  <a:lnTo>
                    <a:pt x="1959152" y="2247900"/>
                  </a:lnTo>
                  <a:lnTo>
                    <a:pt x="1972386" y="2222500"/>
                  </a:lnTo>
                  <a:lnTo>
                    <a:pt x="1984857" y="2209800"/>
                  </a:lnTo>
                  <a:lnTo>
                    <a:pt x="1996694" y="2184400"/>
                  </a:lnTo>
                  <a:lnTo>
                    <a:pt x="2008047" y="2171700"/>
                  </a:lnTo>
                  <a:lnTo>
                    <a:pt x="2013229" y="2159000"/>
                  </a:lnTo>
                  <a:lnTo>
                    <a:pt x="2018372" y="2146300"/>
                  </a:lnTo>
                  <a:lnTo>
                    <a:pt x="2023402" y="2133600"/>
                  </a:lnTo>
                  <a:lnTo>
                    <a:pt x="2028228" y="2120900"/>
                  </a:lnTo>
                  <a:lnTo>
                    <a:pt x="2032698" y="2120900"/>
                  </a:lnTo>
                  <a:lnTo>
                    <a:pt x="2037207" y="2108200"/>
                  </a:lnTo>
                  <a:lnTo>
                    <a:pt x="2041525" y="2095500"/>
                  </a:lnTo>
                  <a:lnTo>
                    <a:pt x="2045423" y="2082800"/>
                  </a:lnTo>
                  <a:lnTo>
                    <a:pt x="2059838" y="2044700"/>
                  </a:lnTo>
                  <a:lnTo>
                    <a:pt x="2071484" y="1993900"/>
                  </a:lnTo>
                  <a:lnTo>
                    <a:pt x="2080425" y="1955800"/>
                  </a:lnTo>
                  <a:lnTo>
                    <a:pt x="2081009" y="1955800"/>
                  </a:lnTo>
                  <a:lnTo>
                    <a:pt x="2081593" y="1948738"/>
                  </a:lnTo>
                  <a:lnTo>
                    <a:pt x="2082038" y="1946033"/>
                  </a:lnTo>
                  <a:lnTo>
                    <a:pt x="2081682" y="1947672"/>
                  </a:lnTo>
                  <a:lnTo>
                    <a:pt x="2082063" y="1943100"/>
                  </a:lnTo>
                  <a:lnTo>
                    <a:pt x="2082520" y="1943100"/>
                  </a:lnTo>
                  <a:lnTo>
                    <a:pt x="2083752" y="1935695"/>
                  </a:lnTo>
                  <a:lnTo>
                    <a:pt x="2084222" y="1930400"/>
                  </a:lnTo>
                  <a:lnTo>
                    <a:pt x="2084628" y="1930400"/>
                  </a:lnTo>
                  <a:lnTo>
                    <a:pt x="2085530" y="1924989"/>
                  </a:lnTo>
                  <a:lnTo>
                    <a:pt x="2084920" y="1930400"/>
                  </a:lnTo>
                  <a:lnTo>
                    <a:pt x="2085352" y="1930400"/>
                  </a:lnTo>
                  <a:lnTo>
                    <a:pt x="2085975" y="1922297"/>
                  </a:lnTo>
                  <a:lnTo>
                    <a:pt x="2086737" y="1917700"/>
                  </a:lnTo>
                  <a:lnTo>
                    <a:pt x="2086991" y="1917700"/>
                  </a:lnTo>
                  <a:lnTo>
                    <a:pt x="2087130" y="1917700"/>
                  </a:lnTo>
                  <a:lnTo>
                    <a:pt x="2087803" y="1905000"/>
                  </a:lnTo>
                  <a:lnTo>
                    <a:pt x="2087270" y="1913305"/>
                  </a:lnTo>
                  <a:lnTo>
                    <a:pt x="2087689" y="1905000"/>
                  </a:lnTo>
                  <a:lnTo>
                    <a:pt x="2089670" y="1892300"/>
                  </a:lnTo>
                  <a:lnTo>
                    <a:pt x="2090267" y="1879600"/>
                  </a:lnTo>
                  <a:lnTo>
                    <a:pt x="2090089" y="1879600"/>
                  </a:lnTo>
                  <a:lnTo>
                    <a:pt x="2092109" y="1854200"/>
                  </a:lnTo>
                  <a:lnTo>
                    <a:pt x="2093137" y="18161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3" name="object 27">
              <a:extLst>
                <a:ext uri="{FF2B5EF4-FFF2-40B4-BE49-F238E27FC236}">
                  <a16:creationId xmlns:a16="http://schemas.microsoft.com/office/drawing/2014/main" id="{B4ADC4CC-38D7-D140-A104-D28B395AD5B9}"/>
                </a:ext>
              </a:extLst>
            </p:cNvPr>
            <p:cNvSpPr/>
            <p:nvPr/>
          </p:nvSpPr>
          <p:spPr>
            <a:xfrm>
              <a:off x="4771304" y="6643265"/>
              <a:ext cx="128905" cy="916940"/>
            </a:xfrm>
            <a:custGeom>
              <a:avLst/>
              <a:gdLst/>
              <a:ahLst/>
              <a:cxnLst/>
              <a:rect l="l" t="t" r="r" b="b"/>
              <a:pathLst>
                <a:path w="128904" h="916940">
                  <a:moveTo>
                    <a:pt x="27514" y="0"/>
                  </a:moveTo>
                  <a:lnTo>
                    <a:pt x="0" y="466"/>
                  </a:lnTo>
                  <a:lnTo>
                    <a:pt x="3599" y="916740"/>
                  </a:lnTo>
                  <a:lnTo>
                    <a:pt x="128771" y="916740"/>
                  </a:lnTo>
                  <a:lnTo>
                    <a:pt x="124525" y="4076"/>
                  </a:lnTo>
                  <a:lnTo>
                    <a:pt x="97008" y="4076"/>
                  </a:lnTo>
                  <a:lnTo>
                    <a:pt x="27514" y="0"/>
                  </a:lnTo>
                  <a:close/>
                </a:path>
                <a:path w="128904" h="916940">
                  <a:moveTo>
                    <a:pt x="124523" y="3616"/>
                  </a:moveTo>
                  <a:lnTo>
                    <a:pt x="97008" y="4076"/>
                  </a:lnTo>
                  <a:lnTo>
                    <a:pt x="124525" y="4076"/>
                  </a:lnTo>
                  <a:lnTo>
                    <a:pt x="124523"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4" name="object 28">
              <a:extLst>
                <a:ext uri="{FF2B5EF4-FFF2-40B4-BE49-F238E27FC236}">
                  <a16:creationId xmlns:a16="http://schemas.microsoft.com/office/drawing/2014/main" id="{22637289-92B4-144E-BDC0-37DE4528CBDF}"/>
                </a:ext>
              </a:extLst>
            </p:cNvPr>
            <p:cNvSpPr/>
            <p:nvPr/>
          </p:nvSpPr>
          <p:spPr>
            <a:xfrm>
              <a:off x="4750752" y="6639699"/>
              <a:ext cx="170180" cy="920750"/>
            </a:xfrm>
            <a:custGeom>
              <a:avLst/>
              <a:gdLst/>
              <a:ahLst/>
              <a:cxnLst/>
              <a:rect l="l" t="t" r="r" b="b"/>
              <a:pathLst>
                <a:path w="170179" h="920750">
                  <a:moveTo>
                    <a:pt x="24955" y="3848"/>
                  </a:moveTo>
                  <a:lnTo>
                    <a:pt x="23863" y="3860"/>
                  </a:lnTo>
                  <a:lnTo>
                    <a:pt x="20574" y="4038"/>
                  </a:lnTo>
                  <a:lnTo>
                    <a:pt x="24955" y="3848"/>
                  </a:lnTo>
                  <a:close/>
                </a:path>
                <a:path w="170179" h="920750">
                  <a:moveTo>
                    <a:pt x="29248" y="3797"/>
                  </a:moveTo>
                  <a:lnTo>
                    <a:pt x="27279" y="3759"/>
                  </a:lnTo>
                  <a:lnTo>
                    <a:pt x="24955" y="3848"/>
                  </a:lnTo>
                  <a:lnTo>
                    <a:pt x="29248" y="3797"/>
                  </a:lnTo>
                  <a:close/>
                </a:path>
                <a:path w="170179" h="920750">
                  <a:moveTo>
                    <a:pt x="42875" y="920305"/>
                  </a:moveTo>
                  <a:lnTo>
                    <a:pt x="41948" y="895096"/>
                  </a:lnTo>
                  <a:lnTo>
                    <a:pt x="41236" y="869327"/>
                  </a:lnTo>
                  <a:lnTo>
                    <a:pt x="41605" y="870318"/>
                  </a:lnTo>
                  <a:lnTo>
                    <a:pt x="41579" y="869327"/>
                  </a:lnTo>
                  <a:lnTo>
                    <a:pt x="36144" y="675894"/>
                  </a:lnTo>
                  <a:lnTo>
                    <a:pt x="36944" y="678459"/>
                  </a:lnTo>
                  <a:lnTo>
                    <a:pt x="36868" y="675894"/>
                  </a:lnTo>
                  <a:lnTo>
                    <a:pt x="35585" y="630364"/>
                  </a:lnTo>
                  <a:lnTo>
                    <a:pt x="34340" y="574700"/>
                  </a:lnTo>
                  <a:lnTo>
                    <a:pt x="33274" y="521919"/>
                  </a:lnTo>
                  <a:lnTo>
                    <a:pt x="32435" y="482447"/>
                  </a:lnTo>
                  <a:lnTo>
                    <a:pt x="31699" y="441299"/>
                  </a:lnTo>
                  <a:lnTo>
                    <a:pt x="30810" y="395389"/>
                  </a:lnTo>
                  <a:lnTo>
                    <a:pt x="29781" y="345871"/>
                  </a:lnTo>
                  <a:lnTo>
                    <a:pt x="28613" y="293916"/>
                  </a:lnTo>
                  <a:lnTo>
                    <a:pt x="27012" y="229095"/>
                  </a:lnTo>
                  <a:lnTo>
                    <a:pt x="25857" y="185839"/>
                  </a:lnTo>
                  <a:lnTo>
                    <a:pt x="24333" y="133197"/>
                  </a:lnTo>
                  <a:lnTo>
                    <a:pt x="22415" y="57861"/>
                  </a:lnTo>
                  <a:lnTo>
                    <a:pt x="22009" y="46545"/>
                  </a:lnTo>
                  <a:lnTo>
                    <a:pt x="21145" y="28359"/>
                  </a:lnTo>
                  <a:lnTo>
                    <a:pt x="20701" y="17868"/>
                  </a:lnTo>
                  <a:lnTo>
                    <a:pt x="20662" y="16040"/>
                  </a:lnTo>
                  <a:lnTo>
                    <a:pt x="20574" y="4038"/>
                  </a:lnTo>
                  <a:lnTo>
                    <a:pt x="20548" y="0"/>
                  </a:lnTo>
                  <a:lnTo>
                    <a:pt x="20510" y="3759"/>
                  </a:lnTo>
                  <a:lnTo>
                    <a:pt x="20396" y="11722"/>
                  </a:lnTo>
                  <a:lnTo>
                    <a:pt x="19951" y="33261"/>
                  </a:lnTo>
                  <a:lnTo>
                    <a:pt x="18618" y="80111"/>
                  </a:lnTo>
                  <a:lnTo>
                    <a:pt x="18580" y="77584"/>
                  </a:lnTo>
                  <a:lnTo>
                    <a:pt x="18516" y="80111"/>
                  </a:lnTo>
                  <a:lnTo>
                    <a:pt x="17221" y="133197"/>
                  </a:lnTo>
                  <a:lnTo>
                    <a:pt x="16649" y="159334"/>
                  </a:lnTo>
                  <a:lnTo>
                    <a:pt x="16522" y="161163"/>
                  </a:lnTo>
                  <a:lnTo>
                    <a:pt x="17056" y="138976"/>
                  </a:lnTo>
                  <a:lnTo>
                    <a:pt x="17195" y="133197"/>
                  </a:lnTo>
                  <a:lnTo>
                    <a:pt x="17221" y="127787"/>
                  </a:lnTo>
                  <a:lnTo>
                    <a:pt x="17754" y="109778"/>
                  </a:lnTo>
                  <a:lnTo>
                    <a:pt x="17297" y="127228"/>
                  </a:lnTo>
                  <a:lnTo>
                    <a:pt x="17221" y="127723"/>
                  </a:lnTo>
                  <a:lnTo>
                    <a:pt x="17233" y="127228"/>
                  </a:lnTo>
                  <a:lnTo>
                    <a:pt x="17627" y="106768"/>
                  </a:lnTo>
                  <a:lnTo>
                    <a:pt x="16433" y="150291"/>
                  </a:lnTo>
                  <a:lnTo>
                    <a:pt x="16421" y="152476"/>
                  </a:lnTo>
                  <a:lnTo>
                    <a:pt x="16840" y="138976"/>
                  </a:lnTo>
                  <a:lnTo>
                    <a:pt x="15265" y="212153"/>
                  </a:lnTo>
                  <a:lnTo>
                    <a:pt x="14808" y="229514"/>
                  </a:lnTo>
                  <a:lnTo>
                    <a:pt x="14554" y="233489"/>
                  </a:lnTo>
                  <a:lnTo>
                    <a:pt x="14262" y="238658"/>
                  </a:lnTo>
                  <a:lnTo>
                    <a:pt x="11239" y="361022"/>
                  </a:lnTo>
                  <a:lnTo>
                    <a:pt x="8851" y="463613"/>
                  </a:lnTo>
                  <a:lnTo>
                    <a:pt x="6667" y="562279"/>
                  </a:lnTo>
                  <a:lnTo>
                    <a:pt x="5562" y="614553"/>
                  </a:lnTo>
                  <a:lnTo>
                    <a:pt x="3581" y="713092"/>
                  </a:lnTo>
                  <a:lnTo>
                    <a:pt x="2578" y="766800"/>
                  </a:lnTo>
                  <a:lnTo>
                    <a:pt x="1422" y="832573"/>
                  </a:lnTo>
                  <a:lnTo>
                    <a:pt x="0" y="920305"/>
                  </a:lnTo>
                  <a:lnTo>
                    <a:pt x="42875" y="920305"/>
                  </a:lnTo>
                  <a:close/>
                </a:path>
                <a:path w="170179" h="920750">
                  <a:moveTo>
                    <a:pt x="48171" y="4610"/>
                  </a:moveTo>
                  <a:lnTo>
                    <a:pt x="46431" y="4483"/>
                  </a:lnTo>
                  <a:lnTo>
                    <a:pt x="37414" y="3962"/>
                  </a:lnTo>
                  <a:lnTo>
                    <a:pt x="29692" y="3797"/>
                  </a:lnTo>
                  <a:lnTo>
                    <a:pt x="29248" y="3797"/>
                  </a:lnTo>
                  <a:lnTo>
                    <a:pt x="37757" y="4000"/>
                  </a:lnTo>
                  <a:lnTo>
                    <a:pt x="48171" y="4610"/>
                  </a:lnTo>
                  <a:close/>
                </a:path>
                <a:path w="170179" h="920750">
                  <a:moveTo>
                    <a:pt x="55029" y="5156"/>
                  </a:moveTo>
                  <a:lnTo>
                    <a:pt x="50723" y="4724"/>
                  </a:lnTo>
                  <a:lnTo>
                    <a:pt x="50406" y="4711"/>
                  </a:lnTo>
                  <a:lnTo>
                    <a:pt x="55029" y="5156"/>
                  </a:lnTo>
                  <a:close/>
                </a:path>
                <a:path w="170179" h="920750">
                  <a:moveTo>
                    <a:pt x="55422" y="5194"/>
                  </a:moveTo>
                  <a:lnTo>
                    <a:pt x="55029" y="5156"/>
                  </a:lnTo>
                  <a:lnTo>
                    <a:pt x="50736" y="4762"/>
                  </a:lnTo>
                  <a:lnTo>
                    <a:pt x="48171" y="4610"/>
                  </a:lnTo>
                  <a:lnTo>
                    <a:pt x="55422" y="5194"/>
                  </a:lnTo>
                  <a:close/>
                </a:path>
                <a:path w="170179" h="920750">
                  <a:moveTo>
                    <a:pt x="67322" y="6337"/>
                  </a:moveTo>
                  <a:lnTo>
                    <a:pt x="55638" y="5207"/>
                  </a:lnTo>
                  <a:lnTo>
                    <a:pt x="55422" y="5194"/>
                  </a:lnTo>
                  <a:lnTo>
                    <a:pt x="67322" y="6337"/>
                  </a:lnTo>
                  <a:close/>
                </a:path>
                <a:path w="170179" h="920750">
                  <a:moveTo>
                    <a:pt x="169722" y="825233"/>
                  </a:moveTo>
                  <a:lnTo>
                    <a:pt x="169265" y="812393"/>
                  </a:lnTo>
                  <a:lnTo>
                    <a:pt x="168770" y="798601"/>
                  </a:lnTo>
                  <a:lnTo>
                    <a:pt x="168148" y="788301"/>
                  </a:lnTo>
                  <a:lnTo>
                    <a:pt x="167678" y="779500"/>
                  </a:lnTo>
                  <a:lnTo>
                    <a:pt x="167246" y="760679"/>
                  </a:lnTo>
                  <a:lnTo>
                    <a:pt x="167309" y="752665"/>
                  </a:lnTo>
                  <a:lnTo>
                    <a:pt x="167678" y="754875"/>
                  </a:lnTo>
                  <a:lnTo>
                    <a:pt x="168109" y="760679"/>
                  </a:lnTo>
                  <a:lnTo>
                    <a:pt x="168452" y="766800"/>
                  </a:lnTo>
                  <a:lnTo>
                    <a:pt x="168122" y="752665"/>
                  </a:lnTo>
                  <a:lnTo>
                    <a:pt x="168109" y="751954"/>
                  </a:lnTo>
                  <a:lnTo>
                    <a:pt x="167906" y="740054"/>
                  </a:lnTo>
                  <a:lnTo>
                    <a:pt x="167678" y="731291"/>
                  </a:lnTo>
                  <a:lnTo>
                    <a:pt x="167347" y="727252"/>
                  </a:lnTo>
                  <a:lnTo>
                    <a:pt x="167132" y="740054"/>
                  </a:lnTo>
                  <a:lnTo>
                    <a:pt x="166522" y="744931"/>
                  </a:lnTo>
                  <a:lnTo>
                    <a:pt x="165747" y="747153"/>
                  </a:lnTo>
                  <a:lnTo>
                    <a:pt x="165061" y="751954"/>
                  </a:lnTo>
                  <a:lnTo>
                    <a:pt x="164084" y="694029"/>
                  </a:lnTo>
                  <a:lnTo>
                    <a:pt x="164985" y="696582"/>
                  </a:lnTo>
                  <a:lnTo>
                    <a:pt x="164858" y="694029"/>
                  </a:lnTo>
                  <a:lnTo>
                    <a:pt x="164414" y="685126"/>
                  </a:lnTo>
                  <a:lnTo>
                    <a:pt x="163347" y="668261"/>
                  </a:lnTo>
                  <a:lnTo>
                    <a:pt x="162217" y="643128"/>
                  </a:lnTo>
                  <a:lnTo>
                    <a:pt x="161429" y="606933"/>
                  </a:lnTo>
                  <a:lnTo>
                    <a:pt x="157556" y="412813"/>
                  </a:lnTo>
                  <a:lnTo>
                    <a:pt x="155663" y="317969"/>
                  </a:lnTo>
                  <a:lnTo>
                    <a:pt x="155511" y="310108"/>
                  </a:lnTo>
                  <a:lnTo>
                    <a:pt x="155816" y="314464"/>
                  </a:lnTo>
                  <a:lnTo>
                    <a:pt x="156210" y="324091"/>
                  </a:lnTo>
                  <a:lnTo>
                    <a:pt x="157162" y="352183"/>
                  </a:lnTo>
                  <a:lnTo>
                    <a:pt x="156349" y="311378"/>
                  </a:lnTo>
                  <a:lnTo>
                    <a:pt x="156273" y="307594"/>
                  </a:lnTo>
                  <a:lnTo>
                    <a:pt x="156083" y="311378"/>
                  </a:lnTo>
                  <a:lnTo>
                    <a:pt x="156032" y="310108"/>
                  </a:lnTo>
                  <a:lnTo>
                    <a:pt x="155651" y="298361"/>
                  </a:lnTo>
                  <a:lnTo>
                    <a:pt x="155282" y="285318"/>
                  </a:lnTo>
                  <a:lnTo>
                    <a:pt x="155257" y="284378"/>
                  </a:lnTo>
                  <a:lnTo>
                    <a:pt x="155168" y="285318"/>
                  </a:lnTo>
                  <a:lnTo>
                    <a:pt x="153377" y="229095"/>
                  </a:lnTo>
                  <a:lnTo>
                    <a:pt x="150431" y="106768"/>
                  </a:lnTo>
                  <a:lnTo>
                    <a:pt x="149161" y="60718"/>
                  </a:lnTo>
                  <a:lnTo>
                    <a:pt x="147142" y="37541"/>
                  </a:lnTo>
                  <a:lnTo>
                    <a:pt x="146215" y="24117"/>
                  </a:lnTo>
                  <a:lnTo>
                    <a:pt x="145656" y="16040"/>
                  </a:lnTo>
                  <a:lnTo>
                    <a:pt x="145402" y="11722"/>
                  </a:lnTo>
                  <a:lnTo>
                    <a:pt x="145389" y="11544"/>
                  </a:lnTo>
                  <a:lnTo>
                    <a:pt x="145237" y="8661"/>
                  </a:lnTo>
                  <a:lnTo>
                    <a:pt x="145135" y="7366"/>
                  </a:lnTo>
                  <a:lnTo>
                    <a:pt x="145084" y="7124"/>
                  </a:lnTo>
                  <a:lnTo>
                    <a:pt x="141960" y="7531"/>
                  </a:lnTo>
                  <a:lnTo>
                    <a:pt x="138023" y="8089"/>
                  </a:lnTo>
                  <a:lnTo>
                    <a:pt x="133845" y="8343"/>
                  </a:lnTo>
                  <a:lnTo>
                    <a:pt x="129768" y="8483"/>
                  </a:lnTo>
                  <a:lnTo>
                    <a:pt x="117551" y="8661"/>
                  </a:lnTo>
                  <a:lnTo>
                    <a:pt x="105778" y="8420"/>
                  </a:lnTo>
                  <a:lnTo>
                    <a:pt x="94818" y="7924"/>
                  </a:lnTo>
                  <a:lnTo>
                    <a:pt x="64973" y="6032"/>
                  </a:lnTo>
                  <a:lnTo>
                    <a:pt x="57581" y="5372"/>
                  </a:lnTo>
                  <a:lnTo>
                    <a:pt x="83642" y="7912"/>
                  </a:lnTo>
                  <a:lnTo>
                    <a:pt x="87122" y="8128"/>
                  </a:lnTo>
                  <a:lnTo>
                    <a:pt x="115722" y="10718"/>
                  </a:lnTo>
                  <a:lnTo>
                    <a:pt x="123990" y="11315"/>
                  </a:lnTo>
                  <a:lnTo>
                    <a:pt x="126530" y="11455"/>
                  </a:lnTo>
                  <a:lnTo>
                    <a:pt x="130048" y="11544"/>
                  </a:lnTo>
                  <a:lnTo>
                    <a:pt x="131800" y="11633"/>
                  </a:lnTo>
                  <a:lnTo>
                    <a:pt x="133807" y="11658"/>
                  </a:lnTo>
                  <a:lnTo>
                    <a:pt x="136118" y="11633"/>
                  </a:lnTo>
                  <a:lnTo>
                    <a:pt x="138341" y="11633"/>
                  </a:lnTo>
                  <a:lnTo>
                    <a:pt x="140296" y="11569"/>
                  </a:lnTo>
                  <a:lnTo>
                    <a:pt x="140538" y="11544"/>
                  </a:lnTo>
                  <a:lnTo>
                    <a:pt x="139788" y="11696"/>
                  </a:lnTo>
                  <a:lnTo>
                    <a:pt x="139509" y="11722"/>
                  </a:lnTo>
                  <a:lnTo>
                    <a:pt x="133794" y="11811"/>
                  </a:lnTo>
                  <a:lnTo>
                    <a:pt x="127508" y="11760"/>
                  </a:lnTo>
                  <a:lnTo>
                    <a:pt x="108153" y="10350"/>
                  </a:lnTo>
                  <a:lnTo>
                    <a:pt x="82892" y="7912"/>
                  </a:lnTo>
                  <a:lnTo>
                    <a:pt x="67322" y="6350"/>
                  </a:lnTo>
                  <a:lnTo>
                    <a:pt x="82778" y="7924"/>
                  </a:lnTo>
                  <a:lnTo>
                    <a:pt x="103428" y="9982"/>
                  </a:lnTo>
                  <a:lnTo>
                    <a:pt x="121526" y="11518"/>
                  </a:lnTo>
                  <a:lnTo>
                    <a:pt x="128016" y="11849"/>
                  </a:lnTo>
                  <a:lnTo>
                    <a:pt x="133654" y="11925"/>
                  </a:lnTo>
                  <a:lnTo>
                    <a:pt x="139522" y="11899"/>
                  </a:lnTo>
                  <a:lnTo>
                    <a:pt x="140296" y="11836"/>
                  </a:lnTo>
                  <a:lnTo>
                    <a:pt x="140830" y="11722"/>
                  </a:lnTo>
                  <a:lnTo>
                    <a:pt x="140627" y="12052"/>
                  </a:lnTo>
                  <a:lnTo>
                    <a:pt x="140169" y="24117"/>
                  </a:lnTo>
                  <a:lnTo>
                    <a:pt x="140106" y="23850"/>
                  </a:lnTo>
                  <a:lnTo>
                    <a:pt x="139941" y="24511"/>
                  </a:lnTo>
                  <a:lnTo>
                    <a:pt x="139357" y="43294"/>
                  </a:lnTo>
                  <a:lnTo>
                    <a:pt x="137033" y="135928"/>
                  </a:lnTo>
                  <a:lnTo>
                    <a:pt x="136982" y="135382"/>
                  </a:lnTo>
                  <a:lnTo>
                    <a:pt x="136969" y="135928"/>
                  </a:lnTo>
                  <a:lnTo>
                    <a:pt x="135572" y="185839"/>
                  </a:lnTo>
                  <a:lnTo>
                    <a:pt x="134556" y="240703"/>
                  </a:lnTo>
                  <a:lnTo>
                    <a:pt x="134023" y="271145"/>
                  </a:lnTo>
                  <a:lnTo>
                    <a:pt x="132867" y="317969"/>
                  </a:lnTo>
                  <a:lnTo>
                    <a:pt x="132829" y="310629"/>
                  </a:lnTo>
                  <a:lnTo>
                    <a:pt x="130098" y="425818"/>
                  </a:lnTo>
                  <a:lnTo>
                    <a:pt x="130441" y="417347"/>
                  </a:lnTo>
                  <a:lnTo>
                    <a:pt x="130759" y="412813"/>
                  </a:lnTo>
                  <a:lnTo>
                    <a:pt x="130911" y="415518"/>
                  </a:lnTo>
                  <a:lnTo>
                    <a:pt x="130784" y="428764"/>
                  </a:lnTo>
                  <a:lnTo>
                    <a:pt x="129895" y="463613"/>
                  </a:lnTo>
                  <a:lnTo>
                    <a:pt x="129273" y="494220"/>
                  </a:lnTo>
                  <a:lnTo>
                    <a:pt x="128689" y="522300"/>
                  </a:lnTo>
                  <a:lnTo>
                    <a:pt x="127876" y="549567"/>
                  </a:lnTo>
                  <a:lnTo>
                    <a:pt x="128117" y="584695"/>
                  </a:lnTo>
                  <a:lnTo>
                    <a:pt x="126314" y="696582"/>
                  </a:lnTo>
                  <a:lnTo>
                    <a:pt x="124917" y="798601"/>
                  </a:lnTo>
                  <a:lnTo>
                    <a:pt x="124040" y="870318"/>
                  </a:lnTo>
                  <a:lnTo>
                    <a:pt x="123456" y="920305"/>
                  </a:lnTo>
                  <a:lnTo>
                    <a:pt x="169075" y="920305"/>
                  </a:lnTo>
                  <a:lnTo>
                    <a:pt x="167703" y="832573"/>
                  </a:lnTo>
                  <a:lnTo>
                    <a:pt x="167919" y="812990"/>
                  </a:lnTo>
                  <a:lnTo>
                    <a:pt x="168567" y="812393"/>
                  </a:lnTo>
                  <a:lnTo>
                    <a:pt x="169291" y="820051"/>
                  </a:lnTo>
                  <a:lnTo>
                    <a:pt x="169722" y="825233"/>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5" name="object 29">
              <a:extLst>
                <a:ext uri="{FF2B5EF4-FFF2-40B4-BE49-F238E27FC236}">
                  <a16:creationId xmlns:a16="http://schemas.microsoft.com/office/drawing/2014/main" id="{0C811F4C-96BF-0C40-A425-BD4CE28E5C7E}"/>
                </a:ext>
              </a:extLst>
            </p:cNvPr>
            <p:cNvSpPr/>
            <p:nvPr/>
          </p:nvSpPr>
          <p:spPr>
            <a:xfrm>
              <a:off x="4685649" y="6066601"/>
              <a:ext cx="326390" cy="518159"/>
            </a:xfrm>
            <a:custGeom>
              <a:avLst/>
              <a:gdLst/>
              <a:ahLst/>
              <a:cxnLst/>
              <a:rect l="l" t="t" r="r" b="b"/>
              <a:pathLst>
                <a:path w="326389" h="518159">
                  <a:moveTo>
                    <a:pt x="153093" y="0"/>
                  </a:moveTo>
                  <a:lnTo>
                    <a:pt x="103149" y="10218"/>
                  </a:lnTo>
                  <a:lnTo>
                    <a:pt x="44056" y="51330"/>
                  </a:lnTo>
                  <a:lnTo>
                    <a:pt x="7823" y="113787"/>
                  </a:lnTo>
                  <a:lnTo>
                    <a:pt x="0" y="167441"/>
                  </a:lnTo>
                  <a:lnTo>
                    <a:pt x="2233" y="194450"/>
                  </a:lnTo>
                  <a:lnTo>
                    <a:pt x="8102" y="221114"/>
                  </a:lnTo>
                  <a:lnTo>
                    <a:pt x="9499" y="225966"/>
                  </a:lnTo>
                  <a:lnTo>
                    <a:pt x="9855" y="230817"/>
                  </a:lnTo>
                  <a:lnTo>
                    <a:pt x="11734" y="241523"/>
                  </a:lnTo>
                  <a:lnTo>
                    <a:pt x="14770" y="246438"/>
                  </a:lnTo>
                  <a:lnTo>
                    <a:pt x="20802" y="257754"/>
                  </a:lnTo>
                  <a:lnTo>
                    <a:pt x="41498" y="310200"/>
                  </a:lnTo>
                  <a:lnTo>
                    <a:pt x="50914" y="351442"/>
                  </a:lnTo>
                  <a:lnTo>
                    <a:pt x="54938" y="393576"/>
                  </a:lnTo>
                  <a:lnTo>
                    <a:pt x="54895" y="414748"/>
                  </a:lnTo>
                  <a:lnTo>
                    <a:pt x="53467" y="435871"/>
                  </a:lnTo>
                  <a:lnTo>
                    <a:pt x="49612" y="476280"/>
                  </a:lnTo>
                  <a:lnTo>
                    <a:pt x="46791" y="498715"/>
                  </a:lnTo>
                  <a:lnTo>
                    <a:pt x="43281" y="516212"/>
                  </a:lnTo>
                  <a:lnTo>
                    <a:pt x="246583" y="517926"/>
                  </a:lnTo>
                  <a:lnTo>
                    <a:pt x="239866" y="482153"/>
                  </a:lnTo>
                  <a:lnTo>
                    <a:pt x="236734" y="448435"/>
                  </a:lnTo>
                  <a:lnTo>
                    <a:pt x="237392" y="415560"/>
                  </a:lnTo>
                  <a:lnTo>
                    <a:pt x="243720" y="374614"/>
                  </a:lnTo>
                  <a:lnTo>
                    <a:pt x="257804" y="332559"/>
                  </a:lnTo>
                  <a:lnTo>
                    <a:pt x="277712" y="296185"/>
                  </a:lnTo>
                  <a:lnTo>
                    <a:pt x="299402" y="269616"/>
                  </a:lnTo>
                  <a:lnTo>
                    <a:pt x="303822" y="262288"/>
                  </a:lnTo>
                  <a:lnTo>
                    <a:pt x="304292" y="260332"/>
                  </a:lnTo>
                  <a:lnTo>
                    <a:pt x="307822" y="250477"/>
                  </a:lnTo>
                  <a:lnTo>
                    <a:pt x="312496" y="243238"/>
                  </a:lnTo>
                  <a:lnTo>
                    <a:pt x="315556" y="235338"/>
                  </a:lnTo>
                  <a:lnTo>
                    <a:pt x="326392" y="190588"/>
                  </a:lnTo>
                  <a:lnTo>
                    <a:pt x="325572" y="144432"/>
                  </a:lnTo>
                  <a:lnTo>
                    <a:pt x="313201" y="100057"/>
                  </a:lnTo>
                  <a:lnTo>
                    <a:pt x="289382" y="60650"/>
                  </a:lnTo>
                  <a:lnTo>
                    <a:pt x="250853" y="26820"/>
                  </a:lnTo>
                  <a:lnTo>
                    <a:pt x="203876" y="6069"/>
                  </a:lnTo>
                  <a:lnTo>
                    <a:pt x="153093"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16" name="object 30">
              <a:extLst>
                <a:ext uri="{FF2B5EF4-FFF2-40B4-BE49-F238E27FC236}">
                  <a16:creationId xmlns:a16="http://schemas.microsoft.com/office/drawing/2014/main" id="{0658D4A3-BC37-AE40-BA9B-5B1EEFDE7448}"/>
                </a:ext>
              </a:extLst>
            </p:cNvPr>
            <p:cNvSpPr/>
            <p:nvPr/>
          </p:nvSpPr>
          <p:spPr>
            <a:xfrm>
              <a:off x="4658969" y="6033935"/>
              <a:ext cx="391160" cy="571500"/>
            </a:xfrm>
            <a:custGeom>
              <a:avLst/>
              <a:gdLst/>
              <a:ahLst/>
              <a:cxnLst/>
              <a:rect l="l" t="t" r="r" b="b"/>
              <a:pathLst>
                <a:path w="391160" h="571500">
                  <a:moveTo>
                    <a:pt x="70319" y="548513"/>
                  </a:moveTo>
                  <a:lnTo>
                    <a:pt x="69481" y="551180"/>
                  </a:lnTo>
                  <a:lnTo>
                    <a:pt x="70319" y="548513"/>
                  </a:lnTo>
                  <a:close/>
                </a:path>
                <a:path w="391160" h="571500">
                  <a:moveTo>
                    <a:pt x="74790" y="535432"/>
                  </a:moveTo>
                  <a:lnTo>
                    <a:pt x="74269" y="537171"/>
                  </a:lnTo>
                  <a:lnTo>
                    <a:pt x="74574" y="536308"/>
                  </a:lnTo>
                  <a:lnTo>
                    <a:pt x="74790" y="535432"/>
                  </a:lnTo>
                  <a:close/>
                </a:path>
                <a:path w="391160" h="571500">
                  <a:moveTo>
                    <a:pt x="77762" y="524624"/>
                  </a:moveTo>
                  <a:lnTo>
                    <a:pt x="77685" y="524878"/>
                  </a:lnTo>
                  <a:lnTo>
                    <a:pt x="77736" y="524738"/>
                  </a:lnTo>
                  <a:close/>
                </a:path>
                <a:path w="391160" h="571500">
                  <a:moveTo>
                    <a:pt x="79971" y="515620"/>
                  </a:moveTo>
                  <a:lnTo>
                    <a:pt x="79667" y="516864"/>
                  </a:lnTo>
                  <a:lnTo>
                    <a:pt x="79794" y="516445"/>
                  </a:lnTo>
                  <a:lnTo>
                    <a:pt x="79971" y="515620"/>
                  </a:lnTo>
                  <a:close/>
                </a:path>
                <a:path w="391160" h="571500">
                  <a:moveTo>
                    <a:pt x="80772" y="513080"/>
                  </a:moveTo>
                  <a:lnTo>
                    <a:pt x="79794" y="516445"/>
                  </a:lnTo>
                  <a:lnTo>
                    <a:pt x="77762" y="525780"/>
                  </a:lnTo>
                  <a:lnTo>
                    <a:pt x="80429" y="514350"/>
                  </a:lnTo>
                  <a:lnTo>
                    <a:pt x="80772" y="513080"/>
                  </a:lnTo>
                  <a:close/>
                </a:path>
                <a:path w="391160" h="571500">
                  <a:moveTo>
                    <a:pt x="81432" y="550735"/>
                  </a:moveTo>
                  <a:lnTo>
                    <a:pt x="77228" y="550049"/>
                  </a:lnTo>
                  <a:lnTo>
                    <a:pt x="75387" y="549770"/>
                  </a:lnTo>
                  <a:lnTo>
                    <a:pt x="81432" y="550735"/>
                  </a:lnTo>
                  <a:close/>
                </a:path>
                <a:path w="391160" h="571500">
                  <a:moveTo>
                    <a:pt x="202692" y="567690"/>
                  </a:moveTo>
                  <a:lnTo>
                    <a:pt x="198170" y="566978"/>
                  </a:lnTo>
                  <a:lnTo>
                    <a:pt x="199644" y="567690"/>
                  </a:lnTo>
                  <a:lnTo>
                    <a:pt x="202692" y="567690"/>
                  </a:lnTo>
                  <a:close/>
                </a:path>
                <a:path w="391160" h="571500">
                  <a:moveTo>
                    <a:pt x="282384" y="312420"/>
                  </a:moveTo>
                  <a:lnTo>
                    <a:pt x="281038" y="312420"/>
                  </a:lnTo>
                  <a:lnTo>
                    <a:pt x="281419" y="313994"/>
                  </a:lnTo>
                  <a:lnTo>
                    <a:pt x="282384" y="312420"/>
                  </a:lnTo>
                  <a:close/>
                </a:path>
                <a:path w="391160" h="571500">
                  <a:moveTo>
                    <a:pt x="302590" y="281940"/>
                  </a:moveTo>
                  <a:lnTo>
                    <a:pt x="302425" y="283210"/>
                  </a:lnTo>
                  <a:lnTo>
                    <a:pt x="302475" y="283019"/>
                  </a:lnTo>
                  <a:lnTo>
                    <a:pt x="302590" y="281940"/>
                  </a:lnTo>
                  <a:close/>
                </a:path>
                <a:path w="391160" h="571500">
                  <a:moveTo>
                    <a:pt x="390867" y="199390"/>
                  </a:moveTo>
                  <a:lnTo>
                    <a:pt x="386829" y="161290"/>
                  </a:lnTo>
                  <a:lnTo>
                    <a:pt x="374472" y="120650"/>
                  </a:lnTo>
                  <a:lnTo>
                    <a:pt x="352463" y="81280"/>
                  </a:lnTo>
                  <a:lnTo>
                    <a:pt x="350443" y="78740"/>
                  </a:lnTo>
                  <a:lnTo>
                    <a:pt x="348424" y="76200"/>
                  </a:lnTo>
                  <a:lnTo>
                    <a:pt x="344385" y="71120"/>
                  </a:lnTo>
                  <a:lnTo>
                    <a:pt x="338251" y="63500"/>
                  </a:lnTo>
                  <a:lnTo>
                    <a:pt x="330669" y="54610"/>
                  </a:lnTo>
                  <a:lnTo>
                    <a:pt x="322414" y="46990"/>
                  </a:lnTo>
                  <a:lnTo>
                    <a:pt x="319697" y="44450"/>
                  </a:lnTo>
                  <a:lnTo>
                    <a:pt x="314274" y="39370"/>
                  </a:lnTo>
                  <a:lnTo>
                    <a:pt x="319595" y="44450"/>
                  </a:lnTo>
                  <a:lnTo>
                    <a:pt x="316763" y="44450"/>
                  </a:lnTo>
                  <a:lnTo>
                    <a:pt x="312343" y="40640"/>
                  </a:lnTo>
                  <a:lnTo>
                    <a:pt x="296151" y="29210"/>
                  </a:lnTo>
                  <a:lnTo>
                    <a:pt x="293395" y="29210"/>
                  </a:lnTo>
                  <a:lnTo>
                    <a:pt x="288264" y="26670"/>
                  </a:lnTo>
                  <a:lnTo>
                    <a:pt x="283781" y="24130"/>
                  </a:lnTo>
                  <a:lnTo>
                    <a:pt x="265290" y="16510"/>
                  </a:lnTo>
                  <a:lnTo>
                    <a:pt x="253339" y="11430"/>
                  </a:lnTo>
                  <a:lnTo>
                    <a:pt x="238975" y="7620"/>
                  </a:lnTo>
                  <a:lnTo>
                    <a:pt x="222478" y="3810"/>
                  </a:lnTo>
                  <a:lnTo>
                    <a:pt x="204228" y="1270"/>
                  </a:lnTo>
                  <a:lnTo>
                    <a:pt x="184632" y="0"/>
                  </a:lnTo>
                  <a:lnTo>
                    <a:pt x="164249" y="1270"/>
                  </a:lnTo>
                  <a:lnTo>
                    <a:pt x="123507" y="11430"/>
                  </a:lnTo>
                  <a:lnTo>
                    <a:pt x="87693" y="29210"/>
                  </a:lnTo>
                  <a:lnTo>
                    <a:pt x="50114" y="59690"/>
                  </a:lnTo>
                  <a:lnTo>
                    <a:pt x="19265" y="106680"/>
                  </a:lnTo>
                  <a:lnTo>
                    <a:pt x="7467" y="139700"/>
                  </a:lnTo>
                  <a:lnTo>
                    <a:pt x="7556" y="137160"/>
                  </a:lnTo>
                  <a:lnTo>
                    <a:pt x="241" y="181610"/>
                  </a:lnTo>
                  <a:lnTo>
                    <a:pt x="0" y="195580"/>
                  </a:lnTo>
                  <a:lnTo>
                    <a:pt x="584" y="208280"/>
                  </a:lnTo>
                  <a:lnTo>
                    <a:pt x="7683" y="248920"/>
                  </a:lnTo>
                  <a:lnTo>
                    <a:pt x="8801" y="252730"/>
                  </a:lnTo>
                  <a:lnTo>
                    <a:pt x="11328" y="261620"/>
                  </a:lnTo>
                  <a:lnTo>
                    <a:pt x="11887" y="262890"/>
                  </a:lnTo>
                  <a:lnTo>
                    <a:pt x="12471" y="265430"/>
                  </a:lnTo>
                  <a:lnTo>
                    <a:pt x="13677" y="271780"/>
                  </a:lnTo>
                  <a:lnTo>
                    <a:pt x="14541" y="275590"/>
                  </a:lnTo>
                  <a:lnTo>
                    <a:pt x="15316" y="278130"/>
                  </a:lnTo>
                  <a:lnTo>
                    <a:pt x="19342" y="288290"/>
                  </a:lnTo>
                  <a:lnTo>
                    <a:pt x="21285" y="290830"/>
                  </a:lnTo>
                  <a:lnTo>
                    <a:pt x="22669" y="293370"/>
                  </a:lnTo>
                  <a:lnTo>
                    <a:pt x="25247" y="297180"/>
                  </a:lnTo>
                  <a:lnTo>
                    <a:pt x="27051" y="300990"/>
                  </a:lnTo>
                  <a:lnTo>
                    <a:pt x="28448" y="303530"/>
                  </a:lnTo>
                  <a:lnTo>
                    <a:pt x="27266" y="300990"/>
                  </a:lnTo>
                  <a:lnTo>
                    <a:pt x="32702" y="309880"/>
                  </a:lnTo>
                  <a:lnTo>
                    <a:pt x="35331" y="314960"/>
                  </a:lnTo>
                  <a:lnTo>
                    <a:pt x="37172" y="320040"/>
                  </a:lnTo>
                  <a:lnTo>
                    <a:pt x="40220" y="327660"/>
                  </a:lnTo>
                  <a:lnTo>
                    <a:pt x="41148" y="325120"/>
                  </a:lnTo>
                  <a:lnTo>
                    <a:pt x="48526" y="339090"/>
                  </a:lnTo>
                  <a:lnTo>
                    <a:pt x="50634" y="345440"/>
                  </a:lnTo>
                  <a:lnTo>
                    <a:pt x="50215" y="345440"/>
                  </a:lnTo>
                  <a:lnTo>
                    <a:pt x="53619" y="353060"/>
                  </a:lnTo>
                  <a:lnTo>
                    <a:pt x="57759" y="364490"/>
                  </a:lnTo>
                  <a:lnTo>
                    <a:pt x="61810" y="375920"/>
                  </a:lnTo>
                  <a:lnTo>
                    <a:pt x="64998" y="388620"/>
                  </a:lnTo>
                  <a:lnTo>
                    <a:pt x="64147" y="387350"/>
                  </a:lnTo>
                  <a:lnTo>
                    <a:pt x="66903" y="398780"/>
                  </a:lnTo>
                  <a:lnTo>
                    <a:pt x="72250" y="441960"/>
                  </a:lnTo>
                  <a:lnTo>
                    <a:pt x="72478" y="449580"/>
                  </a:lnTo>
                  <a:lnTo>
                    <a:pt x="72453" y="467360"/>
                  </a:lnTo>
                  <a:lnTo>
                    <a:pt x="72364" y="472440"/>
                  </a:lnTo>
                  <a:lnTo>
                    <a:pt x="72034" y="516216"/>
                  </a:lnTo>
                  <a:lnTo>
                    <a:pt x="71132" y="535940"/>
                  </a:lnTo>
                  <a:lnTo>
                    <a:pt x="71031" y="541020"/>
                  </a:lnTo>
                  <a:lnTo>
                    <a:pt x="70853" y="543560"/>
                  </a:lnTo>
                  <a:lnTo>
                    <a:pt x="70751" y="546100"/>
                  </a:lnTo>
                  <a:lnTo>
                    <a:pt x="70319" y="548513"/>
                  </a:lnTo>
                  <a:lnTo>
                    <a:pt x="73113" y="540816"/>
                  </a:lnTo>
                  <a:lnTo>
                    <a:pt x="73240" y="540397"/>
                  </a:lnTo>
                  <a:lnTo>
                    <a:pt x="73533" y="539635"/>
                  </a:lnTo>
                  <a:lnTo>
                    <a:pt x="74269" y="537171"/>
                  </a:lnTo>
                  <a:lnTo>
                    <a:pt x="73952" y="538073"/>
                  </a:lnTo>
                  <a:lnTo>
                    <a:pt x="74917" y="534911"/>
                  </a:lnTo>
                  <a:lnTo>
                    <a:pt x="74790" y="535432"/>
                  </a:lnTo>
                  <a:lnTo>
                    <a:pt x="75768" y="532130"/>
                  </a:lnTo>
                  <a:lnTo>
                    <a:pt x="77685" y="524878"/>
                  </a:lnTo>
                  <a:lnTo>
                    <a:pt x="77000" y="527164"/>
                  </a:lnTo>
                  <a:lnTo>
                    <a:pt x="78435" y="521563"/>
                  </a:lnTo>
                  <a:lnTo>
                    <a:pt x="80378" y="513080"/>
                  </a:lnTo>
                  <a:lnTo>
                    <a:pt x="80581" y="511810"/>
                  </a:lnTo>
                  <a:lnTo>
                    <a:pt x="80378" y="513080"/>
                  </a:lnTo>
                  <a:lnTo>
                    <a:pt x="78435" y="521563"/>
                  </a:lnTo>
                  <a:lnTo>
                    <a:pt x="77762" y="524510"/>
                  </a:lnTo>
                  <a:lnTo>
                    <a:pt x="79654" y="516890"/>
                  </a:lnTo>
                  <a:lnTo>
                    <a:pt x="79806" y="516216"/>
                  </a:lnTo>
                  <a:lnTo>
                    <a:pt x="79959" y="515620"/>
                  </a:lnTo>
                  <a:lnTo>
                    <a:pt x="80010" y="515340"/>
                  </a:lnTo>
                  <a:lnTo>
                    <a:pt x="80797" y="511810"/>
                  </a:lnTo>
                  <a:lnTo>
                    <a:pt x="83388" y="500380"/>
                  </a:lnTo>
                  <a:lnTo>
                    <a:pt x="84328" y="495300"/>
                  </a:lnTo>
                  <a:lnTo>
                    <a:pt x="84696" y="494030"/>
                  </a:lnTo>
                  <a:lnTo>
                    <a:pt x="85128" y="494030"/>
                  </a:lnTo>
                  <a:lnTo>
                    <a:pt x="86271" y="488950"/>
                  </a:lnTo>
                  <a:lnTo>
                    <a:pt x="94475" y="444500"/>
                  </a:lnTo>
                  <a:lnTo>
                    <a:pt x="96964" y="401320"/>
                  </a:lnTo>
                  <a:lnTo>
                    <a:pt x="96939" y="398780"/>
                  </a:lnTo>
                  <a:lnTo>
                    <a:pt x="96100" y="388620"/>
                  </a:lnTo>
                  <a:lnTo>
                    <a:pt x="93268" y="354330"/>
                  </a:lnTo>
                  <a:lnTo>
                    <a:pt x="86385" y="325120"/>
                  </a:lnTo>
                  <a:lnTo>
                    <a:pt x="82499" y="308610"/>
                  </a:lnTo>
                  <a:lnTo>
                    <a:pt x="82435" y="307340"/>
                  </a:lnTo>
                  <a:lnTo>
                    <a:pt x="82969" y="308610"/>
                  </a:lnTo>
                  <a:lnTo>
                    <a:pt x="83654" y="309880"/>
                  </a:lnTo>
                  <a:lnTo>
                    <a:pt x="82740" y="307340"/>
                  </a:lnTo>
                  <a:lnTo>
                    <a:pt x="81343" y="303441"/>
                  </a:lnTo>
                  <a:lnTo>
                    <a:pt x="80441" y="300990"/>
                  </a:lnTo>
                  <a:lnTo>
                    <a:pt x="79032" y="297180"/>
                  </a:lnTo>
                  <a:lnTo>
                    <a:pt x="76581" y="290830"/>
                  </a:lnTo>
                  <a:lnTo>
                    <a:pt x="68821" y="271780"/>
                  </a:lnTo>
                  <a:lnTo>
                    <a:pt x="65354" y="265430"/>
                  </a:lnTo>
                  <a:lnTo>
                    <a:pt x="65265" y="264490"/>
                  </a:lnTo>
                  <a:lnTo>
                    <a:pt x="66713" y="264160"/>
                  </a:lnTo>
                  <a:lnTo>
                    <a:pt x="66941" y="262890"/>
                  </a:lnTo>
                  <a:lnTo>
                    <a:pt x="66649" y="260350"/>
                  </a:lnTo>
                  <a:lnTo>
                    <a:pt x="66344" y="257810"/>
                  </a:lnTo>
                  <a:lnTo>
                    <a:pt x="66179" y="254000"/>
                  </a:lnTo>
                  <a:lnTo>
                    <a:pt x="64160" y="245110"/>
                  </a:lnTo>
                  <a:lnTo>
                    <a:pt x="63207" y="241300"/>
                  </a:lnTo>
                  <a:lnTo>
                    <a:pt x="62077" y="234950"/>
                  </a:lnTo>
                  <a:lnTo>
                    <a:pt x="61442" y="230022"/>
                  </a:lnTo>
                  <a:lnTo>
                    <a:pt x="61442" y="265328"/>
                  </a:lnTo>
                  <a:lnTo>
                    <a:pt x="61315" y="265430"/>
                  </a:lnTo>
                  <a:lnTo>
                    <a:pt x="60972" y="265430"/>
                  </a:lnTo>
                  <a:lnTo>
                    <a:pt x="61442" y="265328"/>
                  </a:lnTo>
                  <a:lnTo>
                    <a:pt x="61442" y="230022"/>
                  </a:lnTo>
                  <a:lnTo>
                    <a:pt x="60769" y="224790"/>
                  </a:lnTo>
                  <a:lnTo>
                    <a:pt x="60464" y="220980"/>
                  </a:lnTo>
                  <a:lnTo>
                    <a:pt x="60083" y="213360"/>
                  </a:lnTo>
                  <a:lnTo>
                    <a:pt x="60147" y="203200"/>
                  </a:lnTo>
                  <a:lnTo>
                    <a:pt x="60223" y="200660"/>
                  </a:lnTo>
                  <a:lnTo>
                    <a:pt x="60655" y="194310"/>
                  </a:lnTo>
                  <a:lnTo>
                    <a:pt x="61341" y="187960"/>
                  </a:lnTo>
                  <a:lnTo>
                    <a:pt x="62344" y="182880"/>
                  </a:lnTo>
                  <a:lnTo>
                    <a:pt x="60261" y="181610"/>
                  </a:lnTo>
                  <a:lnTo>
                    <a:pt x="62026" y="175260"/>
                  </a:lnTo>
                  <a:lnTo>
                    <a:pt x="63347" y="172720"/>
                  </a:lnTo>
                  <a:lnTo>
                    <a:pt x="64668" y="171450"/>
                  </a:lnTo>
                  <a:lnTo>
                    <a:pt x="66421" y="165100"/>
                  </a:lnTo>
                  <a:lnTo>
                    <a:pt x="66763" y="160020"/>
                  </a:lnTo>
                  <a:lnTo>
                    <a:pt x="69634" y="152400"/>
                  </a:lnTo>
                  <a:lnTo>
                    <a:pt x="73025" y="146050"/>
                  </a:lnTo>
                  <a:lnTo>
                    <a:pt x="74904" y="140970"/>
                  </a:lnTo>
                  <a:lnTo>
                    <a:pt x="75095" y="142240"/>
                  </a:lnTo>
                  <a:lnTo>
                    <a:pt x="75717" y="140970"/>
                  </a:lnTo>
                  <a:lnTo>
                    <a:pt x="76339" y="139700"/>
                  </a:lnTo>
                  <a:lnTo>
                    <a:pt x="78193" y="135890"/>
                  </a:lnTo>
                  <a:lnTo>
                    <a:pt x="79082" y="137160"/>
                  </a:lnTo>
                  <a:lnTo>
                    <a:pt x="78689" y="135890"/>
                  </a:lnTo>
                  <a:lnTo>
                    <a:pt x="78295" y="134620"/>
                  </a:lnTo>
                  <a:lnTo>
                    <a:pt x="81978" y="132080"/>
                  </a:lnTo>
                  <a:lnTo>
                    <a:pt x="83185" y="129540"/>
                  </a:lnTo>
                  <a:lnTo>
                    <a:pt x="83794" y="128270"/>
                  </a:lnTo>
                  <a:lnTo>
                    <a:pt x="84137" y="127000"/>
                  </a:lnTo>
                  <a:lnTo>
                    <a:pt x="82715" y="128270"/>
                  </a:lnTo>
                  <a:lnTo>
                    <a:pt x="81597" y="129540"/>
                  </a:lnTo>
                  <a:lnTo>
                    <a:pt x="83032" y="127000"/>
                  </a:lnTo>
                  <a:lnTo>
                    <a:pt x="84632" y="124460"/>
                  </a:lnTo>
                  <a:lnTo>
                    <a:pt x="86283" y="121920"/>
                  </a:lnTo>
                  <a:lnTo>
                    <a:pt x="88950" y="119380"/>
                  </a:lnTo>
                  <a:lnTo>
                    <a:pt x="90462" y="119380"/>
                  </a:lnTo>
                  <a:lnTo>
                    <a:pt x="88315" y="121920"/>
                  </a:lnTo>
                  <a:lnTo>
                    <a:pt x="90652" y="119380"/>
                  </a:lnTo>
                  <a:lnTo>
                    <a:pt x="119354" y="95250"/>
                  </a:lnTo>
                  <a:lnTo>
                    <a:pt x="129184" y="88900"/>
                  </a:lnTo>
                  <a:lnTo>
                    <a:pt x="139763" y="83820"/>
                  </a:lnTo>
                  <a:lnTo>
                    <a:pt x="150825" y="80010"/>
                  </a:lnTo>
                  <a:lnTo>
                    <a:pt x="162128" y="77470"/>
                  </a:lnTo>
                  <a:lnTo>
                    <a:pt x="173570" y="76200"/>
                  </a:lnTo>
                  <a:lnTo>
                    <a:pt x="184759" y="76200"/>
                  </a:lnTo>
                  <a:lnTo>
                    <a:pt x="195313" y="77470"/>
                  </a:lnTo>
                  <a:lnTo>
                    <a:pt x="204939" y="78740"/>
                  </a:lnTo>
                  <a:lnTo>
                    <a:pt x="213321" y="80010"/>
                  </a:lnTo>
                  <a:lnTo>
                    <a:pt x="220243" y="82550"/>
                  </a:lnTo>
                  <a:lnTo>
                    <a:pt x="225475" y="83820"/>
                  </a:lnTo>
                  <a:lnTo>
                    <a:pt x="224269" y="82550"/>
                  </a:lnTo>
                  <a:lnTo>
                    <a:pt x="221780" y="81280"/>
                  </a:lnTo>
                  <a:lnTo>
                    <a:pt x="219367" y="80010"/>
                  </a:lnTo>
                  <a:lnTo>
                    <a:pt x="216890" y="78740"/>
                  </a:lnTo>
                  <a:lnTo>
                    <a:pt x="214477" y="78740"/>
                  </a:lnTo>
                  <a:lnTo>
                    <a:pt x="213360" y="76200"/>
                  </a:lnTo>
                  <a:lnTo>
                    <a:pt x="220103" y="76200"/>
                  </a:lnTo>
                  <a:lnTo>
                    <a:pt x="222465" y="80010"/>
                  </a:lnTo>
                  <a:lnTo>
                    <a:pt x="225679" y="78740"/>
                  </a:lnTo>
                  <a:lnTo>
                    <a:pt x="226809" y="83820"/>
                  </a:lnTo>
                  <a:lnTo>
                    <a:pt x="238912" y="85090"/>
                  </a:lnTo>
                  <a:lnTo>
                    <a:pt x="241401" y="91440"/>
                  </a:lnTo>
                  <a:lnTo>
                    <a:pt x="244055" y="90170"/>
                  </a:lnTo>
                  <a:lnTo>
                    <a:pt x="244792" y="90170"/>
                  </a:lnTo>
                  <a:lnTo>
                    <a:pt x="245554" y="91440"/>
                  </a:lnTo>
                  <a:lnTo>
                    <a:pt x="246240" y="92710"/>
                  </a:lnTo>
                  <a:lnTo>
                    <a:pt x="258953" y="97790"/>
                  </a:lnTo>
                  <a:lnTo>
                    <a:pt x="261124" y="100330"/>
                  </a:lnTo>
                  <a:lnTo>
                    <a:pt x="271627" y="109220"/>
                  </a:lnTo>
                  <a:lnTo>
                    <a:pt x="284365" y="120650"/>
                  </a:lnTo>
                  <a:lnTo>
                    <a:pt x="288759" y="124460"/>
                  </a:lnTo>
                  <a:lnTo>
                    <a:pt x="291973" y="129540"/>
                  </a:lnTo>
                  <a:lnTo>
                    <a:pt x="291350" y="128270"/>
                  </a:lnTo>
                  <a:lnTo>
                    <a:pt x="290753" y="125730"/>
                  </a:lnTo>
                  <a:lnTo>
                    <a:pt x="293293" y="128270"/>
                  </a:lnTo>
                  <a:lnTo>
                    <a:pt x="292633" y="128270"/>
                  </a:lnTo>
                  <a:lnTo>
                    <a:pt x="296087" y="133350"/>
                  </a:lnTo>
                  <a:lnTo>
                    <a:pt x="297700" y="134620"/>
                  </a:lnTo>
                  <a:lnTo>
                    <a:pt x="299402" y="137160"/>
                  </a:lnTo>
                  <a:lnTo>
                    <a:pt x="298983" y="138430"/>
                  </a:lnTo>
                  <a:lnTo>
                    <a:pt x="301155" y="140970"/>
                  </a:lnTo>
                  <a:lnTo>
                    <a:pt x="305854" y="152400"/>
                  </a:lnTo>
                  <a:lnTo>
                    <a:pt x="306260" y="150012"/>
                  </a:lnTo>
                  <a:lnTo>
                    <a:pt x="309841" y="161290"/>
                  </a:lnTo>
                  <a:lnTo>
                    <a:pt x="309130" y="160020"/>
                  </a:lnTo>
                  <a:lnTo>
                    <a:pt x="306273" y="154940"/>
                  </a:lnTo>
                  <a:lnTo>
                    <a:pt x="307632" y="158750"/>
                  </a:lnTo>
                  <a:lnTo>
                    <a:pt x="308127" y="162560"/>
                  </a:lnTo>
                  <a:lnTo>
                    <a:pt x="309626" y="163830"/>
                  </a:lnTo>
                  <a:lnTo>
                    <a:pt x="308838" y="160020"/>
                  </a:lnTo>
                  <a:lnTo>
                    <a:pt x="311289" y="167640"/>
                  </a:lnTo>
                  <a:lnTo>
                    <a:pt x="313956" y="180340"/>
                  </a:lnTo>
                  <a:lnTo>
                    <a:pt x="315963" y="186690"/>
                  </a:lnTo>
                  <a:lnTo>
                    <a:pt x="316064" y="185420"/>
                  </a:lnTo>
                  <a:lnTo>
                    <a:pt x="316344" y="182880"/>
                  </a:lnTo>
                  <a:lnTo>
                    <a:pt x="316318" y="181610"/>
                  </a:lnTo>
                  <a:lnTo>
                    <a:pt x="317779" y="189230"/>
                  </a:lnTo>
                  <a:lnTo>
                    <a:pt x="318490" y="195580"/>
                  </a:lnTo>
                  <a:lnTo>
                    <a:pt x="315988" y="199390"/>
                  </a:lnTo>
                  <a:lnTo>
                    <a:pt x="315480" y="195580"/>
                  </a:lnTo>
                  <a:lnTo>
                    <a:pt x="315175" y="193040"/>
                  </a:lnTo>
                  <a:lnTo>
                    <a:pt x="314566" y="190500"/>
                  </a:lnTo>
                  <a:lnTo>
                    <a:pt x="315328" y="199390"/>
                  </a:lnTo>
                  <a:lnTo>
                    <a:pt x="315760" y="207010"/>
                  </a:lnTo>
                  <a:lnTo>
                    <a:pt x="316420" y="222250"/>
                  </a:lnTo>
                  <a:lnTo>
                    <a:pt x="316636" y="220980"/>
                  </a:lnTo>
                  <a:lnTo>
                    <a:pt x="316750" y="219710"/>
                  </a:lnTo>
                  <a:lnTo>
                    <a:pt x="316788" y="218440"/>
                  </a:lnTo>
                  <a:lnTo>
                    <a:pt x="316877" y="219710"/>
                  </a:lnTo>
                  <a:lnTo>
                    <a:pt x="313537" y="250190"/>
                  </a:lnTo>
                  <a:lnTo>
                    <a:pt x="311848" y="257810"/>
                  </a:lnTo>
                  <a:lnTo>
                    <a:pt x="311645" y="259080"/>
                  </a:lnTo>
                  <a:lnTo>
                    <a:pt x="308927" y="265430"/>
                  </a:lnTo>
                  <a:lnTo>
                    <a:pt x="306997" y="270510"/>
                  </a:lnTo>
                  <a:lnTo>
                    <a:pt x="304990" y="275590"/>
                  </a:lnTo>
                  <a:lnTo>
                    <a:pt x="303034" y="280670"/>
                  </a:lnTo>
                  <a:lnTo>
                    <a:pt x="302475" y="283019"/>
                  </a:lnTo>
                  <a:lnTo>
                    <a:pt x="302450" y="283210"/>
                  </a:lnTo>
                  <a:lnTo>
                    <a:pt x="302209" y="284480"/>
                  </a:lnTo>
                  <a:lnTo>
                    <a:pt x="301739" y="284480"/>
                  </a:lnTo>
                  <a:lnTo>
                    <a:pt x="301472" y="285750"/>
                  </a:lnTo>
                  <a:lnTo>
                    <a:pt x="301307" y="285750"/>
                  </a:lnTo>
                  <a:lnTo>
                    <a:pt x="295922" y="293370"/>
                  </a:lnTo>
                  <a:lnTo>
                    <a:pt x="294284" y="294640"/>
                  </a:lnTo>
                  <a:lnTo>
                    <a:pt x="286981" y="306070"/>
                  </a:lnTo>
                  <a:lnTo>
                    <a:pt x="284314" y="311150"/>
                  </a:lnTo>
                  <a:lnTo>
                    <a:pt x="283070" y="314960"/>
                  </a:lnTo>
                  <a:lnTo>
                    <a:pt x="288886" y="308610"/>
                  </a:lnTo>
                  <a:lnTo>
                    <a:pt x="286562" y="313690"/>
                  </a:lnTo>
                  <a:lnTo>
                    <a:pt x="284378" y="317500"/>
                  </a:lnTo>
                  <a:lnTo>
                    <a:pt x="283044" y="320763"/>
                  </a:lnTo>
                  <a:lnTo>
                    <a:pt x="281419" y="313994"/>
                  </a:lnTo>
                  <a:lnTo>
                    <a:pt x="261937" y="351790"/>
                  </a:lnTo>
                  <a:lnTo>
                    <a:pt x="249720" y="389801"/>
                  </a:lnTo>
                  <a:lnTo>
                    <a:pt x="249720" y="533400"/>
                  </a:lnTo>
                  <a:lnTo>
                    <a:pt x="249021" y="532650"/>
                  </a:lnTo>
                  <a:lnTo>
                    <a:pt x="249097" y="532130"/>
                  </a:lnTo>
                  <a:lnTo>
                    <a:pt x="249262" y="530860"/>
                  </a:lnTo>
                  <a:lnTo>
                    <a:pt x="249720" y="533400"/>
                  </a:lnTo>
                  <a:lnTo>
                    <a:pt x="249720" y="389801"/>
                  </a:lnTo>
                  <a:lnTo>
                    <a:pt x="242481" y="435610"/>
                  </a:lnTo>
                  <a:lnTo>
                    <a:pt x="241846" y="461010"/>
                  </a:lnTo>
                  <a:lnTo>
                    <a:pt x="241960" y="469900"/>
                  </a:lnTo>
                  <a:lnTo>
                    <a:pt x="246253" y="510540"/>
                  </a:lnTo>
                  <a:lnTo>
                    <a:pt x="249377" y="527050"/>
                  </a:lnTo>
                  <a:lnTo>
                    <a:pt x="249313" y="528320"/>
                  </a:lnTo>
                  <a:lnTo>
                    <a:pt x="249008" y="529590"/>
                  </a:lnTo>
                  <a:lnTo>
                    <a:pt x="248780" y="529590"/>
                  </a:lnTo>
                  <a:lnTo>
                    <a:pt x="248500" y="528320"/>
                  </a:lnTo>
                  <a:lnTo>
                    <a:pt x="247332" y="528320"/>
                  </a:lnTo>
                  <a:lnTo>
                    <a:pt x="248513" y="532130"/>
                  </a:lnTo>
                  <a:lnTo>
                    <a:pt x="248386" y="532130"/>
                  </a:lnTo>
                  <a:lnTo>
                    <a:pt x="248742" y="533400"/>
                  </a:lnTo>
                  <a:lnTo>
                    <a:pt x="248475" y="533400"/>
                  </a:lnTo>
                  <a:lnTo>
                    <a:pt x="249135" y="534670"/>
                  </a:lnTo>
                  <a:lnTo>
                    <a:pt x="249364" y="533400"/>
                  </a:lnTo>
                  <a:lnTo>
                    <a:pt x="251167" y="534670"/>
                  </a:lnTo>
                  <a:lnTo>
                    <a:pt x="252095" y="534670"/>
                  </a:lnTo>
                  <a:lnTo>
                    <a:pt x="252234" y="535940"/>
                  </a:lnTo>
                  <a:lnTo>
                    <a:pt x="253377" y="538480"/>
                  </a:lnTo>
                  <a:lnTo>
                    <a:pt x="251206" y="537210"/>
                  </a:lnTo>
                  <a:lnTo>
                    <a:pt x="250164" y="537210"/>
                  </a:lnTo>
                  <a:lnTo>
                    <a:pt x="249593" y="538480"/>
                  </a:lnTo>
                  <a:lnTo>
                    <a:pt x="244525" y="538480"/>
                  </a:lnTo>
                  <a:lnTo>
                    <a:pt x="242709" y="537210"/>
                  </a:lnTo>
                  <a:lnTo>
                    <a:pt x="238366" y="537210"/>
                  </a:lnTo>
                  <a:lnTo>
                    <a:pt x="229323" y="538480"/>
                  </a:lnTo>
                  <a:lnTo>
                    <a:pt x="210997" y="539750"/>
                  </a:lnTo>
                  <a:lnTo>
                    <a:pt x="180809" y="540816"/>
                  </a:lnTo>
                  <a:lnTo>
                    <a:pt x="184924" y="539750"/>
                  </a:lnTo>
                  <a:lnTo>
                    <a:pt x="181775" y="539750"/>
                  </a:lnTo>
                  <a:lnTo>
                    <a:pt x="177304" y="540931"/>
                  </a:lnTo>
                  <a:lnTo>
                    <a:pt x="174637" y="541020"/>
                  </a:lnTo>
                  <a:lnTo>
                    <a:pt x="168567" y="541020"/>
                  </a:lnTo>
                  <a:lnTo>
                    <a:pt x="154825" y="543560"/>
                  </a:lnTo>
                  <a:lnTo>
                    <a:pt x="140309" y="543560"/>
                  </a:lnTo>
                  <a:lnTo>
                    <a:pt x="126187" y="544830"/>
                  </a:lnTo>
                  <a:lnTo>
                    <a:pt x="113576" y="546100"/>
                  </a:lnTo>
                  <a:lnTo>
                    <a:pt x="112915" y="546100"/>
                  </a:lnTo>
                  <a:lnTo>
                    <a:pt x="104711" y="548640"/>
                  </a:lnTo>
                  <a:lnTo>
                    <a:pt x="88696" y="551180"/>
                  </a:lnTo>
                  <a:lnTo>
                    <a:pt x="81419" y="551180"/>
                  </a:lnTo>
                  <a:lnTo>
                    <a:pt x="80848" y="551180"/>
                  </a:lnTo>
                  <a:lnTo>
                    <a:pt x="76161" y="549910"/>
                  </a:lnTo>
                  <a:lnTo>
                    <a:pt x="72644" y="549910"/>
                  </a:lnTo>
                  <a:lnTo>
                    <a:pt x="85432" y="552450"/>
                  </a:lnTo>
                  <a:lnTo>
                    <a:pt x="86283" y="552450"/>
                  </a:lnTo>
                  <a:lnTo>
                    <a:pt x="94094" y="553173"/>
                  </a:lnTo>
                  <a:lnTo>
                    <a:pt x="97599" y="553720"/>
                  </a:lnTo>
                  <a:lnTo>
                    <a:pt x="100063" y="553720"/>
                  </a:lnTo>
                  <a:lnTo>
                    <a:pt x="100647" y="553720"/>
                  </a:lnTo>
                  <a:lnTo>
                    <a:pt x="100901" y="553720"/>
                  </a:lnTo>
                  <a:lnTo>
                    <a:pt x="104127" y="554990"/>
                  </a:lnTo>
                  <a:lnTo>
                    <a:pt x="105130" y="554990"/>
                  </a:lnTo>
                  <a:lnTo>
                    <a:pt x="109232" y="556260"/>
                  </a:lnTo>
                  <a:lnTo>
                    <a:pt x="115773" y="556260"/>
                  </a:lnTo>
                  <a:lnTo>
                    <a:pt x="124345" y="557530"/>
                  </a:lnTo>
                  <a:lnTo>
                    <a:pt x="131864" y="558800"/>
                  </a:lnTo>
                  <a:lnTo>
                    <a:pt x="131724" y="558800"/>
                  </a:lnTo>
                  <a:lnTo>
                    <a:pt x="144056" y="560070"/>
                  </a:lnTo>
                  <a:lnTo>
                    <a:pt x="164896" y="562610"/>
                  </a:lnTo>
                  <a:lnTo>
                    <a:pt x="176339" y="563880"/>
                  </a:lnTo>
                  <a:lnTo>
                    <a:pt x="174548" y="563880"/>
                  </a:lnTo>
                  <a:lnTo>
                    <a:pt x="179933" y="565150"/>
                  </a:lnTo>
                  <a:lnTo>
                    <a:pt x="194627" y="566420"/>
                  </a:lnTo>
                  <a:lnTo>
                    <a:pt x="198170" y="566978"/>
                  </a:lnTo>
                  <a:lnTo>
                    <a:pt x="197015" y="566420"/>
                  </a:lnTo>
                  <a:lnTo>
                    <a:pt x="203403" y="566420"/>
                  </a:lnTo>
                  <a:lnTo>
                    <a:pt x="211924" y="567690"/>
                  </a:lnTo>
                  <a:lnTo>
                    <a:pt x="219405" y="568960"/>
                  </a:lnTo>
                  <a:lnTo>
                    <a:pt x="226263" y="570230"/>
                  </a:lnTo>
                  <a:lnTo>
                    <a:pt x="241503" y="570230"/>
                  </a:lnTo>
                  <a:lnTo>
                    <a:pt x="259778" y="571500"/>
                  </a:lnTo>
                  <a:lnTo>
                    <a:pt x="271310" y="571500"/>
                  </a:lnTo>
                  <a:lnTo>
                    <a:pt x="295173" y="567690"/>
                  </a:lnTo>
                  <a:lnTo>
                    <a:pt x="297599" y="567690"/>
                  </a:lnTo>
                  <a:lnTo>
                    <a:pt x="297446" y="566420"/>
                  </a:lnTo>
                  <a:lnTo>
                    <a:pt x="295148" y="547370"/>
                  </a:lnTo>
                  <a:lnTo>
                    <a:pt x="294246" y="538480"/>
                  </a:lnTo>
                  <a:lnTo>
                    <a:pt x="293573" y="532130"/>
                  </a:lnTo>
                  <a:lnTo>
                    <a:pt x="293395" y="530860"/>
                  </a:lnTo>
                  <a:lnTo>
                    <a:pt x="293230" y="529590"/>
                  </a:lnTo>
                  <a:lnTo>
                    <a:pt x="290398" y="485140"/>
                  </a:lnTo>
                  <a:lnTo>
                    <a:pt x="290639" y="476250"/>
                  </a:lnTo>
                  <a:lnTo>
                    <a:pt x="296176" y="431800"/>
                  </a:lnTo>
                  <a:lnTo>
                    <a:pt x="298081" y="424180"/>
                  </a:lnTo>
                  <a:lnTo>
                    <a:pt x="300164" y="415290"/>
                  </a:lnTo>
                  <a:lnTo>
                    <a:pt x="302463" y="407670"/>
                  </a:lnTo>
                  <a:lnTo>
                    <a:pt x="304965" y="401320"/>
                  </a:lnTo>
                  <a:lnTo>
                    <a:pt x="307644" y="393700"/>
                  </a:lnTo>
                  <a:lnTo>
                    <a:pt x="313232" y="381000"/>
                  </a:lnTo>
                  <a:lnTo>
                    <a:pt x="318858" y="369570"/>
                  </a:lnTo>
                  <a:lnTo>
                    <a:pt x="324078" y="360680"/>
                  </a:lnTo>
                  <a:lnTo>
                    <a:pt x="328472" y="354330"/>
                  </a:lnTo>
                  <a:lnTo>
                    <a:pt x="327863" y="355600"/>
                  </a:lnTo>
                  <a:lnTo>
                    <a:pt x="328663" y="354330"/>
                  </a:lnTo>
                  <a:lnTo>
                    <a:pt x="331038" y="350520"/>
                  </a:lnTo>
                  <a:lnTo>
                    <a:pt x="334746" y="345440"/>
                  </a:lnTo>
                  <a:lnTo>
                    <a:pt x="339128" y="340360"/>
                  </a:lnTo>
                  <a:lnTo>
                    <a:pt x="344017" y="334010"/>
                  </a:lnTo>
                  <a:lnTo>
                    <a:pt x="345325" y="332740"/>
                  </a:lnTo>
                  <a:lnTo>
                    <a:pt x="346595" y="331470"/>
                  </a:lnTo>
                  <a:lnTo>
                    <a:pt x="364464" y="304800"/>
                  </a:lnTo>
                  <a:lnTo>
                    <a:pt x="364604" y="304800"/>
                  </a:lnTo>
                  <a:lnTo>
                    <a:pt x="364820" y="303720"/>
                  </a:lnTo>
                  <a:lnTo>
                    <a:pt x="368160" y="304800"/>
                  </a:lnTo>
                  <a:lnTo>
                    <a:pt x="364909" y="303530"/>
                  </a:lnTo>
                  <a:lnTo>
                    <a:pt x="365328" y="303530"/>
                  </a:lnTo>
                  <a:lnTo>
                    <a:pt x="364947" y="303441"/>
                  </a:lnTo>
                  <a:lnTo>
                    <a:pt x="365480" y="302260"/>
                  </a:lnTo>
                  <a:lnTo>
                    <a:pt x="366039" y="300990"/>
                  </a:lnTo>
                  <a:lnTo>
                    <a:pt x="372033" y="289560"/>
                  </a:lnTo>
                  <a:lnTo>
                    <a:pt x="373278" y="287020"/>
                  </a:lnTo>
                  <a:lnTo>
                    <a:pt x="377012" y="278130"/>
                  </a:lnTo>
                  <a:lnTo>
                    <a:pt x="378993" y="273050"/>
                  </a:lnTo>
                  <a:lnTo>
                    <a:pt x="381152" y="266700"/>
                  </a:lnTo>
                  <a:lnTo>
                    <a:pt x="382447" y="261620"/>
                  </a:lnTo>
                  <a:lnTo>
                    <a:pt x="384175" y="256540"/>
                  </a:lnTo>
                  <a:lnTo>
                    <a:pt x="387870" y="238760"/>
                  </a:lnTo>
                  <a:lnTo>
                    <a:pt x="390144" y="220980"/>
                  </a:lnTo>
                  <a:lnTo>
                    <a:pt x="390258" y="218440"/>
                  </a:lnTo>
                  <a:lnTo>
                    <a:pt x="390804" y="207010"/>
                  </a:lnTo>
                  <a:lnTo>
                    <a:pt x="390867" y="19939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17" name="object 31">
              <a:extLst>
                <a:ext uri="{FF2B5EF4-FFF2-40B4-BE49-F238E27FC236}">
                  <a16:creationId xmlns:a16="http://schemas.microsoft.com/office/drawing/2014/main" id="{BECAF732-7077-244C-B23F-A7E6C7CE5099}"/>
                </a:ext>
              </a:extLst>
            </p:cNvPr>
            <p:cNvSpPr/>
            <p:nvPr/>
          </p:nvSpPr>
          <p:spPr>
            <a:xfrm>
              <a:off x="4081066" y="3302391"/>
              <a:ext cx="1931670" cy="2821305"/>
            </a:xfrm>
            <a:custGeom>
              <a:avLst/>
              <a:gdLst/>
              <a:ahLst/>
              <a:cxnLst/>
              <a:rect l="l" t="t" r="r" b="b"/>
              <a:pathLst>
                <a:path w="1931670" h="2821304">
                  <a:moveTo>
                    <a:pt x="842162" y="0"/>
                  </a:moveTo>
                  <a:lnTo>
                    <a:pt x="870245" y="42364"/>
                  </a:lnTo>
                  <a:lnTo>
                    <a:pt x="897947" y="85353"/>
                  </a:lnTo>
                  <a:lnTo>
                    <a:pt x="924711" y="128966"/>
                  </a:lnTo>
                  <a:lnTo>
                    <a:pt x="949979" y="173204"/>
                  </a:lnTo>
                  <a:lnTo>
                    <a:pt x="973194" y="218066"/>
                  </a:lnTo>
                  <a:lnTo>
                    <a:pt x="993796" y="263552"/>
                  </a:lnTo>
                  <a:lnTo>
                    <a:pt x="1011230" y="309663"/>
                  </a:lnTo>
                  <a:lnTo>
                    <a:pt x="1024935" y="356397"/>
                  </a:lnTo>
                  <a:lnTo>
                    <a:pt x="1034356" y="403755"/>
                  </a:lnTo>
                  <a:lnTo>
                    <a:pt x="1038934" y="451736"/>
                  </a:lnTo>
                  <a:lnTo>
                    <a:pt x="1038111" y="500341"/>
                  </a:lnTo>
                  <a:lnTo>
                    <a:pt x="1032116" y="545678"/>
                  </a:lnTo>
                  <a:lnTo>
                    <a:pt x="1021356" y="589971"/>
                  </a:lnTo>
                  <a:lnTo>
                    <a:pt x="1006242" y="633201"/>
                  </a:lnTo>
                  <a:lnTo>
                    <a:pt x="987188" y="675348"/>
                  </a:lnTo>
                  <a:lnTo>
                    <a:pt x="964606" y="716391"/>
                  </a:lnTo>
                  <a:lnTo>
                    <a:pt x="938908" y="756312"/>
                  </a:lnTo>
                  <a:lnTo>
                    <a:pt x="910508" y="795089"/>
                  </a:lnTo>
                  <a:lnTo>
                    <a:pt x="879817" y="832702"/>
                  </a:lnTo>
                  <a:lnTo>
                    <a:pt x="847248" y="869133"/>
                  </a:lnTo>
                  <a:lnTo>
                    <a:pt x="813215" y="904360"/>
                  </a:lnTo>
                  <a:lnTo>
                    <a:pt x="778129" y="938364"/>
                  </a:lnTo>
                  <a:lnTo>
                    <a:pt x="741716" y="971902"/>
                  </a:lnTo>
                  <a:lnTo>
                    <a:pt x="704526" y="1004881"/>
                  </a:lnTo>
                  <a:lnTo>
                    <a:pt x="666724" y="1037417"/>
                  </a:lnTo>
                  <a:lnTo>
                    <a:pt x="628476" y="1069624"/>
                  </a:lnTo>
                  <a:lnTo>
                    <a:pt x="512721" y="1165435"/>
                  </a:lnTo>
                  <a:lnTo>
                    <a:pt x="474351" y="1197487"/>
                  </a:lnTo>
                  <a:lnTo>
                    <a:pt x="436367" y="1229790"/>
                  </a:lnTo>
                  <a:lnTo>
                    <a:pt x="398934" y="1262458"/>
                  </a:lnTo>
                  <a:lnTo>
                    <a:pt x="362218" y="1295607"/>
                  </a:lnTo>
                  <a:lnTo>
                    <a:pt x="326384" y="1329354"/>
                  </a:lnTo>
                  <a:lnTo>
                    <a:pt x="291600" y="1363813"/>
                  </a:lnTo>
                  <a:lnTo>
                    <a:pt x="258031" y="1399101"/>
                  </a:lnTo>
                  <a:lnTo>
                    <a:pt x="225844" y="1435333"/>
                  </a:lnTo>
                  <a:lnTo>
                    <a:pt x="195204" y="1472624"/>
                  </a:lnTo>
                  <a:lnTo>
                    <a:pt x="166277" y="1511090"/>
                  </a:lnTo>
                  <a:lnTo>
                    <a:pt x="139230" y="1550847"/>
                  </a:lnTo>
                  <a:lnTo>
                    <a:pt x="112912" y="1594428"/>
                  </a:lnTo>
                  <a:lnTo>
                    <a:pt x="89298" y="1639199"/>
                  </a:lnTo>
                  <a:lnTo>
                    <a:pt x="68406" y="1685024"/>
                  </a:lnTo>
                  <a:lnTo>
                    <a:pt x="50256" y="1731769"/>
                  </a:lnTo>
                  <a:lnTo>
                    <a:pt x="34866" y="1779299"/>
                  </a:lnTo>
                  <a:lnTo>
                    <a:pt x="22257" y="1827480"/>
                  </a:lnTo>
                  <a:lnTo>
                    <a:pt x="12446" y="1876177"/>
                  </a:lnTo>
                  <a:lnTo>
                    <a:pt x="5454" y="1925255"/>
                  </a:lnTo>
                  <a:lnTo>
                    <a:pt x="1298" y="1974579"/>
                  </a:lnTo>
                  <a:lnTo>
                    <a:pt x="0" y="2024015"/>
                  </a:lnTo>
                  <a:lnTo>
                    <a:pt x="1576" y="2073428"/>
                  </a:lnTo>
                  <a:lnTo>
                    <a:pt x="6048" y="2122684"/>
                  </a:lnTo>
                  <a:lnTo>
                    <a:pt x="13433" y="2171647"/>
                  </a:lnTo>
                  <a:lnTo>
                    <a:pt x="23751" y="2220182"/>
                  </a:lnTo>
                  <a:lnTo>
                    <a:pt x="37020" y="2268156"/>
                  </a:lnTo>
                  <a:lnTo>
                    <a:pt x="52915" y="2314510"/>
                  </a:lnTo>
                  <a:lnTo>
                    <a:pt x="71516" y="2359741"/>
                  </a:lnTo>
                  <a:lnTo>
                    <a:pt x="92742" y="2403735"/>
                  </a:lnTo>
                  <a:lnTo>
                    <a:pt x="116512" y="2446383"/>
                  </a:lnTo>
                  <a:lnTo>
                    <a:pt x="142742" y="2487573"/>
                  </a:lnTo>
                  <a:lnTo>
                    <a:pt x="171351" y="2527193"/>
                  </a:lnTo>
                  <a:lnTo>
                    <a:pt x="202257" y="2565133"/>
                  </a:lnTo>
                  <a:lnTo>
                    <a:pt x="235378" y="2601280"/>
                  </a:lnTo>
                  <a:lnTo>
                    <a:pt x="270632" y="2635523"/>
                  </a:lnTo>
                  <a:lnTo>
                    <a:pt x="307936" y="2667752"/>
                  </a:lnTo>
                  <a:lnTo>
                    <a:pt x="347209" y="2697854"/>
                  </a:lnTo>
                  <a:lnTo>
                    <a:pt x="388369" y="2725719"/>
                  </a:lnTo>
                  <a:lnTo>
                    <a:pt x="431334" y="2751234"/>
                  </a:lnTo>
                  <a:lnTo>
                    <a:pt x="476021" y="2774289"/>
                  </a:lnTo>
                  <a:lnTo>
                    <a:pt x="485583" y="2758971"/>
                  </a:lnTo>
                  <a:lnTo>
                    <a:pt x="495991" y="2744346"/>
                  </a:lnTo>
                  <a:lnTo>
                    <a:pt x="552616" y="2684886"/>
                  </a:lnTo>
                  <a:lnTo>
                    <a:pt x="590866" y="2656636"/>
                  </a:lnTo>
                  <a:lnTo>
                    <a:pt x="633419" y="2634245"/>
                  </a:lnTo>
                  <a:lnTo>
                    <a:pt x="680555" y="2619006"/>
                  </a:lnTo>
                  <a:lnTo>
                    <a:pt x="725843" y="2613660"/>
                  </a:lnTo>
                  <a:lnTo>
                    <a:pt x="771273" y="2606969"/>
                  </a:lnTo>
                  <a:lnTo>
                    <a:pt x="816737" y="2607330"/>
                  </a:lnTo>
                  <a:lnTo>
                    <a:pt x="861553" y="2614819"/>
                  </a:lnTo>
                  <a:lnTo>
                    <a:pt x="905040" y="2629509"/>
                  </a:lnTo>
                  <a:lnTo>
                    <a:pt x="948377" y="2651336"/>
                  </a:lnTo>
                  <a:lnTo>
                    <a:pt x="988577" y="2677947"/>
                  </a:lnTo>
                  <a:lnTo>
                    <a:pt x="1025130" y="2708778"/>
                  </a:lnTo>
                  <a:lnTo>
                    <a:pt x="1057524" y="2743263"/>
                  </a:lnTo>
                  <a:lnTo>
                    <a:pt x="1085249" y="2780837"/>
                  </a:lnTo>
                  <a:lnTo>
                    <a:pt x="1107796" y="2820936"/>
                  </a:lnTo>
                  <a:lnTo>
                    <a:pt x="1145884" y="2810222"/>
                  </a:lnTo>
                  <a:lnTo>
                    <a:pt x="1185091" y="2797885"/>
                  </a:lnTo>
                  <a:lnTo>
                    <a:pt x="1225222" y="2783854"/>
                  </a:lnTo>
                  <a:lnTo>
                    <a:pt x="1266084" y="2768054"/>
                  </a:lnTo>
                  <a:lnTo>
                    <a:pt x="1307481" y="2750415"/>
                  </a:lnTo>
                  <a:lnTo>
                    <a:pt x="1349220" y="2730863"/>
                  </a:lnTo>
                  <a:lnTo>
                    <a:pt x="1391105" y="2709325"/>
                  </a:lnTo>
                  <a:lnTo>
                    <a:pt x="1432942" y="2685730"/>
                  </a:lnTo>
                  <a:lnTo>
                    <a:pt x="1474536" y="2660005"/>
                  </a:lnTo>
                  <a:lnTo>
                    <a:pt x="1515694" y="2632078"/>
                  </a:lnTo>
                  <a:lnTo>
                    <a:pt x="1556221" y="2601875"/>
                  </a:lnTo>
                  <a:lnTo>
                    <a:pt x="1595921" y="2569324"/>
                  </a:lnTo>
                  <a:lnTo>
                    <a:pt x="1634602" y="2534354"/>
                  </a:lnTo>
                  <a:lnTo>
                    <a:pt x="1672068" y="2496891"/>
                  </a:lnTo>
                  <a:lnTo>
                    <a:pt x="1708124" y="2456862"/>
                  </a:lnTo>
                  <a:lnTo>
                    <a:pt x="1742577" y="2414196"/>
                  </a:lnTo>
                  <a:lnTo>
                    <a:pt x="1775231" y="2368820"/>
                  </a:lnTo>
                  <a:lnTo>
                    <a:pt x="1805893" y="2320661"/>
                  </a:lnTo>
                  <a:lnTo>
                    <a:pt x="1834368" y="2269647"/>
                  </a:lnTo>
                  <a:lnTo>
                    <a:pt x="1860461" y="2215705"/>
                  </a:lnTo>
                  <a:lnTo>
                    <a:pt x="1879252" y="2169813"/>
                  </a:lnTo>
                  <a:lnTo>
                    <a:pt x="1894924" y="2123232"/>
                  </a:lnTo>
                  <a:lnTo>
                    <a:pt x="1907624" y="2076046"/>
                  </a:lnTo>
                  <a:lnTo>
                    <a:pt x="1917497" y="2028337"/>
                  </a:lnTo>
                  <a:lnTo>
                    <a:pt x="1924689" y="1980189"/>
                  </a:lnTo>
                  <a:lnTo>
                    <a:pt x="1929346" y="1931686"/>
                  </a:lnTo>
                  <a:lnTo>
                    <a:pt x="1931615" y="1882910"/>
                  </a:lnTo>
                  <a:lnTo>
                    <a:pt x="1931640" y="1833945"/>
                  </a:lnTo>
                  <a:lnTo>
                    <a:pt x="1929568" y="1784875"/>
                  </a:lnTo>
                  <a:lnTo>
                    <a:pt x="1925544" y="1735783"/>
                  </a:lnTo>
                  <a:lnTo>
                    <a:pt x="1919715" y="1686752"/>
                  </a:lnTo>
                  <a:lnTo>
                    <a:pt x="1912227" y="1637866"/>
                  </a:lnTo>
                  <a:lnTo>
                    <a:pt x="1903225" y="1589208"/>
                  </a:lnTo>
                  <a:lnTo>
                    <a:pt x="1892855" y="1540862"/>
                  </a:lnTo>
                  <a:lnTo>
                    <a:pt x="1881264" y="1492910"/>
                  </a:lnTo>
                  <a:lnTo>
                    <a:pt x="1868753" y="1445804"/>
                  </a:lnTo>
                  <a:lnTo>
                    <a:pt x="1855271" y="1398921"/>
                  </a:lnTo>
                  <a:lnTo>
                    <a:pt x="1840826" y="1352274"/>
                  </a:lnTo>
                  <a:lnTo>
                    <a:pt x="1825429" y="1305876"/>
                  </a:lnTo>
                  <a:lnTo>
                    <a:pt x="1809088" y="1259740"/>
                  </a:lnTo>
                  <a:lnTo>
                    <a:pt x="1791811" y="1213879"/>
                  </a:lnTo>
                  <a:lnTo>
                    <a:pt x="1773609" y="1168306"/>
                  </a:lnTo>
                  <a:lnTo>
                    <a:pt x="1754490" y="1123035"/>
                  </a:lnTo>
                  <a:lnTo>
                    <a:pt x="1734463" y="1078079"/>
                  </a:lnTo>
                  <a:lnTo>
                    <a:pt x="1713538" y="1033449"/>
                  </a:lnTo>
                  <a:lnTo>
                    <a:pt x="1691724" y="989160"/>
                  </a:lnTo>
                  <a:lnTo>
                    <a:pt x="1669029" y="945225"/>
                  </a:lnTo>
                  <a:lnTo>
                    <a:pt x="1645463" y="901657"/>
                  </a:lnTo>
                  <a:lnTo>
                    <a:pt x="1621035" y="858468"/>
                  </a:lnTo>
                  <a:lnTo>
                    <a:pt x="1595753" y="815672"/>
                  </a:lnTo>
                  <a:lnTo>
                    <a:pt x="1569628" y="773282"/>
                  </a:lnTo>
                  <a:lnTo>
                    <a:pt x="1542668" y="731311"/>
                  </a:lnTo>
                  <a:lnTo>
                    <a:pt x="1514882" y="689772"/>
                  </a:lnTo>
                  <a:lnTo>
                    <a:pt x="1486280" y="648678"/>
                  </a:lnTo>
                  <a:lnTo>
                    <a:pt x="1456870" y="608043"/>
                  </a:lnTo>
                  <a:lnTo>
                    <a:pt x="1426662" y="567878"/>
                  </a:lnTo>
                  <a:lnTo>
                    <a:pt x="1395664" y="528198"/>
                  </a:lnTo>
                  <a:lnTo>
                    <a:pt x="1363886" y="489015"/>
                  </a:lnTo>
                  <a:lnTo>
                    <a:pt x="1331337" y="450343"/>
                  </a:lnTo>
                  <a:lnTo>
                    <a:pt x="1298025" y="412194"/>
                  </a:lnTo>
                  <a:lnTo>
                    <a:pt x="1263961" y="374582"/>
                  </a:lnTo>
                  <a:lnTo>
                    <a:pt x="1229153" y="337519"/>
                  </a:lnTo>
                  <a:lnTo>
                    <a:pt x="1193610" y="301019"/>
                  </a:lnTo>
                  <a:lnTo>
                    <a:pt x="1157342" y="265095"/>
                  </a:lnTo>
                  <a:lnTo>
                    <a:pt x="1120357" y="229760"/>
                  </a:lnTo>
                  <a:lnTo>
                    <a:pt x="1082665" y="195027"/>
                  </a:lnTo>
                  <a:lnTo>
                    <a:pt x="1044274" y="160908"/>
                  </a:lnTo>
                  <a:lnTo>
                    <a:pt x="1005194" y="127418"/>
                  </a:lnTo>
                  <a:lnTo>
                    <a:pt x="965433" y="94569"/>
                  </a:lnTo>
                  <a:lnTo>
                    <a:pt x="925002" y="62374"/>
                  </a:lnTo>
                  <a:lnTo>
                    <a:pt x="883909" y="30847"/>
                  </a:lnTo>
                  <a:lnTo>
                    <a:pt x="842162"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18" name="object 32">
              <a:extLst>
                <a:ext uri="{FF2B5EF4-FFF2-40B4-BE49-F238E27FC236}">
                  <a16:creationId xmlns:a16="http://schemas.microsoft.com/office/drawing/2014/main" id="{B0137C4F-DD84-AF45-95A2-8B1FB430140B}"/>
                </a:ext>
              </a:extLst>
            </p:cNvPr>
            <p:cNvSpPr/>
            <p:nvPr/>
          </p:nvSpPr>
          <p:spPr>
            <a:xfrm>
              <a:off x="4047731" y="3151149"/>
              <a:ext cx="1967230" cy="3022600"/>
            </a:xfrm>
            <a:custGeom>
              <a:avLst/>
              <a:gdLst/>
              <a:ahLst/>
              <a:cxnLst/>
              <a:rect l="l" t="t" r="r" b="b"/>
              <a:pathLst>
                <a:path w="1967229" h="3022600">
                  <a:moveTo>
                    <a:pt x="16560" y="2028367"/>
                  </a:moveTo>
                  <a:lnTo>
                    <a:pt x="15748" y="2032000"/>
                  </a:lnTo>
                  <a:lnTo>
                    <a:pt x="14325" y="2044700"/>
                  </a:lnTo>
                  <a:lnTo>
                    <a:pt x="16040" y="2032000"/>
                  </a:lnTo>
                  <a:lnTo>
                    <a:pt x="16560" y="2028367"/>
                  </a:lnTo>
                  <a:close/>
                </a:path>
                <a:path w="1967229" h="3022600">
                  <a:moveTo>
                    <a:pt x="18453" y="2019300"/>
                  </a:moveTo>
                  <a:lnTo>
                    <a:pt x="17843" y="2019300"/>
                  </a:lnTo>
                  <a:lnTo>
                    <a:pt x="16560" y="2028367"/>
                  </a:lnTo>
                  <a:lnTo>
                    <a:pt x="18199" y="2021039"/>
                  </a:lnTo>
                  <a:lnTo>
                    <a:pt x="18453" y="2019300"/>
                  </a:lnTo>
                  <a:close/>
                </a:path>
                <a:path w="1967229" h="3022600">
                  <a:moveTo>
                    <a:pt x="45046" y="2476500"/>
                  </a:moveTo>
                  <a:lnTo>
                    <a:pt x="40957" y="2462199"/>
                  </a:lnTo>
                  <a:lnTo>
                    <a:pt x="35788" y="2451100"/>
                  </a:lnTo>
                  <a:lnTo>
                    <a:pt x="45046" y="2476500"/>
                  </a:lnTo>
                  <a:close/>
                </a:path>
                <a:path w="1967229" h="3022600">
                  <a:moveTo>
                    <a:pt x="148120" y="2679700"/>
                  </a:moveTo>
                  <a:lnTo>
                    <a:pt x="142087" y="2669387"/>
                  </a:lnTo>
                  <a:lnTo>
                    <a:pt x="144970" y="2679700"/>
                  </a:lnTo>
                  <a:lnTo>
                    <a:pt x="148120" y="2679700"/>
                  </a:lnTo>
                  <a:close/>
                </a:path>
                <a:path w="1967229" h="3022600">
                  <a:moveTo>
                    <a:pt x="148958" y="2681046"/>
                  </a:moveTo>
                  <a:lnTo>
                    <a:pt x="148577" y="2679700"/>
                  </a:lnTo>
                  <a:lnTo>
                    <a:pt x="148120" y="2679700"/>
                  </a:lnTo>
                  <a:lnTo>
                    <a:pt x="148958" y="2681046"/>
                  </a:lnTo>
                  <a:close/>
                </a:path>
                <a:path w="1967229" h="3022600">
                  <a:moveTo>
                    <a:pt x="156108" y="2692400"/>
                  </a:moveTo>
                  <a:lnTo>
                    <a:pt x="148958" y="2681046"/>
                  </a:lnTo>
                  <a:lnTo>
                    <a:pt x="152260" y="2692400"/>
                  </a:lnTo>
                  <a:lnTo>
                    <a:pt x="156108" y="2692400"/>
                  </a:lnTo>
                  <a:close/>
                </a:path>
                <a:path w="1967229" h="3022600">
                  <a:moveTo>
                    <a:pt x="350913" y="1480629"/>
                  </a:moveTo>
                  <a:lnTo>
                    <a:pt x="342734" y="1485900"/>
                  </a:lnTo>
                  <a:lnTo>
                    <a:pt x="326821" y="1506334"/>
                  </a:lnTo>
                  <a:lnTo>
                    <a:pt x="335330" y="1498600"/>
                  </a:lnTo>
                  <a:lnTo>
                    <a:pt x="346417" y="1487373"/>
                  </a:lnTo>
                  <a:lnTo>
                    <a:pt x="350913" y="1480629"/>
                  </a:lnTo>
                  <a:close/>
                </a:path>
                <a:path w="1967229" h="3022600">
                  <a:moveTo>
                    <a:pt x="723620" y="15163"/>
                  </a:moveTo>
                  <a:lnTo>
                    <a:pt x="713460" y="0"/>
                  </a:lnTo>
                  <a:lnTo>
                    <a:pt x="716851" y="12700"/>
                  </a:lnTo>
                  <a:lnTo>
                    <a:pt x="717651" y="12700"/>
                  </a:lnTo>
                  <a:lnTo>
                    <a:pt x="723620" y="15163"/>
                  </a:lnTo>
                  <a:close/>
                </a:path>
                <a:path w="1967229" h="3022600">
                  <a:moveTo>
                    <a:pt x="1061339" y="463384"/>
                  </a:moveTo>
                  <a:lnTo>
                    <a:pt x="1060780" y="457200"/>
                  </a:lnTo>
                  <a:lnTo>
                    <a:pt x="1059611" y="457200"/>
                  </a:lnTo>
                  <a:lnTo>
                    <a:pt x="1060627" y="460997"/>
                  </a:lnTo>
                  <a:lnTo>
                    <a:pt x="1061339" y="463384"/>
                  </a:lnTo>
                  <a:close/>
                </a:path>
                <a:path w="1967229" h="3022600">
                  <a:moveTo>
                    <a:pt x="1349286" y="546100"/>
                  </a:moveTo>
                  <a:lnTo>
                    <a:pt x="1337767" y="533450"/>
                  </a:lnTo>
                  <a:lnTo>
                    <a:pt x="1343240" y="546100"/>
                  </a:lnTo>
                  <a:lnTo>
                    <a:pt x="1349286" y="546100"/>
                  </a:lnTo>
                  <a:close/>
                </a:path>
                <a:path w="1967229" h="3022600">
                  <a:moveTo>
                    <a:pt x="1702841" y="2705100"/>
                  </a:moveTo>
                  <a:lnTo>
                    <a:pt x="1699285" y="2705100"/>
                  </a:lnTo>
                  <a:lnTo>
                    <a:pt x="1692198" y="2715882"/>
                  </a:lnTo>
                  <a:lnTo>
                    <a:pt x="1702841" y="2705100"/>
                  </a:lnTo>
                  <a:close/>
                </a:path>
                <a:path w="1967229" h="3022600">
                  <a:moveTo>
                    <a:pt x="1878406" y="1526273"/>
                  </a:moveTo>
                  <a:lnTo>
                    <a:pt x="1878164" y="1525524"/>
                  </a:lnTo>
                  <a:lnTo>
                    <a:pt x="1878037" y="1525117"/>
                  </a:lnTo>
                  <a:lnTo>
                    <a:pt x="1877961" y="1524952"/>
                  </a:lnTo>
                  <a:lnTo>
                    <a:pt x="1878406" y="1526273"/>
                  </a:lnTo>
                  <a:close/>
                </a:path>
                <a:path w="1967229" h="3022600">
                  <a:moveTo>
                    <a:pt x="1882152" y="1537830"/>
                  </a:moveTo>
                  <a:lnTo>
                    <a:pt x="1878406" y="1526273"/>
                  </a:lnTo>
                  <a:lnTo>
                    <a:pt x="1880628" y="1533486"/>
                  </a:lnTo>
                  <a:lnTo>
                    <a:pt x="1882152" y="1537830"/>
                  </a:lnTo>
                  <a:close/>
                </a:path>
                <a:path w="1967229" h="3022600">
                  <a:moveTo>
                    <a:pt x="1885530" y="1549171"/>
                  </a:moveTo>
                  <a:lnTo>
                    <a:pt x="1883168" y="1540725"/>
                  </a:lnTo>
                  <a:lnTo>
                    <a:pt x="1882152" y="1537830"/>
                  </a:lnTo>
                  <a:lnTo>
                    <a:pt x="1883067" y="1540725"/>
                  </a:lnTo>
                  <a:lnTo>
                    <a:pt x="1885530" y="1549171"/>
                  </a:lnTo>
                  <a:close/>
                </a:path>
                <a:path w="1967229" h="3022600">
                  <a:moveTo>
                    <a:pt x="1888426" y="2336800"/>
                  </a:moveTo>
                  <a:lnTo>
                    <a:pt x="1887639" y="2336800"/>
                  </a:lnTo>
                  <a:lnTo>
                    <a:pt x="1884641" y="2345004"/>
                  </a:lnTo>
                  <a:lnTo>
                    <a:pt x="1885962" y="2342540"/>
                  </a:lnTo>
                  <a:lnTo>
                    <a:pt x="1888426" y="2336800"/>
                  </a:lnTo>
                  <a:close/>
                </a:path>
                <a:path w="1967229" h="3022600">
                  <a:moveTo>
                    <a:pt x="1906993" y="1626958"/>
                  </a:moveTo>
                  <a:lnTo>
                    <a:pt x="1894662" y="1581975"/>
                  </a:lnTo>
                  <a:lnTo>
                    <a:pt x="1887080" y="1554480"/>
                  </a:lnTo>
                  <a:lnTo>
                    <a:pt x="1885530" y="1549171"/>
                  </a:lnTo>
                  <a:lnTo>
                    <a:pt x="1891779" y="1572120"/>
                  </a:lnTo>
                  <a:lnTo>
                    <a:pt x="1906993" y="1626958"/>
                  </a:lnTo>
                  <a:close/>
                </a:path>
                <a:path w="1967229" h="3022600">
                  <a:moveTo>
                    <a:pt x="1914423" y="1663700"/>
                  </a:moveTo>
                  <a:lnTo>
                    <a:pt x="1911451" y="1651000"/>
                  </a:lnTo>
                  <a:lnTo>
                    <a:pt x="1908365" y="1638300"/>
                  </a:lnTo>
                  <a:lnTo>
                    <a:pt x="1903514" y="1625600"/>
                  </a:lnTo>
                  <a:lnTo>
                    <a:pt x="1896706" y="1600200"/>
                  </a:lnTo>
                  <a:lnTo>
                    <a:pt x="1887753" y="1562100"/>
                  </a:lnTo>
                  <a:lnTo>
                    <a:pt x="1886089" y="1562100"/>
                  </a:lnTo>
                  <a:lnTo>
                    <a:pt x="1883143" y="1549400"/>
                  </a:lnTo>
                  <a:lnTo>
                    <a:pt x="1880044" y="1536700"/>
                  </a:lnTo>
                  <a:lnTo>
                    <a:pt x="1876856" y="1524000"/>
                  </a:lnTo>
                  <a:lnTo>
                    <a:pt x="1876513" y="1522958"/>
                  </a:lnTo>
                  <a:lnTo>
                    <a:pt x="1876513" y="1524000"/>
                  </a:lnTo>
                  <a:lnTo>
                    <a:pt x="1872500" y="1516710"/>
                  </a:lnTo>
                  <a:lnTo>
                    <a:pt x="1871027" y="1511300"/>
                  </a:lnTo>
                  <a:lnTo>
                    <a:pt x="1863610" y="1484198"/>
                  </a:lnTo>
                  <a:lnTo>
                    <a:pt x="1876513" y="1524000"/>
                  </a:lnTo>
                  <a:lnTo>
                    <a:pt x="1876513" y="1522958"/>
                  </a:lnTo>
                  <a:lnTo>
                    <a:pt x="1862493" y="1479918"/>
                  </a:lnTo>
                  <a:lnTo>
                    <a:pt x="1864995" y="1485900"/>
                  </a:lnTo>
                  <a:lnTo>
                    <a:pt x="1861464" y="1476324"/>
                  </a:lnTo>
                  <a:lnTo>
                    <a:pt x="1860600" y="1473200"/>
                  </a:lnTo>
                  <a:lnTo>
                    <a:pt x="1860308" y="1473200"/>
                  </a:lnTo>
                  <a:lnTo>
                    <a:pt x="1860346" y="1473327"/>
                  </a:lnTo>
                  <a:lnTo>
                    <a:pt x="1862150" y="1478851"/>
                  </a:lnTo>
                  <a:lnTo>
                    <a:pt x="1860296" y="1473200"/>
                  </a:lnTo>
                  <a:lnTo>
                    <a:pt x="1856587" y="1460500"/>
                  </a:lnTo>
                  <a:lnTo>
                    <a:pt x="1855927" y="1460500"/>
                  </a:lnTo>
                  <a:lnTo>
                    <a:pt x="1858225" y="1467573"/>
                  </a:lnTo>
                  <a:lnTo>
                    <a:pt x="1850910" y="1447800"/>
                  </a:lnTo>
                  <a:lnTo>
                    <a:pt x="1846707" y="1435100"/>
                  </a:lnTo>
                  <a:lnTo>
                    <a:pt x="1837956" y="1409700"/>
                  </a:lnTo>
                  <a:lnTo>
                    <a:pt x="1833727" y="1397000"/>
                  </a:lnTo>
                  <a:lnTo>
                    <a:pt x="1812798" y="1346200"/>
                  </a:lnTo>
                  <a:lnTo>
                    <a:pt x="1793773" y="1295400"/>
                  </a:lnTo>
                  <a:lnTo>
                    <a:pt x="1773974" y="1244600"/>
                  </a:lnTo>
                  <a:lnTo>
                    <a:pt x="1753400" y="1193800"/>
                  </a:lnTo>
                  <a:lnTo>
                    <a:pt x="1732038" y="1155700"/>
                  </a:lnTo>
                  <a:lnTo>
                    <a:pt x="1709877" y="1104900"/>
                  </a:lnTo>
                  <a:lnTo>
                    <a:pt x="1686915" y="1054100"/>
                  </a:lnTo>
                  <a:lnTo>
                    <a:pt x="1663128" y="1016000"/>
                  </a:lnTo>
                  <a:lnTo>
                    <a:pt x="1638528" y="965200"/>
                  </a:lnTo>
                  <a:lnTo>
                    <a:pt x="1613077" y="927100"/>
                  </a:lnTo>
                  <a:lnTo>
                    <a:pt x="1586750" y="876300"/>
                  </a:lnTo>
                  <a:lnTo>
                    <a:pt x="1559521" y="838200"/>
                  </a:lnTo>
                  <a:lnTo>
                    <a:pt x="1531378" y="800100"/>
                  </a:lnTo>
                  <a:lnTo>
                    <a:pt x="1502295" y="749300"/>
                  </a:lnTo>
                  <a:lnTo>
                    <a:pt x="1472247" y="711200"/>
                  </a:lnTo>
                  <a:lnTo>
                    <a:pt x="1441208" y="673100"/>
                  </a:lnTo>
                  <a:lnTo>
                    <a:pt x="1409153" y="622300"/>
                  </a:lnTo>
                  <a:lnTo>
                    <a:pt x="1376083" y="584200"/>
                  </a:lnTo>
                  <a:lnTo>
                    <a:pt x="1341945" y="546100"/>
                  </a:lnTo>
                  <a:lnTo>
                    <a:pt x="1337754" y="533450"/>
                  </a:lnTo>
                  <a:lnTo>
                    <a:pt x="1314119" y="508000"/>
                  </a:lnTo>
                  <a:lnTo>
                    <a:pt x="1302537" y="495300"/>
                  </a:lnTo>
                  <a:lnTo>
                    <a:pt x="1279779" y="469900"/>
                  </a:lnTo>
                  <a:lnTo>
                    <a:pt x="1257007" y="444500"/>
                  </a:lnTo>
                  <a:lnTo>
                    <a:pt x="1233665" y="431800"/>
                  </a:lnTo>
                  <a:lnTo>
                    <a:pt x="1187259" y="381000"/>
                  </a:lnTo>
                  <a:lnTo>
                    <a:pt x="1163561" y="355600"/>
                  </a:lnTo>
                  <a:lnTo>
                    <a:pt x="1152715" y="342900"/>
                  </a:lnTo>
                  <a:lnTo>
                    <a:pt x="1145514" y="342900"/>
                  </a:lnTo>
                  <a:lnTo>
                    <a:pt x="1140663" y="330200"/>
                  </a:lnTo>
                  <a:lnTo>
                    <a:pt x="1132128" y="330200"/>
                  </a:lnTo>
                  <a:lnTo>
                    <a:pt x="1124800" y="317500"/>
                  </a:lnTo>
                  <a:lnTo>
                    <a:pt x="1114577" y="317500"/>
                  </a:lnTo>
                  <a:lnTo>
                    <a:pt x="1086662" y="292100"/>
                  </a:lnTo>
                  <a:lnTo>
                    <a:pt x="1025359" y="241300"/>
                  </a:lnTo>
                  <a:lnTo>
                    <a:pt x="953592" y="177800"/>
                  </a:lnTo>
                  <a:lnTo>
                    <a:pt x="914387" y="152400"/>
                  </a:lnTo>
                  <a:lnTo>
                    <a:pt x="787527" y="63500"/>
                  </a:lnTo>
                  <a:lnTo>
                    <a:pt x="748461" y="25400"/>
                  </a:lnTo>
                  <a:lnTo>
                    <a:pt x="723620" y="15163"/>
                  </a:lnTo>
                  <a:lnTo>
                    <a:pt x="798537" y="127000"/>
                  </a:lnTo>
                  <a:lnTo>
                    <a:pt x="862482" y="215900"/>
                  </a:lnTo>
                  <a:lnTo>
                    <a:pt x="866775" y="228600"/>
                  </a:lnTo>
                  <a:lnTo>
                    <a:pt x="871588" y="228600"/>
                  </a:lnTo>
                  <a:lnTo>
                    <a:pt x="874852" y="241300"/>
                  </a:lnTo>
                  <a:lnTo>
                    <a:pt x="900633" y="279400"/>
                  </a:lnTo>
                  <a:lnTo>
                    <a:pt x="915517" y="304800"/>
                  </a:lnTo>
                  <a:lnTo>
                    <a:pt x="953998" y="355600"/>
                  </a:lnTo>
                  <a:lnTo>
                    <a:pt x="955281" y="368300"/>
                  </a:lnTo>
                  <a:lnTo>
                    <a:pt x="958405" y="368300"/>
                  </a:lnTo>
                  <a:lnTo>
                    <a:pt x="962240" y="381000"/>
                  </a:lnTo>
                  <a:lnTo>
                    <a:pt x="965898" y="381000"/>
                  </a:lnTo>
                  <a:lnTo>
                    <a:pt x="968209" y="393700"/>
                  </a:lnTo>
                  <a:lnTo>
                    <a:pt x="973391" y="393700"/>
                  </a:lnTo>
                  <a:lnTo>
                    <a:pt x="976096" y="406400"/>
                  </a:lnTo>
                  <a:lnTo>
                    <a:pt x="979919" y="406400"/>
                  </a:lnTo>
                  <a:lnTo>
                    <a:pt x="984796" y="419100"/>
                  </a:lnTo>
                  <a:lnTo>
                    <a:pt x="990663" y="431800"/>
                  </a:lnTo>
                  <a:lnTo>
                    <a:pt x="997826" y="444500"/>
                  </a:lnTo>
                  <a:lnTo>
                    <a:pt x="1006017" y="469900"/>
                  </a:lnTo>
                  <a:lnTo>
                    <a:pt x="1014514" y="482600"/>
                  </a:lnTo>
                  <a:lnTo>
                    <a:pt x="1022616" y="508000"/>
                  </a:lnTo>
                  <a:lnTo>
                    <a:pt x="1029220" y="533450"/>
                  </a:lnTo>
                  <a:lnTo>
                    <a:pt x="1034440" y="558800"/>
                  </a:lnTo>
                  <a:lnTo>
                    <a:pt x="1038275" y="571500"/>
                  </a:lnTo>
                  <a:lnTo>
                    <a:pt x="1040663" y="596900"/>
                  </a:lnTo>
                  <a:lnTo>
                    <a:pt x="1040295" y="584200"/>
                  </a:lnTo>
                  <a:lnTo>
                    <a:pt x="1042289" y="596900"/>
                  </a:lnTo>
                  <a:lnTo>
                    <a:pt x="1042733" y="609600"/>
                  </a:lnTo>
                  <a:lnTo>
                    <a:pt x="1043266" y="622300"/>
                  </a:lnTo>
                  <a:lnTo>
                    <a:pt x="1044092" y="635000"/>
                  </a:lnTo>
                  <a:lnTo>
                    <a:pt x="1044473" y="635000"/>
                  </a:lnTo>
                  <a:lnTo>
                    <a:pt x="1044549" y="647700"/>
                  </a:lnTo>
                  <a:lnTo>
                    <a:pt x="1044384" y="660400"/>
                  </a:lnTo>
                  <a:lnTo>
                    <a:pt x="1043749" y="673100"/>
                  </a:lnTo>
                  <a:lnTo>
                    <a:pt x="1042898" y="685800"/>
                  </a:lnTo>
                  <a:lnTo>
                    <a:pt x="1043533" y="685800"/>
                  </a:lnTo>
                  <a:lnTo>
                    <a:pt x="1042898" y="698500"/>
                  </a:lnTo>
                  <a:lnTo>
                    <a:pt x="1042162" y="698500"/>
                  </a:lnTo>
                  <a:lnTo>
                    <a:pt x="1042898" y="685800"/>
                  </a:lnTo>
                  <a:lnTo>
                    <a:pt x="1042593" y="685800"/>
                  </a:lnTo>
                  <a:lnTo>
                    <a:pt x="1042149" y="698500"/>
                  </a:lnTo>
                  <a:lnTo>
                    <a:pt x="1040930" y="711200"/>
                  </a:lnTo>
                  <a:lnTo>
                    <a:pt x="1039825" y="711200"/>
                  </a:lnTo>
                  <a:lnTo>
                    <a:pt x="1038682" y="723900"/>
                  </a:lnTo>
                  <a:lnTo>
                    <a:pt x="1037361" y="723900"/>
                  </a:lnTo>
                  <a:lnTo>
                    <a:pt x="1035723" y="736600"/>
                  </a:lnTo>
                  <a:lnTo>
                    <a:pt x="1075804" y="736600"/>
                  </a:lnTo>
                  <a:lnTo>
                    <a:pt x="1078077" y="723900"/>
                  </a:lnTo>
                  <a:lnTo>
                    <a:pt x="1080147" y="711200"/>
                  </a:lnTo>
                  <a:lnTo>
                    <a:pt x="1082306" y="711200"/>
                  </a:lnTo>
                  <a:lnTo>
                    <a:pt x="1083729" y="698500"/>
                  </a:lnTo>
                  <a:lnTo>
                    <a:pt x="1084313" y="698500"/>
                  </a:lnTo>
                  <a:lnTo>
                    <a:pt x="1085354" y="685800"/>
                  </a:lnTo>
                  <a:lnTo>
                    <a:pt x="1086167" y="673100"/>
                  </a:lnTo>
                  <a:lnTo>
                    <a:pt x="1087577" y="673100"/>
                  </a:lnTo>
                  <a:lnTo>
                    <a:pt x="1087729" y="660400"/>
                  </a:lnTo>
                  <a:lnTo>
                    <a:pt x="1088923" y="647700"/>
                  </a:lnTo>
                  <a:lnTo>
                    <a:pt x="1089240" y="635000"/>
                  </a:lnTo>
                  <a:lnTo>
                    <a:pt x="1088999" y="622300"/>
                  </a:lnTo>
                  <a:lnTo>
                    <a:pt x="1086370" y="584200"/>
                  </a:lnTo>
                  <a:lnTo>
                    <a:pt x="1080160" y="533400"/>
                  </a:lnTo>
                  <a:lnTo>
                    <a:pt x="1070991" y="495300"/>
                  </a:lnTo>
                  <a:lnTo>
                    <a:pt x="1061339" y="463384"/>
                  </a:lnTo>
                  <a:lnTo>
                    <a:pt x="1061389" y="463880"/>
                  </a:lnTo>
                  <a:lnTo>
                    <a:pt x="1060627" y="460997"/>
                  </a:lnTo>
                  <a:lnTo>
                    <a:pt x="1059472" y="457200"/>
                  </a:lnTo>
                  <a:lnTo>
                    <a:pt x="1059611" y="457200"/>
                  </a:lnTo>
                  <a:lnTo>
                    <a:pt x="1056233" y="444500"/>
                  </a:lnTo>
                  <a:lnTo>
                    <a:pt x="1046340" y="419100"/>
                  </a:lnTo>
                  <a:lnTo>
                    <a:pt x="1032992" y="393700"/>
                  </a:lnTo>
                  <a:lnTo>
                    <a:pt x="1015898" y="355600"/>
                  </a:lnTo>
                  <a:lnTo>
                    <a:pt x="1006144" y="330200"/>
                  </a:lnTo>
                  <a:lnTo>
                    <a:pt x="1001483" y="330200"/>
                  </a:lnTo>
                  <a:lnTo>
                    <a:pt x="999591" y="317500"/>
                  </a:lnTo>
                  <a:lnTo>
                    <a:pt x="993813" y="317500"/>
                  </a:lnTo>
                  <a:lnTo>
                    <a:pt x="988606" y="304800"/>
                  </a:lnTo>
                  <a:lnTo>
                    <a:pt x="984719" y="304800"/>
                  </a:lnTo>
                  <a:lnTo>
                    <a:pt x="980909" y="292227"/>
                  </a:lnTo>
                  <a:lnTo>
                    <a:pt x="1001776" y="304800"/>
                  </a:lnTo>
                  <a:lnTo>
                    <a:pt x="1030833" y="330200"/>
                  </a:lnTo>
                  <a:lnTo>
                    <a:pt x="1038326" y="342900"/>
                  </a:lnTo>
                  <a:lnTo>
                    <a:pt x="1040269" y="342900"/>
                  </a:lnTo>
                  <a:lnTo>
                    <a:pt x="1099820" y="393700"/>
                  </a:lnTo>
                  <a:lnTo>
                    <a:pt x="1110742" y="406400"/>
                  </a:lnTo>
                  <a:lnTo>
                    <a:pt x="1121244" y="419100"/>
                  </a:lnTo>
                  <a:lnTo>
                    <a:pt x="1131201" y="419100"/>
                  </a:lnTo>
                  <a:lnTo>
                    <a:pt x="1140485" y="431800"/>
                  </a:lnTo>
                  <a:lnTo>
                    <a:pt x="1196632" y="482600"/>
                  </a:lnTo>
                  <a:lnTo>
                    <a:pt x="1185341" y="469900"/>
                  </a:lnTo>
                  <a:lnTo>
                    <a:pt x="1209979" y="495300"/>
                  </a:lnTo>
                  <a:lnTo>
                    <a:pt x="1216888" y="508000"/>
                  </a:lnTo>
                  <a:lnTo>
                    <a:pt x="1222527" y="508000"/>
                  </a:lnTo>
                  <a:lnTo>
                    <a:pt x="1227594" y="520700"/>
                  </a:lnTo>
                  <a:lnTo>
                    <a:pt x="1234617" y="520700"/>
                  </a:lnTo>
                  <a:lnTo>
                    <a:pt x="1240777" y="533400"/>
                  </a:lnTo>
                  <a:lnTo>
                    <a:pt x="1246301" y="533400"/>
                  </a:lnTo>
                  <a:lnTo>
                    <a:pt x="1251407" y="546100"/>
                  </a:lnTo>
                  <a:lnTo>
                    <a:pt x="1272120" y="558800"/>
                  </a:lnTo>
                  <a:lnTo>
                    <a:pt x="1278496" y="571500"/>
                  </a:lnTo>
                  <a:lnTo>
                    <a:pt x="1285798" y="584200"/>
                  </a:lnTo>
                  <a:lnTo>
                    <a:pt x="1294104" y="584200"/>
                  </a:lnTo>
                  <a:lnTo>
                    <a:pt x="1303489" y="596900"/>
                  </a:lnTo>
                  <a:lnTo>
                    <a:pt x="1304366" y="596900"/>
                  </a:lnTo>
                  <a:lnTo>
                    <a:pt x="1310195" y="609600"/>
                  </a:lnTo>
                  <a:lnTo>
                    <a:pt x="1319758" y="609600"/>
                  </a:lnTo>
                  <a:lnTo>
                    <a:pt x="1331861" y="622300"/>
                  </a:lnTo>
                  <a:lnTo>
                    <a:pt x="1358849" y="660400"/>
                  </a:lnTo>
                  <a:lnTo>
                    <a:pt x="1371295" y="673100"/>
                  </a:lnTo>
                  <a:lnTo>
                    <a:pt x="1380934" y="685800"/>
                  </a:lnTo>
                  <a:lnTo>
                    <a:pt x="1379740" y="673100"/>
                  </a:lnTo>
                  <a:lnTo>
                    <a:pt x="1393939" y="698500"/>
                  </a:lnTo>
                  <a:lnTo>
                    <a:pt x="1411490" y="711200"/>
                  </a:lnTo>
                  <a:lnTo>
                    <a:pt x="1431429" y="736600"/>
                  </a:lnTo>
                  <a:lnTo>
                    <a:pt x="1452841" y="762000"/>
                  </a:lnTo>
                  <a:lnTo>
                    <a:pt x="1496288" y="825500"/>
                  </a:lnTo>
                  <a:lnTo>
                    <a:pt x="1517650" y="850900"/>
                  </a:lnTo>
                  <a:lnTo>
                    <a:pt x="1536700" y="876300"/>
                  </a:lnTo>
                  <a:lnTo>
                    <a:pt x="1534033" y="876300"/>
                  </a:lnTo>
                  <a:lnTo>
                    <a:pt x="1551038" y="901700"/>
                  </a:lnTo>
                  <a:lnTo>
                    <a:pt x="1570266" y="927100"/>
                  </a:lnTo>
                  <a:lnTo>
                    <a:pt x="1590395" y="952500"/>
                  </a:lnTo>
                  <a:lnTo>
                    <a:pt x="1610055" y="990600"/>
                  </a:lnTo>
                  <a:lnTo>
                    <a:pt x="1638312" y="1028700"/>
                  </a:lnTo>
                  <a:lnTo>
                    <a:pt x="1672386" y="1092200"/>
                  </a:lnTo>
                  <a:lnTo>
                    <a:pt x="1695488" y="1130300"/>
                  </a:lnTo>
                  <a:lnTo>
                    <a:pt x="1701571" y="1143000"/>
                  </a:lnTo>
                  <a:lnTo>
                    <a:pt x="1707438" y="1155700"/>
                  </a:lnTo>
                  <a:lnTo>
                    <a:pt x="1713306" y="1155700"/>
                  </a:lnTo>
                  <a:lnTo>
                    <a:pt x="1719376" y="1168400"/>
                  </a:lnTo>
                  <a:lnTo>
                    <a:pt x="1731797" y="1193800"/>
                  </a:lnTo>
                  <a:lnTo>
                    <a:pt x="1744560" y="1219200"/>
                  </a:lnTo>
                  <a:lnTo>
                    <a:pt x="1757248" y="1244600"/>
                  </a:lnTo>
                  <a:lnTo>
                    <a:pt x="1769427" y="1270000"/>
                  </a:lnTo>
                  <a:lnTo>
                    <a:pt x="1794217" y="1333500"/>
                  </a:lnTo>
                  <a:lnTo>
                    <a:pt x="1800364" y="1346200"/>
                  </a:lnTo>
                  <a:lnTo>
                    <a:pt x="1806079" y="1358900"/>
                  </a:lnTo>
                  <a:lnTo>
                    <a:pt x="1811629" y="1371600"/>
                  </a:lnTo>
                  <a:lnTo>
                    <a:pt x="1817281" y="1384300"/>
                  </a:lnTo>
                  <a:lnTo>
                    <a:pt x="1839620" y="1447800"/>
                  </a:lnTo>
                  <a:lnTo>
                    <a:pt x="1844675" y="1460500"/>
                  </a:lnTo>
                  <a:lnTo>
                    <a:pt x="1849577" y="1473327"/>
                  </a:lnTo>
                  <a:lnTo>
                    <a:pt x="1874901" y="1549400"/>
                  </a:lnTo>
                  <a:lnTo>
                    <a:pt x="1885378" y="1587500"/>
                  </a:lnTo>
                  <a:lnTo>
                    <a:pt x="1888769" y="1600200"/>
                  </a:lnTo>
                  <a:lnTo>
                    <a:pt x="1892833" y="1612900"/>
                  </a:lnTo>
                  <a:lnTo>
                    <a:pt x="1900047" y="1625600"/>
                  </a:lnTo>
                  <a:lnTo>
                    <a:pt x="1904314" y="1638300"/>
                  </a:lnTo>
                  <a:lnTo>
                    <a:pt x="1907298" y="1651000"/>
                  </a:lnTo>
                  <a:lnTo>
                    <a:pt x="1910664" y="1663700"/>
                  </a:lnTo>
                  <a:lnTo>
                    <a:pt x="1914423" y="1663700"/>
                  </a:lnTo>
                  <a:close/>
                </a:path>
                <a:path w="1967229" h="3022600">
                  <a:moveTo>
                    <a:pt x="1918690" y="2349500"/>
                  </a:moveTo>
                  <a:lnTo>
                    <a:pt x="1882990" y="2349500"/>
                  </a:lnTo>
                  <a:lnTo>
                    <a:pt x="1882203" y="2349500"/>
                  </a:lnTo>
                  <a:lnTo>
                    <a:pt x="1872551" y="2374900"/>
                  </a:lnTo>
                  <a:lnTo>
                    <a:pt x="1862277" y="2400300"/>
                  </a:lnTo>
                  <a:lnTo>
                    <a:pt x="1839290" y="2438400"/>
                  </a:lnTo>
                  <a:lnTo>
                    <a:pt x="1834642" y="2438400"/>
                  </a:lnTo>
                  <a:lnTo>
                    <a:pt x="1825066" y="2463800"/>
                  </a:lnTo>
                  <a:lnTo>
                    <a:pt x="1806016" y="2489200"/>
                  </a:lnTo>
                  <a:lnTo>
                    <a:pt x="1800212" y="2501900"/>
                  </a:lnTo>
                  <a:lnTo>
                    <a:pt x="1793913" y="2501900"/>
                  </a:lnTo>
                  <a:lnTo>
                    <a:pt x="1787410" y="2514600"/>
                  </a:lnTo>
                  <a:lnTo>
                    <a:pt x="1780997" y="2527300"/>
                  </a:lnTo>
                  <a:lnTo>
                    <a:pt x="1767471" y="2540000"/>
                  </a:lnTo>
                  <a:lnTo>
                    <a:pt x="1763788" y="2552700"/>
                  </a:lnTo>
                  <a:lnTo>
                    <a:pt x="1759877" y="2552700"/>
                  </a:lnTo>
                  <a:lnTo>
                    <a:pt x="1755698" y="2565400"/>
                  </a:lnTo>
                  <a:lnTo>
                    <a:pt x="1741817" y="2578100"/>
                  </a:lnTo>
                  <a:lnTo>
                    <a:pt x="1732013" y="2590800"/>
                  </a:lnTo>
                  <a:lnTo>
                    <a:pt x="1721624" y="2603500"/>
                  </a:lnTo>
                  <a:lnTo>
                    <a:pt x="1685696" y="2641600"/>
                  </a:lnTo>
                  <a:lnTo>
                    <a:pt x="1628571" y="2692400"/>
                  </a:lnTo>
                  <a:lnTo>
                    <a:pt x="1595729" y="2717800"/>
                  </a:lnTo>
                  <a:lnTo>
                    <a:pt x="1560626" y="2743200"/>
                  </a:lnTo>
                  <a:lnTo>
                    <a:pt x="1523187" y="2768600"/>
                  </a:lnTo>
                  <a:lnTo>
                    <a:pt x="1483194" y="2794000"/>
                  </a:lnTo>
                  <a:lnTo>
                    <a:pt x="1476565" y="2806700"/>
                  </a:lnTo>
                  <a:lnTo>
                    <a:pt x="1462506" y="2806700"/>
                  </a:lnTo>
                  <a:lnTo>
                    <a:pt x="1441272" y="2819400"/>
                  </a:lnTo>
                  <a:lnTo>
                    <a:pt x="1397609" y="2844800"/>
                  </a:lnTo>
                  <a:lnTo>
                    <a:pt x="1352423" y="2870200"/>
                  </a:lnTo>
                  <a:lnTo>
                    <a:pt x="1305966" y="2882900"/>
                  </a:lnTo>
                  <a:lnTo>
                    <a:pt x="1258506" y="2908300"/>
                  </a:lnTo>
                  <a:lnTo>
                    <a:pt x="1246479" y="2908300"/>
                  </a:lnTo>
                  <a:lnTo>
                    <a:pt x="1234503" y="2921000"/>
                  </a:lnTo>
                  <a:lnTo>
                    <a:pt x="1210335" y="2921000"/>
                  </a:lnTo>
                  <a:lnTo>
                    <a:pt x="1186065" y="2933700"/>
                  </a:lnTo>
                  <a:lnTo>
                    <a:pt x="1158265" y="2933700"/>
                  </a:lnTo>
                  <a:lnTo>
                    <a:pt x="1150048" y="2921000"/>
                  </a:lnTo>
                  <a:lnTo>
                    <a:pt x="1146149" y="2921000"/>
                  </a:lnTo>
                  <a:lnTo>
                    <a:pt x="1142161" y="2908300"/>
                  </a:lnTo>
                  <a:lnTo>
                    <a:pt x="1138085" y="2908300"/>
                  </a:lnTo>
                  <a:lnTo>
                    <a:pt x="1102715" y="2870200"/>
                  </a:lnTo>
                  <a:lnTo>
                    <a:pt x="1063459" y="2832100"/>
                  </a:lnTo>
                  <a:lnTo>
                    <a:pt x="1035431" y="2806700"/>
                  </a:lnTo>
                  <a:lnTo>
                    <a:pt x="1021410" y="2794000"/>
                  </a:lnTo>
                  <a:lnTo>
                    <a:pt x="977595" y="2768600"/>
                  </a:lnTo>
                  <a:lnTo>
                    <a:pt x="966546" y="2768600"/>
                  </a:lnTo>
                  <a:lnTo>
                    <a:pt x="955370" y="2755900"/>
                  </a:lnTo>
                  <a:lnTo>
                    <a:pt x="932395" y="2755900"/>
                  </a:lnTo>
                  <a:lnTo>
                    <a:pt x="920788" y="2743200"/>
                  </a:lnTo>
                  <a:lnTo>
                    <a:pt x="886180" y="2743200"/>
                  </a:lnTo>
                  <a:lnTo>
                    <a:pt x="863549" y="2730500"/>
                  </a:lnTo>
                  <a:lnTo>
                    <a:pt x="770661" y="2730500"/>
                  </a:lnTo>
                  <a:lnTo>
                    <a:pt x="761530" y="2743200"/>
                  </a:lnTo>
                  <a:lnTo>
                    <a:pt x="689533" y="2743200"/>
                  </a:lnTo>
                  <a:lnTo>
                    <a:pt x="683209" y="2755900"/>
                  </a:lnTo>
                  <a:lnTo>
                    <a:pt x="679107" y="2755900"/>
                  </a:lnTo>
                  <a:lnTo>
                    <a:pt x="679107" y="2824988"/>
                  </a:lnTo>
                  <a:lnTo>
                    <a:pt x="675411" y="2832100"/>
                  </a:lnTo>
                  <a:lnTo>
                    <a:pt x="670890" y="2832100"/>
                  </a:lnTo>
                  <a:lnTo>
                    <a:pt x="679107" y="2824988"/>
                  </a:lnTo>
                  <a:lnTo>
                    <a:pt x="679107" y="2755900"/>
                  </a:lnTo>
                  <a:lnTo>
                    <a:pt x="658190" y="2755900"/>
                  </a:lnTo>
                  <a:lnTo>
                    <a:pt x="629183" y="2768600"/>
                  </a:lnTo>
                  <a:lnTo>
                    <a:pt x="600392" y="2794000"/>
                  </a:lnTo>
                  <a:lnTo>
                    <a:pt x="572274" y="2806700"/>
                  </a:lnTo>
                  <a:lnTo>
                    <a:pt x="558546" y="2819400"/>
                  </a:lnTo>
                  <a:lnTo>
                    <a:pt x="545109" y="2832100"/>
                  </a:lnTo>
                  <a:lnTo>
                    <a:pt x="531977" y="2844800"/>
                  </a:lnTo>
                  <a:lnTo>
                    <a:pt x="519150" y="2857500"/>
                  </a:lnTo>
                  <a:lnTo>
                    <a:pt x="514845" y="2857500"/>
                  </a:lnTo>
                  <a:lnTo>
                    <a:pt x="510565" y="2870200"/>
                  </a:lnTo>
                  <a:lnTo>
                    <a:pt x="506387" y="2870200"/>
                  </a:lnTo>
                  <a:lnTo>
                    <a:pt x="500176" y="2882900"/>
                  </a:lnTo>
                  <a:lnTo>
                    <a:pt x="494487" y="2882900"/>
                  </a:lnTo>
                  <a:lnTo>
                    <a:pt x="492772" y="2895600"/>
                  </a:lnTo>
                  <a:lnTo>
                    <a:pt x="492010" y="2895600"/>
                  </a:lnTo>
                  <a:lnTo>
                    <a:pt x="485952" y="2882900"/>
                  </a:lnTo>
                  <a:lnTo>
                    <a:pt x="459625" y="2870200"/>
                  </a:lnTo>
                  <a:lnTo>
                    <a:pt x="449618" y="2870200"/>
                  </a:lnTo>
                  <a:lnTo>
                    <a:pt x="427609" y="2857500"/>
                  </a:lnTo>
                  <a:lnTo>
                    <a:pt x="420192" y="2844800"/>
                  </a:lnTo>
                  <a:lnTo>
                    <a:pt x="405599" y="2844800"/>
                  </a:lnTo>
                  <a:lnTo>
                    <a:pt x="376567" y="2819400"/>
                  </a:lnTo>
                  <a:lnTo>
                    <a:pt x="348094" y="2794000"/>
                  </a:lnTo>
                  <a:lnTo>
                    <a:pt x="293560" y="2743200"/>
                  </a:lnTo>
                  <a:lnTo>
                    <a:pt x="259295" y="2705100"/>
                  </a:lnTo>
                  <a:lnTo>
                    <a:pt x="227139" y="2667000"/>
                  </a:lnTo>
                  <a:lnTo>
                    <a:pt x="197319" y="2628900"/>
                  </a:lnTo>
                  <a:lnTo>
                    <a:pt x="170065" y="2590800"/>
                  </a:lnTo>
                  <a:lnTo>
                    <a:pt x="151714" y="2552700"/>
                  </a:lnTo>
                  <a:lnTo>
                    <a:pt x="145592" y="2540000"/>
                  </a:lnTo>
                  <a:lnTo>
                    <a:pt x="124155" y="2489200"/>
                  </a:lnTo>
                  <a:lnTo>
                    <a:pt x="105702" y="2451100"/>
                  </a:lnTo>
                  <a:lnTo>
                    <a:pt x="90551" y="2400300"/>
                  </a:lnTo>
                  <a:lnTo>
                    <a:pt x="78549" y="2349500"/>
                  </a:lnTo>
                  <a:lnTo>
                    <a:pt x="69532" y="2298700"/>
                  </a:lnTo>
                  <a:lnTo>
                    <a:pt x="67462" y="2286000"/>
                  </a:lnTo>
                  <a:lnTo>
                    <a:pt x="63322" y="2260600"/>
                  </a:lnTo>
                  <a:lnTo>
                    <a:pt x="59766" y="2209800"/>
                  </a:lnTo>
                  <a:lnTo>
                    <a:pt x="59105" y="2171700"/>
                  </a:lnTo>
                  <a:lnTo>
                    <a:pt x="59575" y="2146300"/>
                  </a:lnTo>
                  <a:lnTo>
                    <a:pt x="61214" y="2108200"/>
                  </a:lnTo>
                  <a:lnTo>
                    <a:pt x="64046" y="2082800"/>
                  </a:lnTo>
                  <a:lnTo>
                    <a:pt x="64795" y="2070100"/>
                  </a:lnTo>
                  <a:lnTo>
                    <a:pt x="65836" y="2070100"/>
                  </a:lnTo>
                  <a:lnTo>
                    <a:pt x="66992" y="2057400"/>
                  </a:lnTo>
                  <a:lnTo>
                    <a:pt x="68059" y="2044700"/>
                  </a:lnTo>
                  <a:lnTo>
                    <a:pt x="69164" y="2044700"/>
                  </a:lnTo>
                  <a:lnTo>
                    <a:pt x="70167" y="2032000"/>
                  </a:lnTo>
                  <a:lnTo>
                    <a:pt x="71272" y="2032000"/>
                  </a:lnTo>
                  <a:lnTo>
                    <a:pt x="72656" y="2019300"/>
                  </a:lnTo>
                  <a:lnTo>
                    <a:pt x="75463" y="2006600"/>
                  </a:lnTo>
                  <a:lnTo>
                    <a:pt x="78168" y="1993900"/>
                  </a:lnTo>
                  <a:lnTo>
                    <a:pt x="81064" y="1981200"/>
                  </a:lnTo>
                  <a:lnTo>
                    <a:pt x="84366" y="1968500"/>
                  </a:lnTo>
                  <a:lnTo>
                    <a:pt x="87172" y="1955800"/>
                  </a:lnTo>
                  <a:lnTo>
                    <a:pt x="90068" y="1943100"/>
                  </a:lnTo>
                  <a:lnTo>
                    <a:pt x="93218" y="1930400"/>
                  </a:lnTo>
                  <a:lnTo>
                    <a:pt x="96799" y="1930400"/>
                  </a:lnTo>
                  <a:lnTo>
                    <a:pt x="100431" y="1917700"/>
                  </a:lnTo>
                  <a:lnTo>
                    <a:pt x="104152" y="1905000"/>
                  </a:lnTo>
                  <a:lnTo>
                    <a:pt x="108115" y="1892300"/>
                  </a:lnTo>
                  <a:lnTo>
                    <a:pt x="115379" y="1866900"/>
                  </a:lnTo>
                  <a:lnTo>
                    <a:pt x="121145" y="1854200"/>
                  </a:lnTo>
                  <a:lnTo>
                    <a:pt x="124079" y="1854200"/>
                  </a:lnTo>
                  <a:lnTo>
                    <a:pt x="127584" y="1841500"/>
                  </a:lnTo>
                  <a:lnTo>
                    <a:pt x="130708" y="1828800"/>
                  </a:lnTo>
                  <a:lnTo>
                    <a:pt x="140131" y="1816100"/>
                  </a:lnTo>
                  <a:lnTo>
                    <a:pt x="141439" y="1810931"/>
                  </a:lnTo>
                  <a:lnTo>
                    <a:pt x="140766" y="1816100"/>
                  </a:lnTo>
                  <a:lnTo>
                    <a:pt x="143941" y="1803400"/>
                  </a:lnTo>
                  <a:lnTo>
                    <a:pt x="146862" y="1803400"/>
                  </a:lnTo>
                  <a:lnTo>
                    <a:pt x="149352" y="1793430"/>
                  </a:lnTo>
                  <a:lnTo>
                    <a:pt x="150837" y="1790700"/>
                  </a:lnTo>
                  <a:lnTo>
                    <a:pt x="157746" y="1778000"/>
                  </a:lnTo>
                  <a:lnTo>
                    <a:pt x="164160" y="1765300"/>
                  </a:lnTo>
                  <a:lnTo>
                    <a:pt x="169964" y="1752600"/>
                  </a:lnTo>
                  <a:lnTo>
                    <a:pt x="175056" y="1739900"/>
                  </a:lnTo>
                  <a:lnTo>
                    <a:pt x="179374" y="1739900"/>
                  </a:lnTo>
                  <a:lnTo>
                    <a:pt x="183057" y="1727200"/>
                  </a:lnTo>
                  <a:lnTo>
                    <a:pt x="186220" y="1727200"/>
                  </a:lnTo>
                  <a:lnTo>
                    <a:pt x="195465" y="1714500"/>
                  </a:lnTo>
                  <a:lnTo>
                    <a:pt x="197802" y="1714500"/>
                  </a:lnTo>
                  <a:lnTo>
                    <a:pt x="198589" y="1701800"/>
                  </a:lnTo>
                  <a:lnTo>
                    <a:pt x="208000" y="1689100"/>
                  </a:lnTo>
                  <a:lnTo>
                    <a:pt x="211404" y="1689100"/>
                  </a:lnTo>
                  <a:lnTo>
                    <a:pt x="215646" y="1676400"/>
                  </a:lnTo>
                  <a:lnTo>
                    <a:pt x="220865" y="1676400"/>
                  </a:lnTo>
                  <a:lnTo>
                    <a:pt x="226999" y="1663700"/>
                  </a:lnTo>
                  <a:lnTo>
                    <a:pt x="233997" y="1651000"/>
                  </a:lnTo>
                  <a:lnTo>
                    <a:pt x="242163" y="1651000"/>
                  </a:lnTo>
                  <a:lnTo>
                    <a:pt x="251790" y="1638300"/>
                  </a:lnTo>
                  <a:lnTo>
                    <a:pt x="273532" y="1600200"/>
                  </a:lnTo>
                  <a:lnTo>
                    <a:pt x="301472" y="1574800"/>
                  </a:lnTo>
                  <a:lnTo>
                    <a:pt x="335216" y="1536700"/>
                  </a:lnTo>
                  <a:lnTo>
                    <a:pt x="348272" y="1524000"/>
                  </a:lnTo>
                  <a:lnTo>
                    <a:pt x="374383" y="1498600"/>
                  </a:lnTo>
                  <a:lnTo>
                    <a:pt x="418579" y="1460500"/>
                  </a:lnTo>
                  <a:lnTo>
                    <a:pt x="452767" y="1422400"/>
                  </a:lnTo>
                  <a:lnTo>
                    <a:pt x="488924" y="1397000"/>
                  </a:lnTo>
                  <a:lnTo>
                    <a:pt x="526681" y="1358900"/>
                  </a:lnTo>
                  <a:lnTo>
                    <a:pt x="565670" y="1333500"/>
                  </a:lnTo>
                  <a:lnTo>
                    <a:pt x="605510" y="1295400"/>
                  </a:lnTo>
                  <a:lnTo>
                    <a:pt x="645845" y="1257300"/>
                  </a:lnTo>
                  <a:lnTo>
                    <a:pt x="686308" y="1231900"/>
                  </a:lnTo>
                  <a:lnTo>
                    <a:pt x="721436" y="1193800"/>
                  </a:lnTo>
                  <a:lnTo>
                    <a:pt x="756069" y="1168400"/>
                  </a:lnTo>
                  <a:lnTo>
                    <a:pt x="790003" y="1143000"/>
                  </a:lnTo>
                  <a:lnTo>
                    <a:pt x="822998" y="1104900"/>
                  </a:lnTo>
                  <a:lnTo>
                    <a:pt x="854608" y="1079500"/>
                  </a:lnTo>
                  <a:lnTo>
                    <a:pt x="884631" y="1041400"/>
                  </a:lnTo>
                  <a:lnTo>
                    <a:pt x="912799" y="1016000"/>
                  </a:lnTo>
                  <a:lnTo>
                    <a:pt x="938847" y="990600"/>
                  </a:lnTo>
                  <a:lnTo>
                    <a:pt x="962672" y="952500"/>
                  </a:lnTo>
                  <a:lnTo>
                    <a:pt x="984110" y="927100"/>
                  </a:lnTo>
                  <a:lnTo>
                    <a:pt x="1003071" y="901700"/>
                  </a:lnTo>
                  <a:lnTo>
                    <a:pt x="1019492" y="876300"/>
                  </a:lnTo>
                  <a:lnTo>
                    <a:pt x="1033449" y="850900"/>
                  </a:lnTo>
                  <a:lnTo>
                    <a:pt x="1044994" y="825500"/>
                  </a:lnTo>
                  <a:lnTo>
                    <a:pt x="1054252" y="800100"/>
                  </a:lnTo>
                  <a:lnTo>
                    <a:pt x="1061313" y="787400"/>
                  </a:lnTo>
                  <a:lnTo>
                    <a:pt x="1067689" y="762000"/>
                  </a:lnTo>
                  <a:lnTo>
                    <a:pt x="1071270" y="749300"/>
                  </a:lnTo>
                  <a:lnTo>
                    <a:pt x="1032243" y="749300"/>
                  </a:lnTo>
                  <a:lnTo>
                    <a:pt x="1030897" y="749300"/>
                  </a:lnTo>
                  <a:lnTo>
                    <a:pt x="1030020" y="749300"/>
                  </a:lnTo>
                  <a:lnTo>
                    <a:pt x="1021130" y="787400"/>
                  </a:lnTo>
                  <a:lnTo>
                    <a:pt x="1019822" y="787400"/>
                  </a:lnTo>
                  <a:lnTo>
                    <a:pt x="1017041" y="800100"/>
                  </a:lnTo>
                  <a:lnTo>
                    <a:pt x="1014107" y="800100"/>
                  </a:lnTo>
                  <a:lnTo>
                    <a:pt x="1011580" y="812800"/>
                  </a:lnTo>
                  <a:lnTo>
                    <a:pt x="1007795" y="812800"/>
                  </a:lnTo>
                  <a:lnTo>
                    <a:pt x="996302" y="838200"/>
                  </a:lnTo>
                  <a:lnTo>
                    <a:pt x="982345" y="863600"/>
                  </a:lnTo>
                  <a:lnTo>
                    <a:pt x="965936" y="901700"/>
                  </a:lnTo>
                  <a:lnTo>
                    <a:pt x="947051" y="927100"/>
                  </a:lnTo>
                  <a:lnTo>
                    <a:pt x="925804" y="952500"/>
                  </a:lnTo>
                  <a:lnTo>
                    <a:pt x="902309" y="990600"/>
                  </a:lnTo>
                  <a:lnTo>
                    <a:pt x="876795" y="1016000"/>
                  </a:lnTo>
                  <a:lnTo>
                    <a:pt x="849439" y="1041400"/>
                  </a:lnTo>
                  <a:lnTo>
                    <a:pt x="835101" y="1054100"/>
                  </a:lnTo>
                  <a:lnTo>
                    <a:pt x="820407" y="1079500"/>
                  </a:lnTo>
                  <a:lnTo>
                    <a:pt x="805370" y="1092200"/>
                  </a:lnTo>
                  <a:lnTo>
                    <a:pt x="789965" y="1104900"/>
                  </a:lnTo>
                  <a:lnTo>
                    <a:pt x="758532" y="1130300"/>
                  </a:lnTo>
                  <a:lnTo>
                    <a:pt x="726224" y="1168400"/>
                  </a:lnTo>
                  <a:lnTo>
                    <a:pt x="688797" y="1193800"/>
                  </a:lnTo>
                  <a:lnTo>
                    <a:pt x="651141" y="1231900"/>
                  </a:lnTo>
                  <a:lnTo>
                    <a:pt x="576681" y="1282700"/>
                  </a:lnTo>
                  <a:lnTo>
                    <a:pt x="540588" y="1320800"/>
                  </a:lnTo>
                  <a:lnTo>
                    <a:pt x="505752" y="1346200"/>
                  </a:lnTo>
                  <a:lnTo>
                    <a:pt x="472541" y="1371600"/>
                  </a:lnTo>
                  <a:lnTo>
                    <a:pt x="419074" y="1422400"/>
                  </a:lnTo>
                  <a:lnTo>
                    <a:pt x="372948" y="1460500"/>
                  </a:lnTo>
                  <a:lnTo>
                    <a:pt x="366471" y="1467065"/>
                  </a:lnTo>
                  <a:lnTo>
                    <a:pt x="355879" y="1473200"/>
                  </a:lnTo>
                  <a:lnTo>
                    <a:pt x="350913" y="1480629"/>
                  </a:lnTo>
                  <a:lnTo>
                    <a:pt x="356844" y="1476819"/>
                  </a:lnTo>
                  <a:lnTo>
                    <a:pt x="346417" y="1487373"/>
                  </a:lnTo>
                  <a:lnTo>
                    <a:pt x="338924" y="1498600"/>
                  </a:lnTo>
                  <a:lnTo>
                    <a:pt x="325628" y="1511300"/>
                  </a:lnTo>
                  <a:lnTo>
                    <a:pt x="322961" y="1511300"/>
                  </a:lnTo>
                  <a:lnTo>
                    <a:pt x="326821" y="1506334"/>
                  </a:lnTo>
                  <a:lnTo>
                    <a:pt x="321360" y="1511300"/>
                  </a:lnTo>
                  <a:lnTo>
                    <a:pt x="314617" y="1511300"/>
                  </a:lnTo>
                  <a:lnTo>
                    <a:pt x="297205" y="1536700"/>
                  </a:lnTo>
                  <a:lnTo>
                    <a:pt x="271056" y="1562100"/>
                  </a:lnTo>
                  <a:lnTo>
                    <a:pt x="243166" y="1587500"/>
                  </a:lnTo>
                  <a:lnTo>
                    <a:pt x="220484" y="1612900"/>
                  </a:lnTo>
                  <a:lnTo>
                    <a:pt x="217779" y="1612900"/>
                  </a:lnTo>
                  <a:lnTo>
                    <a:pt x="212852" y="1625600"/>
                  </a:lnTo>
                  <a:lnTo>
                    <a:pt x="198018" y="1638300"/>
                  </a:lnTo>
                  <a:lnTo>
                    <a:pt x="186855" y="1651000"/>
                  </a:lnTo>
                  <a:lnTo>
                    <a:pt x="177317" y="1676400"/>
                  </a:lnTo>
                  <a:lnTo>
                    <a:pt x="161912" y="1689100"/>
                  </a:lnTo>
                  <a:lnTo>
                    <a:pt x="150241" y="1714500"/>
                  </a:lnTo>
                  <a:lnTo>
                    <a:pt x="144513" y="1714500"/>
                  </a:lnTo>
                  <a:lnTo>
                    <a:pt x="142290" y="1727200"/>
                  </a:lnTo>
                  <a:lnTo>
                    <a:pt x="128257" y="1739900"/>
                  </a:lnTo>
                  <a:lnTo>
                    <a:pt x="125818" y="1752600"/>
                  </a:lnTo>
                  <a:lnTo>
                    <a:pt x="123863" y="1752600"/>
                  </a:lnTo>
                  <a:lnTo>
                    <a:pt x="117030" y="1765300"/>
                  </a:lnTo>
                  <a:lnTo>
                    <a:pt x="102222" y="1790700"/>
                  </a:lnTo>
                  <a:lnTo>
                    <a:pt x="97205" y="1803400"/>
                  </a:lnTo>
                  <a:lnTo>
                    <a:pt x="91605" y="1803400"/>
                  </a:lnTo>
                  <a:lnTo>
                    <a:pt x="78193" y="1841500"/>
                  </a:lnTo>
                  <a:lnTo>
                    <a:pt x="70688" y="1854200"/>
                  </a:lnTo>
                  <a:lnTo>
                    <a:pt x="63728" y="1866900"/>
                  </a:lnTo>
                  <a:lnTo>
                    <a:pt x="57505" y="1879600"/>
                  </a:lnTo>
                  <a:lnTo>
                    <a:pt x="47205" y="1917700"/>
                  </a:lnTo>
                  <a:lnTo>
                    <a:pt x="44856" y="1917700"/>
                  </a:lnTo>
                  <a:lnTo>
                    <a:pt x="42684" y="1930400"/>
                  </a:lnTo>
                  <a:lnTo>
                    <a:pt x="31965" y="1968500"/>
                  </a:lnTo>
                  <a:lnTo>
                    <a:pt x="28981" y="1981200"/>
                  </a:lnTo>
                  <a:lnTo>
                    <a:pt x="26289" y="1981200"/>
                  </a:lnTo>
                  <a:lnTo>
                    <a:pt x="23736" y="1993900"/>
                  </a:lnTo>
                  <a:lnTo>
                    <a:pt x="18580" y="2019300"/>
                  </a:lnTo>
                  <a:lnTo>
                    <a:pt x="18199" y="2021039"/>
                  </a:lnTo>
                  <a:lnTo>
                    <a:pt x="16573" y="2032000"/>
                  </a:lnTo>
                  <a:lnTo>
                    <a:pt x="15405" y="2044700"/>
                  </a:lnTo>
                  <a:lnTo>
                    <a:pt x="14325" y="2044700"/>
                  </a:lnTo>
                  <a:lnTo>
                    <a:pt x="13550" y="2044700"/>
                  </a:lnTo>
                  <a:lnTo>
                    <a:pt x="11430" y="2057400"/>
                  </a:lnTo>
                  <a:lnTo>
                    <a:pt x="9423" y="2070100"/>
                  </a:lnTo>
                  <a:lnTo>
                    <a:pt x="7708" y="2082800"/>
                  </a:lnTo>
                  <a:lnTo>
                    <a:pt x="5943" y="2095500"/>
                  </a:lnTo>
                  <a:lnTo>
                    <a:pt x="5588" y="2099056"/>
                  </a:lnTo>
                  <a:lnTo>
                    <a:pt x="5588" y="2307552"/>
                  </a:lnTo>
                  <a:lnTo>
                    <a:pt x="4864" y="2298700"/>
                  </a:lnTo>
                  <a:lnTo>
                    <a:pt x="3683" y="2286000"/>
                  </a:lnTo>
                  <a:lnTo>
                    <a:pt x="5156" y="2298700"/>
                  </a:lnTo>
                  <a:lnTo>
                    <a:pt x="5588" y="2307552"/>
                  </a:lnTo>
                  <a:lnTo>
                    <a:pt x="5588" y="2099056"/>
                  </a:lnTo>
                  <a:lnTo>
                    <a:pt x="3403" y="2120900"/>
                  </a:lnTo>
                  <a:lnTo>
                    <a:pt x="1244" y="2146300"/>
                  </a:lnTo>
                  <a:lnTo>
                    <a:pt x="38" y="2184400"/>
                  </a:lnTo>
                  <a:lnTo>
                    <a:pt x="0" y="2209800"/>
                  </a:lnTo>
                  <a:lnTo>
                    <a:pt x="965" y="2209800"/>
                  </a:lnTo>
                  <a:lnTo>
                    <a:pt x="1016" y="2225319"/>
                  </a:lnTo>
                  <a:lnTo>
                    <a:pt x="1155" y="2235200"/>
                  </a:lnTo>
                  <a:lnTo>
                    <a:pt x="1193" y="2260600"/>
                  </a:lnTo>
                  <a:lnTo>
                    <a:pt x="647" y="2260600"/>
                  </a:lnTo>
                  <a:lnTo>
                    <a:pt x="88" y="2247900"/>
                  </a:lnTo>
                  <a:lnTo>
                    <a:pt x="584" y="2260600"/>
                  </a:lnTo>
                  <a:lnTo>
                    <a:pt x="1320" y="2273300"/>
                  </a:lnTo>
                  <a:lnTo>
                    <a:pt x="2159" y="2273300"/>
                  </a:lnTo>
                  <a:lnTo>
                    <a:pt x="2908" y="2286000"/>
                  </a:lnTo>
                  <a:lnTo>
                    <a:pt x="4495" y="2311400"/>
                  </a:lnTo>
                  <a:lnTo>
                    <a:pt x="6921" y="2324100"/>
                  </a:lnTo>
                  <a:lnTo>
                    <a:pt x="5892" y="2311400"/>
                  </a:lnTo>
                  <a:lnTo>
                    <a:pt x="6591" y="2311400"/>
                  </a:lnTo>
                  <a:lnTo>
                    <a:pt x="7264" y="2324100"/>
                  </a:lnTo>
                  <a:lnTo>
                    <a:pt x="11277" y="2349500"/>
                  </a:lnTo>
                  <a:lnTo>
                    <a:pt x="13512" y="2362200"/>
                  </a:lnTo>
                  <a:lnTo>
                    <a:pt x="18288" y="2387600"/>
                  </a:lnTo>
                  <a:lnTo>
                    <a:pt x="20548" y="2400300"/>
                  </a:lnTo>
                  <a:lnTo>
                    <a:pt x="25869" y="2413000"/>
                  </a:lnTo>
                  <a:lnTo>
                    <a:pt x="31508" y="2438400"/>
                  </a:lnTo>
                  <a:lnTo>
                    <a:pt x="37782" y="2451100"/>
                  </a:lnTo>
                  <a:lnTo>
                    <a:pt x="40957" y="2462199"/>
                  </a:lnTo>
                  <a:lnTo>
                    <a:pt x="47612" y="2476500"/>
                  </a:lnTo>
                  <a:lnTo>
                    <a:pt x="50444" y="2489200"/>
                  </a:lnTo>
                  <a:lnTo>
                    <a:pt x="53441" y="2501900"/>
                  </a:lnTo>
                  <a:lnTo>
                    <a:pt x="53898" y="2501900"/>
                  </a:lnTo>
                  <a:lnTo>
                    <a:pt x="56400" y="2501900"/>
                  </a:lnTo>
                  <a:lnTo>
                    <a:pt x="59143" y="2514600"/>
                  </a:lnTo>
                  <a:lnTo>
                    <a:pt x="63842" y="2526474"/>
                  </a:lnTo>
                  <a:lnTo>
                    <a:pt x="64173" y="2527300"/>
                  </a:lnTo>
                  <a:lnTo>
                    <a:pt x="53898" y="2501900"/>
                  </a:lnTo>
                  <a:lnTo>
                    <a:pt x="65608" y="2540000"/>
                  </a:lnTo>
                  <a:lnTo>
                    <a:pt x="89382" y="2590800"/>
                  </a:lnTo>
                  <a:lnTo>
                    <a:pt x="101180" y="2603500"/>
                  </a:lnTo>
                  <a:lnTo>
                    <a:pt x="107429" y="2616200"/>
                  </a:lnTo>
                  <a:lnTo>
                    <a:pt x="113703" y="2628900"/>
                  </a:lnTo>
                  <a:lnTo>
                    <a:pt x="120065" y="2641600"/>
                  </a:lnTo>
                  <a:lnTo>
                    <a:pt x="126555" y="2654300"/>
                  </a:lnTo>
                  <a:lnTo>
                    <a:pt x="133591" y="2667000"/>
                  </a:lnTo>
                  <a:lnTo>
                    <a:pt x="140690" y="2667000"/>
                  </a:lnTo>
                  <a:lnTo>
                    <a:pt x="142087" y="2669387"/>
                  </a:lnTo>
                  <a:lnTo>
                    <a:pt x="141414" y="2667000"/>
                  </a:lnTo>
                  <a:lnTo>
                    <a:pt x="159092" y="2692400"/>
                  </a:lnTo>
                  <a:lnTo>
                    <a:pt x="185826" y="2730500"/>
                  </a:lnTo>
                  <a:lnTo>
                    <a:pt x="221170" y="2768600"/>
                  </a:lnTo>
                  <a:lnTo>
                    <a:pt x="264642" y="2819400"/>
                  </a:lnTo>
                  <a:lnTo>
                    <a:pt x="289306" y="2844800"/>
                  </a:lnTo>
                  <a:lnTo>
                    <a:pt x="315493" y="2857500"/>
                  </a:lnTo>
                  <a:lnTo>
                    <a:pt x="343014" y="2882900"/>
                  </a:lnTo>
                  <a:lnTo>
                    <a:pt x="371652" y="2908300"/>
                  </a:lnTo>
                  <a:lnTo>
                    <a:pt x="386473" y="2908300"/>
                  </a:lnTo>
                  <a:lnTo>
                    <a:pt x="416267" y="2933700"/>
                  </a:lnTo>
                  <a:lnTo>
                    <a:pt x="450189" y="2959100"/>
                  </a:lnTo>
                  <a:lnTo>
                    <a:pt x="481774" y="2971800"/>
                  </a:lnTo>
                  <a:lnTo>
                    <a:pt x="494220" y="2971800"/>
                  </a:lnTo>
                  <a:lnTo>
                    <a:pt x="506514" y="2984500"/>
                  </a:lnTo>
                  <a:lnTo>
                    <a:pt x="518629" y="2984500"/>
                  </a:lnTo>
                  <a:lnTo>
                    <a:pt x="533984" y="2959100"/>
                  </a:lnTo>
                  <a:lnTo>
                    <a:pt x="541743" y="2946400"/>
                  </a:lnTo>
                  <a:lnTo>
                    <a:pt x="549719" y="2933700"/>
                  </a:lnTo>
                  <a:lnTo>
                    <a:pt x="556069" y="2933700"/>
                  </a:lnTo>
                  <a:lnTo>
                    <a:pt x="560451" y="2921000"/>
                  </a:lnTo>
                  <a:lnTo>
                    <a:pt x="566381" y="2921000"/>
                  </a:lnTo>
                  <a:lnTo>
                    <a:pt x="569404" y="2908300"/>
                  </a:lnTo>
                  <a:lnTo>
                    <a:pt x="578624" y="2908300"/>
                  </a:lnTo>
                  <a:lnTo>
                    <a:pt x="587806" y="2895600"/>
                  </a:lnTo>
                  <a:lnTo>
                    <a:pt x="596874" y="2882900"/>
                  </a:lnTo>
                  <a:lnTo>
                    <a:pt x="605701" y="2882900"/>
                  </a:lnTo>
                  <a:lnTo>
                    <a:pt x="622414" y="2870200"/>
                  </a:lnTo>
                  <a:lnTo>
                    <a:pt x="637413" y="2857500"/>
                  </a:lnTo>
                  <a:lnTo>
                    <a:pt x="650163" y="2844800"/>
                  </a:lnTo>
                  <a:lnTo>
                    <a:pt x="642772" y="2844800"/>
                  </a:lnTo>
                  <a:lnTo>
                    <a:pt x="656628" y="2832100"/>
                  </a:lnTo>
                  <a:lnTo>
                    <a:pt x="669353" y="2832100"/>
                  </a:lnTo>
                  <a:lnTo>
                    <a:pt x="663219" y="2844800"/>
                  </a:lnTo>
                  <a:lnTo>
                    <a:pt x="667308" y="2844800"/>
                  </a:lnTo>
                  <a:lnTo>
                    <a:pt x="683221" y="2832100"/>
                  </a:lnTo>
                  <a:lnTo>
                    <a:pt x="702183" y="2819400"/>
                  </a:lnTo>
                  <a:lnTo>
                    <a:pt x="772795" y="2819400"/>
                  </a:lnTo>
                  <a:lnTo>
                    <a:pt x="777455" y="2806700"/>
                  </a:lnTo>
                  <a:lnTo>
                    <a:pt x="859612" y="2806700"/>
                  </a:lnTo>
                  <a:lnTo>
                    <a:pt x="876084" y="2819400"/>
                  </a:lnTo>
                  <a:lnTo>
                    <a:pt x="909231" y="2819400"/>
                  </a:lnTo>
                  <a:lnTo>
                    <a:pt x="925868" y="2832100"/>
                  </a:lnTo>
                  <a:lnTo>
                    <a:pt x="942733" y="2844800"/>
                  </a:lnTo>
                  <a:lnTo>
                    <a:pt x="959573" y="2844800"/>
                  </a:lnTo>
                  <a:lnTo>
                    <a:pt x="976071" y="2857500"/>
                  </a:lnTo>
                  <a:lnTo>
                    <a:pt x="1008024" y="2882900"/>
                  </a:lnTo>
                  <a:lnTo>
                    <a:pt x="1037844" y="2908300"/>
                  </a:lnTo>
                  <a:lnTo>
                    <a:pt x="1077404" y="2959100"/>
                  </a:lnTo>
                  <a:lnTo>
                    <a:pt x="1088834" y="2971800"/>
                  </a:lnTo>
                  <a:lnTo>
                    <a:pt x="1093444" y="2971800"/>
                  </a:lnTo>
                  <a:lnTo>
                    <a:pt x="1094422" y="2984500"/>
                  </a:lnTo>
                  <a:lnTo>
                    <a:pt x="1104214" y="2997200"/>
                  </a:lnTo>
                  <a:lnTo>
                    <a:pt x="1107300" y="2997200"/>
                  </a:lnTo>
                  <a:lnTo>
                    <a:pt x="1110145" y="3009900"/>
                  </a:lnTo>
                  <a:lnTo>
                    <a:pt x="1119517" y="3022600"/>
                  </a:lnTo>
                  <a:lnTo>
                    <a:pt x="1122273" y="3022600"/>
                  </a:lnTo>
                  <a:lnTo>
                    <a:pt x="1195209" y="3009900"/>
                  </a:lnTo>
                  <a:lnTo>
                    <a:pt x="1217980" y="2997200"/>
                  </a:lnTo>
                  <a:lnTo>
                    <a:pt x="1231900" y="2997200"/>
                  </a:lnTo>
                  <a:lnTo>
                    <a:pt x="1242275" y="2984500"/>
                  </a:lnTo>
                  <a:lnTo>
                    <a:pt x="1252512" y="2984500"/>
                  </a:lnTo>
                  <a:lnTo>
                    <a:pt x="1292694" y="2971800"/>
                  </a:lnTo>
                  <a:lnTo>
                    <a:pt x="1312176" y="2959100"/>
                  </a:lnTo>
                  <a:lnTo>
                    <a:pt x="1331252" y="2959100"/>
                  </a:lnTo>
                  <a:lnTo>
                    <a:pt x="1350022" y="2946400"/>
                  </a:lnTo>
                  <a:lnTo>
                    <a:pt x="1373708" y="2933700"/>
                  </a:lnTo>
                  <a:lnTo>
                    <a:pt x="1397393" y="2921000"/>
                  </a:lnTo>
                  <a:lnTo>
                    <a:pt x="1403083" y="2921000"/>
                  </a:lnTo>
                  <a:lnTo>
                    <a:pt x="1419593" y="2908300"/>
                  </a:lnTo>
                  <a:lnTo>
                    <a:pt x="1480197" y="2882900"/>
                  </a:lnTo>
                  <a:lnTo>
                    <a:pt x="1530654" y="2844800"/>
                  </a:lnTo>
                  <a:lnTo>
                    <a:pt x="1570024" y="2819400"/>
                  </a:lnTo>
                  <a:lnTo>
                    <a:pt x="1611109" y="2781300"/>
                  </a:lnTo>
                  <a:lnTo>
                    <a:pt x="1614068" y="2781300"/>
                  </a:lnTo>
                  <a:lnTo>
                    <a:pt x="1607058" y="2794000"/>
                  </a:lnTo>
                  <a:lnTo>
                    <a:pt x="1607223" y="2794000"/>
                  </a:lnTo>
                  <a:lnTo>
                    <a:pt x="1616456" y="2781300"/>
                  </a:lnTo>
                  <a:lnTo>
                    <a:pt x="1623580" y="2781300"/>
                  </a:lnTo>
                  <a:lnTo>
                    <a:pt x="1627847" y="2768600"/>
                  </a:lnTo>
                  <a:lnTo>
                    <a:pt x="1638973" y="2768600"/>
                  </a:lnTo>
                  <a:lnTo>
                    <a:pt x="1647964" y="2755900"/>
                  </a:lnTo>
                  <a:lnTo>
                    <a:pt x="1652219" y="2755900"/>
                  </a:lnTo>
                  <a:lnTo>
                    <a:pt x="1660613" y="2743200"/>
                  </a:lnTo>
                  <a:lnTo>
                    <a:pt x="1665833" y="2743200"/>
                  </a:lnTo>
                  <a:lnTo>
                    <a:pt x="1666506" y="2743200"/>
                  </a:lnTo>
                  <a:lnTo>
                    <a:pt x="1667281" y="2741828"/>
                  </a:lnTo>
                  <a:lnTo>
                    <a:pt x="1679308" y="2730500"/>
                  </a:lnTo>
                  <a:lnTo>
                    <a:pt x="1690941" y="2717800"/>
                  </a:lnTo>
                  <a:lnTo>
                    <a:pt x="1692198" y="2715882"/>
                  </a:lnTo>
                  <a:lnTo>
                    <a:pt x="1690306" y="2717800"/>
                  </a:lnTo>
                  <a:lnTo>
                    <a:pt x="1676831" y="2717800"/>
                  </a:lnTo>
                  <a:lnTo>
                    <a:pt x="1704162" y="2692400"/>
                  </a:lnTo>
                  <a:lnTo>
                    <a:pt x="1710829" y="2692400"/>
                  </a:lnTo>
                  <a:lnTo>
                    <a:pt x="1717255" y="2679700"/>
                  </a:lnTo>
                  <a:lnTo>
                    <a:pt x="1723580" y="2679700"/>
                  </a:lnTo>
                  <a:lnTo>
                    <a:pt x="1729968" y="2667000"/>
                  </a:lnTo>
                  <a:lnTo>
                    <a:pt x="1733092" y="2667000"/>
                  </a:lnTo>
                  <a:lnTo>
                    <a:pt x="1738287" y="2654300"/>
                  </a:lnTo>
                  <a:lnTo>
                    <a:pt x="1744560" y="2654300"/>
                  </a:lnTo>
                  <a:lnTo>
                    <a:pt x="1752257" y="2641600"/>
                  </a:lnTo>
                  <a:lnTo>
                    <a:pt x="1800440" y="2578100"/>
                  </a:lnTo>
                  <a:lnTo>
                    <a:pt x="1813674" y="2552700"/>
                  </a:lnTo>
                  <a:lnTo>
                    <a:pt x="1826933" y="2540000"/>
                  </a:lnTo>
                  <a:lnTo>
                    <a:pt x="1839760" y="2514600"/>
                  </a:lnTo>
                  <a:lnTo>
                    <a:pt x="1863712" y="2476500"/>
                  </a:lnTo>
                  <a:lnTo>
                    <a:pt x="1867776" y="2463800"/>
                  </a:lnTo>
                  <a:lnTo>
                    <a:pt x="1871764" y="2451100"/>
                  </a:lnTo>
                  <a:lnTo>
                    <a:pt x="1875053" y="2451100"/>
                  </a:lnTo>
                  <a:lnTo>
                    <a:pt x="1895944" y="2400300"/>
                  </a:lnTo>
                  <a:lnTo>
                    <a:pt x="1914766" y="2362200"/>
                  </a:lnTo>
                  <a:lnTo>
                    <a:pt x="1918690" y="2349500"/>
                  </a:lnTo>
                  <a:close/>
                </a:path>
                <a:path w="1967229" h="3022600">
                  <a:moveTo>
                    <a:pt x="1918881" y="1705914"/>
                  </a:moveTo>
                  <a:lnTo>
                    <a:pt x="1917522" y="1699729"/>
                  </a:lnTo>
                  <a:lnTo>
                    <a:pt x="1917407" y="1699298"/>
                  </a:lnTo>
                  <a:lnTo>
                    <a:pt x="1918881" y="1705914"/>
                  </a:lnTo>
                  <a:close/>
                </a:path>
                <a:path w="1967229" h="3022600">
                  <a:moveTo>
                    <a:pt x="1924380" y="1733969"/>
                  </a:moveTo>
                  <a:lnTo>
                    <a:pt x="1920722" y="1714500"/>
                  </a:lnTo>
                  <a:lnTo>
                    <a:pt x="1915883" y="1692935"/>
                  </a:lnTo>
                  <a:lnTo>
                    <a:pt x="1917407" y="1699298"/>
                  </a:lnTo>
                  <a:lnTo>
                    <a:pt x="1915680" y="1691894"/>
                  </a:lnTo>
                  <a:lnTo>
                    <a:pt x="1915388" y="1690751"/>
                  </a:lnTo>
                  <a:lnTo>
                    <a:pt x="1915033" y="1689100"/>
                  </a:lnTo>
                  <a:lnTo>
                    <a:pt x="1914867" y="1688604"/>
                  </a:lnTo>
                  <a:lnTo>
                    <a:pt x="1914779" y="1688287"/>
                  </a:lnTo>
                  <a:lnTo>
                    <a:pt x="1907298" y="1663700"/>
                  </a:lnTo>
                  <a:lnTo>
                    <a:pt x="1909305" y="1676400"/>
                  </a:lnTo>
                  <a:lnTo>
                    <a:pt x="1912518" y="1689100"/>
                  </a:lnTo>
                  <a:lnTo>
                    <a:pt x="1916430" y="1701800"/>
                  </a:lnTo>
                  <a:lnTo>
                    <a:pt x="1920494" y="1714500"/>
                  </a:lnTo>
                  <a:lnTo>
                    <a:pt x="1921243" y="1727200"/>
                  </a:lnTo>
                  <a:lnTo>
                    <a:pt x="1924380" y="1733969"/>
                  </a:lnTo>
                  <a:close/>
                </a:path>
                <a:path w="1967229" h="3022600">
                  <a:moveTo>
                    <a:pt x="1936343" y="1801533"/>
                  </a:moveTo>
                  <a:lnTo>
                    <a:pt x="1935238" y="1793074"/>
                  </a:lnTo>
                  <a:lnTo>
                    <a:pt x="1934857" y="1790700"/>
                  </a:lnTo>
                  <a:lnTo>
                    <a:pt x="1934184" y="1790700"/>
                  </a:lnTo>
                  <a:lnTo>
                    <a:pt x="1936343" y="1801533"/>
                  </a:lnTo>
                  <a:close/>
                </a:path>
                <a:path w="1967229" h="3022600">
                  <a:moveTo>
                    <a:pt x="1946643" y="2247900"/>
                  </a:moveTo>
                  <a:lnTo>
                    <a:pt x="1944560" y="2260600"/>
                  </a:lnTo>
                  <a:lnTo>
                    <a:pt x="1942172" y="2273300"/>
                  </a:lnTo>
                  <a:lnTo>
                    <a:pt x="1945665" y="2260600"/>
                  </a:lnTo>
                  <a:lnTo>
                    <a:pt x="1946643" y="2247900"/>
                  </a:lnTo>
                  <a:close/>
                </a:path>
                <a:path w="1967229" h="3022600">
                  <a:moveTo>
                    <a:pt x="1951266" y="2225319"/>
                  </a:moveTo>
                  <a:lnTo>
                    <a:pt x="1946643" y="2247900"/>
                  </a:lnTo>
                  <a:lnTo>
                    <a:pt x="1948294" y="2247900"/>
                  </a:lnTo>
                  <a:lnTo>
                    <a:pt x="1949792" y="2235200"/>
                  </a:lnTo>
                  <a:lnTo>
                    <a:pt x="1951266" y="2225319"/>
                  </a:lnTo>
                  <a:close/>
                </a:path>
                <a:path w="1967229" h="3022600">
                  <a:moveTo>
                    <a:pt x="1951837" y="2222500"/>
                  </a:moveTo>
                  <a:lnTo>
                    <a:pt x="1951685" y="2222500"/>
                  </a:lnTo>
                  <a:lnTo>
                    <a:pt x="1951266" y="2225319"/>
                  </a:lnTo>
                  <a:lnTo>
                    <a:pt x="1951837" y="2222500"/>
                  </a:lnTo>
                  <a:close/>
                </a:path>
                <a:path w="1967229" h="3022600">
                  <a:moveTo>
                    <a:pt x="1952967" y="2216975"/>
                  </a:moveTo>
                  <a:lnTo>
                    <a:pt x="1951837" y="2222500"/>
                  </a:lnTo>
                  <a:lnTo>
                    <a:pt x="1952955" y="2222500"/>
                  </a:lnTo>
                  <a:lnTo>
                    <a:pt x="1952967" y="2216975"/>
                  </a:lnTo>
                  <a:close/>
                </a:path>
                <a:path w="1967229" h="3022600">
                  <a:moveTo>
                    <a:pt x="1967128" y="2044700"/>
                  </a:moveTo>
                  <a:lnTo>
                    <a:pt x="1966175" y="1993900"/>
                  </a:lnTo>
                  <a:lnTo>
                    <a:pt x="1964029" y="1955800"/>
                  </a:lnTo>
                  <a:lnTo>
                    <a:pt x="1961070" y="1917700"/>
                  </a:lnTo>
                  <a:lnTo>
                    <a:pt x="1955812" y="1879600"/>
                  </a:lnTo>
                  <a:lnTo>
                    <a:pt x="1946719" y="1828800"/>
                  </a:lnTo>
                  <a:lnTo>
                    <a:pt x="1943531" y="1816100"/>
                  </a:lnTo>
                  <a:lnTo>
                    <a:pt x="1940344" y="1803400"/>
                  </a:lnTo>
                  <a:lnTo>
                    <a:pt x="1933435" y="1765300"/>
                  </a:lnTo>
                  <a:lnTo>
                    <a:pt x="1930184" y="1752600"/>
                  </a:lnTo>
                  <a:lnTo>
                    <a:pt x="1927136" y="1739900"/>
                  </a:lnTo>
                  <a:lnTo>
                    <a:pt x="1924380" y="1733969"/>
                  </a:lnTo>
                  <a:lnTo>
                    <a:pt x="1925497" y="1739900"/>
                  </a:lnTo>
                  <a:lnTo>
                    <a:pt x="1925916" y="1744281"/>
                  </a:lnTo>
                  <a:lnTo>
                    <a:pt x="1920938" y="1727200"/>
                  </a:lnTo>
                  <a:lnTo>
                    <a:pt x="1926247" y="1747862"/>
                  </a:lnTo>
                  <a:lnTo>
                    <a:pt x="1926691" y="1752600"/>
                  </a:lnTo>
                  <a:lnTo>
                    <a:pt x="1930133" y="1765300"/>
                  </a:lnTo>
                  <a:lnTo>
                    <a:pt x="1933981" y="1790700"/>
                  </a:lnTo>
                  <a:lnTo>
                    <a:pt x="1934184" y="1790700"/>
                  </a:lnTo>
                  <a:lnTo>
                    <a:pt x="1930692" y="1767916"/>
                  </a:lnTo>
                  <a:lnTo>
                    <a:pt x="1932800" y="1778000"/>
                  </a:lnTo>
                  <a:lnTo>
                    <a:pt x="1934857" y="1790700"/>
                  </a:lnTo>
                  <a:lnTo>
                    <a:pt x="1935238" y="1793074"/>
                  </a:lnTo>
                  <a:lnTo>
                    <a:pt x="1935289" y="1793430"/>
                  </a:lnTo>
                  <a:lnTo>
                    <a:pt x="1936902" y="1803400"/>
                  </a:lnTo>
                  <a:lnTo>
                    <a:pt x="1937118" y="1805432"/>
                  </a:lnTo>
                  <a:lnTo>
                    <a:pt x="1936343" y="1801533"/>
                  </a:lnTo>
                  <a:lnTo>
                    <a:pt x="1936584" y="1803400"/>
                  </a:lnTo>
                  <a:lnTo>
                    <a:pt x="1937232" y="1806486"/>
                  </a:lnTo>
                  <a:lnTo>
                    <a:pt x="1939671" y="1828800"/>
                  </a:lnTo>
                  <a:lnTo>
                    <a:pt x="1942084" y="1841500"/>
                  </a:lnTo>
                  <a:lnTo>
                    <a:pt x="1942566" y="1841500"/>
                  </a:lnTo>
                  <a:lnTo>
                    <a:pt x="1945017" y="1866900"/>
                  </a:lnTo>
                  <a:lnTo>
                    <a:pt x="1948078" y="1892300"/>
                  </a:lnTo>
                  <a:lnTo>
                    <a:pt x="1950529" y="1930400"/>
                  </a:lnTo>
                  <a:lnTo>
                    <a:pt x="1952256" y="1955800"/>
                  </a:lnTo>
                  <a:lnTo>
                    <a:pt x="1953044" y="1989772"/>
                  </a:lnTo>
                  <a:lnTo>
                    <a:pt x="1953069" y="1981200"/>
                  </a:lnTo>
                  <a:lnTo>
                    <a:pt x="1953133" y="1993900"/>
                  </a:lnTo>
                  <a:lnTo>
                    <a:pt x="1953044" y="1989772"/>
                  </a:lnTo>
                  <a:lnTo>
                    <a:pt x="1953018" y="1993900"/>
                  </a:lnTo>
                  <a:lnTo>
                    <a:pt x="1952929" y="2019300"/>
                  </a:lnTo>
                  <a:lnTo>
                    <a:pt x="1952777" y="2032000"/>
                  </a:lnTo>
                  <a:lnTo>
                    <a:pt x="1952447" y="2032000"/>
                  </a:lnTo>
                  <a:lnTo>
                    <a:pt x="1952066" y="2044700"/>
                  </a:lnTo>
                  <a:lnTo>
                    <a:pt x="1951113" y="2070100"/>
                  </a:lnTo>
                  <a:lnTo>
                    <a:pt x="1947697" y="2108200"/>
                  </a:lnTo>
                  <a:lnTo>
                    <a:pt x="1942592" y="2146300"/>
                  </a:lnTo>
                  <a:lnTo>
                    <a:pt x="1940712" y="2159000"/>
                  </a:lnTo>
                  <a:lnTo>
                    <a:pt x="1935149" y="2184400"/>
                  </a:lnTo>
                  <a:lnTo>
                    <a:pt x="1932165" y="2209800"/>
                  </a:lnTo>
                  <a:lnTo>
                    <a:pt x="1928152" y="2222500"/>
                  </a:lnTo>
                  <a:lnTo>
                    <a:pt x="1930285" y="2209800"/>
                  </a:lnTo>
                  <a:lnTo>
                    <a:pt x="1923161" y="2235200"/>
                  </a:lnTo>
                  <a:lnTo>
                    <a:pt x="1912759" y="2273300"/>
                  </a:lnTo>
                  <a:lnTo>
                    <a:pt x="1899297" y="2311400"/>
                  </a:lnTo>
                  <a:lnTo>
                    <a:pt x="1888426" y="2336800"/>
                  </a:lnTo>
                  <a:lnTo>
                    <a:pt x="1889074" y="2336800"/>
                  </a:lnTo>
                  <a:lnTo>
                    <a:pt x="1885962" y="2342540"/>
                  </a:lnTo>
                  <a:lnTo>
                    <a:pt x="1884908" y="2345004"/>
                  </a:lnTo>
                  <a:lnTo>
                    <a:pt x="1920087" y="2345004"/>
                  </a:lnTo>
                  <a:lnTo>
                    <a:pt x="1930488" y="2311400"/>
                  </a:lnTo>
                  <a:lnTo>
                    <a:pt x="1943201" y="2260600"/>
                  </a:lnTo>
                  <a:lnTo>
                    <a:pt x="1950542" y="2222500"/>
                  </a:lnTo>
                  <a:lnTo>
                    <a:pt x="1952993" y="2209800"/>
                  </a:lnTo>
                  <a:lnTo>
                    <a:pt x="1952967" y="2216975"/>
                  </a:lnTo>
                  <a:lnTo>
                    <a:pt x="1954441" y="2209800"/>
                  </a:lnTo>
                  <a:lnTo>
                    <a:pt x="1952980" y="2222500"/>
                  </a:lnTo>
                  <a:lnTo>
                    <a:pt x="1954479" y="2209800"/>
                  </a:lnTo>
                  <a:lnTo>
                    <a:pt x="1958441" y="2184400"/>
                  </a:lnTo>
                  <a:lnTo>
                    <a:pt x="1958149" y="2184400"/>
                  </a:lnTo>
                  <a:lnTo>
                    <a:pt x="1962150" y="2146300"/>
                  </a:lnTo>
                  <a:lnTo>
                    <a:pt x="1965172" y="2108200"/>
                  </a:lnTo>
                  <a:lnTo>
                    <a:pt x="1966963" y="2070100"/>
                  </a:lnTo>
                  <a:lnTo>
                    <a:pt x="1967128" y="20447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9" name="object 33">
              <a:extLst>
                <a:ext uri="{FF2B5EF4-FFF2-40B4-BE49-F238E27FC236}">
                  <a16:creationId xmlns:a16="http://schemas.microsoft.com/office/drawing/2014/main" id="{500FA57A-D970-EF43-A7F1-2E251ED6B3D6}"/>
                </a:ext>
              </a:extLst>
            </p:cNvPr>
            <p:cNvSpPr/>
            <p:nvPr/>
          </p:nvSpPr>
          <p:spPr>
            <a:xfrm>
              <a:off x="6599638" y="6619330"/>
              <a:ext cx="128905" cy="941069"/>
            </a:xfrm>
            <a:custGeom>
              <a:avLst/>
              <a:gdLst/>
              <a:ahLst/>
              <a:cxnLst/>
              <a:rect l="l" t="t" r="r" b="b"/>
              <a:pathLst>
                <a:path w="128904" h="941070">
                  <a:moveTo>
                    <a:pt x="27516" y="0"/>
                  </a:moveTo>
                  <a:lnTo>
                    <a:pt x="0" y="466"/>
                  </a:lnTo>
                  <a:lnTo>
                    <a:pt x="3697" y="940674"/>
                  </a:lnTo>
                  <a:lnTo>
                    <a:pt x="128891" y="940674"/>
                  </a:lnTo>
                  <a:lnTo>
                    <a:pt x="124538" y="4076"/>
                  </a:lnTo>
                  <a:lnTo>
                    <a:pt x="97019" y="4076"/>
                  </a:lnTo>
                  <a:lnTo>
                    <a:pt x="27516" y="0"/>
                  </a:lnTo>
                  <a:close/>
                </a:path>
                <a:path w="128904" h="941070">
                  <a:moveTo>
                    <a:pt x="124536" y="3616"/>
                  </a:moveTo>
                  <a:lnTo>
                    <a:pt x="97019" y="4076"/>
                  </a:lnTo>
                  <a:lnTo>
                    <a:pt x="124538" y="4076"/>
                  </a:lnTo>
                  <a:lnTo>
                    <a:pt x="124536" y="3616"/>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20" name="object 34">
              <a:extLst>
                <a:ext uri="{FF2B5EF4-FFF2-40B4-BE49-F238E27FC236}">
                  <a16:creationId xmlns:a16="http://schemas.microsoft.com/office/drawing/2014/main" id="{FFFD62CC-C4FD-FC47-9BA4-E8B5A505DD18}"/>
                </a:ext>
              </a:extLst>
            </p:cNvPr>
            <p:cNvSpPr/>
            <p:nvPr/>
          </p:nvSpPr>
          <p:spPr>
            <a:xfrm>
              <a:off x="6578739" y="6615760"/>
              <a:ext cx="170180" cy="944244"/>
            </a:xfrm>
            <a:custGeom>
              <a:avLst/>
              <a:gdLst/>
              <a:ahLst/>
              <a:cxnLst/>
              <a:rect l="l" t="t" r="r" b="b"/>
              <a:pathLst>
                <a:path w="170179" h="944245">
                  <a:moveTo>
                    <a:pt x="25311" y="3860"/>
                  </a:moveTo>
                  <a:lnTo>
                    <a:pt x="24218" y="3873"/>
                  </a:lnTo>
                  <a:lnTo>
                    <a:pt x="20891" y="4038"/>
                  </a:lnTo>
                  <a:lnTo>
                    <a:pt x="25311" y="3860"/>
                  </a:lnTo>
                  <a:close/>
                </a:path>
                <a:path w="170179" h="944245">
                  <a:moveTo>
                    <a:pt x="29591" y="3810"/>
                  </a:moveTo>
                  <a:lnTo>
                    <a:pt x="27622" y="3759"/>
                  </a:lnTo>
                  <a:lnTo>
                    <a:pt x="25311" y="3860"/>
                  </a:lnTo>
                  <a:lnTo>
                    <a:pt x="29591" y="3810"/>
                  </a:lnTo>
                  <a:close/>
                </a:path>
                <a:path w="170179" h="944245">
                  <a:moveTo>
                    <a:pt x="44437" y="944245"/>
                  </a:moveTo>
                  <a:lnTo>
                    <a:pt x="43408" y="925614"/>
                  </a:lnTo>
                  <a:lnTo>
                    <a:pt x="42278" y="895096"/>
                  </a:lnTo>
                  <a:lnTo>
                    <a:pt x="41567" y="869327"/>
                  </a:lnTo>
                  <a:lnTo>
                    <a:pt x="41935" y="870318"/>
                  </a:lnTo>
                  <a:lnTo>
                    <a:pt x="41910" y="869327"/>
                  </a:lnTo>
                  <a:lnTo>
                    <a:pt x="36487" y="675894"/>
                  </a:lnTo>
                  <a:lnTo>
                    <a:pt x="37287" y="678459"/>
                  </a:lnTo>
                  <a:lnTo>
                    <a:pt x="37223" y="675894"/>
                  </a:lnTo>
                  <a:lnTo>
                    <a:pt x="35928" y="630364"/>
                  </a:lnTo>
                  <a:lnTo>
                    <a:pt x="34683" y="574713"/>
                  </a:lnTo>
                  <a:lnTo>
                    <a:pt x="33616" y="521931"/>
                  </a:lnTo>
                  <a:lnTo>
                    <a:pt x="32778" y="482447"/>
                  </a:lnTo>
                  <a:lnTo>
                    <a:pt x="32054" y="441312"/>
                  </a:lnTo>
                  <a:lnTo>
                    <a:pt x="31165" y="395389"/>
                  </a:lnTo>
                  <a:lnTo>
                    <a:pt x="30124" y="345871"/>
                  </a:lnTo>
                  <a:lnTo>
                    <a:pt x="28956" y="293928"/>
                  </a:lnTo>
                  <a:lnTo>
                    <a:pt x="27355" y="229095"/>
                  </a:lnTo>
                  <a:lnTo>
                    <a:pt x="26212" y="185839"/>
                  </a:lnTo>
                  <a:lnTo>
                    <a:pt x="25488" y="161163"/>
                  </a:lnTo>
                  <a:lnTo>
                    <a:pt x="24676" y="133210"/>
                  </a:lnTo>
                  <a:lnTo>
                    <a:pt x="22758" y="57861"/>
                  </a:lnTo>
                  <a:lnTo>
                    <a:pt x="22364" y="46545"/>
                  </a:lnTo>
                  <a:lnTo>
                    <a:pt x="21501" y="28371"/>
                  </a:lnTo>
                  <a:lnTo>
                    <a:pt x="21056" y="17881"/>
                  </a:lnTo>
                  <a:lnTo>
                    <a:pt x="21005" y="16040"/>
                  </a:lnTo>
                  <a:lnTo>
                    <a:pt x="20891" y="4038"/>
                  </a:lnTo>
                  <a:lnTo>
                    <a:pt x="20891" y="0"/>
                  </a:lnTo>
                  <a:lnTo>
                    <a:pt x="20853" y="4038"/>
                  </a:lnTo>
                  <a:lnTo>
                    <a:pt x="20751" y="11722"/>
                  </a:lnTo>
                  <a:lnTo>
                    <a:pt x="20307" y="33274"/>
                  </a:lnTo>
                  <a:lnTo>
                    <a:pt x="18973" y="80111"/>
                  </a:lnTo>
                  <a:lnTo>
                    <a:pt x="18923" y="77584"/>
                  </a:lnTo>
                  <a:lnTo>
                    <a:pt x="18859" y="80111"/>
                  </a:lnTo>
                  <a:lnTo>
                    <a:pt x="17576" y="133210"/>
                  </a:lnTo>
                  <a:lnTo>
                    <a:pt x="16992" y="159346"/>
                  </a:lnTo>
                  <a:lnTo>
                    <a:pt x="16865" y="161163"/>
                  </a:lnTo>
                  <a:lnTo>
                    <a:pt x="17399" y="138976"/>
                  </a:lnTo>
                  <a:lnTo>
                    <a:pt x="17538" y="133210"/>
                  </a:lnTo>
                  <a:lnTo>
                    <a:pt x="17576" y="127800"/>
                  </a:lnTo>
                  <a:lnTo>
                    <a:pt x="18097" y="109778"/>
                  </a:lnTo>
                  <a:lnTo>
                    <a:pt x="17653" y="127228"/>
                  </a:lnTo>
                  <a:lnTo>
                    <a:pt x="17576" y="127749"/>
                  </a:lnTo>
                  <a:lnTo>
                    <a:pt x="17589" y="127228"/>
                  </a:lnTo>
                  <a:lnTo>
                    <a:pt x="17970" y="106768"/>
                  </a:lnTo>
                  <a:lnTo>
                    <a:pt x="16776" y="150291"/>
                  </a:lnTo>
                  <a:lnTo>
                    <a:pt x="16776" y="152488"/>
                  </a:lnTo>
                  <a:lnTo>
                    <a:pt x="17195" y="138976"/>
                  </a:lnTo>
                  <a:lnTo>
                    <a:pt x="15621" y="212153"/>
                  </a:lnTo>
                  <a:lnTo>
                    <a:pt x="15163" y="229527"/>
                  </a:lnTo>
                  <a:lnTo>
                    <a:pt x="14909" y="233489"/>
                  </a:lnTo>
                  <a:lnTo>
                    <a:pt x="14617" y="238658"/>
                  </a:lnTo>
                  <a:lnTo>
                    <a:pt x="11595" y="361022"/>
                  </a:lnTo>
                  <a:lnTo>
                    <a:pt x="9207" y="463626"/>
                  </a:lnTo>
                  <a:lnTo>
                    <a:pt x="7010" y="562279"/>
                  </a:lnTo>
                  <a:lnTo>
                    <a:pt x="5905" y="614565"/>
                  </a:lnTo>
                  <a:lnTo>
                    <a:pt x="3937" y="713105"/>
                  </a:lnTo>
                  <a:lnTo>
                    <a:pt x="2921" y="766800"/>
                  </a:lnTo>
                  <a:lnTo>
                    <a:pt x="1765" y="832573"/>
                  </a:lnTo>
                  <a:lnTo>
                    <a:pt x="419" y="915974"/>
                  </a:lnTo>
                  <a:lnTo>
                    <a:pt x="0" y="944245"/>
                  </a:lnTo>
                  <a:lnTo>
                    <a:pt x="44437" y="944245"/>
                  </a:lnTo>
                  <a:close/>
                </a:path>
                <a:path w="170179" h="944245">
                  <a:moveTo>
                    <a:pt x="48539" y="4622"/>
                  </a:moveTo>
                  <a:lnTo>
                    <a:pt x="46786" y="4483"/>
                  </a:lnTo>
                  <a:lnTo>
                    <a:pt x="37769" y="3962"/>
                  </a:lnTo>
                  <a:lnTo>
                    <a:pt x="30035" y="3797"/>
                  </a:lnTo>
                  <a:lnTo>
                    <a:pt x="29591" y="3810"/>
                  </a:lnTo>
                  <a:lnTo>
                    <a:pt x="38112" y="4013"/>
                  </a:lnTo>
                  <a:lnTo>
                    <a:pt x="48539" y="4622"/>
                  </a:lnTo>
                  <a:close/>
                </a:path>
                <a:path w="170179" h="944245">
                  <a:moveTo>
                    <a:pt x="67678" y="6337"/>
                  </a:moveTo>
                  <a:lnTo>
                    <a:pt x="56019" y="5207"/>
                  </a:lnTo>
                  <a:lnTo>
                    <a:pt x="51079" y="4724"/>
                  </a:lnTo>
                  <a:lnTo>
                    <a:pt x="50761" y="4711"/>
                  </a:lnTo>
                  <a:lnTo>
                    <a:pt x="54800" y="5105"/>
                  </a:lnTo>
                  <a:lnTo>
                    <a:pt x="51104" y="4775"/>
                  </a:lnTo>
                  <a:lnTo>
                    <a:pt x="48539" y="4622"/>
                  </a:lnTo>
                  <a:lnTo>
                    <a:pt x="55460" y="5168"/>
                  </a:lnTo>
                  <a:lnTo>
                    <a:pt x="67678" y="6337"/>
                  </a:lnTo>
                  <a:close/>
                </a:path>
                <a:path w="170179" h="944245">
                  <a:moveTo>
                    <a:pt x="170065" y="825233"/>
                  </a:moveTo>
                  <a:lnTo>
                    <a:pt x="169608" y="812393"/>
                  </a:lnTo>
                  <a:lnTo>
                    <a:pt x="169125" y="798614"/>
                  </a:lnTo>
                  <a:lnTo>
                    <a:pt x="168503" y="788314"/>
                  </a:lnTo>
                  <a:lnTo>
                    <a:pt x="168033" y="779500"/>
                  </a:lnTo>
                  <a:lnTo>
                    <a:pt x="167589" y="760679"/>
                  </a:lnTo>
                  <a:lnTo>
                    <a:pt x="167652" y="752665"/>
                  </a:lnTo>
                  <a:lnTo>
                    <a:pt x="168021" y="754875"/>
                  </a:lnTo>
                  <a:lnTo>
                    <a:pt x="168465" y="760679"/>
                  </a:lnTo>
                  <a:lnTo>
                    <a:pt x="168795" y="766800"/>
                  </a:lnTo>
                  <a:lnTo>
                    <a:pt x="168478" y="752665"/>
                  </a:lnTo>
                  <a:lnTo>
                    <a:pt x="168465" y="751954"/>
                  </a:lnTo>
                  <a:lnTo>
                    <a:pt x="168249" y="740054"/>
                  </a:lnTo>
                  <a:lnTo>
                    <a:pt x="168021" y="731291"/>
                  </a:lnTo>
                  <a:lnTo>
                    <a:pt x="167690" y="727252"/>
                  </a:lnTo>
                  <a:lnTo>
                    <a:pt x="167487" y="740054"/>
                  </a:lnTo>
                  <a:lnTo>
                    <a:pt x="166865" y="744943"/>
                  </a:lnTo>
                  <a:lnTo>
                    <a:pt x="166090" y="747153"/>
                  </a:lnTo>
                  <a:lnTo>
                    <a:pt x="165404" y="751954"/>
                  </a:lnTo>
                  <a:lnTo>
                    <a:pt x="164426" y="694029"/>
                  </a:lnTo>
                  <a:lnTo>
                    <a:pt x="165328" y="696582"/>
                  </a:lnTo>
                  <a:lnTo>
                    <a:pt x="165201" y="694029"/>
                  </a:lnTo>
                  <a:lnTo>
                    <a:pt x="164757" y="685139"/>
                  </a:lnTo>
                  <a:lnTo>
                    <a:pt x="163703" y="668261"/>
                  </a:lnTo>
                  <a:lnTo>
                    <a:pt x="162560" y="643140"/>
                  </a:lnTo>
                  <a:lnTo>
                    <a:pt x="161772" y="606933"/>
                  </a:lnTo>
                  <a:lnTo>
                    <a:pt x="157911" y="412826"/>
                  </a:lnTo>
                  <a:lnTo>
                    <a:pt x="156019" y="317969"/>
                  </a:lnTo>
                  <a:lnTo>
                    <a:pt x="155854" y="310108"/>
                  </a:lnTo>
                  <a:lnTo>
                    <a:pt x="156171" y="314464"/>
                  </a:lnTo>
                  <a:lnTo>
                    <a:pt x="156565" y="324104"/>
                  </a:lnTo>
                  <a:lnTo>
                    <a:pt x="157518" y="352183"/>
                  </a:lnTo>
                  <a:lnTo>
                    <a:pt x="156692" y="311391"/>
                  </a:lnTo>
                  <a:lnTo>
                    <a:pt x="156616" y="307594"/>
                  </a:lnTo>
                  <a:lnTo>
                    <a:pt x="156425" y="311391"/>
                  </a:lnTo>
                  <a:lnTo>
                    <a:pt x="156387" y="310108"/>
                  </a:lnTo>
                  <a:lnTo>
                    <a:pt x="155994" y="298361"/>
                  </a:lnTo>
                  <a:lnTo>
                    <a:pt x="155625" y="285318"/>
                  </a:lnTo>
                  <a:lnTo>
                    <a:pt x="155600" y="284391"/>
                  </a:lnTo>
                  <a:lnTo>
                    <a:pt x="155511" y="285318"/>
                  </a:lnTo>
                  <a:lnTo>
                    <a:pt x="153733" y="229095"/>
                  </a:lnTo>
                  <a:lnTo>
                    <a:pt x="150787" y="106768"/>
                  </a:lnTo>
                  <a:lnTo>
                    <a:pt x="149504" y="60718"/>
                  </a:lnTo>
                  <a:lnTo>
                    <a:pt x="147485" y="37541"/>
                  </a:lnTo>
                  <a:lnTo>
                    <a:pt x="146558" y="24117"/>
                  </a:lnTo>
                  <a:lnTo>
                    <a:pt x="145999" y="16040"/>
                  </a:lnTo>
                  <a:lnTo>
                    <a:pt x="145757" y="11722"/>
                  </a:lnTo>
                  <a:lnTo>
                    <a:pt x="145745" y="11544"/>
                  </a:lnTo>
                  <a:lnTo>
                    <a:pt x="145580" y="8674"/>
                  </a:lnTo>
                  <a:lnTo>
                    <a:pt x="145478" y="7366"/>
                  </a:lnTo>
                  <a:lnTo>
                    <a:pt x="145427" y="7124"/>
                  </a:lnTo>
                  <a:lnTo>
                    <a:pt x="142303" y="7531"/>
                  </a:lnTo>
                  <a:lnTo>
                    <a:pt x="138379" y="8089"/>
                  </a:lnTo>
                  <a:lnTo>
                    <a:pt x="134188" y="8343"/>
                  </a:lnTo>
                  <a:lnTo>
                    <a:pt x="130111" y="8483"/>
                  </a:lnTo>
                  <a:lnTo>
                    <a:pt x="117894" y="8674"/>
                  </a:lnTo>
                  <a:lnTo>
                    <a:pt x="106121" y="8420"/>
                  </a:lnTo>
                  <a:lnTo>
                    <a:pt x="95161" y="7924"/>
                  </a:lnTo>
                  <a:lnTo>
                    <a:pt x="65328" y="6032"/>
                  </a:lnTo>
                  <a:lnTo>
                    <a:pt x="57823" y="5372"/>
                  </a:lnTo>
                  <a:lnTo>
                    <a:pt x="67678" y="6337"/>
                  </a:lnTo>
                  <a:lnTo>
                    <a:pt x="83985" y="7912"/>
                  </a:lnTo>
                  <a:lnTo>
                    <a:pt x="87477" y="8128"/>
                  </a:lnTo>
                  <a:lnTo>
                    <a:pt x="116065" y="10718"/>
                  </a:lnTo>
                  <a:lnTo>
                    <a:pt x="124333" y="11315"/>
                  </a:lnTo>
                  <a:lnTo>
                    <a:pt x="126873" y="11455"/>
                  </a:lnTo>
                  <a:lnTo>
                    <a:pt x="130390" y="11544"/>
                  </a:lnTo>
                  <a:lnTo>
                    <a:pt x="132143" y="11633"/>
                  </a:lnTo>
                  <a:lnTo>
                    <a:pt x="134162" y="11658"/>
                  </a:lnTo>
                  <a:lnTo>
                    <a:pt x="136474" y="11633"/>
                  </a:lnTo>
                  <a:lnTo>
                    <a:pt x="138696" y="11633"/>
                  </a:lnTo>
                  <a:lnTo>
                    <a:pt x="140665" y="11569"/>
                  </a:lnTo>
                  <a:lnTo>
                    <a:pt x="140893" y="11544"/>
                  </a:lnTo>
                  <a:lnTo>
                    <a:pt x="140144" y="11696"/>
                  </a:lnTo>
                  <a:lnTo>
                    <a:pt x="139865" y="11722"/>
                  </a:lnTo>
                  <a:lnTo>
                    <a:pt x="134137" y="11811"/>
                  </a:lnTo>
                  <a:lnTo>
                    <a:pt x="127863" y="11760"/>
                  </a:lnTo>
                  <a:lnTo>
                    <a:pt x="108496" y="10350"/>
                  </a:lnTo>
                  <a:lnTo>
                    <a:pt x="83235" y="7912"/>
                  </a:lnTo>
                  <a:lnTo>
                    <a:pt x="67665" y="6350"/>
                  </a:lnTo>
                  <a:lnTo>
                    <a:pt x="83121" y="7924"/>
                  </a:lnTo>
                  <a:lnTo>
                    <a:pt x="103771" y="9982"/>
                  </a:lnTo>
                  <a:lnTo>
                    <a:pt x="121869" y="11518"/>
                  </a:lnTo>
                  <a:lnTo>
                    <a:pt x="128358" y="11849"/>
                  </a:lnTo>
                  <a:lnTo>
                    <a:pt x="134010" y="11925"/>
                  </a:lnTo>
                  <a:lnTo>
                    <a:pt x="139865" y="11899"/>
                  </a:lnTo>
                  <a:lnTo>
                    <a:pt x="140639" y="11836"/>
                  </a:lnTo>
                  <a:lnTo>
                    <a:pt x="140766" y="11811"/>
                  </a:lnTo>
                  <a:lnTo>
                    <a:pt x="141185" y="11722"/>
                  </a:lnTo>
                  <a:lnTo>
                    <a:pt x="140970" y="11925"/>
                  </a:lnTo>
                  <a:lnTo>
                    <a:pt x="140512" y="24117"/>
                  </a:lnTo>
                  <a:lnTo>
                    <a:pt x="140449" y="23850"/>
                  </a:lnTo>
                  <a:lnTo>
                    <a:pt x="140284" y="24511"/>
                  </a:lnTo>
                  <a:lnTo>
                    <a:pt x="139700" y="43294"/>
                  </a:lnTo>
                  <a:lnTo>
                    <a:pt x="137375" y="135928"/>
                  </a:lnTo>
                  <a:lnTo>
                    <a:pt x="137325" y="135382"/>
                  </a:lnTo>
                  <a:lnTo>
                    <a:pt x="137312" y="135928"/>
                  </a:lnTo>
                  <a:lnTo>
                    <a:pt x="135928" y="185839"/>
                  </a:lnTo>
                  <a:lnTo>
                    <a:pt x="134899" y="240715"/>
                  </a:lnTo>
                  <a:lnTo>
                    <a:pt x="134366" y="271157"/>
                  </a:lnTo>
                  <a:lnTo>
                    <a:pt x="133223" y="317969"/>
                  </a:lnTo>
                  <a:lnTo>
                    <a:pt x="133172" y="310629"/>
                  </a:lnTo>
                  <a:lnTo>
                    <a:pt x="130441" y="425818"/>
                  </a:lnTo>
                  <a:lnTo>
                    <a:pt x="130784" y="417360"/>
                  </a:lnTo>
                  <a:lnTo>
                    <a:pt x="131102" y="412826"/>
                  </a:lnTo>
                  <a:lnTo>
                    <a:pt x="131267" y="415531"/>
                  </a:lnTo>
                  <a:lnTo>
                    <a:pt x="131127" y="428764"/>
                  </a:lnTo>
                  <a:lnTo>
                    <a:pt x="130251" y="463626"/>
                  </a:lnTo>
                  <a:lnTo>
                    <a:pt x="129628" y="494220"/>
                  </a:lnTo>
                  <a:lnTo>
                    <a:pt x="129044" y="522300"/>
                  </a:lnTo>
                  <a:lnTo>
                    <a:pt x="128231" y="549567"/>
                  </a:lnTo>
                  <a:lnTo>
                    <a:pt x="128460" y="584695"/>
                  </a:lnTo>
                  <a:lnTo>
                    <a:pt x="126669" y="696582"/>
                  </a:lnTo>
                  <a:lnTo>
                    <a:pt x="125272" y="798614"/>
                  </a:lnTo>
                  <a:lnTo>
                    <a:pt x="124383" y="870318"/>
                  </a:lnTo>
                  <a:lnTo>
                    <a:pt x="123558" y="944245"/>
                  </a:lnTo>
                  <a:lnTo>
                    <a:pt x="169811" y="944245"/>
                  </a:lnTo>
                  <a:lnTo>
                    <a:pt x="168046" y="832573"/>
                  </a:lnTo>
                  <a:lnTo>
                    <a:pt x="168275" y="813003"/>
                  </a:lnTo>
                  <a:lnTo>
                    <a:pt x="168922" y="812393"/>
                  </a:lnTo>
                  <a:lnTo>
                    <a:pt x="169633" y="820051"/>
                  </a:lnTo>
                  <a:lnTo>
                    <a:pt x="170065" y="825233"/>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21" name="object 35">
              <a:extLst>
                <a:ext uri="{FF2B5EF4-FFF2-40B4-BE49-F238E27FC236}">
                  <a16:creationId xmlns:a16="http://schemas.microsoft.com/office/drawing/2014/main" id="{E7849A30-B339-2349-A543-4EEF59DB2A18}"/>
                </a:ext>
              </a:extLst>
            </p:cNvPr>
            <p:cNvSpPr/>
            <p:nvPr/>
          </p:nvSpPr>
          <p:spPr>
            <a:xfrm>
              <a:off x="6513987" y="6042667"/>
              <a:ext cx="327025" cy="518159"/>
            </a:xfrm>
            <a:custGeom>
              <a:avLst/>
              <a:gdLst/>
              <a:ahLst/>
              <a:cxnLst/>
              <a:rect l="l" t="t" r="r" b="b"/>
              <a:pathLst>
                <a:path w="327025" h="518159">
                  <a:moveTo>
                    <a:pt x="153088" y="0"/>
                  </a:moveTo>
                  <a:lnTo>
                    <a:pt x="103144" y="10218"/>
                  </a:lnTo>
                  <a:lnTo>
                    <a:pt x="44056" y="51330"/>
                  </a:lnTo>
                  <a:lnTo>
                    <a:pt x="7818" y="113787"/>
                  </a:lnTo>
                  <a:lnTo>
                    <a:pt x="0" y="167441"/>
                  </a:lnTo>
                  <a:lnTo>
                    <a:pt x="2233" y="194450"/>
                  </a:lnTo>
                  <a:lnTo>
                    <a:pt x="8097" y="221114"/>
                  </a:lnTo>
                  <a:lnTo>
                    <a:pt x="9494" y="225966"/>
                  </a:lnTo>
                  <a:lnTo>
                    <a:pt x="9863" y="230817"/>
                  </a:lnTo>
                  <a:lnTo>
                    <a:pt x="11742" y="241523"/>
                  </a:lnTo>
                  <a:lnTo>
                    <a:pt x="14778" y="246438"/>
                  </a:lnTo>
                  <a:lnTo>
                    <a:pt x="20797" y="257754"/>
                  </a:lnTo>
                  <a:lnTo>
                    <a:pt x="41505" y="310200"/>
                  </a:lnTo>
                  <a:lnTo>
                    <a:pt x="50922" y="351442"/>
                  </a:lnTo>
                  <a:lnTo>
                    <a:pt x="54941" y="393576"/>
                  </a:lnTo>
                  <a:lnTo>
                    <a:pt x="54901" y="414748"/>
                  </a:lnTo>
                  <a:lnTo>
                    <a:pt x="53474" y="435871"/>
                  </a:lnTo>
                  <a:lnTo>
                    <a:pt x="49610" y="476280"/>
                  </a:lnTo>
                  <a:lnTo>
                    <a:pt x="46791" y="498715"/>
                  </a:lnTo>
                  <a:lnTo>
                    <a:pt x="43289" y="516212"/>
                  </a:lnTo>
                  <a:lnTo>
                    <a:pt x="246578" y="517926"/>
                  </a:lnTo>
                  <a:lnTo>
                    <a:pt x="239862" y="482153"/>
                  </a:lnTo>
                  <a:lnTo>
                    <a:pt x="236729" y="448435"/>
                  </a:lnTo>
                  <a:lnTo>
                    <a:pt x="237388" y="415560"/>
                  </a:lnTo>
                  <a:lnTo>
                    <a:pt x="243723" y="374614"/>
                  </a:lnTo>
                  <a:lnTo>
                    <a:pt x="257805" y="332559"/>
                  </a:lnTo>
                  <a:lnTo>
                    <a:pt x="277707" y="296185"/>
                  </a:lnTo>
                  <a:lnTo>
                    <a:pt x="299397" y="269616"/>
                  </a:lnTo>
                  <a:lnTo>
                    <a:pt x="303817" y="262288"/>
                  </a:lnTo>
                  <a:lnTo>
                    <a:pt x="304299" y="260332"/>
                  </a:lnTo>
                  <a:lnTo>
                    <a:pt x="307817" y="250477"/>
                  </a:lnTo>
                  <a:lnTo>
                    <a:pt x="312491" y="243238"/>
                  </a:lnTo>
                  <a:lnTo>
                    <a:pt x="315564" y="235351"/>
                  </a:lnTo>
                  <a:lnTo>
                    <a:pt x="326398" y="190593"/>
                  </a:lnTo>
                  <a:lnTo>
                    <a:pt x="325574" y="144433"/>
                  </a:lnTo>
                  <a:lnTo>
                    <a:pt x="313198" y="100057"/>
                  </a:lnTo>
                  <a:lnTo>
                    <a:pt x="289377" y="60650"/>
                  </a:lnTo>
                  <a:lnTo>
                    <a:pt x="250848" y="26820"/>
                  </a:lnTo>
                  <a:lnTo>
                    <a:pt x="203871" y="6069"/>
                  </a:lnTo>
                  <a:lnTo>
                    <a:pt x="153088"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22" name="object 36">
              <a:extLst>
                <a:ext uri="{FF2B5EF4-FFF2-40B4-BE49-F238E27FC236}">
                  <a16:creationId xmlns:a16="http://schemas.microsoft.com/office/drawing/2014/main" id="{13E6D73A-9636-C548-90B4-AF2AAB0F0B5E}"/>
                </a:ext>
              </a:extLst>
            </p:cNvPr>
            <p:cNvSpPr/>
            <p:nvPr/>
          </p:nvSpPr>
          <p:spPr>
            <a:xfrm>
              <a:off x="6487299" y="6010008"/>
              <a:ext cx="391160" cy="571500"/>
            </a:xfrm>
            <a:custGeom>
              <a:avLst/>
              <a:gdLst/>
              <a:ahLst/>
              <a:cxnLst/>
              <a:rect l="l" t="t" r="r" b="b"/>
              <a:pathLst>
                <a:path w="391159" h="571500">
                  <a:moveTo>
                    <a:pt x="70319" y="548500"/>
                  </a:moveTo>
                  <a:lnTo>
                    <a:pt x="69494" y="551180"/>
                  </a:lnTo>
                  <a:lnTo>
                    <a:pt x="70319" y="548500"/>
                  </a:lnTo>
                  <a:close/>
                </a:path>
                <a:path w="391159" h="571500">
                  <a:moveTo>
                    <a:pt x="74815" y="535381"/>
                  </a:moveTo>
                  <a:lnTo>
                    <a:pt x="74282" y="537159"/>
                  </a:lnTo>
                  <a:lnTo>
                    <a:pt x="74587" y="536295"/>
                  </a:lnTo>
                  <a:lnTo>
                    <a:pt x="74815" y="535381"/>
                  </a:lnTo>
                  <a:close/>
                </a:path>
                <a:path w="391159" h="571500">
                  <a:moveTo>
                    <a:pt x="77774" y="524611"/>
                  </a:moveTo>
                  <a:lnTo>
                    <a:pt x="77698" y="524865"/>
                  </a:lnTo>
                  <a:lnTo>
                    <a:pt x="77749" y="524725"/>
                  </a:lnTo>
                  <a:close/>
                </a:path>
                <a:path w="391159" h="571500">
                  <a:moveTo>
                    <a:pt x="79971" y="515620"/>
                  </a:moveTo>
                  <a:lnTo>
                    <a:pt x="79819" y="516191"/>
                  </a:lnTo>
                  <a:lnTo>
                    <a:pt x="79667" y="516864"/>
                  </a:lnTo>
                  <a:lnTo>
                    <a:pt x="79794" y="516445"/>
                  </a:lnTo>
                  <a:lnTo>
                    <a:pt x="79971" y="515620"/>
                  </a:lnTo>
                  <a:close/>
                </a:path>
                <a:path w="391159" h="571500">
                  <a:moveTo>
                    <a:pt x="80784" y="513080"/>
                  </a:moveTo>
                  <a:lnTo>
                    <a:pt x="79794" y="516445"/>
                  </a:lnTo>
                  <a:lnTo>
                    <a:pt x="77762" y="525780"/>
                  </a:lnTo>
                  <a:lnTo>
                    <a:pt x="80429" y="514350"/>
                  </a:lnTo>
                  <a:lnTo>
                    <a:pt x="80784" y="513080"/>
                  </a:lnTo>
                  <a:close/>
                </a:path>
                <a:path w="391159" h="571500">
                  <a:moveTo>
                    <a:pt x="81432" y="550722"/>
                  </a:moveTo>
                  <a:lnTo>
                    <a:pt x="77228" y="550037"/>
                  </a:lnTo>
                  <a:lnTo>
                    <a:pt x="75399" y="549757"/>
                  </a:lnTo>
                  <a:lnTo>
                    <a:pt x="81432" y="550722"/>
                  </a:lnTo>
                  <a:close/>
                </a:path>
                <a:path w="391159" h="571500">
                  <a:moveTo>
                    <a:pt x="202692" y="567690"/>
                  </a:moveTo>
                  <a:lnTo>
                    <a:pt x="198170" y="566978"/>
                  </a:lnTo>
                  <a:lnTo>
                    <a:pt x="199644" y="567690"/>
                  </a:lnTo>
                  <a:lnTo>
                    <a:pt x="202692" y="567690"/>
                  </a:lnTo>
                  <a:close/>
                </a:path>
                <a:path w="391159" h="571500">
                  <a:moveTo>
                    <a:pt x="282384" y="312420"/>
                  </a:moveTo>
                  <a:lnTo>
                    <a:pt x="281051" y="312420"/>
                  </a:lnTo>
                  <a:lnTo>
                    <a:pt x="281432" y="313982"/>
                  </a:lnTo>
                  <a:lnTo>
                    <a:pt x="282384" y="312420"/>
                  </a:lnTo>
                  <a:close/>
                </a:path>
                <a:path w="391159" h="571500">
                  <a:moveTo>
                    <a:pt x="390867" y="199390"/>
                  </a:moveTo>
                  <a:lnTo>
                    <a:pt x="386829" y="161290"/>
                  </a:lnTo>
                  <a:lnTo>
                    <a:pt x="376389" y="125730"/>
                  </a:lnTo>
                  <a:lnTo>
                    <a:pt x="374472" y="120650"/>
                  </a:lnTo>
                  <a:lnTo>
                    <a:pt x="352475" y="81280"/>
                  </a:lnTo>
                  <a:lnTo>
                    <a:pt x="350456" y="78740"/>
                  </a:lnTo>
                  <a:lnTo>
                    <a:pt x="348437" y="76200"/>
                  </a:lnTo>
                  <a:lnTo>
                    <a:pt x="344385" y="71120"/>
                  </a:lnTo>
                  <a:lnTo>
                    <a:pt x="338251" y="63500"/>
                  </a:lnTo>
                  <a:lnTo>
                    <a:pt x="330669" y="54610"/>
                  </a:lnTo>
                  <a:lnTo>
                    <a:pt x="322414" y="46990"/>
                  </a:lnTo>
                  <a:lnTo>
                    <a:pt x="319697" y="44450"/>
                  </a:lnTo>
                  <a:lnTo>
                    <a:pt x="314261" y="39370"/>
                  </a:lnTo>
                  <a:lnTo>
                    <a:pt x="319595" y="44450"/>
                  </a:lnTo>
                  <a:lnTo>
                    <a:pt x="316763" y="44450"/>
                  </a:lnTo>
                  <a:lnTo>
                    <a:pt x="312331" y="40640"/>
                  </a:lnTo>
                  <a:lnTo>
                    <a:pt x="296151" y="29210"/>
                  </a:lnTo>
                  <a:lnTo>
                    <a:pt x="293408" y="29210"/>
                  </a:lnTo>
                  <a:lnTo>
                    <a:pt x="288264" y="26670"/>
                  </a:lnTo>
                  <a:lnTo>
                    <a:pt x="283781" y="24130"/>
                  </a:lnTo>
                  <a:lnTo>
                    <a:pt x="265290" y="16510"/>
                  </a:lnTo>
                  <a:lnTo>
                    <a:pt x="253339" y="11430"/>
                  </a:lnTo>
                  <a:lnTo>
                    <a:pt x="238975" y="7620"/>
                  </a:lnTo>
                  <a:lnTo>
                    <a:pt x="222478" y="3810"/>
                  </a:lnTo>
                  <a:lnTo>
                    <a:pt x="204228" y="1270"/>
                  </a:lnTo>
                  <a:lnTo>
                    <a:pt x="184632" y="0"/>
                  </a:lnTo>
                  <a:lnTo>
                    <a:pt x="164249" y="1270"/>
                  </a:lnTo>
                  <a:lnTo>
                    <a:pt x="123520" y="11430"/>
                  </a:lnTo>
                  <a:lnTo>
                    <a:pt x="87693" y="29210"/>
                  </a:lnTo>
                  <a:lnTo>
                    <a:pt x="50126" y="59690"/>
                  </a:lnTo>
                  <a:lnTo>
                    <a:pt x="19265" y="106680"/>
                  </a:lnTo>
                  <a:lnTo>
                    <a:pt x="7467" y="139700"/>
                  </a:lnTo>
                  <a:lnTo>
                    <a:pt x="7569" y="137160"/>
                  </a:lnTo>
                  <a:lnTo>
                    <a:pt x="254" y="181610"/>
                  </a:lnTo>
                  <a:lnTo>
                    <a:pt x="0" y="195580"/>
                  </a:lnTo>
                  <a:lnTo>
                    <a:pt x="584" y="208280"/>
                  </a:lnTo>
                  <a:lnTo>
                    <a:pt x="7683" y="248920"/>
                  </a:lnTo>
                  <a:lnTo>
                    <a:pt x="8801" y="252730"/>
                  </a:lnTo>
                  <a:lnTo>
                    <a:pt x="11341" y="261620"/>
                  </a:lnTo>
                  <a:lnTo>
                    <a:pt x="11899" y="262890"/>
                  </a:lnTo>
                  <a:lnTo>
                    <a:pt x="12471" y="265430"/>
                  </a:lnTo>
                  <a:lnTo>
                    <a:pt x="13131" y="269240"/>
                  </a:lnTo>
                  <a:lnTo>
                    <a:pt x="14528" y="275590"/>
                  </a:lnTo>
                  <a:lnTo>
                    <a:pt x="15316" y="278130"/>
                  </a:lnTo>
                  <a:lnTo>
                    <a:pt x="19342" y="288290"/>
                  </a:lnTo>
                  <a:lnTo>
                    <a:pt x="21297" y="290830"/>
                  </a:lnTo>
                  <a:lnTo>
                    <a:pt x="22669" y="293370"/>
                  </a:lnTo>
                  <a:lnTo>
                    <a:pt x="25247" y="297180"/>
                  </a:lnTo>
                  <a:lnTo>
                    <a:pt x="27051" y="300990"/>
                  </a:lnTo>
                  <a:lnTo>
                    <a:pt x="28448" y="303530"/>
                  </a:lnTo>
                  <a:lnTo>
                    <a:pt x="27279" y="300990"/>
                  </a:lnTo>
                  <a:lnTo>
                    <a:pt x="32715" y="309880"/>
                  </a:lnTo>
                  <a:lnTo>
                    <a:pt x="35344" y="314960"/>
                  </a:lnTo>
                  <a:lnTo>
                    <a:pt x="37172" y="320040"/>
                  </a:lnTo>
                  <a:lnTo>
                    <a:pt x="40233" y="327660"/>
                  </a:lnTo>
                  <a:lnTo>
                    <a:pt x="41148" y="325120"/>
                  </a:lnTo>
                  <a:lnTo>
                    <a:pt x="48526" y="339090"/>
                  </a:lnTo>
                  <a:lnTo>
                    <a:pt x="50647" y="345440"/>
                  </a:lnTo>
                  <a:lnTo>
                    <a:pt x="50215" y="345440"/>
                  </a:lnTo>
                  <a:lnTo>
                    <a:pt x="53632" y="353060"/>
                  </a:lnTo>
                  <a:lnTo>
                    <a:pt x="57759" y="364490"/>
                  </a:lnTo>
                  <a:lnTo>
                    <a:pt x="61810" y="375920"/>
                  </a:lnTo>
                  <a:lnTo>
                    <a:pt x="64998" y="388620"/>
                  </a:lnTo>
                  <a:lnTo>
                    <a:pt x="64147" y="387350"/>
                  </a:lnTo>
                  <a:lnTo>
                    <a:pt x="66903" y="398780"/>
                  </a:lnTo>
                  <a:lnTo>
                    <a:pt x="72250" y="441960"/>
                  </a:lnTo>
                  <a:lnTo>
                    <a:pt x="72478" y="449580"/>
                  </a:lnTo>
                  <a:lnTo>
                    <a:pt x="72453" y="467360"/>
                  </a:lnTo>
                  <a:lnTo>
                    <a:pt x="72364" y="472440"/>
                  </a:lnTo>
                  <a:lnTo>
                    <a:pt x="72047" y="516191"/>
                  </a:lnTo>
                  <a:lnTo>
                    <a:pt x="71132" y="535940"/>
                  </a:lnTo>
                  <a:lnTo>
                    <a:pt x="71031" y="541020"/>
                  </a:lnTo>
                  <a:lnTo>
                    <a:pt x="70853" y="543560"/>
                  </a:lnTo>
                  <a:lnTo>
                    <a:pt x="70751" y="546100"/>
                  </a:lnTo>
                  <a:lnTo>
                    <a:pt x="70319" y="548500"/>
                  </a:lnTo>
                  <a:lnTo>
                    <a:pt x="73113" y="540804"/>
                  </a:lnTo>
                  <a:lnTo>
                    <a:pt x="73190" y="540550"/>
                  </a:lnTo>
                  <a:lnTo>
                    <a:pt x="73545" y="539623"/>
                  </a:lnTo>
                  <a:lnTo>
                    <a:pt x="74282" y="537159"/>
                  </a:lnTo>
                  <a:lnTo>
                    <a:pt x="73875" y="538314"/>
                  </a:lnTo>
                  <a:lnTo>
                    <a:pt x="74993" y="534644"/>
                  </a:lnTo>
                  <a:lnTo>
                    <a:pt x="74815" y="535381"/>
                  </a:lnTo>
                  <a:lnTo>
                    <a:pt x="75806" y="532066"/>
                  </a:lnTo>
                  <a:lnTo>
                    <a:pt x="77698" y="524865"/>
                  </a:lnTo>
                  <a:lnTo>
                    <a:pt x="76911" y="527507"/>
                  </a:lnTo>
                  <a:lnTo>
                    <a:pt x="78435" y="521563"/>
                  </a:lnTo>
                  <a:lnTo>
                    <a:pt x="80378" y="513080"/>
                  </a:lnTo>
                  <a:lnTo>
                    <a:pt x="80581" y="511810"/>
                  </a:lnTo>
                  <a:lnTo>
                    <a:pt x="80378" y="513080"/>
                  </a:lnTo>
                  <a:lnTo>
                    <a:pt x="78435" y="521563"/>
                  </a:lnTo>
                  <a:lnTo>
                    <a:pt x="77762" y="524510"/>
                  </a:lnTo>
                  <a:lnTo>
                    <a:pt x="79654" y="516890"/>
                  </a:lnTo>
                  <a:lnTo>
                    <a:pt x="79819" y="516191"/>
                  </a:lnTo>
                  <a:lnTo>
                    <a:pt x="79959" y="515620"/>
                  </a:lnTo>
                  <a:lnTo>
                    <a:pt x="80010" y="515353"/>
                  </a:lnTo>
                  <a:lnTo>
                    <a:pt x="80810" y="511810"/>
                  </a:lnTo>
                  <a:lnTo>
                    <a:pt x="83400" y="500380"/>
                  </a:lnTo>
                  <a:lnTo>
                    <a:pt x="84340" y="495300"/>
                  </a:lnTo>
                  <a:lnTo>
                    <a:pt x="84709" y="494030"/>
                  </a:lnTo>
                  <a:lnTo>
                    <a:pt x="85140" y="494030"/>
                  </a:lnTo>
                  <a:lnTo>
                    <a:pt x="86283" y="488950"/>
                  </a:lnTo>
                  <a:lnTo>
                    <a:pt x="94488" y="444500"/>
                  </a:lnTo>
                  <a:lnTo>
                    <a:pt x="96977" y="401320"/>
                  </a:lnTo>
                  <a:lnTo>
                    <a:pt x="96939" y="398780"/>
                  </a:lnTo>
                  <a:lnTo>
                    <a:pt x="96113" y="388620"/>
                  </a:lnTo>
                  <a:lnTo>
                    <a:pt x="93281" y="354330"/>
                  </a:lnTo>
                  <a:lnTo>
                    <a:pt x="86398" y="325120"/>
                  </a:lnTo>
                  <a:lnTo>
                    <a:pt x="82511" y="308610"/>
                  </a:lnTo>
                  <a:lnTo>
                    <a:pt x="82435" y="307340"/>
                  </a:lnTo>
                  <a:lnTo>
                    <a:pt x="82969" y="308610"/>
                  </a:lnTo>
                  <a:lnTo>
                    <a:pt x="83667" y="309880"/>
                  </a:lnTo>
                  <a:lnTo>
                    <a:pt x="68834" y="271780"/>
                  </a:lnTo>
                  <a:lnTo>
                    <a:pt x="65354" y="265430"/>
                  </a:lnTo>
                  <a:lnTo>
                    <a:pt x="65265" y="264477"/>
                  </a:lnTo>
                  <a:lnTo>
                    <a:pt x="66725" y="264160"/>
                  </a:lnTo>
                  <a:lnTo>
                    <a:pt x="66941" y="262890"/>
                  </a:lnTo>
                  <a:lnTo>
                    <a:pt x="66649" y="260350"/>
                  </a:lnTo>
                  <a:lnTo>
                    <a:pt x="66344" y="257810"/>
                  </a:lnTo>
                  <a:lnTo>
                    <a:pt x="66179" y="254000"/>
                  </a:lnTo>
                  <a:lnTo>
                    <a:pt x="64160" y="245110"/>
                  </a:lnTo>
                  <a:lnTo>
                    <a:pt x="63207" y="241300"/>
                  </a:lnTo>
                  <a:lnTo>
                    <a:pt x="62090" y="234950"/>
                  </a:lnTo>
                  <a:lnTo>
                    <a:pt x="61442" y="229971"/>
                  </a:lnTo>
                  <a:lnTo>
                    <a:pt x="61442" y="265328"/>
                  </a:lnTo>
                  <a:lnTo>
                    <a:pt x="61315" y="265430"/>
                  </a:lnTo>
                  <a:lnTo>
                    <a:pt x="60972" y="265430"/>
                  </a:lnTo>
                  <a:lnTo>
                    <a:pt x="61442" y="265328"/>
                  </a:lnTo>
                  <a:lnTo>
                    <a:pt x="61442" y="229971"/>
                  </a:lnTo>
                  <a:lnTo>
                    <a:pt x="60769" y="224790"/>
                  </a:lnTo>
                  <a:lnTo>
                    <a:pt x="60464" y="220980"/>
                  </a:lnTo>
                  <a:lnTo>
                    <a:pt x="60096" y="213360"/>
                  </a:lnTo>
                  <a:lnTo>
                    <a:pt x="60147" y="203200"/>
                  </a:lnTo>
                  <a:lnTo>
                    <a:pt x="60223" y="200660"/>
                  </a:lnTo>
                  <a:lnTo>
                    <a:pt x="60655" y="194310"/>
                  </a:lnTo>
                  <a:lnTo>
                    <a:pt x="61353" y="187960"/>
                  </a:lnTo>
                  <a:lnTo>
                    <a:pt x="62344" y="182880"/>
                  </a:lnTo>
                  <a:lnTo>
                    <a:pt x="62471" y="182880"/>
                  </a:lnTo>
                  <a:lnTo>
                    <a:pt x="60261" y="181610"/>
                  </a:lnTo>
                  <a:lnTo>
                    <a:pt x="62039" y="175260"/>
                  </a:lnTo>
                  <a:lnTo>
                    <a:pt x="63347" y="172720"/>
                  </a:lnTo>
                  <a:lnTo>
                    <a:pt x="64668" y="171450"/>
                  </a:lnTo>
                  <a:lnTo>
                    <a:pt x="66421" y="165100"/>
                  </a:lnTo>
                  <a:lnTo>
                    <a:pt x="66763" y="160020"/>
                  </a:lnTo>
                  <a:lnTo>
                    <a:pt x="69646" y="152400"/>
                  </a:lnTo>
                  <a:lnTo>
                    <a:pt x="73037" y="146050"/>
                  </a:lnTo>
                  <a:lnTo>
                    <a:pt x="74917" y="140970"/>
                  </a:lnTo>
                  <a:lnTo>
                    <a:pt x="75095" y="142240"/>
                  </a:lnTo>
                  <a:lnTo>
                    <a:pt x="75717" y="140970"/>
                  </a:lnTo>
                  <a:lnTo>
                    <a:pt x="76327" y="139700"/>
                  </a:lnTo>
                  <a:lnTo>
                    <a:pt x="78181" y="135890"/>
                  </a:lnTo>
                  <a:lnTo>
                    <a:pt x="79070" y="137160"/>
                  </a:lnTo>
                  <a:lnTo>
                    <a:pt x="78689" y="135890"/>
                  </a:lnTo>
                  <a:lnTo>
                    <a:pt x="78308" y="134620"/>
                  </a:lnTo>
                  <a:lnTo>
                    <a:pt x="81978" y="132080"/>
                  </a:lnTo>
                  <a:lnTo>
                    <a:pt x="83197" y="129540"/>
                  </a:lnTo>
                  <a:lnTo>
                    <a:pt x="83794" y="128270"/>
                  </a:lnTo>
                  <a:lnTo>
                    <a:pt x="84137" y="127000"/>
                  </a:lnTo>
                  <a:lnTo>
                    <a:pt x="82715" y="128270"/>
                  </a:lnTo>
                  <a:lnTo>
                    <a:pt x="81597" y="129540"/>
                  </a:lnTo>
                  <a:lnTo>
                    <a:pt x="83045" y="127000"/>
                  </a:lnTo>
                  <a:lnTo>
                    <a:pt x="84632" y="124460"/>
                  </a:lnTo>
                  <a:lnTo>
                    <a:pt x="86283" y="121920"/>
                  </a:lnTo>
                  <a:lnTo>
                    <a:pt x="88950" y="119380"/>
                  </a:lnTo>
                  <a:lnTo>
                    <a:pt x="90462" y="119380"/>
                  </a:lnTo>
                  <a:lnTo>
                    <a:pt x="88315" y="121920"/>
                  </a:lnTo>
                  <a:lnTo>
                    <a:pt x="90665" y="119380"/>
                  </a:lnTo>
                  <a:lnTo>
                    <a:pt x="119354" y="95250"/>
                  </a:lnTo>
                  <a:lnTo>
                    <a:pt x="129184" y="88900"/>
                  </a:lnTo>
                  <a:lnTo>
                    <a:pt x="139763" y="83820"/>
                  </a:lnTo>
                  <a:lnTo>
                    <a:pt x="150837" y="80010"/>
                  </a:lnTo>
                  <a:lnTo>
                    <a:pt x="162140" y="77470"/>
                  </a:lnTo>
                  <a:lnTo>
                    <a:pt x="173583" y="76200"/>
                  </a:lnTo>
                  <a:lnTo>
                    <a:pt x="184772" y="76200"/>
                  </a:lnTo>
                  <a:lnTo>
                    <a:pt x="195326" y="77470"/>
                  </a:lnTo>
                  <a:lnTo>
                    <a:pt x="204939" y="78740"/>
                  </a:lnTo>
                  <a:lnTo>
                    <a:pt x="213321" y="80010"/>
                  </a:lnTo>
                  <a:lnTo>
                    <a:pt x="220243" y="82550"/>
                  </a:lnTo>
                  <a:lnTo>
                    <a:pt x="225475" y="83820"/>
                  </a:lnTo>
                  <a:lnTo>
                    <a:pt x="224269" y="82550"/>
                  </a:lnTo>
                  <a:lnTo>
                    <a:pt x="221780" y="81280"/>
                  </a:lnTo>
                  <a:lnTo>
                    <a:pt x="219379" y="80010"/>
                  </a:lnTo>
                  <a:lnTo>
                    <a:pt x="216903" y="78740"/>
                  </a:lnTo>
                  <a:lnTo>
                    <a:pt x="214477" y="78740"/>
                  </a:lnTo>
                  <a:lnTo>
                    <a:pt x="213360" y="76200"/>
                  </a:lnTo>
                  <a:lnTo>
                    <a:pt x="220103" y="76200"/>
                  </a:lnTo>
                  <a:lnTo>
                    <a:pt x="222478" y="80010"/>
                  </a:lnTo>
                  <a:lnTo>
                    <a:pt x="225666" y="78740"/>
                  </a:lnTo>
                  <a:lnTo>
                    <a:pt x="226822" y="83820"/>
                  </a:lnTo>
                  <a:lnTo>
                    <a:pt x="238925" y="85090"/>
                  </a:lnTo>
                  <a:lnTo>
                    <a:pt x="241401" y="91440"/>
                  </a:lnTo>
                  <a:lnTo>
                    <a:pt x="244055" y="90170"/>
                  </a:lnTo>
                  <a:lnTo>
                    <a:pt x="244792" y="90170"/>
                  </a:lnTo>
                  <a:lnTo>
                    <a:pt x="245554" y="91440"/>
                  </a:lnTo>
                  <a:lnTo>
                    <a:pt x="246253" y="92710"/>
                  </a:lnTo>
                  <a:lnTo>
                    <a:pt x="258953" y="97790"/>
                  </a:lnTo>
                  <a:lnTo>
                    <a:pt x="261112" y="100330"/>
                  </a:lnTo>
                  <a:lnTo>
                    <a:pt x="271627" y="109220"/>
                  </a:lnTo>
                  <a:lnTo>
                    <a:pt x="284378" y="120650"/>
                  </a:lnTo>
                  <a:lnTo>
                    <a:pt x="288759" y="124460"/>
                  </a:lnTo>
                  <a:lnTo>
                    <a:pt x="291973" y="129540"/>
                  </a:lnTo>
                  <a:lnTo>
                    <a:pt x="291350" y="128270"/>
                  </a:lnTo>
                  <a:lnTo>
                    <a:pt x="290753" y="125730"/>
                  </a:lnTo>
                  <a:lnTo>
                    <a:pt x="293281" y="128270"/>
                  </a:lnTo>
                  <a:lnTo>
                    <a:pt x="292633" y="128270"/>
                  </a:lnTo>
                  <a:lnTo>
                    <a:pt x="296087" y="133350"/>
                  </a:lnTo>
                  <a:lnTo>
                    <a:pt x="297700" y="134620"/>
                  </a:lnTo>
                  <a:lnTo>
                    <a:pt x="299402" y="137160"/>
                  </a:lnTo>
                  <a:lnTo>
                    <a:pt x="298983" y="138430"/>
                  </a:lnTo>
                  <a:lnTo>
                    <a:pt x="301167" y="140970"/>
                  </a:lnTo>
                  <a:lnTo>
                    <a:pt x="305854" y="152400"/>
                  </a:lnTo>
                  <a:lnTo>
                    <a:pt x="306260" y="149999"/>
                  </a:lnTo>
                  <a:lnTo>
                    <a:pt x="309841" y="161290"/>
                  </a:lnTo>
                  <a:lnTo>
                    <a:pt x="309130" y="160020"/>
                  </a:lnTo>
                  <a:lnTo>
                    <a:pt x="306285" y="154940"/>
                  </a:lnTo>
                  <a:lnTo>
                    <a:pt x="307632" y="158750"/>
                  </a:lnTo>
                  <a:lnTo>
                    <a:pt x="308127" y="162560"/>
                  </a:lnTo>
                  <a:lnTo>
                    <a:pt x="309626" y="163830"/>
                  </a:lnTo>
                  <a:lnTo>
                    <a:pt x="308851" y="160020"/>
                  </a:lnTo>
                  <a:lnTo>
                    <a:pt x="311302" y="167640"/>
                  </a:lnTo>
                  <a:lnTo>
                    <a:pt x="313969" y="180340"/>
                  </a:lnTo>
                  <a:lnTo>
                    <a:pt x="315963" y="186690"/>
                  </a:lnTo>
                  <a:lnTo>
                    <a:pt x="316077" y="185420"/>
                  </a:lnTo>
                  <a:lnTo>
                    <a:pt x="316357" y="182880"/>
                  </a:lnTo>
                  <a:lnTo>
                    <a:pt x="316331" y="181610"/>
                  </a:lnTo>
                  <a:lnTo>
                    <a:pt x="317779" y="189230"/>
                  </a:lnTo>
                  <a:lnTo>
                    <a:pt x="318490" y="195580"/>
                  </a:lnTo>
                  <a:lnTo>
                    <a:pt x="315988" y="199390"/>
                  </a:lnTo>
                  <a:lnTo>
                    <a:pt x="315480" y="195580"/>
                  </a:lnTo>
                  <a:lnTo>
                    <a:pt x="315188" y="193040"/>
                  </a:lnTo>
                  <a:lnTo>
                    <a:pt x="314566" y="190500"/>
                  </a:lnTo>
                  <a:lnTo>
                    <a:pt x="315328" y="199390"/>
                  </a:lnTo>
                  <a:lnTo>
                    <a:pt x="315772" y="207010"/>
                  </a:lnTo>
                  <a:lnTo>
                    <a:pt x="316420" y="222250"/>
                  </a:lnTo>
                  <a:lnTo>
                    <a:pt x="316636" y="220980"/>
                  </a:lnTo>
                  <a:lnTo>
                    <a:pt x="316750" y="219710"/>
                  </a:lnTo>
                  <a:lnTo>
                    <a:pt x="316788" y="218440"/>
                  </a:lnTo>
                  <a:lnTo>
                    <a:pt x="316877" y="219710"/>
                  </a:lnTo>
                  <a:lnTo>
                    <a:pt x="313550" y="250190"/>
                  </a:lnTo>
                  <a:lnTo>
                    <a:pt x="311848" y="257810"/>
                  </a:lnTo>
                  <a:lnTo>
                    <a:pt x="311645" y="259080"/>
                  </a:lnTo>
                  <a:lnTo>
                    <a:pt x="308927" y="265430"/>
                  </a:lnTo>
                  <a:lnTo>
                    <a:pt x="306997" y="270510"/>
                  </a:lnTo>
                  <a:lnTo>
                    <a:pt x="303504" y="279400"/>
                  </a:lnTo>
                  <a:lnTo>
                    <a:pt x="302475" y="283057"/>
                  </a:lnTo>
                  <a:lnTo>
                    <a:pt x="302602" y="281940"/>
                  </a:lnTo>
                  <a:lnTo>
                    <a:pt x="302437" y="283210"/>
                  </a:lnTo>
                  <a:lnTo>
                    <a:pt x="302209" y="284480"/>
                  </a:lnTo>
                  <a:lnTo>
                    <a:pt x="301739" y="284480"/>
                  </a:lnTo>
                  <a:lnTo>
                    <a:pt x="301472" y="285750"/>
                  </a:lnTo>
                  <a:lnTo>
                    <a:pt x="301320" y="285750"/>
                  </a:lnTo>
                  <a:lnTo>
                    <a:pt x="295922" y="293370"/>
                  </a:lnTo>
                  <a:lnTo>
                    <a:pt x="294284" y="294640"/>
                  </a:lnTo>
                  <a:lnTo>
                    <a:pt x="286981" y="306070"/>
                  </a:lnTo>
                  <a:lnTo>
                    <a:pt x="284327" y="311150"/>
                  </a:lnTo>
                  <a:lnTo>
                    <a:pt x="283070" y="314960"/>
                  </a:lnTo>
                  <a:lnTo>
                    <a:pt x="288886" y="308610"/>
                  </a:lnTo>
                  <a:lnTo>
                    <a:pt x="286562" y="313690"/>
                  </a:lnTo>
                  <a:lnTo>
                    <a:pt x="284391" y="317500"/>
                  </a:lnTo>
                  <a:lnTo>
                    <a:pt x="283057" y="320763"/>
                  </a:lnTo>
                  <a:lnTo>
                    <a:pt x="281432" y="313982"/>
                  </a:lnTo>
                  <a:lnTo>
                    <a:pt x="261950" y="351790"/>
                  </a:lnTo>
                  <a:lnTo>
                    <a:pt x="249732" y="389801"/>
                  </a:lnTo>
                  <a:lnTo>
                    <a:pt x="249732" y="533400"/>
                  </a:lnTo>
                  <a:lnTo>
                    <a:pt x="249021" y="532625"/>
                  </a:lnTo>
                  <a:lnTo>
                    <a:pt x="249097" y="532130"/>
                  </a:lnTo>
                  <a:lnTo>
                    <a:pt x="249262" y="530860"/>
                  </a:lnTo>
                  <a:lnTo>
                    <a:pt x="249732" y="533400"/>
                  </a:lnTo>
                  <a:lnTo>
                    <a:pt x="249732" y="389801"/>
                  </a:lnTo>
                  <a:lnTo>
                    <a:pt x="242481" y="435610"/>
                  </a:lnTo>
                  <a:lnTo>
                    <a:pt x="241858" y="461010"/>
                  </a:lnTo>
                  <a:lnTo>
                    <a:pt x="241973" y="469900"/>
                  </a:lnTo>
                  <a:lnTo>
                    <a:pt x="246265" y="510540"/>
                  </a:lnTo>
                  <a:lnTo>
                    <a:pt x="249377" y="527050"/>
                  </a:lnTo>
                  <a:lnTo>
                    <a:pt x="249313" y="528320"/>
                  </a:lnTo>
                  <a:lnTo>
                    <a:pt x="249161" y="528320"/>
                  </a:lnTo>
                  <a:lnTo>
                    <a:pt x="249021" y="529590"/>
                  </a:lnTo>
                  <a:lnTo>
                    <a:pt x="248767" y="529590"/>
                  </a:lnTo>
                  <a:lnTo>
                    <a:pt x="248513" y="528320"/>
                  </a:lnTo>
                  <a:lnTo>
                    <a:pt x="247345" y="528320"/>
                  </a:lnTo>
                  <a:lnTo>
                    <a:pt x="248526" y="532130"/>
                  </a:lnTo>
                  <a:lnTo>
                    <a:pt x="248386" y="532130"/>
                  </a:lnTo>
                  <a:lnTo>
                    <a:pt x="248742" y="533400"/>
                  </a:lnTo>
                  <a:lnTo>
                    <a:pt x="248475" y="533400"/>
                  </a:lnTo>
                  <a:lnTo>
                    <a:pt x="249135" y="534670"/>
                  </a:lnTo>
                  <a:lnTo>
                    <a:pt x="249364" y="533400"/>
                  </a:lnTo>
                  <a:lnTo>
                    <a:pt x="251167" y="534670"/>
                  </a:lnTo>
                  <a:lnTo>
                    <a:pt x="252095" y="534670"/>
                  </a:lnTo>
                  <a:lnTo>
                    <a:pt x="252234" y="535940"/>
                  </a:lnTo>
                  <a:lnTo>
                    <a:pt x="253390" y="538480"/>
                  </a:lnTo>
                  <a:lnTo>
                    <a:pt x="251206" y="537210"/>
                  </a:lnTo>
                  <a:lnTo>
                    <a:pt x="250164" y="537210"/>
                  </a:lnTo>
                  <a:lnTo>
                    <a:pt x="249593" y="538480"/>
                  </a:lnTo>
                  <a:lnTo>
                    <a:pt x="244525" y="538480"/>
                  </a:lnTo>
                  <a:lnTo>
                    <a:pt x="242709" y="537210"/>
                  </a:lnTo>
                  <a:lnTo>
                    <a:pt x="238366" y="537210"/>
                  </a:lnTo>
                  <a:lnTo>
                    <a:pt x="229336" y="538480"/>
                  </a:lnTo>
                  <a:lnTo>
                    <a:pt x="211010" y="539750"/>
                  </a:lnTo>
                  <a:lnTo>
                    <a:pt x="180822" y="540804"/>
                  </a:lnTo>
                  <a:lnTo>
                    <a:pt x="184937" y="539750"/>
                  </a:lnTo>
                  <a:lnTo>
                    <a:pt x="181762" y="539750"/>
                  </a:lnTo>
                  <a:lnTo>
                    <a:pt x="177304" y="540931"/>
                  </a:lnTo>
                  <a:lnTo>
                    <a:pt x="174637" y="541020"/>
                  </a:lnTo>
                  <a:lnTo>
                    <a:pt x="168567" y="541020"/>
                  </a:lnTo>
                  <a:lnTo>
                    <a:pt x="154825" y="543560"/>
                  </a:lnTo>
                  <a:lnTo>
                    <a:pt x="140309" y="543560"/>
                  </a:lnTo>
                  <a:lnTo>
                    <a:pt x="126187" y="544830"/>
                  </a:lnTo>
                  <a:lnTo>
                    <a:pt x="113588" y="546100"/>
                  </a:lnTo>
                  <a:lnTo>
                    <a:pt x="112915" y="546100"/>
                  </a:lnTo>
                  <a:lnTo>
                    <a:pt x="104711" y="548640"/>
                  </a:lnTo>
                  <a:lnTo>
                    <a:pt x="88696" y="551180"/>
                  </a:lnTo>
                  <a:lnTo>
                    <a:pt x="81419" y="551180"/>
                  </a:lnTo>
                  <a:lnTo>
                    <a:pt x="80848" y="551180"/>
                  </a:lnTo>
                  <a:lnTo>
                    <a:pt x="76161" y="549910"/>
                  </a:lnTo>
                  <a:lnTo>
                    <a:pt x="72644" y="549910"/>
                  </a:lnTo>
                  <a:lnTo>
                    <a:pt x="85445" y="552450"/>
                  </a:lnTo>
                  <a:lnTo>
                    <a:pt x="86283" y="552450"/>
                  </a:lnTo>
                  <a:lnTo>
                    <a:pt x="94119" y="553173"/>
                  </a:lnTo>
                  <a:lnTo>
                    <a:pt x="97612" y="553720"/>
                  </a:lnTo>
                  <a:lnTo>
                    <a:pt x="100063" y="553720"/>
                  </a:lnTo>
                  <a:lnTo>
                    <a:pt x="100647" y="553720"/>
                  </a:lnTo>
                  <a:lnTo>
                    <a:pt x="100914" y="553720"/>
                  </a:lnTo>
                  <a:lnTo>
                    <a:pt x="104140" y="554990"/>
                  </a:lnTo>
                  <a:lnTo>
                    <a:pt x="105130" y="554990"/>
                  </a:lnTo>
                  <a:lnTo>
                    <a:pt x="109232" y="556260"/>
                  </a:lnTo>
                  <a:lnTo>
                    <a:pt x="115773" y="556260"/>
                  </a:lnTo>
                  <a:lnTo>
                    <a:pt x="124358" y="557530"/>
                  </a:lnTo>
                  <a:lnTo>
                    <a:pt x="131864" y="558800"/>
                  </a:lnTo>
                  <a:lnTo>
                    <a:pt x="131724" y="558800"/>
                  </a:lnTo>
                  <a:lnTo>
                    <a:pt x="144056" y="560070"/>
                  </a:lnTo>
                  <a:lnTo>
                    <a:pt x="164909" y="562610"/>
                  </a:lnTo>
                  <a:lnTo>
                    <a:pt x="176339" y="563880"/>
                  </a:lnTo>
                  <a:lnTo>
                    <a:pt x="174548" y="563880"/>
                  </a:lnTo>
                  <a:lnTo>
                    <a:pt x="179933" y="565150"/>
                  </a:lnTo>
                  <a:lnTo>
                    <a:pt x="194640" y="566420"/>
                  </a:lnTo>
                  <a:lnTo>
                    <a:pt x="198170" y="566978"/>
                  </a:lnTo>
                  <a:lnTo>
                    <a:pt x="197015" y="566420"/>
                  </a:lnTo>
                  <a:lnTo>
                    <a:pt x="203415" y="566420"/>
                  </a:lnTo>
                  <a:lnTo>
                    <a:pt x="211924" y="567690"/>
                  </a:lnTo>
                  <a:lnTo>
                    <a:pt x="219405" y="568960"/>
                  </a:lnTo>
                  <a:lnTo>
                    <a:pt x="226263" y="570230"/>
                  </a:lnTo>
                  <a:lnTo>
                    <a:pt x="241503" y="570230"/>
                  </a:lnTo>
                  <a:lnTo>
                    <a:pt x="259791" y="571500"/>
                  </a:lnTo>
                  <a:lnTo>
                    <a:pt x="271310" y="571500"/>
                  </a:lnTo>
                  <a:lnTo>
                    <a:pt x="295173" y="567690"/>
                  </a:lnTo>
                  <a:lnTo>
                    <a:pt x="297611" y="567690"/>
                  </a:lnTo>
                  <a:lnTo>
                    <a:pt x="297459" y="566420"/>
                  </a:lnTo>
                  <a:lnTo>
                    <a:pt x="295160" y="547370"/>
                  </a:lnTo>
                  <a:lnTo>
                    <a:pt x="294259" y="538480"/>
                  </a:lnTo>
                  <a:lnTo>
                    <a:pt x="293573" y="532130"/>
                  </a:lnTo>
                  <a:lnTo>
                    <a:pt x="293408" y="530860"/>
                  </a:lnTo>
                  <a:lnTo>
                    <a:pt x="293230" y="529590"/>
                  </a:lnTo>
                  <a:lnTo>
                    <a:pt x="291833" y="519430"/>
                  </a:lnTo>
                  <a:lnTo>
                    <a:pt x="291604" y="516890"/>
                  </a:lnTo>
                  <a:lnTo>
                    <a:pt x="291401" y="513080"/>
                  </a:lnTo>
                  <a:lnTo>
                    <a:pt x="291160" y="510540"/>
                  </a:lnTo>
                  <a:lnTo>
                    <a:pt x="290804" y="505460"/>
                  </a:lnTo>
                  <a:lnTo>
                    <a:pt x="290563" y="500380"/>
                  </a:lnTo>
                  <a:lnTo>
                    <a:pt x="290436" y="494030"/>
                  </a:lnTo>
                  <a:lnTo>
                    <a:pt x="290398" y="485140"/>
                  </a:lnTo>
                  <a:lnTo>
                    <a:pt x="290652" y="476250"/>
                  </a:lnTo>
                  <a:lnTo>
                    <a:pt x="296189" y="431800"/>
                  </a:lnTo>
                  <a:lnTo>
                    <a:pt x="298081" y="424180"/>
                  </a:lnTo>
                  <a:lnTo>
                    <a:pt x="300177" y="415290"/>
                  </a:lnTo>
                  <a:lnTo>
                    <a:pt x="302475" y="407670"/>
                  </a:lnTo>
                  <a:lnTo>
                    <a:pt x="304977" y="401320"/>
                  </a:lnTo>
                  <a:lnTo>
                    <a:pt x="307657" y="393700"/>
                  </a:lnTo>
                  <a:lnTo>
                    <a:pt x="313245" y="381000"/>
                  </a:lnTo>
                  <a:lnTo>
                    <a:pt x="318858" y="369570"/>
                  </a:lnTo>
                  <a:lnTo>
                    <a:pt x="324078" y="360680"/>
                  </a:lnTo>
                  <a:lnTo>
                    <a:pt x="328472" y="354330"/>
                  </a:lnTo>
                  <a:lnTo>
                    <a:pt x="327863" y="355600"/>
                  </a:lnTo>
                  <a:lnTo>
                    <a:pt x="328663" y="354330"/>
                  </a:lnTo>
                  <a:lnTo>
                    <a:pt x="331038" y="350520"/>
                  </a:lnTo>
                  <a:lnTo>
                    <a:pt x="334759" y="345440"/>
                  </a:lnTo>
                  <a:lnTo>
                    <a:pt x="339128" y="340360"/>
                  </a:lnTo>
                  <a:lnTo>
                    <a:pt x="342557" y="335280"/>
                  </a:lnTo>
                  <a:lnTo>
                    <a:pt x="344017" y="334010"/>
                  </a:lnTo>
                  <a:lnTo>
                    <a:pt x="346608" y="331470"/>
                  </a:lnTo>
                  <a:lnTo>
                    <a:pt x="364871" y="303720"/>
                  </a:lnTo>
                  <a:lnTo>
                    <a:pt x="368173" y="304800"/>
                  </a:lnTo>
                  <a:lnTo>
                    <a:pt x="364934" y="303542"/>
                  </a:lnTo>
                  <a:lnTo>
                    <a:pt x="365340" y="303530"/>
                  </a:lnTo>
                  <a:lnTo>
                    <a:pt x="364972" y="303428"/>
                  </a:lnTo>
                  <a:lnTo>
                    <a:pt x="365493" y="302260"/>
                  </a:lnTo>
                  <a:lnTo>
                    <a:pt x="366052" y="300990"/>
                  </a:lnTo>
                  <a:lnTo>
                    <a:pt x="372033" y="289560"/>
                  </a:lnTo>
                  <a:lnTo>
                    <a:pt x="382460" y="261620"/>
                  </a:lnTo>
                  <a:lnTo>
                    <a:pt x="384175" y="256540"/>
                  </a:lnTo>
                  <a:lnTo>
                    <a:pt x="387870" y="238760"/>
                  </a:lnTo>
                  <a:lnTo>
                    <a:pt x="390144" y="220980"/>
                  </a:lnTo>
                  <a:lnTo>
                    <a:pt x="390271" y="218440"/>
                  </a:lnTo>
                  <a:lnTo>
                    <a:pt x="390817" y="207010"/>
                  </a:lnTo>
                  <a:lnTo>
                    <a:pt x="390867" y="199390"/>
                  </a:lnTo>
                  <a:close/>
                </a:path>
              </a:pathLst>
            </a:custGeom>
            <a:solidFill>
              <a:srgbClr val="F08683"/>
            </a:solidFill>
          </p:spPr>
          <p:txBody>
            <a:bodyPr wrap="square" lIns="0" tIns="0" rIns="0" bIns="0" rtlCol="0"/>
            <a:lstStyle/>
            <a:p>
              <a:endParaRPr sz="1632" dirty="0">
                <a:latin typeface="Lato" panose="020F0502020204030203" pitchFamily="34" charset="77"/>
              </a:endParaRPr>
            </a:p>
          </p:txBody>
        </p:sp>
        <p:sp>
          <p:nvSpPr>
            <p:cNvPr id="23" name="object 37">
              <a:extLst>
                <a:ext uri="{FF2B5EF4-FFF2-40B4-BE49-F238E27FC236}">
                  <a16:creationId xmlns:a16="http://schemas.microsoft.com/office/drawing/2014/main" id="{72A6E104-F098-7B43-A5EC-865C84CDAB78}"/>
                </a:ext>
              </a:extLst>
            </p:cNvPr>
            <p:cNvSpPr/>
            <p:nvPr/>
          </p:nvSpPr>
          <p:spPr>
            <a:xfrm>
              <a:off x="4417407" y="4306219"/>
              <a:ext cx="4286885" cy="1663700"/>
            </a:xfrm>
            <a:custGeom>
              <a:avLst/>
              <a:gdLst/>
              <a:ahLst/>
              <a:cxnLst/>
              <a:rect l="l" t="t" r="r" b="b"/>
              <a:pathLst>
                <a:path w="4286884" h="1663700">
                  <a:moveTo>
                    <a:pt x="2460183" y="0"/>
                  </a:moveTo>
                  <a:lnTo>
                    <a:pt x="2426236" y="58940"/>
                  </a:lnTo>
                  <a:lnTo>
                    <a:pt x="2401857" y="104554"/>
                  </a:lnTo>
                  <a:lnTo>
                    <a:pt x="2376031" y="149359"/>
                  </a:lnTo>
                  <a:lnTo>
                    <a:pt x="2348792" y="193317"/>
                  </a:lnTo>
                  <a:lnTo>
                    <a:pt x="2320174" y="236389"/>
                  </a:lnTo>
                  <a:lnTo>
                    <a:pt x="2290209" y="278535"/>
                  </a:lnTo>
                  <a:lnTo>
                    <a:pt x="2258932" y="319717"/>
                  </a:lnTo>
                  <a:lnTo>
                    <a:pt x="2226375" y="359895"/>
                  </a:lnTo>
                  <a:lnTo>
                    <a:pt x="2192573" y="399031"/>
                  </a:lnTo>
                  <a:lnTo>
                    <a:pt x="2157559" y="437086"/>
                  </a:lnTo>
                  <a:lnTo>
                    <a:pt x="2121365" y="474019"/>
                  </a:lnTo>
                  <a:lnTo>
                    <a:pt x="2084027" y="509793"/>
                  </a:lnTo>
                  <a:lnTo>
                    <a:pt x="2045576" y="544369"/>
                  </a:lnTo>
                  <a:lnTo>
                    <a:pt x="2006047" y="577706"/>
                  </a:lnTo>
                  <a:lnTo>
                    <a:pt x="1965473" y="609767"/>
                  </a:lnTo>
                  <a:lnTo>
                    <a:pt x="1923887" y="640511"/>
                  </a:lnTo>
                  <a:lnTo>
                    <a:pt x="1889296" y="664936"/>
                  </a:lnTo>
                  <a:lnTo>
                    <a:pt x="1855079" y="689941"/>
                  </a:lnTo>
                  <a:lnTo>
                    <a:pt x="1822528" y="716758"/>
                  </a:lnTo>
                  <a:lnTo>
                    <a:pt x="1792938" y="746620"/>
                  </a:lnTo>
                  <a:lnTo>
                    <a:pt x="1707111" y="516331"/>
                  </a:lnTo>
                  <a:lnTo>
                    <a:pt x="1691608" y="564796"/>
                  </a:lnTo>
                  <a:lnTo>
                    <a:pt x="1667948" y="609823"/>
                  </a:lnTo>
                  <a:lnTo>
                    <a:pt x="1637834" y="651506"/>
                  </a:lnTo>
                  <a:lnTo>
                    <a:pt x="1602967" y="689941"/>
                  </a:lnTo>
                  <a:lnTo>
                    <a:pt x="1565049" y="725220"/>
                  </a:lnTo>
                  <a:lnTo>
                    <a:pt x="1526900" y="752477"/>
                  </a:lnTo>
                  <a:lnTo>
                    <a:pt x="1486893" y="774093"/>
                  </a:lnTo>
                  <a:lnTo>
                    <a:pt x="1447777" y="794040"/>
                  </a:lnTo>
                  <a:lnTo>
                    <a:pt x="1412302" y="816289"/>
                  </a:lnTo>
                  <a:lnTo>
                    <a:pt x="1383217" y="844810"/>
                  </a:lnTo>
                  <a:lnTo>
                    <a:pt x="1363271" y="883577"/>
                  </a:lnTo>
                  <a:lnTo>
                    <a:pt x="1346457" y="837419"/>
                  </a:lnTo>
                  <a:lnTo>
                    <a:pt x="1328206" y="791810"/>
                  </a:lnTo>
                  <a:lnTo>
                    <a:pt x="1308544" y="746790"/>
                  </a:lnTo>
                  <a:lnTo>
                    <a:pt x="1287493" y="702401"/>
                  </a:lnTo>
                  <a:lnTo>
                    <a:pt x="1265079" y="658682"/>
                  </a:lnTo>
                  <a:lnTo>
                    <a:pt x="1241325" y="615676"/>
                  </a:lnTo>
                  <a:lnTo>
                    <a:pt x="1216257" y="573423"/>
                  </a:lnTo>
                  <a:lnTo>
                    <a:pt x="1189899" y="531964"/>
                  </a:lnTo>
                  <a:lnTo>
                    <a:pt x="1162274" y="491341"/>
                  </a:lnTo>
                  <a:lnTo>
                    <a:pt x="1133408" y="451594"/>
                  </a:lnTo>
                  <a:lnTo>
                    <a:pt x="1103324" y="412763"/>
                  </a:lnTo>
                  <a:lnTo>
                    <a:pt x="1072047" y="374892"/>
                  </a:lnTo>
                  <a:lnTo>
                    <a:pt x="1039602" y="338019"/>
                  </a:lnTo>
                  <a:lnTo>
                    <a:pt x="1006012" y="302187"/>
                  </a:lnTo>
                  <a:lnTo>
                    <a:pt x="971302" y="267435"/>
                  </a:lnTo>
                  <a:lnTo>
                    <a:pt x="935497" y="233806"/>
                  </a:lnTo>
                  <a:lnTo>
                    <a:pt x="947935" y="257009"/>
                  </a:lnTo>
                  <a:lnTo>
                    <a:pt x="943785" y="286237"/>
                  </a:lnTo>
                  <a:lnTo>
                    <a:pt x="925832" y="320081"/>
                  </a:lnTo>
                  <a:lnTo>
                    <a:pt x="896862" y="357131"/>
                  </a:lnTo>
                  <a:lnTo>
                    <a:pt x="859660" y="395976"/>
                  </a:lnTo>
                  <a:lnTo>
                    <a:pt x="817011" y="435208"/>
                  </a:lnTo>
                  <a:lnTo>
                    <a:pt x="771700" y="473416"/>
                  </a:lnTo>
                  <a:lnTo>
                    <a:pt x="726512" y="509190"/>
                  </a:lnTo>
                  <a:lnTo>
                    <a:pt x="684232" y="541122"/>
                  </a:lnTo>
                  <a:lnTo>
                    <a:pt x="647645" y="567800"/>
                  </a:lnTo>
                  <a:lnTo>
                    <a:pt x="602694" y="599757"/>
                  </a:lnTo>
                  <a:lnTo>
                    <a:pt x="558195" y="630493"/>
                  </a:lnTo>
                  <a:lnTo>
                    <a:pt x="512334" y="659167"/>
                  </a:lnTo>
                  <a:lnTo>
                    <a:pt x="465218" y="685728"/>
                  </a:lnTo>
                  <a:lnTo>
                    <a:pt x="416951" y="710125"/>
                  </a:lnTo>
                  <a:lnTo>
                    <a:pt x="367639" y="732306"/>
                  </a:lnTo>
                  <a:lnTo>
                    <a:pt x="317388" y="752220"/>
                  </a:lnTo>
                  <a:lnTo>
                    <a:pt x="270336" y="767509"/>
                  </a:lnTo>
                  <a:lnTo>
                    <a:pt x="221900" y="782681"/>
                  </a:lnTo>
                  <a:lnTo>
                    <a:pt x="175803" y="802016"/>
                  </a:lnTo>
                  <a:lnTo>
                    <a:pt x="135765" y="829792"/>
                  </a:lnTo>
                  <a:lnTo>
                    <a:pt x="109225" y="781380"/>
                  </a:lnTo>
                  <a:lnTo>
                    <a:pt x="86183" y="731210"/>
                  </a:lnTo>
                  <a:lnTo>
                    <a:pt x="66787" y="679518"/>
                  </a:lnTo>
                  <a:lnTo>
                    <a:pt x="51183" y="626541"/>
                  </a:lnTo>
                  <a:lnTo>
                    <a:pt x="38120" y="673783"/>
                  </a:lnTo>
                  <a:lnTo>
                    <a:pt x="26956" y="721235"/>
                  </a:lnTo>
                  <a:lnTo>
                    <a:pt x="17704" y="768839"/>
                  </a:lnTo>
                  <a:lnTo>
                    <a:pt x="10372" y="816538"/>
                  </a:lnTo>
                  <a:lnTo>
                    <a:pt x="4970" y="864272"/>
                  </a:lnTo>
                  <a:lnTo>
                    <a:pt x="1510" y="911984"/>
                  </a:lnTo>
                  <a:lnTo>
                    <a:pt x="0" y="959616"/>
                  </a:lnTo>
                  <a:lnTo>
                    <a:pt x="450" y="1007108"/>
                  </a:lnTo>
                  <a:lnTo>
                    <a:pt x="2872" y="1054403"/>
                  </a:lnTo>
                  <a:lnTo>
                    <a:pt x="7274" y="1101442"/>
                  </a:lnTo>
                  <a:lnTo>
                    <a:pt x="13667" y="1148167"/>
                  </a:lnTo>
                  <a:lnTo>
                    <a:pt x="22060" y="1194520"/>
                  </a:lnTo>
                  <a:lnTo>
                    <a:pt x="32464" y="1240442"/>
                  </a:lnTo>
                  <a:lnTo>
                    <a:pt x="44890" y="1285875"/>
                  </a:lnTo>
                  <a:lnTo>
                    <a:pt x="59346" y="1330761"/>
                  </a:lnTo>
                  <a:lnTo>
                    <a:pt x="75842" y="1375042"/>
                  </a:lnTo>
                  <a:lnTo>
                    <a:pt x="94390" y="1418659"/>
                  </a:lnTo>
                  <a:lnTo>
                    <a:pt x="114998" y="1461553"/>
                  </a:lnTo>
                  <a:lnTo>
                    <a:pt x="137678" y="1503667"/>
                  </a:lnTo>
                  <a:lnTo>
                    <a:pt x="162438" y="1544943"/>
                  </a:lnTo>
                  <a:lnTo>
                    <a:pt x="189289" y="1585321"/>
                  </a:lnTo>
                  <a:lnTo>
                    <a:pt x="218241" y="1624744"/>
                  </a:lnTo>
                  <a:lnTo>
                    <a:pt x="249303" y="1663153"/>
                  </a:lnTo>
                  <a:lnTo>
                    <a:pt x="294140" y="1639408"/>
                  </a:lnTo>
                  <a:lnTo>
                    <a:pt x="341953" y="1622381"/>
                  </a:lnTo>
                  <a:lnTo>
                    <a:pt x="391695" y="1612348"/>
                  </a:lnTo>
                  <a:lnTo>
                    <a:pt x="442318" y="1609582"/>
                  </a:lnTo>
                  <a:lnTo>
                    <a:pt x="492775" y="1614360"/>
                  </a:lnTo>
                  <a:lnTo>
                    <a:pt x="524579" y="1621534"/>
                  </a:lnTo>
                  <a:lnTo>
                    <a:pt x="555493" y="1631769"/>
                  </a:lnTo>
                  <a:lnTo>
                    <a:pt x="585299" y="1644875"/>
                  </a:lnTo>
                  <a:lnTo>
                    <a:pt x="613781" y="1660664"/>
                  </a:lnTo>
                  <a:lnTo>
                    <a:pt x="663309" y="1653979"/>
                  </a:lnTo>
                  <a:lnTo>
                    <a:pt x="712455" y="1645014"/>
                  </a:lnTo>
                  <a:lnTo>
                    <a:pt x="761138" y="1633822"/>
                  </a:lnTo>
                  <a:lnTo>
                    <a:pt x="809278" y="1620456"/>
                  </a:lnTo>
                  <a:lnTo>
                    <a:pt x="856793" y="1604968"/>
                  </a:lnTo>
                  <a:lnTo>
                    <a:pt x="903604" y="1587411"/>
                  </a:lnTo>
                  <a:lnTo>
                    <a:pt x="949629" y="1567837"/>
                  </a:lnTo>
                  <a:lnTo>
                    <a:pt x="994787" y="1546298"/>
                  </a:lnTo>
                  <a:lnTo>
                    <a:pt x="1038999" y="1522848"/>
                  </a:lnTo>
                  <a:lnTo>
                    <a:pt x="1082182" y="1497539"/>
                  </a:lnTo>
                  <a:lnTo>
                    <a:pt x="1124257" y="1470423"/>
                  </a:lnTo>
                  <a:lnTo>
                    <a:pt x="1165142" y="1441553"/>
                  </a:lnTo>
                  <a:lnTo>
                    <a:pt x="1204757" y="1410981"/>
                  </a:lnTo>
                  <a:lnTo>
                    <a:pt x="1243021" y="1378760"/>
                  </a:lnTo>
                  <a:lnTo>
                    <a:pt x="1279853" y="1344943"/>
                  </a:lnTo>
                  <a:lnTo>
                    <a:pt x="1315173" y="1309581"/>
                  </a:lnTo>
                  <a:lnTo>
                    <a:pt x="1348900" y="1272728"/>
                  </a:lnTo>
                  <a:lnTo>
                    <a:pt x="1380952" y="1234435"/>
                  </a:lnTo>
                  <a:lnTo>
                    <a:pt x="1411250" y="1194757"/>
                  </a:lnTo>
                  <a:lnTo>
                    <a:pt x="1439713" y="1153744"/>
                  </a:lnTo>
                  <a:lnTo>
                    <a:pt x="1454114" y="1172322"/>
                  </a:lnTo>
                  <a:lnTo>
                    <a:pt x="1503744" y="1229655"/>
                  </a:lnTo>
                  <a:lnTo>
                    <a:pt x="1539656" y="1266432"/>
                  </a:lnTo>
                  <a:lnTo>
                    <a:pt x="1576594" y="1300835"/>
                  </a:lnTo>
                  <a:lnTo>
                    <a:pt x="1614519" y="1333049"/>
                  </a:lnTo>
                  <a:lnTo>
                    <a:pt x="1653391" y="1363259"/>
                  </a:lnTo>
                  <a:lnTo>
                    <a:pt x="1693172" y="1391649"/>
                  </a:lnTo>
                  <a:lnTo>
                    <a:pt x="1733822" y="1418404"/>
                  </a:lnTo>
                  <a:lnTo>
                    <a:pt x="1775304" y="1443710"/>
                  </a:lnTo>
                  <a:lnTo>
                    <a:pt x="1817577" y="1467751"/>
                  </a:lnTo>
                  <a:lnTo>
                    <a:pt x="1860603" y="1490711"/>
                  </a:lnTo>
                  <a:lnTo>
                    <a:pt x="1904343" y="1512776"/>
                  </a:lnTo>
                  <a:lnTo>
                    <a:pt x="1948757" y="1534131"/>
                  </a:lnTo>
                  <a:lnTo>
                    <a:pt x="1993807" y="1554959"/>
                  </a:lnTo>
                  <a:lnTo>
                    <a:pt x="2039455" y="1575447"/>
                  </a:lnTo>
                  <a:lnTo>
                    <a:pt x="2132383" y="1616138"/>
                  </a:lnTo>
                  <a:lnTo>
                    <a:pt x="2175698" y="1596840"/>
                  </a:lnTo>
                  <a:lnTo>
                    <a:pt x="2221717" y="1584848"/>
                  </a:lnTo>
                  <a:lnTo>
                    <a:pt x="2269194" y="1580133"/>
                  </a:lnTo>
                  <a:lnTo>
                    <a:pt x="2316882" y="1582666"/>
                  </a:lnTo>
                  <a:lnTo>
                    <a:pt x="2363536" y="1592417"/>
                  </a:lnTo>
                  <a:lnTo>
                    <a:pt x="2407910" y="1609356"/>
                  </a:lnTo>
                  <a:lnTo>
                    <a:pt x="2450730" y="1603079"/>
                  </a:lnTo>
                  <a:lnTo>
                    <a:pt x="2494624" y="1594204"/>
                  </a:lnTo>
                  <a:lnTo>
                    <a:pt x="2539265" y="1582805"/>
                  </a:lnTo>
                  <a:lnTo>
                    <a:pt x="2584322" y="1568955"/>
                  </a:lnTo>
                  <a:lnTo>
                    <a:pt x="2629468" y="1552727"/>
                  </a:lnTo>
                  <a:lnTo>
                    <a:pt x="2674374" y="1534197"/>
                  </a:lnTo>
                  <a:lnTo>
                    <a:pt x="2718711" y="1513438"/>
                  </a:lnTo>
                  <a:lnTo>
                    <a:pt x="2762151" y="1490524"/>
                  </a:lnTo>
                  <a:lnTo>
                    <a:pt x="2804364" y="1465528"/>
                  </a:lnTo>
                  <a:lnTo>
                    <a:pt x="2845022" y="1438524"/>
                  </a:lnTo>
                  <a:lnTo>
                    <a:pt x="2883795" y="1409586"/>
                  </a:lnTo>
                  <a:lnTo>
                    <a:pt x="2920357" y="1378788"/>
                  </a:lnTo>
                  <a:lnTo>
                    <a:pt x="2954377" y="1346205"/>
                  </a:lnTo>
                  <a:lnTo>
                    <a:pt x="2985527" y="1311908"/>
                  </a:lnTo>
                  <a:lnTo>
                    <a:pt x="3013478" y="1275973"/>
                  </a:lnTo>
                  <a:lnTo>
                    <a:pt x="3037902" y="1238474"/>
                  </a:lnTo>
                  <a:lnTo>
                    <a:pt x="3058470" y="1199484"/>
                  </a:lnTo>
                  <a:lnTo>
                    <a:pt x="3074852" y="1159076"/>
                  </a:lnTo>
                  <a:lnTo>
                    <a:pt x="3086721" y="1117325"/>
                  </a:lnTo>
                  <a:lnTo>
                    <a:pt x="3093748" y="1074305"/>
                  </a:lnTo>
                  <a:lnTo>
                    <a:pt x="3095754" y="1042911"/>
                  </a:lnTo>
                  <a:lnTo>
                    <a:pt x="3116809" y="1087233"/>
                  </a:lnTo>
                  <a:lnTo>
                    <a:pt x="3139588" y="1130683"/>
                  </a:lnTo>
                  <a:lnTo>
                    <a:pt x="3164045" y="1173207"/>
                  </a:lnTo>
                  <a:lnTo>
                    <a:pt x="3190129" y="1214754"/>
                  </a:lnTo>
                  <a:lnTo>
                    <a:pt x="3217791" y="1255268"/>
                  </a:lnTo>
                  <a:lnTo>
                    <a:pt x="3246984" y="1294698"/>
                  </a:lnTo>
                  <a:lnTo>
                    <a:pt x="3277657" y="1332991"/>
                  </a:lnTo>
                  <a:lnTo>
                    <a:pt x="3309763" y="1370093"/>
                  </a:lnTo>
                  <a:lnTo>
                    <a:pt x="3343251" y="1405951"/>
                  </a:lnTo>
                  <a:lnTo>
                    <a:pt x="3378074" y="1440513"/>
                  </a:lnTo>
                  <a:lnTo>
                    <a:pt x="3414181" y="1473725"/>
                  </a:lnTo>
                  <a:lnTo>
                    <a:pt x="3451525" y="1505533"/>
                  </a:lnTo>
                  <a:lnTo>
                    <a:pt x="3490056" y="1535886"/>
                  </a:lnTo>
                  <a:lnTo>
                    <a:pt x="3529726" y="1564730"/>
                  </a:lnTo>
                  <a:lnTo>
                    <a:pt x="3570485" y="1592012"/>
                  </a:lnTo>
                  <a:lnTo>
                    <a:pt x="3612284" y="1617679"/>
                  </a:lnTo>
                  <a:lnTo>
                    <a:pt x="3655075" y="1641678"/>
                  </a:lnTo>
                  <a:lnTo>
                    <a:pt x="3685950" y="1614845"/>
                  </a:lnTo>
                  <a:lnTo>
                    <a:pt x="3720956" y="1593600"/>
                  </a:lnTo>
                  <a:lnTo>
                    <a:pt x="3759049" y="1578554"/>
                  </a:lnTo>
                  <a:lnTo>
                    <a:pt x="3799182" y="1570316"/>
                  </a:lnTo>
                  <a:lnTo>
                    <a:pt x="3844632" y="1569734"/>
                  </a:lnTo>
                  <a:lnTo>
                    <a:pt x="3889376" y="1577805"/>
                  </a:lnTo>
                  <a:lnTo>
                    <a:pt x="3931822" y="1594050"/>
                  </a:lnTo>
                  <a:lnTo>
                    <a:pt x="3970378" y="1617992"/>
                  </a:lnTo>
                  <a:lnTo>
                    <a:pt x="4005417" y="1590507"/>
                  </a:lnTo>
                  <a:lnTo>
                    <a:pt x="4039155" y="1561001"/>
                  </a:lnTo>
                  <a:lnTo>
                    <a:pt x="4071432" y="1529624"/>
                  </a:lnTo>
                  <a:lnTo>
                    <a:pt x="4102088" y="1496522"/>
                  </a:lnTo>
                  <a:lnTo>
                    <a:pt x="4130965" y="1461844"/>
                  </a:lnTo>
                  <a:lnTo>
                    <a:pt x="4157902" y="1425736"/>
                  </a:lnTo>
                  <a:lnTo>
                    <a:pt x="4182739" y="1388348"/>
                  </a:lnTo>
                  <a:lnTo>
                    <a:pt x="4205318" y="1349826"/>
                  </a:lnTo>
                  <a:lnTo>
                    <a:pt x="4225479" y="1310318"/>
                  </a:lnTo>
                  <a:lnTo>
                    <a:pt x="4243062" y="1269972"/>
                  </a:lnTo>
                  <a:lnTo>
                    <a:pt x="4257908" y="1228935"/>
                  </a:lnTo>
                  <a:lnTo>
                    <a:pt x="4269857" y="1187356"/>
                  </a:lnTo>
                  <a:lnTo>
                    <a:pt x="4278749" y="1145382"/>
                  </a:lnTo>
                  <a:lnTo>
                    <a:pt x="4284426" y="1103161"/>
                  </a:lnTo>
                  <a:lnTo>
                    <a:pt x="4286727" y="1060839"/>
                  </a:lnTo>
                  <a:lnTo>
                    <a:pt x="4285493" y="1018566"/>
                  </a:lnTo>
                  <a:lnTo>
                    <a:pt x="4280564" y="976489"/>
                  </a:lnTo>
                  <a:lnTo>
                    <a:pt x="4271782" y="934756"/>
                  </a:lnTo>
                  <a:lnTo>
                    <a:pt x="4258985" y="893513"/>
                  </a:lnTo>
                  <a:lnTo>
                    <a:pt x="4242016" y="852909"/>
                  </a:lnTo>
                  <a:lnTo>
                    <a:pt x="4220713" y="813092"/>
                  </a:lnTo>
                  <a:lnTo>
                    <a:pt x="4194919" y="774210"/>
                  </a:lnTo>
                  <a:lnTo>
                    <a:pt x="4164472" y="736409"/>
                  </a:lnTo>
                  <a:lnTo>
                    <a:pt x="4127749" y="698411"/>
                  </a:lnTo>
                  <a:lnTo>
                    <a:pt x="4088530" y="662942"/>
                  </a:lnTo>
                  <a:lnTo>
                    <a:pt x="4007777" y="594250"/>
                  </a:lnTo>
                  <a:lnTo>
                    <a:pt x="3968829" y="558355"/>
                  </a:lnTo>
                  <a:lnTo>
                    <a:pt x="3933096" y="519981"/>
                  </a:lnTo>
                  <a:lnTo>
                    <a:pt x="3901546" y="477807"/>
                  </a:lnTo>
                  <a:lnTo>
                    <a:pt x="3876250" y="432300"/>
                  </a:lnTo>
                  <a:lnTo>
                    <a:pt x="3859282" y="383932"/>
                  </a:lnTo>
                  <a:lnTo>
                    <a:pt x="3852713" y="333171"/>
                  </a:lnTo>
                  <a:lnTo>
                    <a:pt x="3853779" y="598474"/>
                  </a:lnTo>
                  <a:lnTo>
                    <a:pt x="3820551" y="558526"/>
                  </a:lnTo>
                  <a:lnTo>
                    <a:pt x="3790251" y="516275"/>
                  </a:lnTo>
                  <a:lnTo>
                    <a:pt x="3763016" y="471963"/>
                  </a:lnTo>
                  <a:lnTo>
                    <a:pt x="3738979" y="425831"/>
                  </a:lnTo>
                  <a:lnTo>
                    <a:pt x="3718277" y="378121"/>
                  </a:lnTo>
                  <a:lnTo>
                    <a:pt x="3701043" y="329075"/>
                  </a:lnTo>
                  <a:lnTo>
                    <a:pt x="3687412" y="278932"/>
                  </a:lnTo>
                  <a:lnTo>
                    <a:pt x="3677520" y="227936"/>
                  </a:lnTo>
                  <a:lnTo>
                    <a:pt x="3671501" y="176326"/>
                  </a:lnTo>
                  <a:lnTo>
                    <a:pt x="3669490" y="124345"/>
                  </a:lnTo>
                  <a:lnTo>
                    <a:pt x="3652306" y="171496"/>
                  </a:lnTo>
                  <a:lnTo>
                    <a:pt x="3630985" y="216716"/>
                  </a:lnTo>
                  <a:lnTo>
                    <a:pt x="3606049" y="260135"/>
                  </a:lnTo>
                  <a:lnTo>
                    <a:pt x="3578021" y="301882"/>
                  </a:lnTo>
                  <a:lnTo>
                    <a:pt x="3547425" y="342084"/>
                  </a:lnTo>
                  <a:lnTo>
                    <a:pt x="3514785" y="380870"/>
                  </a:lnTo>
                  <a:lnTo>
                    <a:pt x="3480622" y="418369"/>
                  </a:lnTo>
                  <a:lnTo>
                    <a:pt x="3445462" y="454710"/>
                  </a:lnTo>
                  <a:lnTo>
                    <a:pt x="3409092" y="490928"/>
                  </a:lnTo>
                  <a:lnTo>
                    <a:pt x="3335093" y="563382"/>
                  </a:lnTo>
                  <a:lnTo>
                    <a:pt x="3298082" y="599913"/>
                  </a:lnTo>
                  <a:lnTo>
                    <a:pt x="3261476" y="636845"/>
                  </a:lnTo>
                  <a:lnTo>
                    <a:pt x="3225583" y="674324"/>
                  </a:lnTo>
                  <a:lnTo>
                    <a:pt x="3190713" y="712499"/>
                  </a:lnTo>
                  <a:lnTo>
                    <a:pt x="3157175" y="751517"/>
                  </a:lnTo>
                  <a:lnTo>
                    <a:pt x="3125279" y="791525"/>
                  </a:lnTo>
                  <a:lnTo>
                    <a:pt x="3095334" y="832672"/>
                  </a:lnTo>
                  <a:lnTo>
                    <a:pt x="3067649" y="875106"/>
                  </a:lnTo>
                  <a:lnTo>
                    <a:pt x="3050881" y="835596"/>
                  </a:lnTo>
                  <a:lnTo>
                    <a:pt x="3030513" y="797867"/>
                  </a:lnTo>
                  <a:lnTo>
                    <a:pt x="3006676" y="762277"/>
                  </a:lnTo>
                  <a:lnTo>
                    <a:pt x="2979499" y="729183"/>
                  </a:lnTo>
                  <a:lnTo>
                    <a:pt x="2968384" y="775226"/>
                  </a:lnTo>
                  <a:lnTo>
                    <a:pt x="2951640" y="819570"/>
                  </a:lnTo>
                  <a:lnTo>
                    <a:pt x="2929710" y="861710"/>
                  </a:lnTo>
                  <a:lnTo>
                    <a:pt x="2903035" y="901139"/>
                  </a:lnTo>
                  <a:lnTo>
                    <a:pt x="2872058" y="937349"/>
                  </a:lnTo>
                  <a:lnTo>
                    <a:pt x="2837221" y="969835"/>
                  </a:lnTo>
                  <a:lnTo>
                    <a:pt x="2825414" y="921002"/>
                  </a:lnTo>
                  <a:lnTo>
                    <a:pt x="2808757" y="873721"/>
                  </a:lnTo>
                  <a:lnTo>
                    <a:pt x="2787958" y="827916"/>
                  </a:lnTo>
                  <a:lnTo>
                    <a:pt x="2763727" y="783511"/>
                  </a:lnTo>
                  <a:lnTo>
                    <a:pt x="2736775" y="740432"/>
                  </a:lnTo>
                  <a:lnTo>
                    <a:pt x="2707810" y="698603"/>
                  </a:lnTo>
                  <a:lnTo>
                    <a:pt x="2677543" y="657948"/>
                  </a:lnTo>
                  <a:lnTo>
                    <a:pt x="2645549" y="616796"/>
                  </a:lnTo>
                  <a:lnTo>
                    <a:pt x="2613243" y="575772"/>
                  </a:lnTo>
                  <a:lnTo>
                    <a:pt x="2581272" y="534506"/>
                  </a:lnTo>
                  <a:lnTo>
                    <a:pt x="2550281" y="492629"/>
                  </a:lnTo>
                  <a:lnTo>
                    <a:pt x="2520918" y="449774"/>
                  </a:lnTo>
                  <a:lnTo>
                    <a:pt x="2493828" y="405571"/>
                  </a:lnTo>
                  <a:lnTo>
                    <a:pt x="2469657" y="359651"/>
                  </a:lnTo>
                  <a:lnTo>
                    <a:pt x="2449510" y="264445"/>
                  </a:lnTo>
                  <a:lnTo>
                    <a:pt x="2448328" y="145149"/>
                  </a:lnTo>
                  <a:lnTo>
                    <a:pt x="2455441" y="43192"/>
                  </a:lnTo>
                  <a:lnTo>
                    <a:pt x="2460183"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24" name="object 38">
              <a:extLst>
                <a:ext uri="{FF2B5EF4-FFF2-40B4-BE49-F238E27FC236}">
                  <a16:creationId xmlns:a16="http://schemas.microsoft.com/office/drawing/2014/main" id="{6724F666-D56F-534A-9AC1-A2AB672D4B29}"/>
                </a:ext>
              </a:extLst>
            </p:cNvPr>
            <p:cNvSpPr/>
            <p:nvPr/>
          </p:nvSpPr>
          <p:spPr>
            <a:xfrm>
              <a:off x="4382579" y="4204487"/>
              <a:ext cx="4323080" cy="1816100"/>
            </a:xfrm>
            <a:custGeom>
              <a:avLst/>
              <a:gdLst/>
              <a:ahLst/>
              <a:cxnLst/>
              <a:rect l="l" t="t" r="r" b="b"/>
              <a:pathLst>
                <a:path w="4323080" h="1816100">
                  <a:moveTo>
                    <a:pt x="187464" y="1709610"/>
                  </a:moveTo>
                  <a:lnTo>
                    <a:pt x="181546" y="1701800"/>
                  </a:lnTo>
                  <a:lnTo>
                    <a:pt x="177114" y="1693926"/>
                  </a:lnTo>
                  <a:lnTo>
                    <a:pt x="179755" y="1701800"/>
                  </a:lnTo>
                  <a:lnTo>
                    <a:pt x="187464" y="1709610"/>
                  </a:lnTo>
                  <a:close/>
                </a:path>
                <a:path w="4323080" h="1816100">
                  <a:moveTo>
                    <a:pt x="190169" y="1713191"/>
                  </a:moveTo>
                  <a:lnTo>
                    <a:pt x="189293" y="1711477"/>
                  </a:lnTo>
                  <a:lnTo>
                    <a:pt x="187464" y="1709610"/>
                  </a:lnTo>
                  <a:lnTo>
                    <a:pt x="190169" y="1713191"/>
                  </a:lnTo>
                  <a:close/>
                </a:path>
                <a:path w="4323080" h="1816100">
                  <a:moveTo>
                    <a:pt x="191160" y="1714500"/>
                  </a:moveTo>
                  <a:lnTo>
                    <a:pt x="190169" y="1713191"/>
                  </a:lnTo>
                  <a:lnTo>
                    <a:pt x="190842" y="1714500"/>
                  </a:lnTo>
                  <a:lnTo>
                    <a:pt x="191160" y="1714500"/>
                  </a:lnTo>
                  <a:close/>
                </a:path>
                <a:path w="4323080" h="1816100">
                  <a:moveTo>
                    <a:pt x="210400" y="1739900"/>
                  </a:moveTo>
                  <a:lnTo>
                    <a:pt x="201714" y="1727200"/>
                  </a:lnTo>
                  <a:lnTo>
                    <a:pt x="199555" y="1721866"/>
                  </a:lnTo>
                  <a:lnTo>
                    <a:pt x="192278" y="1714500"/>
                  </a:lnTo>
                  <a:lnTo>
                    <a:pt x="191160" y="1714500"/>
                  </a:lnTo>
                  <a:lnTo>
                    <a:pt x="210400" y="1739900"/>
                  </a:lnTo>
                  <a:close/>
                </a:path>
                <a:path w="4323080" h="1816100">
                  <a:moveTo>
                    <a:pt x="348424" y="893000"/>
                  </a:moveTo>
                  <a:lnTo>
                    <a:pt x="334530" y="901700"/>
                  </a:lnTo>
                  <a:lnTo>
                    <a:pt x="340271" y="901700"/>
                  </a:lnTo>
                  <a:lnTo>
                    <a:pt x="348424" y="893000"/>
                  </a:lnTo>
                  <a:close/>
                </a:path>
                <a:path w="4323080" h="1816100">
                  <a:moveTo>
                    <a:pt x="839978" y="508000"/>
                  </a:moveTo>
                  <a:lnTo>
                    <a:pt x="826706" y="520700"/>
                  </a:lnTo>
                  <a:lnTo>
                    <a:pt x="839978" y="508000"/>
                  </a:lnTo>
                  <a:close/>
                </a:path>
                <a:path w="4323080" h="1816100">
                  <a:moveTo>
                    <a:pt x="899452" y="450240"/>
                  </a:moveTo>
                  <a:lnTo>
                    <a:pt x="890473" y="457200"/>
                  </a:lnTo>
                  <a:lnTo>
                    <a:pt x="876401" y="477685"/>
                  </a:lnTo>
                  <a:lnTo>
                    <a:pt x="877912" y="476516"/>
                  </a:lnTo>
                  <a:lnTo>
                    <a:pt x="884288" y="469900"/>
                  </a:lnTo>
                  <a:lnTo>
                    <a:pt x="886460" y="469900"/>
                  </a:lnTo>
                  <a:lnTo>
                    <a:pt x="894829" y="457200"/>
                  </a:lnTo>
                  <a:lnTo>
                    <a:pt x="899452" y="450240"/>
                  </a:lnTo>
                  <a:close/>
                </a:path>
                <a:path w="4323080" h="1816100">
                  <a:moveTo>
                    <a:pt x="928154" y="416712"/>
                  </a:moveTo>
                  <a:lnTo>
                    <a:pt x="927633" y="417868"/>
                  </a:lnTo>
                  <a:lnTo>
                    <a:pt x="928077" y="417080"/>
                  </a:lnTo>
                  <a:lnTo>
                    <a:pt x="928154" y="416712"/>
                  </a:lnTo>
                  <a:close/>
                </a:path>
                <a:path w="4323080" h="1816100">
                  <a:moveTo>
                    <a:pt x="932891" y="406400"/>
                  </a:moveTo>
                  <a:lnTo>
                    <a:pt x="930211" y="406400"/>
                  </a:lnTo>
                  <a:lnTo>
                    <a:pt x="928154" y="416712"/>
                  </a:lnTo>
                  <a:lnTo>
                    <a:pt x="932891" y="406400"/>
                  </a:lnTo>
                  <a:close/>
                </a:path>
                <a:path w="4323080" h="1816100">
                  <a:moveTo>
                    <a:pt x="1984794" y="698500"/>
                  </a:moveTo>
                  <a:lnTo>
                    <a:pt x="1964829" y="711200"/>
                  </a:lnTo>
                  <a:lnTo>
                    <a:pt x="1970011" y="711200"/>
                  </a:lnTo>
                  <a:lnTo>
                    <a:pt x="1984794" y="698500"/>
                  </a:lnTo>
                  <a:close/>
                </a:path>
                <a:path w="4323080" h="1816100">
                  <a:moveTo>
                    <a:pt x="2962872" y="992454"/>
                  </a:moveTo>
                  <a:lnTo>
                    <a:pt x="2959684" y="996721"/>
                  </a:lnTo>
                  <a:lnTo>
                    <a:pt x="2956687" y="1003300"/>
                  </a:lnTo>
                  <a:lnTo>
                    <a:pt x="2959163" y="1003300"/>
                  </a:lnTo>
                  <a:lnTo>
                    <a:pt x="2962872" y="992454"/>
                  </a:lnTo>
                  <a:close/>
                </a:path>
                <a:path w="4323080" h="1816100">
                  <a:moveTo>
                    <a:pt x="2964269" y="990600"/>
                  </a:moveTo>
                  <a:lnTo>
                    <a:pt x="2963519" y="990600"/>
                  </a:lnTo>
                  <a:lnTo>
                    <a:pt x="2962872" y="992454"/>
                  </a:lnTo>
                  <a:lnTo>
                    <a:pt x="2964269" y="990600"/>
                  </a:lnTo>
                  <a:close/>
                </a:path>
                <a:path w="4323080" h="1816100">
                  <a:moveTo>
                    <a:pt x="2970377" y="982433"/>
                  </a:moveTo>
                  <a:lnTo>
                    <a:pt x="2964269" y="990600"/>
                  </a:lnTo>
                  <a:lnTo>
                    <a:pt x="2967748" y="990600"/>
                  </a:lnTo>
                  <a:lnTo>
                    <a:pt x="2970377" y="982433"/>
                  </a:lnTo>
                  <a:close/>
                </a:path>
                <a:path w="4323080" h="1816100">
                  <a:moveTo>
                    <a:pt x="3100654" y="939800"/>
                  </a:moveTo>
                  <a:lnTo>
                    <a:pt x="3095358" y="927100"/>
                  </a:lnTo>
                  <a:lnTo>
                    <a:pt x="3094291" y="927100"/>
                  </a:lnTo>
                  <a:lnTo>
                    <a:pt x="3094748" y="929462"/>
                  </a:lnTo>
                  <a:lnTo>
                    <a:pt x="3100654" y="939800"/>
                  </a:lnTo>
                  <a:close/>
                </a:path>
                <a:path w="4323080" h="1816100">
                  <a:moveTo>
                    <a:pt x="3111081" y="1041400"/>
                  </a:moveTo>
                  <a:lnTo>
                    <a:pt x="3110941" y="1041400"/>
                  </a:lnTo>
                  <a:lnTo>
                    <a:pt x="3111055" y="1041654"/>
                  </a:lnTo>
                  <a:lnTo>
                    <a:pt x="3111081" y="1041400"/>
                  </a:lnTo>
                  <a:close/>
                </a:path>
                <a:path w="4323080" h="1816100">
                  <a:moveTo>
                    <a:pt x="3177197" y="1290002"/>
                  </a:moveTo>
                  <a:lnTo>
                    <a:pt x="3175152" y="1282700"/>
                  </a:lnTo>
                  <a:lnTo>
                    <a:pt x="3172650" y="1282700"/>
                  </a:lnTo>
                  <a:lnTo>
                    <a:pt x="3177197" y="1290002"/>
                  </a:lnTo>
                  <a:close/>
                </a:path>
                <a:path w="4323080" h="1816100">
                  <a:moveTo>
                    <a:pt x="3180550" y="1295400"/>
                  </a:moveTo>
                  <a:lnTo>
                    <a:pt x="3177197" y="1290002"/>
                  </a:lnTo>
                  <a:lnTo>
                    <a:pt x="3178695" y="1295400"/>
                  </a:lnTo>
                  <a:lnTo>
                    <a:pt x="3180550" y="1295400"/>
                  </a:lnTo>
                  <a:close/>
                </a:path>
                <a:path w="4323080" h="1816100">
                  <a:moveTo>
                    <a:pt x="3728275" y="1697367"/>
                  </a:moveTo>
                  <a:lnTo>
                    <a:pt x="3715334" y="1701800"/>
                  </a:lnTo>
                  <a:lnTo>
                    <a:pt x="3725189" y="1701800"/>
                  </a:lnTo>
                  <a:lnTo>
                    <a:pt x="3728275" y="1697367"/>
                  </a:lnTo>
                  <a:close/>
                </a:path>
                <a:path w="4323080" h="1816100">
                  <a:moveTo>
                    <a:pt x="3738346" y="1689100"/>
                  </a:moveTo>
                  <a:lnTo>
                    <a:pt x="3734028" y="1689100"/>
                  </a:lnTo>
                  <a:lnTo>
                    <a:pt x="3728275" y="1697367"/>
                  </a:lnTo>
                  <a:lnTo>
                    <a:pt x="3732161" y="1696034"/>
                  </a:lnTo>
                  <a:lnTo>
                    <a:pt x="3738346" y="1689100"/>
                  </a:lnTo>
                  <a:close/>
                </a:path>
                <a:path w="4323080" h="1816100">
                  <a:moveTo>
                    <a:pt x="3930408" y="1701800"/>
                  </a:moveTo>
                  <a:lnTo>
                    <a:pt x="3922712" y="1694421"/>
                  </a:lnTo>
                  <a:lnTo>
                    <a:pt x="3913047" y="1691436"/>
                  </a:lnTo>
                  <a:lnTo>
                    <a:pt x="3926611" y="1701800"/>
                  </a:lnTo>
                  <a:lnTo>
                    <a:pt x="3930408" y="1701800"/>
                  </a:lnTo>
                  <a:close/>
                </a:path>
                <a:path w="4323080" h="1816100">
                  <a:moveTo>
                    <a:pt x="3944759" y="588695"/>
                  </a:moveTo>
                  <a:lnTo>
                    <a:pt x="3933075" y="571500"/>
                  </a:lnTo>
                  <a:lnTo>
                    <a:pt x="3934041" y="576999"/>
                  </a:lnTo>
                  <a:lnTo>
                    <a:pt x="3940568" y="584200"/>
                  </a:lnTo>
                  <a:lnTo>
                    <a:pt x="3944759" y="588695"/>
                  </a:lnTo>
                  <a:close/>
                </a:path>
                <a:path w="4323080" h="1816100">
                  <a:moveTo>
                    <a:pt x="3949738" y="598639"/>
                  </a:moveTo>
                  <a:lnTo>
                    <a:pt x="3948696" y="596900"/>
                  </a:lnTo>
                  <a:lnTo>
                    <a:pt x="3947909" y="596900"/>
                  </a:lnTo>
                  <a:lnTo>
                    <a:pt x="3948252" y="597306"/>
                  </a:lnTo>
                  <a:lnTo>
                    <a:pt x="3949738" y="598639"/>
                  </a:lnTo>
                  <a:close/>
                </a:path>
                <a:path w="4323080" h="1816100">
                  <a:moveTo>
                    <a:pt x="3980611" y="1693672"/>
                  </a:moveTo>
                  <a:lnTo>
                    <a:pt x="3978605" y="1689100"/>
                  </a:lnTo>
                  <a:lnTo>
                    <a:pt x="3980269" y="1693481"/>
                  </a:lnTo>
                  <a:lnTo>
                    <a:pt x="3980611" y="1693672"/>
                  </a:lnTo>
                  <a:close/>
                </a:path>
                <a:path w="4323080" h="1816100">
                  <a:moveTo>
                    <a:pt x="3986161" y="644271"/>
                  </a:moveTo>
                  <a:lnTo>
                    <a:pt x="3984485" y="640880"/>
                  </a:lnTo>
                  <a:lnTo>
                    <a:pt x="3974007" y="627976"/>
                  </a:lnTo>
                  <a:lnTo>
                    <a:pt x="3978592" y="635000"/>
                  </a:lnTo>
                  <a:lnTo>
                    <a:pt x="3984548" y="643140"/>
                  </a:lnTo>
                  <a:lnTo>
                    <a:pt x="3986161" y="644271"/>
                  </a:lnTo>
                  <a:close/>
                </a:path>
                <a:path w="4323080" h="1816100">
                  <a:moveTo>
                    <a:pt x="3989032" y="1727200"/>
                  </a:moveTo>
                  <a:lnTo>
                    <a:pt x="3982593" y="1718564"/>
                  </a:lnTo>
                  <a:lnTo>
                    <a:pt x="3983012" y="1720443"/>
                  </a:lnTo>
                  <a:lnTo>
                    <a:pt x="3989032" y="1727200"/>
                  </a:lnTo>
                  <a:close/>
                </a:path>
                <a:path w="4323080" h="1816100">
                  <a:moveTo>
                    <a:pt x="4017289" y="673100"/>
                  </a:moveTo>
                  <a:lnTo>
                    <a:pt x="4007116" y="660400"/>
                  </a:lnTo>
                  <a:lnTo>
                    <a:pt x="4002265" y="660400"/>
                  </a:lnTo>
                  <a:lnTo>
                    <a:pt x="4008691" y="667677"/>
                  </a:lnTo>
                  <a:lnTo>
                    <a:pt x="4017289" y="673100"/>
                  </a:lnTo>
                  <a:close/>
                </a:path>
                <a:path w="4323080" h="1816100">
                  <a:moveTo>
                    <a:pt x="4019143" y="670179"/>
                  </a:moveTo>
                  <a:lnTo>
                    <a:pt x="4017911" y="669036"/>
                  </a:lnTo>
                  <a:lnTo>
                    <a:pt x="4018089" y="669226"/>
                  </a:lnTo>
                  <a:lnTo>
                    <a:pt x="4019143" y="670179"/>
                  </a:lnTo>
                  <a:close/>
                </a:path>
                <a:path w="4323080" h="1816100">
                  <a:moveTo>
                    <a:pt x="4043146" y="691794"/>
                  </a:moveTo>
                  <a:lnTo>
                    <a:pt x="4019143" y="670179"/>
                  </a:lnTo>
                  <a:lnTo>
                    <a:pt x="4039387" y="688543"/>
                  </a:lnTo>
                  <a:lnTo>
                    <a:pt x="4043146" y="691794"/>
                  </a:lnTo>
                  <a:close/>
                </a:path>
                <a:path w="4323080" h="1816100">
                  <a:moveTo>
                    <a:pt x="4067759" y="725093"/>
                  </a:moveTo>
                  <a:lnTo>
                    <a:pt x="4066641" y="723900"/>
                  </a:lnTo>
                  <a:lnTo>
                    <a:pt x="4065333" y="723900"/>
                  </a:lnTo>
                  <a:lnTo>
                    <a:pt x="4067759" y="725093"/>
                  </a:lnTo>
                  <a:close/>
                </a:path>
                <a:path w="4323080" h="1816100">
                  <a:moveTo>
                    <a:pt x="4070070" y="723900"/>
                  </a:moveTo>
                  <a:lnTo>
                    <a:pt x="4041368" y="698500"/>
                  </a:lnTo>
                  <a:lnTo>
                    <a:pt x="4008691" y="667677"/>
                  </a:lnTo>
                  <a:lnTo>
                    <a:pt x="4006939" y="666572"/>
                  </a:lnTo>
                  <a:lnTo>
                    <a:pt x="4005478" y="664654"/>
                  </a:lnTo>
                  <a:lnTo>
                    <a:pt x="4005478" y="665645"/>
                  </a:lnTo>
                  <a:lnTo>
                    <a:pt x="3997147" y="660400"/>
                  </a:lnTo>
                  <a:lnTo>
                    <a:pt x="4000944" y="660400"/>
                  </a:lnTo>
                  <a:lnTo>
                    <a:pt x="4005478" y="665645"/>
                  </a:lnTo>
                  <a:lnTo>
                    <a:pt x="4005478" y="664654"/>
                  </a:lnTo>
                  <a:lnTo>
                    <a:pt x="4002227" y="660361"/>
                  </a:lnTo>
                  <a:lnTo>
                    <a:pt x="3992537" y="647585"/>
                  </a:lnTo>
                  <a:lnTo>
                    <a:pt x="3982440" y="635000"/>
                  </a:lnTo>
                  <a:lnTo>
                    <a:pt x="3981589" y="635000"/>
                  </a:lnTo>
                  <a:lnTo>
                    <a:pt x="3984485" y="640880"/>
                  </a:lnTo>
                  <a:lnTo>
                    <a:pt x="3988651" y="646010"/>
                  </a:lnTo>
                  <a:lnTo>
                    <a:pt x="3986161" y="644271"/>
                  </a:lnTo>
                  <a:lnTo>
                    <a:pt x="3987787" y="647585"/>
                  </a:lnTo>
                  <a:lnTo>
                    <a:pt x="3984548" y="643140"/>
                  </a:lnTo>
                  <a:lnTo>
                    <a:pt x="3972903" y="635000"/>
                  </a:lnTo>
                  <a:lnTo>
                    <a:pt x="3965765" y="622300"/>
                  </a:lnTo>
                  <a:lnTo>
                    <a:pt x="3958640" y="609600"/>
                  </a:lnTo>
                  <a:lnTo>
                    <a:pt x="3957840" y="608647"/>
                  </a:lnTo>
                  <a:lnTo>
                    <a:pt x="3955719" y="604075"/>
                  </a:lnTo>
                  <a:lnTo>
                    <a:pt x="3969397" y="622300"/>
                  </a:lnTo>
                  <a:lnTo>
                    <a:pt x="3974007" y="627976"/>
                  </a:lnTo>
                  <a:lnTo>
                    <a:pt x="3962019" y="609600"/>
                  </a:lnTo>
                  <a:lnTo>
                    <a:pt x="3955643" y="603910"/>
                  </a:lnTo>
                  <a:lnTo>
                    <a:pt x="3952392" y="596900"/>
                  </a:lnTo>
                  <a:lnTo>
                    <a:pt x="3944759" y="588695"/>
                  </a:lnTo>
                  <a:lnTo>
                    <a:pt x="3950335" y="596900"/>
                  </a:lnTo>
                  <a:lnTo>
                    <a:pt x="3955491" y="603770"/>
                  </a:lnTo>
                  <a:lnTo>
                    <a:pt x="3949738" y="598639"/>
                  </a:lnTo>
                  <a:lnTo>
                    <a:pt x="3950639" y="600125"/>
                  </a:lnTo>
                  <a:lnTo>
                    <a:pt x="3948252" y="597306"/>
                  </a:lnTo>
                  <a:lnTo>
                    <a:pt x="3947795" y="596900"/>
                  </a:lnTo>
                  <a:lnTo>
                    <a:pt x="3940264" y="584200"/>
                  </a:lnTo>
                  <a:lnTo>
                    <a:pt x="3935361" y="584200"/>
                  </a:lnTo>
                  <a:lnTo>
                    <a:pt x="3934041" y="576999"/>
                  </a:lnTo>
                  <a:lnTo>
                    <a:pt x="3929049" y="571500"/>
                  </a:lnTo>
                  <a:lnTo>
                    <a:pt x="3918242" y="546100"/>
                  </a:lnTo>
                  <a:lnTo>
                    <a:pt x="3908831" y="533400"/>
                  </a:lnTo>
                  <a:lnTo>
                    <a:pt x="3901084" y="508000"/>
                  </a:lnTo>
                  <a:lnTo>
                    <a:pt x="3895344" y="482600"/>
                  </a:lnTo>
                  <a:lnTo>
                    <a:pt x="3891915" y="457200"/>
                  </a:lnTo>
                  <a:lnTo>
                    <a:pt x="3890949" y="457200"/>
                  </a:lnTo>
                  <a:lnTo>
                    <a:pt x="3891000" y="444500"/>
                  </a:lnTo>
                  <a:lnTo>
                    <a:pt x="3890200" y="444500"/>
                  </a:lnTo>
                  <a:lnTo>
                    <a:pt x="3884879" y="444500"/>
                  </a:lnTo>
                  <a:lnTo>
                    <a:pt x="3884422" y="444500"/>
                  </a:lnTo>
                  <a:lnTo>
                    <a:pt x="3884549" y="546100"/>
                  </a:lnTo>
                  <a:lnTo>
                    <a:pt x="3884765" y="627976"/>
                  </a:lnTo>
                  <a:lnTo>
                    <a:pt x="3884892" y="698500"/>
                  </a:lnTo>
                  <a:lnTo>
                    <a:pt x="3884663" y="698500"/>
                  </a:lnTo>
                  <a:lnTo>
                    <a:pt x="3875214" y="685800"/>
                  </a:lnTo>
                  <a:lnTo>
                    <a:pt x="3872242" y="685800"/>
                  </a:lnTo>
                  <a:lnTo>
                    <a:pt x="3876751" y="698500"/>
                  </a:lnTo>
                  <a:lnTo>
                    <a:pt x="3889502" y="711200"/>
                  </a:lnTo>
                  <a:lnTo>
                    <a:pt x="3891419" y="711200"/>
                  </a:lnTo>
                  <a:lnTo>
                    <a:pt x="3891419" y="698500"/>
                  </a:lnTo>
                  <a:lnTo>
                    <a:pt x="3890403" y="487667"/>
                  </a:lnTo>
                  <a:lnTo>
                    <a:pt x="3891889" y="495300"/>
                  </a:lnTo>
                  <a:lnTo>
                    <a:pt x="3899471" y="520700"/>
                  </a:lnTo>
                  <a:lnTo>
                    <a:pt x="3909491" y="546100"/>
                  </a:lnTo>
                  <a:lnTo>
                    <a:pt x="3921315" y="571500"/>
                  </a:lnTo>
                  <a:lnTo>
                    <a:pt x="3934777" y="584200"/>
                  </a:lnTo>
                  <a:lnTo>
                    <a:pt x="3949560" y="609600"/>
                  </a:lnTo>
                  <a:lnTo>
                    <a:pt x="3965359" y="635000"/>
                  </a:lnTo>
                  <a:lnTo>
                    <a:pt x="3996436" y="659841"/>
                  </a:lnTo>
                  <a:lnTo>
                    <a:pt x="3996829" y="660400"/>
                  </a:lnTo>
                  <a:lnTo>
                    <a:pt x="3997134" y="660400"/>
                  </a:lnTo>
                  <a:lnTo>
                    <a:pt x="4031221" y="698500"/>
                  </a:lnTo>
                  <a:lnTo>
                    <a:pt x="4066641" y="723900"/>
                  </a:lnTo>
                  <a:lnTo>
                    <a:pt x="4070070" y="723900"/>
                  </a:lnTo>
                  <a:close/>
                </a:path>
                <a:path w="4323080" h="1816100">
                  <a:moveTo>
                    <a:pt x="4165409" y="797953"/>
                  </a:moveTo>
                  <a:lnTo>
                    <a:pt x="4152112" y="785495"/>
                  </a:lnTo>
                  <a:lnTo>
                    <a:pt x="4136631" y="771575"/>
                  </a:lnTo>
                  <a:lnTo>
                    <a:pt x="4119283" y="756488"/>
                  </a:lnTo>
                  <a:lnTo>
                    <a:pt x="4060012" y="706437"/>
                  </a:lnTo>
                  <a:lnTo>
                    <a:pt x="4043146" y="691794"/>
                  </a:lnTo>
                  <a:lnTo>
                    <a:pt x="4050931" y="698817"/>
                  </a:lnTo>
                  <a:lnTo>
                    <a:pt x="4123880" y="760666"/>
                  </a:lnTo>
                  <a:lnTo>
                    <a:pt x="4165409" y="797953"/>
                  </a:lnTo>
                  <a:close/>
                </a:path>
                <a:path w="4323080" h="1816100">
                  <a:moveTo>
                    <a:pt x="4210189" y="863600"/>
                  </a:moveTo>
                  <a:lnTo>
                    <a:pt x="4201274" y="850900"/>
                  </a:lnTo>
                  <a:lnTo>
                    <a:pt x="4203115" y="850900"/>
                  </a:lnTo>
                  <a:lnTo>
                    <a:pt x="4193946" y="838200"/>
                  </a:lnTo>
                  <a:lnTo>
                    <a:pt x="4165536" y="800100"/>
                  </a:lnTo>
                  <a:lnTo>
                    <a:pt x="4134167" y="774700"/>
                  </a:lnTo>
                  <a:lnTo>
                    <a:pt x="4114177" y="762000"/>
                  </a:lnTo>
                  <a:lnTo>
                    <a:pt x="4091228" y="736600"/>
                  </a:lnTo>
                  <a:lnTo>
                    <a:pt x="4067759" y="725093"/>
                  </a:lnTo>
                  <a:lnTo>
                    <a:pt x="4102379" y="762000"/>
                  </a:lnTo>
                  <a:lnTo>
                    <a:pt x="4123169" y="774700"/>
                  </a:lnTo>
                  <a:lnTo>
                    <a:pt x="4131792" y="787400"/>
                  </a:lnTo>
                  <a:lnTo>
                    <a:pt x="4144441" y="787400"/>
                  </a:lnTo>
                  <a:lnTo>
                    <a:pt x="4154284" y="800100"/>
                  </a:lnTo>
                  <a:lnTo>
                    <a:pt x="4166920" y="812800"/>
                  </a:lnTo>
                  <a:lnTo>
                    <a:pt x="4179214" y="825500"/>
                  </a:lnTo>
                  <a:lnTo>
                    <a:pt x="4190200" y="838200"/>
                  </a:lnTo>
                  <a:lnTo>
                    <a:pt x="4198924" y="850900"/>
                  </a:lnTo>
                  <a:lnTo>
                    <a:pt x="4200512" y="850900"/>
                  </a:lnTo>
                  <a:lnTo>
                    <a:pt x="4206544" y="863600"/>
                  </a:lnTo>
                  <a:lnTo>
                    <a:pt x="4210189" y="863600"/>
                  </a:lnTo>
                  <a:close/>
                </a:path>
                <a:path w="4323080" h="1816100">
                  <a:moveTo>
                    <a:pt x="4223296" y="879589"/>
                  </a:moveTo>
                  <a:lnTo>
                    <a:pt x="4222191" y="876300"/>
                  </a:lnTo>
                  <a:lnTo>
                    <a:pt x="4213898" y="863600"/>
                  </a:lnTo>
                  <a:lnTo>
                    <a:pt x="4210189" y="863600"/>
                  </a:lnTo>
                  <a:lnTo>
                    <a:pt x="4221658" y="876300"/>
                  </a:lnTo>
                  <a:lnTo>
                    <a:pt x="4223296" y="879589"/>
                  </a:lnTo>
                  <a:close/>
                </a:path>
                <a:path w="4323080" h="1816100">
                  <a:moveTo>
                    <a:pt x="4227995" y="889000"/>
                  </a:moveTo>
                  <a:lnTo>
                    <a:pt x="4223296" y="879589"/>
                  </a:lnTo>
                  <a:lnTo>
                    <a:pt x="4226471" y="889000"/>
                  </a:lnTo>
                  <a:lnTo>
                    <a:pt x="4227995" y="889000"/>
                  </a:lnTo>
                  <a:close/>
                </a:path>
                <a:path w="4323080" h="1816100">
                  <a:moveTo>
                    <a:pt x="4234802" y="891184"/>
                  </a:moveTo>
                  <a:lnTo>
                    <a:pt x="4233049" y="888644"/>
                  </a:lnTo>
                  <a:lnTo>
                    <a:pt x="4228998" y="883094"/>
                  </a:lnTo>
                  <a:lnTo>
                    <a:pt x="4234802" y="891184"/>
                  </a:lnTo>
                  <a:close/>
                </a:path>
                <a:path w="4323080" h="1816100">
                  <a:moveTo>
                    <a:pt x="4239603" y="898309"/>
                  </a:moveTo>
                  <a:lnTo>
                    <a:pt x="4237507" y="894943"/>
                  </a:lnTo>
                  <a:lnTo>
                    <a:pt x="4234802" y="891184"/>
                  </a:lnTo>
                  <a:lnTo>
                    <a:pt x="4237075" y="894461"/>
                  </a:lnTo>
                  <a:lnTo>
                    <a:pt x="4239603" y="898309"/>
                  </a:lnTo>
                  <a:close/>
                </a:path>
                <a:path w="4323080" h="1816100">
                  <a:moveTo>
                    <a:pt x="4243324" y="910704"/>
                  </a:moveTo>
                  <a:lnTo>
                    <a:pt x="4240200" y="901700"/>
                  </a:lnTo>
                  <a:lnTo>
                    <a:pt x="4235615" y="901700"/>
                  </a:lnTo>
                  <a:lnTo>
                    <a:pt x="4230992" y="889000"/>
                  </a:lnTo>
                  <a:lnTo>
                    <a:pt x="4227995" y="889000"/>
                  </a:lnTo>
                  <a:lnTo>
                    <a:pt x="4234332" y="901700"/>
                  </a:lnTo>
                  <a:lnTo>
                    <a:pt x="4243324" y="910704"/>
                  </a:lnTo>
                  <a:close/>
                </a:path>
                <a:path w="4323080" h="1816100">
                  <a:moveTo>
                    <a:pt x="4244391" y="906005"/>
                  </a:moveTo>
                  <a:lnTo>
                    <a:pt x="4241050" y="900531"/>
                  </a:lnTo>
                  <a:lnTo>
                    <a:pt x="4239603" y="898309"/>
                  </a:lnTo>
                  <a:lnTo>
                    <a:pt x="4244391" y="906005"/>
                  </a:lnTo>
                  <a:close/>
                </a:path>
                <a:path w="4323080" h="1816100">
                  <a:moveTo>
                    <a:pt x="4247007" y="914400"/>
                  </a:moveTo>
                  <a:lnTo>
                    <a:pt x="4243324" y="910704"/>
                  </a:lnTo>
                  <a:lnTo>
                    <a:pt x="4244606" y="914400"/>
                  </a:lnTo>
                  <a:lnTo>
                    <a:pt x="4247007" y="914400"/>
                  </a:lnTo>
                  <a:close/>
                </a:path>
                <a:path w="4323080" h="1816100">
                  <a:moveTo>
                    <a:pt x="4252900" y="919797"/>
                  </a:moveTo>
                  <a:lnTo>
                    <a:pt x="4249305" y="913892"/>
                  </a:lnTo>
                  <a:lnTo>
                    <a:pt x="4244391" y="906005"/>
                  </a:lnTo>
                  <a:lnTo>
                    <a:pt x="4248899" y="913282"/>
                  </a:lnTo>
                  <a:lnTo>
                    <a:pt x="4252900" y="919797"/>
                  </a:lnTo>
                  <a:close/>
                </a:path>
                <a:path w="4323080" h="1816100">
                  <a:moveTo>
                    <a:pt x="4255249" y="931773"/>
                  </a:moveTo>
                  <a:lnTo>
                    <a:pt x="4253674" y="927100"/>
                  </a:lnTo>
                  <a:lnTo>
                    <a:pt x="4249166" y="914400"/>
                  </a:lnTo>
                  <a:lnTo>
                    <a:pt x="4247007" y="914400"/>
                  </a:lnTo>
                  <a:lnTo>
                    <a:pt x="4255249" y="931773"/>
                  </a:lnTo>
                  <a:close/>
                </a:path>
                <a:path w="4323080" h="1816100">
                  <a:moveTo>
                    <a:pt x="4256786" y="926477"/>
                  </a:moveTo>
                  <a:lnTo>
                    <a:pt x="4253204" y="920280"/>
                  </a:lnTo>
                  <a:lnTo>
                    <a:pt x="4252900" y="919797"/>
                  </a:lnTo>
                  <a:lnTo>
                    <a:pt x="4256786" y="926477"/>
                  </a:lnTo>
                  <a:close/>
                </a:path>
                <a:path w="4323080" h="1816100">
                  <a:moveTo>
                    <a:pt x="4259046" y="939800"/>
                  </a:moveTo>
                  <a:lnTo>
                    <a:pt x="4255249" y="931773"/>
                  </a:lnTo>
                  <a:lnTo>
                    <a:pt x="4257941" y="939800"/>
                  </a:lnTo>
                  <a:lnTo>
                    <a:pt x="4259046" y="939800"/>
                  </a:lnTo>
                  <a:close/>
                </a:path>
                <a:path w="4323080" h="1816100">
                  <a:moveTo>
                    <a:pt x="4260418" y="933373"/>
                  </a:moveTo>
                  <a:lnTo>
                    <a:pt x="4256951" y="926757"/>
                  </a:lnTo>
                  <a:lnTo>
                    <a:pt x="4256786" y="926477"/>
                  </a:lnTo>
                  <a:lnTo>
                    <a:pt x="4260418" y="933373"/>
                  </a:lnTo>
                  <a:close/>
                </a:path>
                <a:path w="4323080" h="1816100">
                  <a:moveTo>
                    <a:pt x="4266323" y="951039"/>
                  </a:moveTo>
                  <a:lnTo>
                    <a:pt x="4266069" y="949439"/>
                  </a:lnTo>
                  <a:lnTo>
                    <a:pt x="4263695" y="945400"/>
                  </a:lnTo>
                  <a:lnTo>
                    <a:pt x="4265828" y="947966"/>
                  </a:lnTo>
                  <a:lnTo>
                    <a:pt x="4264545" y="939800"/>
                  </a:lnTo>
                  <a:lnTo>
                    <a:pt x="4260418" y="939800"/>
                  </a:lnTo>
                  <a:lnTo>
                    <a:pt x="4259046" y="939800"/>
                  </a:lnTo>
                  <a:lnTo>
                    <a:pt x="4262767" y="944270"/>
                  </a:lnTo>
                  <a:lnTo>
                    <a:pt x="4266323" y="951039"/>
                  </a:lnTo>
                  <a:close/>
                </a:path>
                <a:path w="4323080" h="1816100">
                  <a:moveTo>
                    <a:pt x="4267085" y="952500"/>
                  </a:moveTo>
                  <a:lnTo>
                    <a:pt x="4266323" y="951039"/>
                  </a:lnTo>
                  <a:lnTo>
                    <a:pt x="4266552" y="952500"/>
                  </a:lnTo>
                  <a:lnTo>
                    <a:pt x="4267085" y="952500"/>
                  </a:lnTo>
                  <a:close/>
                </a:path>
                <a:path w="4323080" h="1816100">
                  <a:moveTo>
                    <a:pt x="4270680" y="959345"/>
                  </a:moveTo>
                  <a:lnTo>
                    <a:pt x="4270019" y="956183"/>
                  </a:lnTo>
                  <a:lnTo>
                    <a:pt x="4267860" y="952500"/>
                  </a:lnTo>
                  <a:lnTo>
                    <a:pt x="4267085" y="952500"/>
                  </a:lnTo>
                  <a:lnTo>
                    <a:pt x="4270680" y="959345"/>
                  </a:lnTo>
                  <a:close/>
                </a:path>
                <a:path w="4323080" h="1816100">
                  <a:moveTo>
                    <a:pt x="4271721" y="959091"/>
                  </a:moveTo>
                  <a:lnTo>
                    <a:pt x="4269587" y="952500"/>
                  </a:lnTo>
                  <a:lnTo>
                    <a:pt x="4265828" y="947966"/>
                  </a:lnTo>
                  <a:lnTo>
                    <a:pt x="4266069" y="949439"/>
                  </a:lnTo>
                  <a:lnTo>
                    <a:pt x="4267860" y="952500"/>
                  </a:lnTo>
                  <a:lnTo>
                    <a:pt x="4269257" y="952500"/>
                  </a:lnTo>
                  <a:lnTo>
                    <a:pt x="4270019" y="956183"/>
                  </a:lnTo>
                  <a:lnTo>
                    <a:pt x="4271721" y="959091"/>
                  </a:lnTo>
                  <a:close/>
                </a:path>
                <a:path w="4323080" h="1816100">
                  <a:moveTo>
                    <a:pt x="4275379" y="970394"/>
                  </a:moveTo>
                  <a:lnTo>
                    <a:pt x="4273613" y="964933"/>
                  </a:lnTo>
                  <a:lnTo>
                    <a:pt x="4270680" y="959345"/>
                  </a:lnTo>
                  <a:lnTo>
                    <a:pt x="4271899" y="965200"/>
                  </a:lnTo>
                  <a:lnTo>
                    <a:pt x="4275379" y="970394"/>
                  </a:lnTo>
                  <a:close/>
                </a:path>
                <a:path w="4323080" h="1816100">
                  <a:moveTo>
                    <a:pt x="4279582" y="978281"/>
                  </a:moveTo>
                  <a:lnTo>
                    <a:pt x="4278566" y="975144"/>
                  </a:lnTo>
                  <a:lnTo>
                    <a:pt x="4275302" y="965200"/>
                  </a:lnTo>
                  <a:lnTo>
                    <a:pt x="4271721" y="959091"/>
                  </a:lnTo>
                  <a:lnTo>
                    <a:pt x="4273613" y="964933"/>
                  </a:lnTo>
                  <a:lnTo>
                    <a:pt x="4273753" y="965200"/>
                  </a:lnTo>
                  <a:lnTo>
                    <a:pt x="4277449" y="973480"/>
                  </a:lnTo>
                  <a:lnTo>
                    <a:pt x="4275379" y="970394"/>
                  </a:lnTo>
                  <a:lnTo>
                    <a:pt x="4277804" y="977900"/>
                  </a:lnTo>
                  <a:lnTo>
                    <a:pt x="4279404" y="977900"/>
                  </a:lnTo>
                  <a:lnTo>
                    <a:pt x="4279582" y="978281"/>
                  </a:lnTo>
                  <a:close/>
                </a:path>
                <a:path w="4323080" h="1816100">
                  <a:moveTo>
                    <a:pt x="4280408" y="977900"/>
                  </a:moveTo>
                  <a:lnTo>
                    <a:pt x="4278566" y="975144"/>
                  </a:lnTo>
                  <a:lnTo>
                    <a:pt x="4279468" y="977900"/>
                  </a:lnTo>
                  <a:lnTo>
                    <a:pt x="4280408" y="977900"/>
                  </a:lnTo>
                  <a:close/>
                </a:path>
                <a:path w="4323080" h="1816100">
                  <a:moveTo>
                    <a:pt x="4291850" y="1009053"/>
                  </a:moveTo>
                  <a:lnTo>
                    <a:pt x="4290784" y="1003300"/>
                  </a:lnTo>
                  <a:lnTo>
                    <a:pt x="4289742" y="1003300"/>
                  </a:lnTo>
                  <a:lnTo>
                    <a:pt x="4291850" y="1009053"/>
                  </a:lnTo>
                  <a:close/>
                </a:path>
                <a:path w="4323080" h="1816100">
                  <a:moveTo>
                    <a:pt x="4297184" y="1027506"/>
                  </a:moveTo>
                  <a:lnTo>
                    <a:pt x="4296816" y="1024483"/>
                  </a:lnTo>
                  <a:lnTo>
                    <a:pt x="4295305" y="1019200"/>
                  </a:lnTo>
                  <a:lnTo>
                    <a:pt x="4296626" y="1022908"/>
                  </a:lnTo>
                  <a:lnTo>
                    <a:pt x="4295813" y="1016000"/>
                  </a:lnTo>
                  <a:lnTo>
                    <a:pt x="4294390" y="1016000"/>
                  </a:lnTo>
                  <a:lnTo>
                    <a:pt x="4294162" y="1015377"/>
                  </a:lnTo>
                  <a:lnTo>
                    <a:pt x="4294162" y="1016000"/>
                  </a:lnTo>
                  <a:lnTo>
                    <a:pt x="4293146" y="1016000"/>
                  </a:lnTo>
                  <a:lnTo>
                    <a:pt x="4292016" y="1009954"/>
                  </a:lnTo>
                  <a:lnTo>
                    <a:pt x="4294162" y="1016000"/>
                  </a:lnTo>
                  <a:lnTo>
                    <a:pt x="4294162" y="1015377"/>
                  </a:lnTo>
                  <a:lnTo>
                    <a:pt x="4291850" y="1009053"/>
                  </a:lnTo>
                  <a:lnTo>
                    <a:pt x="4285094" y="990625"/>
                  </a:lnTo>
                  <a:lnTo>
                    <a:pt x="4285221" y="991120"/>
                  </a:lnTo>
                  <a:lnTo>
                    <a:pt x="4289641" y="1003300"/>
                  </a:lnTo>
                  <a:lnTo>
                    <a:pt x="4288155" y="1003300"/>
                  </a:lnTo>
                  <a:lnTo>
                    <a:pt x="4285221" y="991120"/>
                  </a:lnTo>
                  <a:lnTo>
                    <a:pt x="4285081" y="990600"/>
                  </a:lnTo>
                  <a:lnTo>
                    <a:pt x="4281436" y="977900"/>
                  </a:lnTo>
                  <a:lnTo>
                    <a:pt x="4280408" y="977900"/>
                  </a:lnTo>
                  <a:lnTo>
                    <a:pt x="4284751" y="989850"/>
                  </a:lnTo>
                  <a:lnTo>
                    <a:pt x="4279582" y="978281"/>
                  </a:lnTo>
                  <a:lnTo>
                    <a:pt x="4287774" y="1003300"/>
                  </a:lnTo>
                  <a:lnTo>
                    <a:pt x="4297184" y="1027506"/>
                  </a:lnTo>
                  <a:close/>
                </a:path>
                <a:path w="4323080" h="1816100">
                  <a:moveTo>
                    <a:pt x="4297642" y="1028700"/>
                  </a:moveTo>
                  <a:lnTo>
                    <a:pt x="4297184" y="1027506"/>
                  </a:lnTo>
                  <a:lnTo>
                    <a:pt x="4297324" y="1028700"/>
                  </a:lnTo>
                  <a:lnTo>
                    <a:pt x="4297642" y="1028700"/>
                  </a:lnTo>
                  <a:close/>
                </a:path>
                <a:path w="4323080" h="1816100">
                  <a:moveTo>
                    <a:pt x="4298696" y="1028700"/>
                  </a:moveTo>
                  <a:lnTo>
                    <a:pt x="4296626" y="1022908"/>
                  </a:lnTo>
                  <a:lnTo>
                    <a:pt x="4296816" y="1024483"/>
                  </a:lnTo>
                  <a:lnTo>
                    <a:pt x="4298023" y="1028700"/>
                  </a:lnTo>
                  <a:lnTo>
                    <a:pt x="4298696" y="1028700"/>
                  </a:lnTo>
                  <a:close/>
                </a:path>
                <a:path w="4323080" h="1816100">
                  <a:moveTo>
                    <a:pt x="4302493" y="1046175"/>
                  </a:moveTo>
                  <a:lnTo>
                    <a:pt x="4302455" y="1045451"/>
                  </a:lnTo>
                  <a:lnTo>
                    <a:pt x="4301655" y="1041400"/>
                  </a:lnTo>
                  <a:lnTo>
                    <a:pt x="4301210" y="1041400"/>
                  </a:lnTo>
                  <a:lnTo>
                    <a:pt x="4300207" y="1036320"/>
                  </a:lnTo>
                  <a:lnTo>
                    <a:pt x="4298023" y="1028700"/>
                  </a:lnTo>
                  <a:lnTo>
                    <a:pt x="4297642" y="1028700"/>
                  </a:lnTo>
                  <a:lnTo>
                    <a:pt x="4301160" y="1041400"/>
                  </a:lnTo>
                  <a:lnTo>
                    <a:pt x="4302493" y="1046175"/>
                  </a:lnTo>
                  <a:close/>
                </a:path>
                <a:path w="4323080" h="1816100">
                  <a:moveTo>
                    <a:pt x="4313694" y="1117600"/>
                  </a:moveTo>
                  <a:lnTo>
                    <a:pt x="4312488" y="1103172"/>
                  </a:lnTo>
                  <a:lnTo>
                    <a:pt x="4311154" y="1096187"/>
                  </a:lnTo>
                  <a:lnTo>
                    <a:pt x="4312094" y="1104900"/>
                  </a:lnTo>
                  <a:lnTo>
                    <a:pt x="4313694" y="1117600"/>
                  </a:lnTo>
                  <a:close/>
                </a:path>
                <a:path w="4323080" h="1816100">
                  <a:moveTo>
                    <a:pt x="4322826" y="1193800"/>
                  </a:moveTo>
                  <a:lnTo>
                    <a:pt x="4321607" y="1143000"/>
                  </a:lnTo>
                  <a:lnTo>
                    <a:pt x="4313567" y="1079500"/>
                  </a:lnTo>
                  <a:lnTo>
                    <a:pt x="4306887" y="1054100"/>
                  </a:lnTo>
                  <a:lnTo>
                    <a:pt x="4298696" y="1028700"/>
                  </a:lnTo>
                  <a:lnTo>
                    <a:pt x="4300207" y="1036320"/>
                  </a:lnTo>
                  <a:lnTo>
                    <a:pt x="4301655" y="1041400"/>
                  </a:lnTo>
                  <a:lnTo>
                    <a:pt x="4302303" y="1041400"/>
                  </a:lnTo>
                  <a:lnTo>
                    <a:pt x="4302455" y="1045451"/>
                  </a:lnTo>
                  <a:lnTo>
                    <a:pt x="4302912" y="1047699"/>
                  </a:lnTo>
                  <a:lnTo>
                    <a:pt x="4302493" y="1046175"/>
                  </a:lnTo>
                  <a:lnTo>
                    <a:pt x="4302811" y="1054100"/>
                  </a:lnTo>
                  <a:lnTo>
                    <a:pt x="4305935" y="1066800"/>
                  </a:lnTo>
                  <a:lnTo>
                    <a:pt x="4306735" y="1066800"/>
                  </a:lnTo>
                  <a:lnTo>
                    <a:pt x="4310405" y="1092200"/>
                  </a:lnTo>
                  <a:lnTo>
                    <a:pt x="4311154" y="1096187"/>
                  </a:lnTo>
                  <a:lnTo>
                    <a:pt x="4309364" y="1079500"/>
                  </a:lnTo>
                  <a:lnTo>
                    <a:pt x="4307027" y="1066800"/>
                  </a:lnTo>
                  <a:lnTo>
                    <a:pt x="4307611" y="1066800"/>
                  </a:lnTo>
                  <a:lnTo>
                    <a:pt x="4309516" y="1079500"/>
                  </a:lnTo>
                  <a:lnTo>
                    <a:pt x="4311574" y="1092200"/>
                  </a:lnTo>
                  <a:lnTo>
                    <a:pt x="4312488" y="1103172"/>
                  </a:lnTo>
                  <a:lnTo>
                    <a:pt x="4315345" y="1143000"/>
                  </a:lnTo>
                  <a:lnTo>
                    <a:pt x="4315434" y="1155700"/>
                  </a:lnTo>
                  <a:lnTo>
                    <a:pt x="4315384" y="1168400"/>
                  </a:lnTo>
                  <a:lnTo>
                    <a:pt x="4313237" y="1206500"/>
                  </a:lnTo>
                  <a:lnTo>
                    <a:pt x="4306481" y="1257300"/>
                  </a:lnTo>
                  <a:lnTo>
                    <a:pt x="4293705" y="1308100"/>
                  </a:lnTo>
                  <a:lnTo>
                    <a:pt x="4275277" y="1358900"/>
                  </a:lnTo>
                  <a:lnTo>
                    <a:pt x="4252557" y="1409700"/>
                  </a:lnTo>
                  <a:lnTo>
                    <a:pt x="4253065" y="1409700"/>
                  </a:lnTo>
                  <a:lnTo>
                    <a:pt x="4238155" y="1447800"/>
                  </a:lnTo>
                  <a:lnTo>
                    <a:pt x="4207433" y="1498600"/>
                  </a:lnTo>
                  <a:lnTo>
                    <a:pt x="4176115" y="1536700"/>
                  </a:lnTo>
                  <a:lnTo>
                    <a:pt x="4160164" y="1562100"/>
                  </a:lnTo>
                  <a:lnTo>
                    <a:pt x="4143946" y="1574800"/>
                  </a:lnTo>
                  <a:lnTo>
                    <a:pt x="4127436" y="1600200"/>
                  </a:lnTo>
                  <a:lnTo>
                    <a:pt x="4110545" y="1612900"/>
                  </a:lnTo>
                  <a:lnTo>
                    <a:pt x="4093108" y="1638300"/>
                  </a:lnTo>
                  <a:lnTo>
                    <a:pt x="4074909" y="1651000"/>
                  </a:lnTo>
                  <a:lnTo>
                    <a:pt x="4055795" y="1676400"/>
                  </a:lnTo>
                  <a:lnTo>
                    <a:pt x="4045915" y="1676400"/>
                  </a:lnTo>
                  <a:lnTo>
                    <a:pt x="4040809" y="1689100"/>
                  </a:lnTo>
                  <a:lnTo>
                    <a:pt x="4030421" y="1689100"/>
                  </a:lnTo>
                  <a:lnTo>
                    <a:pt x="4025138" y="1701800"/>
                  </a:lnTo>
                  <a:lnTo>
                    <a:pt x="4019753" y="1701800"/>
                  </a:lnTo>
                  <a:lnTo>
                    <a:pt x="4005427" y="1714500"/>
                  </a:lnTo>
                  <a:lnTo>
                    <a:pt x="4003522" y="1714500"/>
                  </a:lnTo>
                  <a:lnTo>
                    <a:pt x="3996220" y="1701800"/>
                  </a:lnTo>
                  <a:lnTo>
                    <a:pt x="3994835" y="1701800"/>
                  </a:lnTo>
                  <a:lnTo>
                    <a:pt x="3980611" y="1693672"/>
                  </a:lnTo>
                  <a:lnTo>
                    <a:pt x="3984180" y="1701800"/>
                  </a:lnTo>
                  <a:lnTo>
                    <a:pt x="3983444" y="1701800"/>
                  </a:lnTo>
                  <a:lnTo>
                    <a:pt x="3980269" y="1693481"/>
                  </a:lnTo>
                  <a:lnTo>
                    <a:pt x="3972585" y="1689100"/>
                  </a:lnTo>
                  <a:lnTo>
                    <a:pt x="3968610" y="1687309"/>
                  </a:lnTo>
                  <a:lnTo>
                    <a:pt x="3968610" y="1714500"/>
                  </a:lnTo>
                  <a:lnTo>
                    <a:pt x="3966845" y="1714500"/>
                  </a:lnTo>
                  <a:lnTo>
                    <a:pt x="3955491" y="1701800"/>
                  </a:lnTo>
                  <a:lnTo>
                    <a:pt x="3956545" y="1701800"/>
                  </a:lnTo>
                  <a:lnTo>
                    <a:pt x="3968610" y="1714500"/>
                  </a:lnTo>
                  <a:lnTo>
                    <a:pt x="3968610" y="1687309"/>
                  </a:lnTo>
                  <a:lnTo>
                    <a:pt x="3944543" y="1676400"/>
                  </a:lnTo>
                  <a:lnTo>
                    <a:pt x="3911422" y="1663700"/>
                  </a:lnTo>
                  <a:lnTo>
                    <a:pt x="3833685" y="1663700"/>
                  </a:lnTo>
                  <a:lnTo>
                    <a:pt x="3752405" y="1689100"/>
                  </a:lnTo>
                  <a:lnTo>
                    <a:pt x="3732161" y="1696034"/>
                  </a:lnTo>
                  <a:lnTo>
                    <a:pt x="3727018" y="1701800"/>
                  </a:lnTo>
                  <a:lnTo>
                    <a:pt x="3709492" y="1714500"/>
                  </a:lnTo>
                  <a:lnTo>
                    <a:pt x="3702926" y="1714500"/>
                  </a:lnTo>
                  <a:lnTo>
                    <a:pt x="3696665" y="1727200"/>
                  </a:lnTo>
                  <a:lnTo>
                    <a:pt x="3687318" y="1727200"/>
                  </a:lnTo>
                  <a:lnTo>
                    <a:pt x="3658781" y="1714500"/>
                  </a:lnTo>
                  <a:lnTo>
                    <a:pt x="3650551" y="1701800"/>
                  </a:lnTo>
                  <a:lnTo>
                    <a:pt x="3634740" y="1701800"/>
                  </a:lnTo>
                  <a:lnTo>
                    <a:pt x="3619360" y="1689100"/>
                  </a:lnTo>
                  <a:lnTo>
                    <a:pt x="3611867" y="1676400"/>
                  </a:lnTo>
                  <a:lnTo>
                    <a:pt x="3597427" y="1676400"/>
                  </a:lnTo>
                  <a:lnTo>
                    <a:pt x="3569589" y="1651000"/>
                  </a:lnTo>
                  <a:lnTo>
                    <a:pt x="3543325" y="1638300"/>
                  </a:lnTo>
                  <a:lnTo>
                    <a:pt x="3530409" y="1625600"/>
                  </a:lnTo>
                  <a:lnTo>
                    <a:pt x="3492970" y="1587500"/>
                  </a:lnTo>
                  <a:lnTo>
                    <a:pt x="3461385" y="1562100"/>
                  </a:lnTo>
                  <a:lnTo>
                    <a:pt x="3445878" y="1549400"/>
                  </a:lnTo>
                  <a:lnTo>
                    <a:pt x="3430740" y="1536700"/>
                  </a:lnTo>
                  <a:lnTo>
                    <a:pt x="3407346" y="1511300"/>
                  </a:lnTo>
                  <a:lnTo>
                    <a:pt x="3380829" y="1485900"/>
                  </a:lnTo>
                  <a:lnTo>
                    <a:pt x="3350882" y="1447800"/>
                  </a:lnTo>
                  <a:lnTo>
                    <a:pt x="3317240" y="1409700"/>
                  </a:lnTo>
                  <a:lnTo>
                    <a:pt x="3308286" y="1397000"/>
                  </a:lnTo>
                  <a:lnTo>
                    <a:pt x="3299168" y="1384300"/>
                  </a:lnTo>
                  <a:lnTo>
                    <a:pt x="3270516" y="1346200"/>
                  </a:lnTo>
                  <a:lnTo>
                    <a:pt x="3260547" y="1333500"/>
                  </a:lnTo>
                  <a:lnTo>
                    <a:pt x="3250412" y="1308100"/>
                  </a:lnTo>
                  <a:lnTo>
                    <a:pt x="3229902" y="1282700"/>
                  </a:lnTo>
                  <a:lnTo>
                    <a:pt x="3224669" y="1270000"/>
                  </a:lnTo>
                  <a:lnTo>
                    <a:pt x="3203765" y="1231900"/>
                  </a:lnTo>
                  <a:lnTo>
                    <a:pt x="3200933" y="1231900"/>
                  </a:lnTo>
                  <a:lnTo>
                    <a:pt x="3196196" y="1219200"/>
                  </a:lnTo>
                  <a:lnTo>
                    <a:pt x="3156813" y="1143000"/>
                  </a:lnTo>
                  <a:lnTo>
                    <a:pt x="3111055" y="1041654"/>
                  </a:lnTo>
                  <a:lnTo>
                    <a:pt x="3100387" y="1168400"/>
                  </a:lnTo>
                  <a:lnTo>
                    <a:pt x="3093796" y="1206500"/>
                  </a:lnTo>
                  <a:lnTo>
                    <a:pt x="3093008" y="1206500"/>
                  </a:lnTo>
                  <a:lnTo>
                    <a:pt x="3092386" y="1219200"/>
                  </a:lnTo>
                  <a:lnTo>
                    <a:pt x="3091472" y="1219200"/>
                  </a:lnTo>
                  <a:lnTo>
                    <a:pt x="3089770" y="1231900"/>
                  </a:lnTo>
                  <a:lnTo>
                    <a:pt x="3084030" y="1244600"/>
                  </a:lnTo>
                  <a:lnTo>
                    <a:pt x="3074809" y="1270000"/>
                  </a:lnTo>
                  <a:lnTo>
                    <a:pt x="3050235" y="1320800"/>
                  </a:lnTo>
                  <a:lnTo>
                    <a:pt x="3006483" y="1384300"/>
                  </a:lnTo>
                  <a:lnTo>
                    <a:pt x="2973730" y="1422400"/>
                  </a:lnTo>
                  <a:lnTo>
                    <a:pt x="2937014" y="1460500"/>
                  </a:lnTo>
                  <a:lnTo>
                    <a:pt x="2896705" y="1485900"/>
                  </a:lnTo>
                  <a:lnTo>
                    <a:pt x="2853169" y="1524000"/>
                  </a:lnTo>
                  <a:lnTo>
                    <a:pt x="2814777" y="1549400"/>
                  </a:lnTo>
                  <a:lnTo>
                    <a:pt x="2774683" y="1574800"/>
                  </a:lnTo>
                  <a:lnTo>
                    <a:pt x="2733065" y="1587500"/>
                  </a:lnTo>
                  <a:lnTo>
                    <a:pt x="2690101" y="1612900"/>
                  </a:lnTo>
                  <a:lnTo>
                    <a:pt x="2600871" y="1638300"/>
                  </a:lnTo>
                  <a:lnTo>
                    <a:pt x="2531783" y="1663700"/>
                  </a:lnTo>
                  <a:lnTo>
                    <a:pt x="2496794" y="1663700"/>
                  </a:lnTo>
                  <a:lnTo>
                    <a:pt x="2461666" y="1676400"/>
                  </a:lnTo>
                  <a:lnTo>
                    <a:pt x="2436888" y="1676400"/>
                  </a:lnTo>
                  <a:lnTo>
                    <a:pt x="2426982" y="1663700"/>
                  </a:lnTo>
                  <a:lnTo>
                    <a:pt x="2406904" y="1663700"/>
                  </a:lnTo>
                  <a:lnTo>
                    <a:pt x="2386520" y="1651000"/>
                  </a:lnTo>
                  <a:lnTo>
                    <a:pt x="2231275" y="1651000"/>
                  </a:lnTo>
                  <a:lnTo>
                    <a:pt x="2221192" y="1663700"/>
                  </a:lnTo>
                  <a:lnTo>
                    <a:pt x="2194763" y="1663700"/>
                  </a:lnTo>
                  <a:lnTo>
                    <a:pt x="2188159" y="1676400"/>
                  </a:lnTo>
                  <a:lnTo>
                    <a:pt x="2163813" y="1676400"/>
                  </a:lnTo>
                  <a:lnTo>
                    <a:pt x="2067001" y="1638300"/>
                  </a:lnTo>
                  <a:lnTo>
                    <a:pt x="2017166" y="1612900"/>
                  </a:lnTo>
                  <a:lnTo>
                    <a:pt x="1968957" y="1587500"/>
                  </a:lnTo>
                  <a:lnTo>
                    <a:pt x="1922526" y="1562100"/>
                  </a:lnTo>
                  <a:lnTo>
                    <a:pt x="1878025" y="1536700"/>
                  </a:lnTo>
                  <a:lnTo>
                    <a:pt x="1835632" y="1524000"/>
                  </a:lnTo>
                  <a:lnTo>
                    <a:pt x="1785924" y="1485900"/>
                  </a:lnTo>
                  <a:lnTo>
                    <a:pt x="1740077" y="1460500"/>
                  </a:lnTo>
                  <a:lnTo>
                    <a:pt x="1698180" y="1422400"/>
                  </a:lnTo>
                  <a:lnTo>
                    <a:pt x="1660334" y="1397000"/>
                  </a:lnTo>
                  <a:lnTo>
                    <a:pt x="1626565" y="1371600"/>
                  </a:lnTo>
                  <a:lnTo>
                    <a:pt x="1596669" y="1333500"/>
                  </a:lnTo>
                  <a:lnTo>
                    <a:pt x="1570723" y="1308100"/>
                  </a:lnTo>
                  <a:lnTo>
                    <a:pt x="1559750" y="1295400"/>
                  </a:lnTo>
                  <a:lnTo>
                    <a:pt x="1548790" y="1282700"/>
                  </a:lnTo>
                  <a:lnTo>
                    <a:pt x="1559610" y="1295400"/>
                  </a:lnTo>
                  <a:lnTo>
                    <a:pt x="1541068" y="1282700"/>
                  </a:lnTo>
                  <a:lnTo>
                    <a:pt x="1532788" y="1270000"/>
                  </a:lnTo>
                  <a:lnTo>
                    <a:pt x="1524787" y="1257300"/>
                  </a:lnTo>
                  <a:lnTo>
                    <a:pt x="1516888" y="1244600"/>
                  </a:lnTo>
                  <a:lnTo>
                    <a:pt x="1508874" y="1231900"/>
                  </a:lnTo>
                  <a:lnTo>
                    <a:pt x="1472323" y="1193800"/>
                  </a:lnTo>
                  <a:lnTo>
                    <a:pt x="1471358" y="1193800"/>
                  </a:lnTo>
                  <a:lnTo>
                    <a:pt x="1462976" y="1205166"/>
                  </a:lnTo>
                  <a:lnTo>
                    <a:pt x="1462976" y="1333500"/>
                  </a:lnTo>
                  <a:lnTo>
                    <a:pt x="1443977" y="1358900"/>
                  </a:lnTo>
                  <a:lnTo>
                    <a:pt x="1462049" y="1333500"/>
                  </a:lnTo>
                  <a:lnTo>
                    <a:pt x="1462976" y="1333500"/>
                  </a:lnTo>
                  <a:lnTo>
                    <a:pt x="1462976" y="1205166"/>
                  </a:lnTo>
                  <a:lnTo>
                    <a:pt x="1415122" y="1270000"/>
                  </a:lnTo>
                  <a:lnTo>
                    <a:pt x="1401876" y="1295400"/>
                  </a:lnTo>
                  <a:lnTo>
                    <a:pt x="1384211" y="1308100"/>
                  </a:lnTo>
                  <a:lnTo>
                    <a:pt x="1356347" y="1346200"/>
                  </a:lnTo>
                  <a:lnTo>
                    <a:pt x="1324102" y="1384300"/>
                  </a:lnTo>
                  <a:lnTo>
                    <a:pt x="1289367" y="1422400"/>
                  </a:lnTo>
                  <a:lnTo>
                    <a:pt x="1252156" y="1447800"/>
                  </a:lnTo>
                  <a:lnTo>
                    <a:pt x="1212532" y="1485900"/>
                  </a:lnTo>
                  <a:lnTo>
                    <a:pt x="1170546" y="1524000"/>
                  </a:lnTo>
                  <a:lnTo>
                    <a:pt x="1133767" y="1549400"/>
                  </a:lnTo>
                  <a:lnTo>
                    <a:pt x="1095463" y="1574800"/>
                  </a:lnTo>
                  <a:lnTo>
                    <a:pt x="1055700" y="1587500"/>
                  </a:lnTo>
                  <a:lnTo>
                    <a:pt x="1014501" y="1612900"/>
                  </a:lnTo>
                  <a:lnTo>
                    <a:pt x="971943" y="1638300"/>
                  </a:lnTo>
                  <a:lnTo>
                    <a:pt x="928039" y="1651000"/>
                  </a:lnTo>
                  <a:lnTo>
                    <a:pt x="894283" y="1663700"/>
                  </a:lnTo>
                  <a:lnTo>
                    <a:pt x="877303" y="1676400"/>
                  </a:lnTo>
                  <a:lnTo>
                    <a:pt x="825157" y="1689100"/>
                  </a:lnTo>
                  <a:lnTo>
                    <a:pt x="816356" y="1689100"/>
                  </a:lnTo>
                  <a:lnTo>
                    <a:pt x="807478" y="1701800"/>
                  </a:lnTo>
                  <a:lnTo>
                    <a:pt x="771842" y="1701800"/>
                  </a:lnTo>
                  <a:lnTo>
                    <a:pt x="753833" y="1714500"/>
                  </a:lnTo>
                  <a:lnTo>
                    <a:pt x="708393" y="1714500"/>
                  </a:lnTo>
                  <a:lnTo>
                    <a:pt x="699236" y="1727200"/>
                  </a:lnTo>
                  <a:lnTo>
                    <a:pt x="645998" y="1727200"/>
                  </a:lnTo>
                  <a:lnTo>
                    <a:pt x="640080" y="1714500"/>
                  </a:lnTo>
                  <a:lnTo>
                    <a:pt x="622046" y="1714500"/>
                  </a:lnTo>
                  <a:lnTo>
                    <a:pt x="609752" y="1701800"/>
                  </a:lnTo>
                  <a:lnTo>
                    <a:pt x="584606" y="1701800"/>
                  </a:lnTo>
                  <a:lnTo>
                    <a:pt x="571792" y="1689100"/>
                  </a:lnTo>
                  <a:lnTo>
                    <a:pt x="545706" y="1689100"/>
                  </a:lnTo>
                  <a:lnTo>
                    <a:pt x="519188" y="1676400"/>
                  </a:lnTo>
                  <a:lnTo>
                    <a:pt x="439051" y="1676400"/>
                  </a:lnTo>
                  <a:lnTo>
                    <a:pt x="412597" y="1689100"/>
                  </a:lnTo>
                  <a:lnTo>
                    <a:pt x="360705" y="1689100"/>
                  </a:lnTo>
                  <a:lnTo>
                    <a:pt x="348043" y="1701800"/>
                  </a:lnTo>
                  <a:lnTo>
                    <a:pt x="335534" y="1701800"/>
                  </a:lnTo>
                  <a:lnTo>
                    <a:pt x="323164" y="1714500"/>
                  </a:lnTo>
                  <a:lnTo>
                    <a:pt x="297243" y="1714500"/>
                  </a:lnTo>
                  <a:lnTo>
                    <a:pt x="296506" y="1727200"/>
                  </a:lnTo>
                  <a:lnTo>
                    <a:pt x="292379" y="1727200"/>
                  </a:lnTo>
                  <a:lnTo>
                    <a:pt x="289267" y="1714500"/>
                  </a:lnTo>
                  <a:lnTo>
                    <a:pt x="283349" y="1714500"/>
                  </a:lnTo>
                  <a:lnTo>
                    <a:pt x="277342" y="1701800"/>
                  </a:lnTo>
                  <a:lnTo>
                    <a:pt x="271462" y="1689100"/>
                  </a:lnTo>
                  <a:lnTo>
                    <a:pt x="265912" y="1689100"/>
                  </a:lnTo>
                  <a:lnTo>
                    <a:pt x="244309" y="1651000"/>
                  </a:lnTo>
                  <a:lnTo>
                    <a:pt x="238874" y="1651000"/>
                  </a:lnTo>
                  <a:lnTo>
                    <a:pt x="233553" y="1638300"/>
                  </a:lnTo>
                  <a:lnTo>
                    <a:pt x="228434" y="1638300"/>
                  </a:lnTo>
                  <a:lnTo>
                    <a:pt x="223621" y="1625600"/>
                  </a:lnTo>
                  <a:lnTo>
                    <a:pt x="213956" y="1612900"/>
                  </a:lnTo>
                  <a:lnTo>
                    <a:pt x="209105" y="1600200"/>
                  </a:lnTo>
                  <a:lnTo>
                    <a:pt x="204254" y="1587500"/>
                  </a:lnTo>
                  <a:lnTo>
                    <a:pt x="194919" y="1574800"/>
                  </a:lnTo>
                  <a:lnTo>
                    <a:pt x="182143" y="1549400"/>
                  </a:lnTo>
                  <a:lnTo>
                    <a:pt x="174244" y="1533702"/>
                  </a:lnTo>
                  <a:lnTo>
                    <a:pt x="174244" y="1688820"/>
                  </a:lnTo>
                  <a:lnTo>
                    <a:pt x="167259" y="1676400"/>
                  </a:lnTo>
                  <a:lnTo>
                    <a:pt x="170751" y="1676400"/>
                  </a:lnTo>
                  <a:lnTo>
                    <a:pt x="174244" y="1688820"/>
                  </a:lnTo>
                  <a:lnTo>
                    <a:pt x="174244" y="1533702"/>
                  </a:lnTo>
                  <a:lnTo>
                    <a:pt x="169367" y="1524000"/>
                  </a:lnTo>
                  <a:lnTo>
                    <a:pt x="165392" y="1524000"/>
                  </a:lnTo>
                  <a:lnTo>
                    <a:pt x="161671" y="1511300"/>
                  </a:lnTo>
                  <a:lnTo>
                    <a:pt x="158038" y="1498600"/>
                  </a:lnTo>
                  <a:lnTo>
                    <a:pt x="154343" y="1498600"/>
                  </a:lnTo>
                  <a:lnTo>
                    <a:pt x="135890" y="1447800"/>
                  </a:lnTo>
                  <a:lnTo>
                    <a:pt x="119773" y="1397000"/>
                  </a:lnTo>
                  <a:lnTo>
                    <a:pt x="105956" y="1358900"/>
                  </a:lnTo>
                  <a:lnTo>
                    <a:pt x="94399" y="1308100"/>
                  </a:lnTo>
                  <a:lnTo>
                    <a:pt x="85064" y="1270000"/>
                  </a:lnTo>
                  <a:lnTo>
                    <a:pt x="77889" y="1219200"/>
                  </a:lnTo>
                  <a:lnTo>
                    <a:pt x="71983" y="1168400"/>
                  </a:lnTo>
                  <a:lnTo>
                    <a:pt x="68922" y="1104900"/>
                  </a:lnTo>
                  <a:lnTo>
                    <a:pt x="68478" y="1054100"/>
                  </a:lnTo>
                  <a:lnTo>
                    <a:pt x="70485" y="1003300"/>
                  </a:lnTo>
                  <a:lnTo>
                    <a:pt x="74726" y="952500"/>
                  </a:lnTo>
                  <a:lnTo>
                    <a:pt x="76352" y="939800"/>
                  </a:lnTo>
                  <a:lnTo>
                    <a:pt x="78460" y="927100"/>
                  </a:lnTo>
                  <a:lnTo>
                    <a:pt x="80721" y="914400"/>
                  </a:lnTo>
                  <a:lnTo>
                    <a:pt x="84239" y="889000"/>
                  </a:lnTo>
                  <a:lnTo>
                    <a:pt x="84950" y="876300"/>
                  </a:lnTo>
                  <a:lnTo>
                    <a:pt x="85318" y="876300"/>
                  </a:lnTo>
                  <a:lnTo>
                    <a:pt x="88963" y="863600"/>
                  </a:lnTo>
                  <a:lnTo>
                    <a:pt x="90271" y="850900"/>
                  </a:lnTo>
                  <a:lnTo>
                    <a:pt x="91147" y="850900"/>
                  </a:lnTo>
                  <a:lnTo>
                    <a:pt x="91986" y="838200"/>
                  </a:lnTo>
                  <a:lnTo>
                    <a:pt x="92862" y="850900"/>
                  </a:lnTo>
                  <a:lnTo>
                    <a:pt x="95097" y="850900"/>
                  </a:lnTo>
                  <a:lnTo>
                    <a:pt x="96100" y="863600"/>
                  </a:lnTo>
                  <a:lnTo>
                    <a:pt x="99237" y="863600"/>
                  </a:lnTo>
                  <a:lnTo>
                    <a:pt x="106984" y="889000"/>
                  </a:lnTo>
                  <a:lnTo>
                    <a:pt x="115582" y="901700"/>
                  </a:lnTo>
                  <a:lnTo>
                    <a:pt x="118999" y="914400"/>
                  </a:lnTo>
                  <a:lnTo>
                    <a:pt x="120319" y="914400"/>
                  </a:lnTo>
                  <a:lnTo>
                    <a:pt x="127228" y="927100"/>
                  </a:lnTo>
                  <a:lnTo>
                    <a:pt x="131508" y="927100"/>
                  </a:lnTo>
                  <a:lnTo>
                    <a:pt x="135877" y="939800"/>
                  </a:lnTo>
                  <a:lnTo>
                    <a:pt x="140309" y="952500"/>
                  </a:lnTo>
                  <a:lnTo>
                    <a:pt x="153885" y="965200"/>
                  </a:lnTo>
                  <a:lnTo>
                    <a:pt x="156908" y="977900"/>
                  </a:lnTo>
                  <a:lnTo>
                    <a:pt x="159994" y="977900"/>
                  </a:lnTo>
                  <a:lnTo>
                    <a:pt x="162991" y="990600"/>
                  </a:lnTo>
                  <a:lnTo>
                    <a:pt x="182638" y="965200"/>
                  </a:lnTo>
                  <a:lnTo>
                    <a:pt x="192773" y="965200"/>
                  </a:lnTo>
                  <a:lnTo>
                    <a:pt x="197853" y="952500"/>
                  </a:lnTo>
                  <a:lnTo>
                    <a:pt x="213093" y="939800"/>
                  </a:lnTo>
                  <a:lnTo>
                    <a:pt x="230530" y="939800"/>
                  </a:lnTo>
                  <a:lnTo>
                    <a:pt x="241211" y="927100"/>
                  </a:lnTo>
                  <a:lnTo>
                    <a:pt x="263715" y="927100"/>
                  </a:lnTo>
                  <a:lnTo>
                    <a:pt x="275386" y="914400"/>
                  </a:lnTo>
                  <a:lnTo>
                    <a:pt x="299212" y="914400"/>
                  </a:lnTo>
                  <a:lnTo>
                    <a:pt x="347510" y="889000"/>
                  </a:lnTo>
                  <a:lnTo>
                    <a:pt x="352171" y="889000"/>
                  </a:lnTo>
                  <a:lnTo>
                    <a:pt x="348424" y="893000"/>
                  </a:lnTo>
                  <a:lnTo>
                    <a:pt x="354812" y="889000"/>
                  </a:lnTo>
                  <a:lnTo>
                    <a:pt x="369239" y="889000"/>
                  </a:lnTo>
                  <a:lnTo>
                    <a:pt x="377291" y="876300"/>
                  </a:lnTo>
                  <a:lnTo>
                    <a:pt x="428853" y="863600"/>
                  </a:lnTo>
                  <a:lnTo>
                    <a:pt x="467436" y="838200"/>
                  </a:lnTo>
                  <a:lnTo>
                    <a:pt x="495198" y="825500"/>
                  </a:lnTo>
                  <a:lnTo>
                    <a:pt x="514248" y="825500"/>
                  </a:lnTo>
                  <a:lnTo>
                    <a:pt x="526427" y="812800"/>
                  </a:lnTo>
                  <a:lnTo>
                    <a:pt x="533590" y="812800"/>
                  </a:lnTo>
                  <a:lnTo>
                    <a:pt x="537425" y="800100"/>
                  </a:lnTo>
                  <a:lnTo>
                    <a:pt x="541845" y="800100"/>
                  </a:lnTo>
                  <a:lnTo>
                    <a:pt x="565200" y="787400"/>
                  </a:lnTo>
                  <a:lnTo>
                    <a:pt x="573595" y="787400"/>
                  </a:lnTo>
                  <a:lnTo>
                    <a:pt x="583806" y="774700"/>
                  </a:lnTo>
                  <a:lnTo>
                    <a:pt x="595947" y="774700"/>
                  </a:lnTo>
                  <a:lnTo>
                    <a:pt x="610209" y="762000"/>
                  </a:lnTo>
                  <a:lnTo>
                    <a:pt x="618159" y="749300"/>
                  </a:lnTo>
                  <a:lnTo>
                    <a:pt x="626706" y="749300"/>
                  </a:lnTo>
                  <a:lnTo>
                    <a:pt x="635812" y="736600"/>
                  </a:lnTo>
                  <a:lnTo>
                    <a:pt x="690359" y="698500"/>
                  </a:lnTo>
                  <a:lnTo>
                    <a:pt x="719975" y="685800"/>
                  </a:lnTo>
                  <a:lnTo>
                    <a:pt x="753668" y="660361"/>
                  </a:lnTo>
                  <a:lnTo>
                    <a:pt x="790867" y="622300"/>
                  </a:lnTo>
                  <a:lnTo>
                    <a:pt x="831215" y="596900"/>
                  </a:lnTo>
                  <a:lnTo>
                    <a:pt x="852360" y="571500"/>
                  </a:lnTo>
                  <a:lnTo>
                    <a:pt x="874014" y="558800"/>
                  </a:lnTo>
                  <a:lnTo>
                    <a:pt x="896073" y="533400"/>
                  </a:lnTo>
                  <a:lnTo>
                    <a:pt x="918438" y="520700"/>
                  </a:lnTo>
                  <a:lnTo>
                    <a:pt x="951826" y="482600"/>
                  </a:lnTo>
                  <a:lnTo>
                    <a:pt x="962774" y="469900"/>
                  </a:lnTo>
                  <a:lnTo>
                    <a:pt x="968159" y="457200"/>
                  </a:lnTo>
                  <a:lnTo>
                    <a:pt x="973455" y="457200"/>
                  </a:lnTo>
                  <a:lnTo>
                    <a:pt x="978662" y="444500"/>
                  </a:lnTo>
                  <a:lnTo>
                    <a:pt x="983754" y="444500"/>
                  </a:lnTo>
                  <a:lnTo>
                    <a:pt x="988644" y="431800"/>
                  </a:lnTo>
                  <a:lnTo>
                    <a:pt x="993343" y="419100"/>
                  </a:lnTo>
                  <a:lnTo>
                    <a:pt x="998245" y="419100"/>
                  </a:lnTo>
                  <a:lnTo>
                    <a:pt x="998766" y="406400"/>
                  </a:lnTo>
                  <a:lnTo>
                    <a:pt x="1002652" y="406400"/>
                  </a:lnTo>
                  <a:lnTo>
                    <a:pt x="1019556" y="419100"/>
                  </a:lnTo>
                  <a:lnTo>
                    <a:pt x="1027163" y="431800"/>
                  </a:lnTo>
                  <a:lnTo>
                    <a:pt x="1042301" y="444500"/>
                  </a:lnTo>
                  <a:lnTo>
                    <a:pt x="1049934" y="457200"/>
                  </a:lnTo>
                  <a:lnTo>
                    <a:pt x="1057478" y="469900"/>
                  </a:lnTo>
                  <a:lnTo>
                    <a:pt x="1064958" y="469900"/>
                  </a:lnTo>
                  <a:lnTo>
                    <a:pt x="1072388" y="482600"/>
                  </a:lnTo>
                  <a:lnTo>
                    <a:pt x="1079893" y="495300"/>
                  </a:lnTo>
                  <a:lnTo>
                    <a:pt x="1087323" y="495300"/>
                  </a:lnTo>
                  <a:lnTo>
                    <a:pt x="1094663" y="508000"/>
                  </a:lnTo>
                  <a:lnTo>
                    <a:pt x="1101915" y="520700"/>
                  </a:lnTo>
                  <a:lnTo>
                    <a:pt x="1130808" y="546100"/>
                  </a:lnTo>
                  <a:lnTo>
                    <a:pt x="1158951" y="584200"/>
                  </a:lnTo>
                  <a:lnTo>
                    <a:pt x="1186218" y="622300"/>
                  </a:lnTo>
                  <a:lnTo>
                    <a:pt x="1212532" y="660400"/>
                  </a:lnTo>
                  <a:lnTo>
                    <a:pt x="1237792" y="711200"/>
                  </a:lnTo>
                  <a:lnTo>
                    <a:pt x="1261922" y="749300"/>
                  </a:lnTo>
                  <a:lnTo>
                    <a:pt x="1284859" y="787400"/>
                  </a:lnTo>
                  <a:lnTo>
                    <a:pt x="1306512" y="838200"/>
                  </a:lnTo>
                  <a:lnTo>
                    <a:pt x="1316837" y="850900"/>
                  </a:lnTo>
                  <a:lnTo>
                    <a:pt x="1326819" y="876300"/>
                  </a:lnTo>
                  <a:lnTo>
                    <a:pt x="1336459" y="901700"/>
                  </a:lnTo>
                  <a:lnTo>
                    <a:pt x="1345742" y="927100"/>
                  </a:lnTo>
                  <a:lnTo>
                    <a:pt x="1355280" y="939800"/>
                  </a:lnTo>
                  <a:lnTo>
                    <a:pt x="1359255" y="952500"/>
                  </a:lnTo>
                  <a:lnTo>
                    <a:pt x="1363027" y="965200"/>
                  </a:lnTo>
                  <a:lnTo>
                    <a:pt x="1392339" y="1041400"/>
                  </a:lnTo>
                  <a:lnTo>
                    <a:pt x="1394536" y="1054100"/>
                  </a:lnTo>
                  <a:lnTo>
                    <a:pt x="1398600" y="1054100"/>
                  </a:lnTo>
                  <a:lnTo>
                    <a:pt x="1414233" y="1016000"/>
                  </a:lnTo>
                  <a:lnTo>
                    <a:pt x="1418386" y="1003300"/>
                  </a:lnTo>
                  <a:lnTo>
                    <a:pt x="1422412" y="1003300"/>
                  </a:lnTo>
                  <a:lnTo>
                    <a:pt x="1434325" y="965200"/>
                  </a:lnTo>
                  <a:lnTo>
                    <a:pt x="1441919" y="965200"/>
                  </a:lnTo>
                  <a:lnTo>
                    <a:pt x="1445768" y="952500"/>
                  </a:lnTo>
                  <a:lnTo>
                    <a:pt x="1457045" y="952500"/>
                  </a:lnTo>
                  <a:lnTo>
                    <a:pt x="1468742" y="939800"/>
                  </a:lnTo>
                  <a:lnTo>
                    <a:pt x="1481493" y="927100"/>
                  </a:lnTo>
                  <a:lnTo>
                    <a:pt x="1495031" y="927100"/>
                  </a:lnTo>
                  <a:lnTo>
                    <a:pt x="1509115" y="914400"/>
                  </a:lnTo>
                  <a:lnTo>
                    <a:pt x="1538274" y="901700"/>
                  </a:lnTo>
                  <a:lnTo>
                    <a:pt x="1553083" y="889000"/>
                  </a:lnTo>
                  <a:lnTo>
                    <a:pt x="1567878" y="889000"/>
                  </a:lnTo>
                  <a:lnTo>
                    <a:pt x="1575206" y="876300"/>
                  </a:lnTo>
                  <a:lnTo>
                    <a:pt x="1589646" y="876300"/>
                  </a:lnTo>
                  <a:lnTo>
                    <a:pt x="1596745" y="863600"/>
                  </a:lnTo>
                  <a:lnTo>
                    <a:pt x="1603667" y="863600"/>
                  </a:lnTo>
                  <a:lnTo>
                    <a:pt x="1610487" y="850900"/>
                  </a:lnTo>
                  <a:lnTo>
                    <a:pt x="1617027" y="850900"/>
                  </a:lnTo>
                  <a:lnTo>
                    <a:pt x="1623123" y="838200"/>
                  </a:lnTo>
                  <a:lnTo>
                    <a:pt x="1669211" y="800100"/>
                  </a:lnTo>
                  <a:lnTo>
                    <a:pt x="1709381" y="749300"/>
                  </a:lnTo>
                  <a:lnTo>
                    <a:pt x="1713877" y="736600"/>
                  </a:lnTo>
                  <a:lnTo>
                    <a:pt x="1718233" y="736600"/>
                  </a:lnTo>
                  <a:lnTo>
                    <a:pt x="1722450" y="723900"/>
                  </a:lnTo>
                  <a:lnTo>
                    <a:pt x="1726552" y="723900"/>
                  </a:lnTo>
                  <a:lnTo>
                    <a:pt x="1734261" y="711200"/>
                  </a:lnTo>
                  <a:lnTo>
                    <a:pt x="1737487" y="698500"/>
                  </a:lnTo>
                  <a:lnTo>
                    <a:pt x="1740814" y="698500"/>
                  </a:lnTo>
                  <a:lnTo>
                    <a:pt x="1741805" y="685800"/>
                  </a:lnTo>
                  <a:lnTo>
                    <a:pt x="1742325" y="685800"/>
                  </a:lnTo>
                  <a:lnTo>
                    <a:pt x="1744433" y="698500"/>
                  </a:lnTo>
                  <a:lnTo>
                    <a:pt x="1747062" y="698500"/>
                  </a:lnTo>
                  <a:lnTo>
                    <a:pt x="1766277" y="749300"/>
                  </a:lnTo>
                  <a:lnTo>
                    <a:pt x="1802866" y="850900"/>
                  </a:lnTo>
                  <a:lnTo>
                    <a:pt x="1820125" y="901700"/>
                  </a:lnTo>
                  <a:lnTo>
                    <a:pt x="1835658" y="876300"/>
                  </a:lnTo>
                  <a:lnTo>
                    <a:pt x="1843392" y="876300"/>
                  </a:lnTo>
                  <a:lnTo>
                    <a:pt x="1850999" y="863600"/>
                  </a:lnTo>
                  <a:lnTo>
                    <a:pt x="1856003" y="850900"/>
                  </a:lnTo>
                  <a:lnTo>
                    <a:pt x="1865998" y="850900"/>
                  </a:lnTo>
                  <a:lnTo>
                    <a:pt x="1872957" y="838200"/>
                  </a:lnTo>
                  <a:lnTo>
                    <a:pt x="1876933" y="838200"/>
                  </a:lnTo>
                  <a:lnTo>
                    <a:pt x="1884807" y="825500"/>
                  </a:lnTo>
                  <a:lnTo>
                    <a:pt x="1892617" y="825500"/>
                  </a:lnTo>
                  <a:lnTo>
                    <a:pt x="1900339" y="812800"/>
                  </a:lnTo>
                  <a:lnTo>
                    <a:pt x="1907921" y="812800"/>
                  </a:lnTo>
                  <a:lnTo>
                    <a:pt x="1922576" y="800100"/>
                  </a:lnTo>
                  <a:lnTo>
                    <a:pt x="1936445" y="787400"/>
                  </a:lnTo>
                  <a:lnTo>
                    <a:pt x="1961502" y="774700"/>
                  </a:lnTo>
                  <a:lnTo>
                    <a:pt x="1999297" y="749300"/>
                  </a:lnTo>
                  <a:lnTo>
                    <a:pt x="2037562" y="711200"/>
                  </a:lnTo>
                  <a:lnTo>
                    <a:pt x="2075954" y="685800"/>
                  </a:lnTo>
                  <a:lnTo>
                    <a:pt x="2114207" y="647585"/>
                  </a:lnTo>
                  <a:lnTo>
                    <a:pt x="2126615" y="635000"/>
                  </a:lnTo>
                  <a:lnTo>
                    <a:pt x="2139137" y="622300"/>
                  </a:lnTo>
                  <a:lnTo>
                    <a:pt x="2151646" y="609600"/>
                  </a:lnTo>
                  <a:lnTo>
                    <a:pt x="2188273" y="584200"/>
                  </a:lnTo>
                  <a:lnTo>
                    <a:pt x="2214905" y="546100"/>
                  </a:lnTo>
                  <a:lnTo>
                    <a:pt x="2240800" y="520700"/>
                  </a:lnTo>
                  <a:lnTo>
                    <a:pt x="2265857" y="495300"/>
                  </a:lnTo>
                  <a:lnTo>
                    <a:pt x="2289987" y="469900"/>
                  </a:lnTo>
                  <a:lnTo>
                    <a:pt x="2312873" y="431800"/>
                  </a:lnTo>
                  <a:lnTo>
                    <a:pt x="2334730" y="406400"/>
                  </a:lnTo>
                  <a:lnTo>
                    <a:pt x="2355469" y="381000"/>
                  </a:lnTo>
                  <a:lnTo>
                    <a:pt x="2374976" y="342900"/>
                  </a:lnTo>
                  <a:lnTo>
                    <a:pt x="2364892" y="368300"/>
                  </a:lnTo>
                  <a:lnTo>
                    <a:pt x="2383980" y="330200"/>
                  </a:lnTo>
                  <a:lnTo>
                    <a:pt x="2408453" y="292100"/>
                  </a:lnTo>
                  <a:lnTo>
                    <a:pt x="2427186" y="266700"/>
                  </a:lnTo>
                  <a:lnTo>
                    <a:pt x="2447226" y="228600"/>
                  </a:lnTo>
                  <a:lnTo>
                    <a:pt x="2458631" y="215900"/>
                  </a:lnTo>
                  <a:lnTo>
                    <a:pt x="2464854" y="203200"/>
                  </a:lnTo>
                  <a:lnTo>
                    <a:pt x="2469362" y="190500"/>
                  </a:lnTo>
                  <a:lnTo>
                    <a:pt x="2468638" y="203200"/>
                  </a:lnTo>
                  <a:lnTo>
                    <a:pt x="2468067" y="203200"/>
                  </a:lnTo>
                  <a:lnTo>
                    <a:pt x="2467572" y="215900"/>
                  </a:lnTo>
                  <a:lnTo>
                    <a:pt x="2467076" y="215900"/>
                  </a:lnTo>
                  <a:lnTo>
                    <a:pt x="2466594" y="228600"/>
                  </a:lnTo>
                  <a:lnTo>
                    <a:pt x="2466327" y="228600"/>
                  </a:lnTo>
                  <a:lnTo>
                    <a:pt x="2465832" y="241300"/>
                  </a:lnTo>
                  <a:lnTo>
                    <a:pt x="2465425" y="254000"/>
                  </a:lnTo>
                  <a:lnTo>
                    <a:pt x="2465108" y="266700"/>
                  </a:lnTo>
                  <a:lnTo>
                    <a:pt x="2464828" y="279400"/>
                  </a:lnTo>
                  <a:lnTo>
                    <a:pt x="2464600" y="292100"/>
                  </a:lnTo>
                  <a:lnTo>
                    <a:pt x="2464651" y="317500"/>
                  </a:lnTo>
                  <a:lnTo>
                    <a:pt x="2465197" y="342900"/>
                  </a:lnTo>
                  <a:lnTo>
                    <a:pt x="2466416" y="368300"/>
                  </a:lnTo>
                  <a:lnTo>
                    <a:pt x="2468321" y="381000"/>
                  </a:lnTo>
                  <a:lnTo>
                    <a:pt x="2471013" y="406400"/>
                  </a:lnTo>
                  <a:lnTo>
                    <a:pt x="2475065" y="431800"/>
                  </a:lnTo>
                  <a:lnTo>
                    <a:pt x="2481021" y="457200"/>
                  </a:lnTo>
                  <a:lnTo>
                    <a:pt x="2484018" y="457200"/>
                  </a:lnTo>
                  <a:lnTo>
                    <a:pt x="2486888" y="469900"/>
                  </a:lnTo>
                  <a:lnTo>
                    <a:pt x="2490203" y="482600"/>
                  </a:lnTo>
                  <a:lnTo>
                    <a:pt x="2500604" y="495300"/>
                  </a:lnTo>
                  <a:lnTo>
                    <a:pt x="2506078" y="508000"/>
                  </a:lnTo>
                  <a:lnTo>
                    <a:pt x="2511679" y="520700"/>
                  </a:lnTo>
                  <a:lnTo>
                    <a:pt x="2517419" y="533400"/>
                  </a:lnTo>
                  <a:lnTo>
                    <a:pt x="2523274" y="533400"/>
                  </a:lnTo>
                  <a:lnTo>
                    <a:pt x="2535402" y="558800"/>
                  </a:lnTo>
                  <a:lnTo>
                    <a:pt x="2547988" y="571500"/>
                  </a:lnTo>
                  <a:lnTo>
                    <a:pt x="2560942" y="596900"/>
                  </a:lnTo>
                  <a:lnTo>
                    <a:pt x="2574201" y="609600"/>
                  </a:lnTo>
                  <a:lnTo>
                    <a:pt x="2601328" y="647700"/>
                  </a:lnTo>
                  <a:lnTo>
                    <a:pt x="2656459" y="723900"/>
                  </a:lnTo>
                  <a:lnTo>
                    <a:pt x="2683535" y="749300"/>
                  </a:lnTo>
                  <a:lnTo>
                    <a:pt x="2709710" y="787400"/>
                  </a:lnTo>
                  <a:lnTo>
                    <a:pt x="2734602" y="825500"/>
                  </a:lnTo>
                  <a:lnTo>
                    <a:pt x="2757906" y="850900"/>
                  </a:lnTo>
                  <a:lnTo>
                    <a:pt x="2779344" y="889000"/>
                  </a:lnTo>
                  <a:lnTo>
                    <a:pt x="2798673" y="927100"/>
                  </a:lnTo>
                  <a:lnTo>
                    <a:pt x="2815577" y="952500"/>
                  </a:lnTo>
                  <a:lnTo>
                    <a:pt x="2830042" y="990625"/>
                  </a:lnTo>
                  <a:lnTo>
                    <a:pt x="2842006" y="1016000"/>
                  </a:lnTo>
                  <a:lnTo>
                    <a:pt x="2846895" y="1028700"/>
                  </a:lnTo>
                  <a:lnTo>
                    <a:pt x="2849168" y="1041400"/>
                  </a:lnTo>
                  <a:lnTo>
                    <a:pt x="2853893" y="1054100"/>
                  </a:lnTo>
                  <a:lnTo>
                    <a:pt x="2854896" y="1066800"/>
                  </a:lnTo>
                  <a:lnTo>
                    <a:pt x="2855925" y="1066800"/>
                  </a:lnTo>
                  <a:lnTo>
                    <a:pt x="2862643" y="1104900"/>
                  </a:lnTo>
                  <a:lnTo>
                    <a:pt x="2865043" y="1104900"/>
                  </a:lnTo>
                  <a:lnTo>
                    <a:pt x="2879801" y="1092200"/>
                  </a:lnTo>
                  <a:lnTo>
                    <a:pt x="2886341" y="1079500"/>
                  </a:lnTo>
                  <a:lnTo>
                    <a:pt x="2892501" y="1079500"/>
                  </a:lnTo>
                  <a:lnTo>
                    <a:pt x="2906052" y="1066800"/>
                  </a:lnTo>
                  <a:lnTo>
                    <a:pt x="2907766" y="1066800"/>
                  </a:lnTo>
                  <a:lnTo>
                    <a:pt x="2920339" y="1054100"/>
                  </a:lnTo>
                  <a:lnTo>
                    <a:pt x="2928620" y="1041400"/>
                  </a:lnTo>
                  <a:lnTo>
                    <a:pt x="2936900" y="1028700"/>
                  </a:lnTo>
                  <a:lnTo>
                    <a:pt x="2950895" y="1016000"/>
                  </a:lnTo>
                  <a:lnTo>
                    <a:pt x="2956687" y="1003300"/>
                  </a:lnTo>
                  <a:lnTo>
                    <a:pt x="2954769" y="1003300"/>
                  </a:lnTo>
                  <a:lnTo>
                    <a:pt x="2959684" y="996721"/>
                  </a:lnTo>
                  <a:lnTo>
                    <a:pt x="2962478" y="990600"/>
                  </a:lnTo>
                  <a:lnTo>
                    <a:pt x="2971838" y="977900"/>
                  </a:lnTo>
                  <a:lnTo>
                    <a:pt x="2970377" y="982433"/>
                  </a:lnTo>
                  <a:lnTo>
                    <a:pt x="2973768" y="977900"/>
                  </a:lnTo>
                  <a:lnTo>
                    <a:pt x="2988322" y="952500"/>
                  </a:lnTo>
                  <a:lnTo>
                    <a:pt x="2999308" y="927100"/>
                  </a:lnTo>
                  <a:lnTo>
                    <a:pt x="3007614" y="901700"/>
                  </a:lnTo>
                  <a:lnTo>
                    <a:pt x="3010954" y="901700"/>
                  </a:lnTo>
                  <a:lnTo>
                    <a:pt x="3013875" y="889000"/>
                  </a:lnTo>
                  <a:lnTo>
                    <a:pt x="3016427" y="876300"/>
                  </a:lnTo>
                  <a:lnTo>
                    <a:pt x="3018675" y="876300"/>
                  </a:lnTo>
                  <a:lnTo>
                    <a:pt x="3019577" y="863600"/>
                  </a:lnTo>
                  <a:lnTo>
                    <a:pt x="3024555" y="863600"/>
                  </a:lnTo>
                  <a:lnTo>
                    <a:pt x="3028086" y="876300"/>
                  </a:lnTo>
                  <a:lnTo>
                    <a:pt x="3035884" y="876300"/>
                  </a:lnTo>
                  <a:lnTo>
                    <a:pt x="3039033" y="889000"/>
                  </a:lnTo>
                  <a:lnTo>
                    <a:pt x="3048597" y="901700"/>
                  </a:lnTo>
                  <a:lnTo>
                    <a:pt x="3058871" y="914400"/>
                  </a:lnTo>
                  <a:lnTo>
                    <a:pt x="3069742" y="939800"/>
                  </a:lnTo>
                  <a:lnTo>
                    <a:pt x="3080474" y="963764"/>
                  </a:lnTo>
                  <a:lnTo>
                    <a:pt x="3080512" y="965200"/>
                  </a:lnTo>
                  <a:lnTo>
                    <a:pt x="3081121" y="965200"/>
                  </a:lnTo>
                  <a:lnTo>
                    <a:pt x="3085223" y="965200"/>
                  </a:lnTo>
                  <a:lnTo>
                    <a:pt x="3088970" y="977900"/>
                  </a:lnTo>
                  <a:lnTo>
                    <a:pt x="3091332" y="977900"/>
                  </a:lnTo>
                  <a:lnTo>
                    <a:pt x="3098889" y="1003300"/>
                  </a:lnTo>
                  <a:lnTo>
                    <a:pt x="3100197" y="1003300"/>
                  </a:lnTo>
                  <a:lnTo>
                    <a:pt x="3110204" y="990600"/>
                  </a:lnTo>
                  <a:lnTo>
                    <a:pt x="3125597" y="965200"/>
                  </a:lnTo>
                  <a:lnTo>
                    <a:pt x="3130131" y="952500"/>
                  </a:lnTo>
                  <a:lnTo>
                    <a:pt x="3134944" y="952500"/>
                  </a:lnTo>
                  <a:lnTo>
                    <a:pt x="3155658" y="927100"/>
                  </a:lnTo>
                  <a:lnTo>
                    <a:pt x="3177806" y="889000"/>
                  </a:lnTo>
                  <a:lnTo>
                    <a:pt x="3199015" y="863600"/>
                  </a:lnTo>
                  <a:lnTo>
                    <a:pt x="3216897" y="838200"/>
                  </a:lnTo>
                  <a:lnTo>
                    <a:pt x="3215462" y="850900"/>
                  </a:lnTo>
                  <a:lnTo>
                    <a:pt x="3224441" y="838200"/>
                  </a:lnTo>
                  <a:lnTo>
                    <a:pt x="3242411" y="812800"/>
                  </a:lnTo>
                  <a:lnTo>
                    <a:pt x="3276396" y="774700"/>
                  </a:lnTo>
                  <a:lnTo>
                    <a:pt x="3316071" y="736600"/>
                  </a:lnTo>
                  <a:lnTo>
                    <a:pt x="3360102" y="685800"/>
                  </a:lnTo>
                  <a:lnTo>
                    <a:pt x="3397199" y="647700"/>
                  </a:lnTo>
                  <a:lnTo>
                    <a:pt x="3435007" y="622300"/>
                  </a:lnTo>
                  <a:lnTo>
                    <a:pt x="3472421" y="584200"/>
                  </a:lnTo>
                  <a:lnTo>
                    <a:pt x="3508362" y="546100"/>
                  </a:lnTo>
                  <a:lnTo>
                    <a:pt x="3541738" y="508000"/>
                  </a:lnTo>
                  <a:lnTo>
                    <a:pt x="3537839" y="508000"/>
                  </a:lnTo>
                  <a:lnTo>
                    <a:pt x="3560178" y="482600"/>
                  </a:lnTo>
                  <a:lnTo>
                    <a:pt x="3584156" y="457200"/>
                  </a:lnTo>
                  <a:lnTo>
                    <a:pt x="3608768" y="419100"/>
                  </a:lnTo>
                  <a:lnTo>
                    <a:pt x="3633063" y="393700"/>
                  </a:lnTo>
                  <a:lnTo>
                    <a:pt x="3655987" y="355600"/>
                  </a:lnTo>
                  <a:lnTo>
                    <a:pt x="3676523" y="317500"/>
                  </a:lnTo>
                  <a:lnTo>
                    <a:pt x="3694112" y="279400"/>
                  </a:lnTo>
                  <a:lnTo>
                    <a:pt x="3701173" y="253873"/>
                  </a:lnTo>
                  <a:lnTo>
                    <a:pt x="3702088" y="279400"/>
                  </a:lnTo>
                  <a:lnTo>
                    <a:pt x="3706190" y="317500"/>
                  </a:lnTo>
                  <a:lnTo>
                    <a:pt x="3711664" y="355600"/>
                  </a:lnTo>
                  <a:lnTo>
                    <a:pt x="3717582" y="381000"/>
                  </a:lnTo>
                  <a:lnTo>
                    <a:pt x="3728377" y="419100"/>
                  </a:lnTo>
                  <a:lnTo>
                    <a:pt x="3742626" y="469900"/>
                  </a:lnTo>
                  <a:lnTo>
                    <a:pt x="3760533" y="508000"/>
                  </a:lnTo>
                  <a:lnTo>
                    <a:pt x="3782301" y="558800"/>
                  </a:lnTo>
                  <a:lnTo>
                    <a:pt x="3808107" y="609600"/>
                  </a:lnTo>
                  <a:lnTo>
                    <a:pt x="3838156" y="647700"/>
                  </a:lnTo>
                  <a:lnTo>
                    <a:pt x="3844137" y="660400"/>
                  </a:lnTo>
                  <a:lnTo>
                    <a:pt x="3850411" y="660400"/>
                  </a:lnTo>
                  <a:lnTo>
                    <a:pt x="3863238" y="685800"/>
                  </a:lnTo>
                  <a:lnTo>
                    <a:pt x="3870452" y="685800"/>
                  </a:lnTo>
                  <a:lnTo>
                    <a:pt x="3866184" y="673100"/>
                  </a:lnTo>
                  <a:lnTo>
                    <a:pt x="3855135" y="660361"/>
                  </a:lnTo>
                  <a:lnTo>
                    <a:pt x="3848747" y="647700"/>
                  </a:lnTo>
                  <a:lnTo>
                    <a:pt x="3842486" y="647700"/>
                  </a:lnTo>
                  <a:lnTo>
                    <a:pt x="3836327" y="635000"/>
                  </a:lnTo>
                  <a:lnTo>
                    <a:pt x="3824414" y="609600"/>
                  </a:lnTo>
                  <a:lnTo>
                    <a:pt x="3813022" y="596900"/>
                  </a:lnTo>
                  <a:lnTo>
                    <a:pt x="3802189" y="584200"/>
                  </a:lnTo>
                  <a:lnTo>
                    <a:pt x="3791978" y="558800"/>
                  </a:lnTo>
                  <a:lnTo>
                    <a:pt x="3770541" y="520700"/>
                  </a:lnTo>
                  <a:lnTo>
                    <a:pt x="3752240" y="469900"/>
                  </a:lnTo>
                  <a:lnTo>
                    <a:pt x="3737140" y="419100"/>
                  </a:lnTo>
                  <a:lnTo>
                    <a:pt x="3725291" y="381000"/>
                  </a:lnTo>
                  <a:lnTo>
                    <a:pt x="3716782" y="330200"/>
                  </a:lnTo>
                  <a:lnTo>
                    <a:pt x="3711676" y="279400"/>
                  </a:lnTo>
                  <a:lnTo>
                    <a:pt x="3710038" y="228600"/>
                  </a:lnTo>
                  <a:lnTo>
                    <a:pt x="3710114" y="190500"/>
                  </a:lnTo>
                  <a:lnTo>
                    <a:pt x="3698862" y="228600"/>
                  </a:lnTo>
                  <a:lnTo>
                    <a:pt x="3688334" y="266700"/>
                  </a:lnTo>
                  <a:lnTo>
                    <a:pt x="3662388" y="317500"/>
                  </a:lnTo>
                  <a:lnTo>
                    <a:pt x="3630498" y="368300"/>
                  </a:lnTo>
                  <a:lnTo>
                    <a:pt x="3594023" y="419100"/>
                  </a:lnTo>
                  <a:lnTo>
                    <a:pt x="3541382" y="482600"/>
                  </a:lnTo>
                  <a:lnTo>
                    <a:pt x="3506838" y="520700"/>
                  </a:lnTo>
                  <a:lnTo>
                    <a:pt x="3471151" y="558800"/>
                  </a:lnTo>
                  <a:lnTo>
                    <a:pt x="3397974" y="635000"/>
                  </a:lnTo>
                  <a:lnTo>
                    <a:pt x="3361055" y="660400"/>
                  </a:lnTo>
                  <a:lnTo>
                    <a:pt x="3312058" y="711200"/>
                  </a:lnTo>
                  <a:lnTo>
                    <a:pt x="3251733" y="774700"/>
                  </a:lnTo>
                  <a:lnTo>
                    <a:pt x="3216491" y="812800"/>
                  </a:lnTo>
                  <a:lnTo>
                    <a:pt x="3173920" y="863600"/>
                  </a:lnTo>
                  <a:lnTo>
                    <a:pt x="3133699" y="914400"/>
                  </a:lnTo>
                  <a:lnTo>
                    <a:pt x="3128861" y="927100"/>
                  </a:lnTo>
                  <a:lnTo>
                    <a:pt x="3124111" y="927100"/>
                  </a:lnTo>
                  <a:lnTo>
                    <a:pt x="3110509" y="952500"/>
                  </a:lnTo>
                  <a:lnTo>
                    <a:pt x="3104858" y="952500"/>
                  </a:lnTo>
                  <a:lnTo>
                    <a:pt x="3099079" y="939800"/>
                  </a:lnTo>
                  <a:lnTo>
                    <a:pt x="3096755" y="939800"/>
                  </a:lnTo>
                  <a:lnTo>
                    <a:pt x="3077413" y="901700"/>
                  </a:lnTo>
                  <a:lnTo>
                    <a:pt x="3068726" y="889000"/>
                  </a:lnTo>
                  <a:lnTo>
                    <a:pt x="3064218" y="876300"/>
                  </a:lnTo>
                  <a:lnTo>
                    <a:pt x="3059595" y="876300"/>
                  </a:lnTo>
                  <a:lnTo>
                    <a:pt x="3054858" y="863600"/>
                  </a:lnTo>
                  <a:lnTo>
                    <a:pt x="3050019" y="863600"/>
                  </a:lnTo>
                  <a:lnTo>
                    <a:pt x="3046336" y="850900"/>
                  </a:lnTo>
                  <a:lnTo>
                    <a:pt x="3034779" y="838200"/>
                  </a:lnTo>
                  <a:lnTo>
                    <a:pt x="3015005" y="812800"/>
                  </a:lnTo>
                  <a:lnTo>
                    <a:pt x="3007055" y="812800"/>
                  </a:lnTo>
                  <a:lnTo>
                    <a:pt x="3006471" y="800100"/>
                  </a:lnTo>
                  <a:lnTo>
                    <a:pt x="3006267" y="800100"/>
                  </a:lnTo>
                  <a:lnTo>
                    <a:pt x="2996273" y="850900"/>
                  </a:lnTo>
                  <a:lnTo>
                    <a:pt x="2993098" y="863600"/>
                  </a:lnTo>
                  <a:lnTo>
                    <a:pt x="2991802" y="863600"/>
                  </a:lnTo>
                  <a:lnTo>
                    <a:pt x="2989542" y="876300"/>
                  </a:lnTo>
                  <a:lnTo>
                    <a:pt x="2988221" y="876300"/>
                  </a:lnTo>
                  <a:lnTo>
                    <a:pt x="2986595" y="889000"/>
                  </a:lnTo>
                  <a:lnTo>
                    <a:pt x="2981579" y="901700"/>
                  </a:lnTo>
                  <a:lnTo>
                    <a:pt x="2963367" y="939800"/>
                  </a:lnTo>
                  <a:lnTo>
                    <a:pt x="2932811" y="990625"/>
                  </a:lnTo>
                  <a:lnTo>
                    <a:pt x="2895854" y="1028700"/>
                  </a:lnTo>
                  <a:lnTo>
                    <a:pt x="2885732" y="1041400"/>
                  </a:lnTo>
                  <a:lnTo>
                    <a:pt x="2882074" y="1041400"/>
                  </a:lnTo>
                  <a:lnTo>
                    <a:pt x="2878988" y="1028700"/>
                  </a:lnTo>
                  <a:lnTo>
                    <a:pt x="2876880" y="1028700"/>
                  </a:lnTo>
                  <a:lnTo>
                    <a:pt x="2874683" y="1016000"/>
                  </a:lnTo>
                  <a:lnTo>
                    <a:pt x="2872397" y="1016000"/>
                  </a:lnTo>
                  <a:lnTo>
                    <a:pt x="2869984" y="1003300"/>
                  </a:lnTo>
                  <a:lnTo>
                    <a:pt x="2860357" y="977900"/>
                  </a:lnTo>
                  <a:lnTo>
                    <a:pt x="2853372" y="965200"/>
                  </a:lnTo>
                  <a:lnTo>
                    <a:pt x="2848191" y="952500"/>
                  </a:lnTo>
                  <a:lnTo>
                    <a:pt x="2844000" y="939800"/>
                  </a:lnTo>
                  <a:lnTo>
                    <a:pt x="2841434" y="927100"/>
                  </a:lnTo>
                  <a:lnTo>
                    <a:pt x="2829864" y="914400"/>
                  </a:lnTo>
                  <a:lnTo>
                    <a:pt x="2809100" y="876300"/>
                  </a:lnTo>
                  <a:lnTo>
                    <a:pt x="2778976" y="825500"/>
                  </a:lnTo>
                  <a:lnTo>
                    <a:pt x="2760535" y="800100"/>
                  </a:lnTo>
                  <a:lnTo>
                    <a:pt x="2740075" y="774700"/>
                  </a:lnTo>
                  <a:lnTo>
                    <a:pt x="2717927" y="736600"/>
                  </a:lnTo>
                  <a:lnTo>
                    <a:pt x="2694343" y="711149"/>
                  </a:lnTo>
                  <a:lnTo>
                    <a:pt x="2669921" y="673100"/>
                  </a:lnTo>
                  <a:lnTo>
                    <a:pt x="2645003" y="647700"/>
                  </a:lnTo>
                  <a:lnTo>
                    <a:pt x="2620162" y="609600"/>
                  </a:lnTo>
                  <a:lnTo>
                    <a:pt x="2595930" y="584200"/>
                  </a:lnTo>
                  <a:lnTo>
                    <a:pt x="2584196" y="558800"/>
                  </a:lnTo>
                  <a:lnTo>
                    <a:pt x="2572816" y="546100"/>
                  </a:lnTo>
                  <a:lnTo>
                    <a:pt x="2561844" y="533400"/>
                  </a:lnTo>
                  <a:lnTo>
                    <a:pt x="2551353" y="508000"/>
                  </a:lnTo>
                  <a:lnTo>
                    <a:pt x="2546286" y="508000"/>
                  </a:lnTo>
                  <a:lnTo>
                    <a:pt x="2541397" y="495300"/>
                  </a:lnTo>
                  <a:lnTo>
                    <a:pt x="2536647" y="482600"/>
                  </a:lnTo>
                  <a:lnTo>
                    <a:pt x="2532024" y="469900"/>
                  </a:lnTo>
                  <a:lnTo>
                    <a:pt x="2529167" y="469900"/>
                  </a:lnTo>
                  <a:lnTo>
                    <a:pt x="2525979" y="457200"/>
                  </a:lnTo>
                  <a:lnTo>
                    <a:pt x="2523426" y="457200"/>
                  </a:lnTo>
                  <a:lnTo>
                    <a:pt x="2517457" y="444500"/>
                  </a:lnTo>
                  <a:lnTo>
                    <a:pt x="2510066" y="406400"/>
                  </a:lnTo>
                  <a:lnTo>
                    <a:pt x="2506103" y="368300"/>
                  </a:lnTo>
                  <a:lnTo>
                    <a:pt x="2504529" y="330200"/>
                  </a:lnTo>
                  <a:lnTo>
                    <a:pt x="2504313" y="304800"/>
                  </a:lnTo>
                  <a:lnTo>
                    <a:pt x="2504960" y="266700"/>
                  </a:lnTo>
                  <a:lnTo>
                    <a:pt x="2506103" y="241300"/>
                  </a:lnTo>
                  <a:lnTo>
                    <a:pt x="2508021" y="215900"/>
                  </a:lnTo>
                  <a:lnTo>
                    <a:pt x="2510002" y="190500"/>
                  </a:lnTo>
                  <a:lnTo>
                    <a:pt x="2510993" y="177800"/>
                  </a:lnTo>
                  <a:lnTo>
                    <a:pt x="2514803" y="139700"/>
                  </a:lnTo>
                  <a:lnTo>
                    <a:pt x="2518295" y="114300"/>
                  </a:lnTo>
                  <a:lnTo>
                    <a:pt x="2522080" y="76200"/>
                  </a:lnTo>
                  <a:lnTo>
                    <a:pt x="2523134" y="63500"/>
                  </a:lnTo>
                  <a:lnTo>
                    <a:pt x="2530043" y="0"/>
                  </a:lnTo>
                  <a:lnTo>
                    <a:pt x="2451951" y="139700"/>
                  </a:lnTo>
                  <a:lnTo>
                    <a:pt x="2429751" y="177800"/>
                  </a:lnTo>
                  <a:lnTo>
                    <a:pt x="2419083" y="190500"/>
                  </a:lnTo>
                  <a:lnTo>
                    <a:pt x="2410663" y="215900"/>
                  </a:lnTo>
                  <a:lnTo>
                    <a:pt x="2405938" y="215900"/>
                  </a:lnTo>
                  <a:lnTo>
                    <a:pt x="2400693" y="228600"/>
                  </a:lnTo>
                  <a:lnTo>
                    <a:pt x="2394750" y="241300"/>
                  </a:lnTo>
                  <a:lnTo>
                    <a:pt x="2387892" y="254000"/>
                  </a:lnTo>
                  <a:lnTo>
                    <a:pt x="2373198" y="279400"/>
                  </a:lnTo>
                  <a:lnTo>
                    <a:pt x="2352332" y="304800"/>
                  </a:lnTo>
                  <a:lnTo>
                    <a:pt x="2326919" y="342900"/>
                  </a:lnTo>
                  <a:lnTo>
                    <a:pt x="2298547" y="381000"/>
                  </a:lnTo>
                  <a:lnTo>
                    <a:pt x="2269223" y="419100"/>
                  </a:lnTo>
                  <a:lnTo>
                    <a:pt x="2241207" y="457200"/>
                  </a:lnTo>
                  <a:lnTo>
                    <a:pt x="2217115" y="482600"/>
                  </a:lnTo>
                  <a:lnTo>
                    <a:pt x="2199259" y="508000"/>
                  </a:lnTo>
                  <a:lnTo>
                    <a:pt x="2191855" y="508000"/>
                  </a:lnTo>
                  <a:lnTo>
                    <a:pt x="2174100" y="533400"/>
                  </a:lnTo>
                  <a:lnTo>
                    <a:pt x="2164727" y="533400"/>
                  </a:lnTo>
                  <a:lnTo>
                    <a:pt x="2156599" y="546100"/>
                  </a:lnTo>
                  <a:lnTo>
                    <a:pt x="2151138" y="546100"/>
                  </a:lnTo>
                  <a:lnTo>
                    <a:pt x="2149741" y="558800"/>
                  </a:lnTo>
                  <a:lnTo>
                    <a:pt x="2133777" y="571500"/>
                  </a:lnTo>
                  <a:lnTo>
                    <a:pt x="2111057" y="596900"/>
                  </a:lnTo>
                  <a:lnTo>
                    <a:pt x="2084387" y="609600"/>
                  </a:lnTo>
                  <a:lnTo>
                    <a:pt x="2056561" y="635000"/>
                  </a:lnTo>
                  <a:lnTo>
                    <a:pt x="2052726" y="647700"/>
                  </a:lnTo>
                  <a:lnTo>
                    <a:pt x="2057908" y="635000"/>
                  </a:lnTo>
                  <a:lnTo>
                    <a:pt x="2066239" y="635000"/>
                  </a:lnTo>
                  <a:lnTo>
                    <a:pt x="2055812" y="647700"/>
                  </a:lnTo>
                  <a:lnTo>
                    <a:pt x="2034540" y="660400"/>
                  </a:lnTo>
                  <a:lnTo>
                    <a:pt x="2012950" y="673100"/>
                  </a:lnTo>
                  <a:lnTo>
                    <a:pt x="1991131" y="698500"/>
                  </a:lnTo>
                  <a:lnTo>
                    <a:pt x="1970036" y="711200"/>
                  </a:lnTo>
                  <a:lnTo>
                    <a:pt x="1953234" y="723900"/>
                  </a:lnTo>
                  <a:lnTo>
                    <a:pt x="1934197" y="736600"/>
                  </a:lnTo>
                  <a:lnTo>
                    <a:pt x="1912708" y="749300"/>
                  </a:lnTo>
                  <a:lnTo>
                    <a:pt x="1901101" y="762000"/>
                  </a:lnTo>
                  <a:lnTo>
                    <a:pt x="1888934" y="762000"/>
                  </a:lnTo>
                  <a:lnTo>
                    <a:pt x="1876285" y="774700"/>
                  </a:lnTo>
                  <a:lnTo>
                    <a:pt x="1863204" y="787400"/>
                  </a:lnTo>
                  <a:lnTo>
                    <a:pt x="1854301" y="787400"/>
                  </a:lnTo>
                  <a:lnTo>
                    <a:pt x="1849780" y="800100"/>
                  </a:lnTo>
                  <a:lnTo>
                    <a:pt x="1838502" y="800100"/>
                  </a:lnTo>
                  <a:lnTo>
                    <a:pt x="1736940" y="533400"/>
                  </a:lnTo>
                  <a:lnTo>
                    <a:pt x="1714271" y="622300"/>
                  </a:lnTo>
                  <a:lnTo>
                    <a:pt x="1711909" y="622300"/>
                  </a:lnTo>
                  <a:lnTo>
                    <a:pt x="1709331" y="635000"/>
                  </a:lnTo>
                  <a:lnTo>
                    <a:pt x="1706714" y="647700"/>
                  </a:lnTo>
                  <a:lnTo>
                    <a:pt x="1704136" y="647700"/>
                  </a:lnTo>
                  <a:lnTo>
                    <a:pt x="1701482" y="660400"/>
                  </a:lnTo>
                  <a:lnTo>
                    <a:pt x="1698637" y="660400"/>
                  </a:lnTo>
                  <a:lnTo>
                    <a:pt x="1696656" y="673100"/>
                  </a:lnTo>
                  <a:lnTo>
                    <a:pt x="1692427" y="673100"/>
                  </a:lnTo>
                  <a:lnTo>
                    <a:pt x="1690116" y="685800"/>
                  </a:lnTo>
                  <a:lnTo>
                    <a:pt x="1688528" y="685800"/>
                  </a:lnTo>
                  <a:lnTo>
                    <a:pt x="1681708" y="698500"/>
                  </a:lnTo>
                  <a:lnTo>
                    <a:pt x="1678012" y="698500"/>
                  </a:lnTo>
                  <a:lnTo>
                    <a:pt x="1674228" y="711200"/>
                  </a:lnTo>
                  <a:lnTo>
                    <a:pt x="1670304" y="711200"/>
                  </a:lnTo>
                  <a:lnTo>
                    <a:pt x="1666252" y="723900"/>
                  </a:lnTo>
                  <a:lnTo>
                    <a:pt x="1648726" y="749300"/>
                  </a:lnTo>
                  <a:lnTo>
                    <a:pt x="1629384" y="762000"/>
                  </a:lnTo>
                  <a:lnTo>
                    <a:pt x="1608467" y="787400"/>
                  </a:lnTo>
                  <a:lnTo>
                    <a:pt x="1586204" y="800100"/>
                  </a:lnTo>
                  <a:lnTo>
                    <a:pt x="1563852" y="825500"/>
                  </a:lnTo>
                  <a:lnTo>
                    <a:pt x="1539087" y="838200"/>
                  </a:lnTo>
                  <a:lnTo>
                    <a:pt x="1512049" y="850900"/>
                  </a:lnTo>
                  <a:lnTo>
                    <a:pt x="1482928" y="863600"/>
                  </a:lnTo>
                  <a:lnTo>
                    <a:pt x="1467853" y="876300"/>
                  </a:lnTo>
                  <a:lnTo>
                    <a:pt x="1452524" y="889000"/>
                  </a:lnTo>
                  <a:lnTo>
                    <a:pt x="1437182" y="889000"/>
                  </a:lnTo>
                  <a:lnTo>
                    <a:pt x="1422044" y="901700"/>
                  </a:lnTo>
                  <a:lnTo>
                    <a:pt x="1417218" y="914400"/>
                  </a:lnTo>
                  <a:lnTo>
                    <a:pt x="1407591" y="914400"/>
                  </a:lnTo>
                  <a:lnTo>
                    <a:pt x="1405902" y="927100"/>
                  </a:lnTo>
                  <a:lnTo>
                    <a:pt x="1405077" y="927100"/>
                  </a:lnTo>
                  <a:lnTo>
                    <a:pt x="1403921" y="914400"/>
                  </a:lnTo>
                  <a:lnTo>
                    <a:pt x="1394345" y="889000"/>
                  </a:lnTo>
                  <a:lnTo>
                    <a:pt x="1389405" y="889000"/>
                  </a:lnTo>
                  <a:lnTo>
                    <a:pt x="1384287" y="876300"/>
                  </a:lnTo>
                  <a:lnTo>
                    <a:pt x="1379118" y="863600"/>
                  </a:lnTo>
                  <a:lnTo>
                    <a:pt x="1373987" y="850900"/>
                  </a:lnTo>
                  <a:lnTo>
                    <a:pt x="1368640" y="838200"/>
                  </a:lnTo>
                  <a:lnTo>
                    <a:pt x="1363154" y="825500"/>
                  </a:lnTo>
                  <a:lnTo>
                    <a:pt x="1357642" y="812800"/>
                  </a:lnTo>
                  <a:lnTo>
                    <a:pt x="1352169" y="800100"/>
                  </a:lnTo>
                  <a:lnTo>
                    <a:pt x="1329016" y="749300"/>
                  </a:lnTo>
                  <a:lnTo>
                    <a:pt x="1304594" y="711149"/>
                  </a:lnTo>
                  <a:lnTo>
                    <a:pt x="1279055" y="660361"/>
                  </a:lnTo>
                  <a:lnTo>
                    <a:pt x="1252550" y="622300"/>
                  </a:lnTo>
                  <a:lnTo>
                    <a:pt x="1225118" y="584200"/>
                  </a:lnTo>
                  <a:lnTo>
                    <a:pt x="1196962" y="546100"/>
                  </a:lnTo>
                  <a:lnTo>
                    <a:pt x="1168234" y="508000"/>
                  </a:lnTo>
                  <a:lnTo>
                    <a:pt x="1139088" y="469900"/>
                  </a:lnTo>
                  <a:lnTo>
                    <a:pt x="1124381" y="457200"/>
                  </a:lnTo>
                  <a:lnTo>
                    <a:pt x="1109700" y="431800"/>
                  </a:lnTo>
                  <a:lnTo>
                    <a:pt x="1065568" y="393700"/>
                  </a:lnTo>
                  <a:lnTo>
                    <a:pt x="1050061" y="368300"/>
                  </a:lnTo>
                  <a:lnTo>
                    <a:pt x="1035672" y="355600"/>
                  </a:lnTo>
                  <a:lnTo>
                    <a:pt x="993178" y="317500"/>
                  </a:lnTo>
                  <a:lnTo>
                    <a:pt x="970178" y="342900"/>
                  </a:lnTo>
                  <a:lnTo>
                    <a:pt x="970432" y="342900"/>
                  </a:lnTo>
                  <a:lnTo>
                    <a:pt x="947801" y="368300"/>
                  </a:lnTo>
                  <a:lnTo>
                    <a:pt x="947026" y="368300"/>
                  </a:lnTo>
                  <a:lnTo>
                    <a:pt x="947178" y="381000"/>
                  </a:lnTo>
                  <a:lnTo>
                    <a:pt x="945667" y="381000"/>
                  </a:lnTo>
                  <a:lnTo>
                    <a:pt x="942886" y="393700"/>
                  </a:lnTo>
                  <a:lnTo>
                    <a:pt x="939749" y="393700"/>
                  </a:lnTo>
                  <a:lnTo>
                    <a:pt x="937221" y="406400"/>
                  </a:lnTo>
                  <a:lnTo>
                    <a:pt x="934262" y="406400"/>
                  </a:lnTo>
                  <a:lnTo>
                    <a:pt x="928077" y="417080"/>
                  </a:lnTo>
                  <a:lnTo>
                    <a:pt x="927684" y="419100"/>
                  </a:lnTo>
                  <a:lnTo>
                    <a:pt x="927061" y="419100"/>
                  </a:lnTo>
                  <a:lnTo>
                    <a:pt x="927633" y="417868"/>
                  </a:lnTo>
                  <a:lnTo>
                    <a:pt x="926909" y="419100"/>
                  </a:lnTo>
                  <a:lnTo>
                    <a:pt x="922616" y="419100"/>
                  </a:lnTo>
                  <a:lnTo>
                    <a:pt x="920064" y="430618"/>
                  </a:lnTo>
                  <a:lnTo>
                    <a:pt x="921778" y="430618"/>
                  </a:lnTo>
                  <a:lnTo>
                    <a:pt x="921245" y="431800"/>
                  </a:lnTo>
                  <a:lnTo>
                    <a:pt x="919810" y="431800"/>
                  </a:lnTo>
                  <a:lnTo>
                    <a:pt x="919365" y="431800"/>
                  </a:lnTo>
                  <a:lnTo>
                    <a:pt x="917359" y="431800"/>
                  </a:lnTo>
                  <a:lnTo>
                    <a:pt x="917359" y="435229"/>
                  </a:lnTo>
                  <a:lnTo>
                    <a:pt x="911936" y="444500"/>
                  </a:lnTo>
                  <a:lnTo>
                    <a:pt x="906868" y="444500"/>
                  </a:lnTo>
                  <a:lnTo>
                    <a:pt x="917359" y="435229"/>
                  </a:lnTo>
                  <a:lnTo>
                    <a:pt x="917359" y="431800"/>
                  </a:lnTo>
                  <a:lnTo>
                    <a:pt x="911656" y="431800"/>
                  </a:lnTo>
                  <a:lnTo>
                    <a:pt x="903274" y="444500"/>
                  </a:lnTo>
                  <a:lnTo>
                    <a:pt x="899452" y="450240"/>
                  </a:lnTo>
                  <a:lnTo>
                    <a:pt x="903033" y="447471"/>
                  </a:lnTo>
                  <a:lnTo>
                    <a:pt x="897636" y="457200"/>
                  </a:lnTo>
                  <a:lnTo>
                    <a:pt x="890828" y="469900"/>
                  </a:lnTo>
                  <a:lnTo>
                    <a:pt x="886460" y="469900"/>
                  </a:lnTo>
                  <a:lnTo>
                    <a:pt x="877912" y="476516"/>
                  </a:lnTo>
                  <a:lnTo>
                    <a:pt x="875436" y="479082"/>
                  </a:lnTo>
                  <a:lnTo>
                    <a:pt x="876401" y="477685"/>
                  </a:lnTo>
                  <a:lnTo>
                    <a:pt x="870064" y="482600"/>
                  </a:lnTo>
                  <a:lnTo>
                    <a:pt x="854494" y="495300"/>
                  </a:lnTo>
                  <a:lnTo>
                    <a:pt x="839978" y="508000"/>
                  </a:lnTo>
                  <a:lnTo>
                    <a:pt x="855814" y="495300"/>
                  </a:lnTo>
                  <a:lnTo>
                    <a:pt x="870242" y="484657"/>
                  </a:lnTo>
                  <a:lnTo>
                    <a:pt x="860806" y="495300"/>
                  </a:lnTo>
                  <a:lnTo>
                    <a:pt x="840295" y="508000"/>
                  </a:lnTo>
                  <a:lnTo>
                    <a:pt x="826960" y="520700"/>
                  </a:lnTo>
                  <a:lnTo>
                    <a:pt x="807085" y="533400"/>
                  </a:lnTo>
                  <a:lnTo>
                    <a:pt x="782231" y="558800"/>
                  </a:lnTo>
                  <a:lnTo>
                    <a:pt x="753973" y="584200"/>
                  </a:lnTo>
                  <a:lnTo>
                    <a:pt x="724179" y="609600"/>
                  </a:lnTo>
                  <a:lnTo>
                    <a:pt x="694702" y="622300"/>
                  </a:lnTo>
                  <a:lnTo>
                    <a:pt x="667537" y="647700"/>
                  </a:lnTo>
                  <a:lnTo>
                    <a:pt x="644677" y="660400"/>
                  </a:lnTo>
                  <a:lnTo>
                    <a:pt x="626059" y="673100"/>
                  </a:lnTo>
                  <a:lnTo>
                    <a:pt x="608596" y="685800"/>
                  </a:lnTo>
                  <a:lnTo>
                    <a:pt x="600214" y="685800"/>
                  </a:lnTo>
                  <a:lnTo>
                    <a:pt x="591654" y="698500"/>
                  </a:lnTo>
                  <a:lnTo>
                    <a:pt x="541235" y="723900"/>
                  </a:lnTo>
                  <a:lnTo>
                    <a:pt x="500722" y="749300"/>
                  </a:lnTo>
                  <a:lnTo>
                    <a:pt x="469201" y="774700"/>
                  </a:lnTo>
                  <a:lnTo>
                    <a:pt x="445795" y="787400"/>
                  </a:lnTo>
                  <a:lnTo>
                    <a:pt x="429056" y="787400"/>
                  </a:lnTo>
                  <a:lnTo>
                    <a:pt x="417550" y="800100"/>
                  </a:lnTo>
                  <a:lnTo>
                    <a:pt x="398538" y="800100"/>
                  </a:lnTo>
                  <a:lnTo>
                    <a:pt x="391934" y="812800"/>
                  </a:lnTo>
                  <a:lnTo>
                    <a:pt x="368249" y="812800"/>
                  </a:lnTo>
                  <a:lnTo>
                    <a:pt x="358889" y="825500"/>
                  </a:lnTo>
                  <a:lnTo>
                    <a:pt x="334721" y="825500"/>
                  </a:lnTo>
                  <a:lnTo>
                    <a:pt x="319697" y="838200"/>
                  </a:lnTo>
                  <a:lnTo>
                    <a:pt x="301548" y="838200"/>
                  </a:lnTo>
                  <a:lnTo>
                    <a:pt x="280022" y="850900"/>
                  </a:lnTo>
                  <a:lnTo>
                    <a:pt x="254762" y="850900"/>
                  </a:lnTo>
                  <a:lnTo>
                    <a:pt x="225450" y="863600"/>
                  </a:lnTo>
                  <a:lnTo>
                    <a:pt x="214884" y="863600"/>
                  </a:lnTo>
                  <a:lnTo>
                    <a:pt x="204508" y="876300"/>
                  </a:lnTo>
                  <a:lnTo>
                    <a:pt x="194348" y="876300"/>
                  </a:lnTo>
                  <a:lnTo>
                    <a:pt x="182651" y="889000"/>
                  </a:lnTo>
                  <a:lnTo>
                    <a:pt x="181102" y="889000"/>
                  </a:lnTo>
                  <a:lnTo>
                    <a:pt x="174802" y="876300"/>
                  </a:lnTo>
                  <a:lnTo>
                    <a:pt x="171805" y="863600"/>
                  </a:lnTo>
                  <a:lnTo>
                    <a:pt x="168922" y="863600"/>
                  </a:lnTo>
                  <a:lnTo>
                    <a:pt x="166116" y="850900"/>
                  </a:lnTo>
                  <a:lnTo>
                    <a:pt x="163410" y="850900"/>
                  </a:lnTo>
                  <a:lnTo>
                    <a:pt x="160794" y="838200"/>
                  </a:lnTo>
                  <a:lnTo>
                    <a:pt x="158686" y="838200"/>
                  </a:lnTo>
                  <a:lnTo>
                    <a:pt x="156248" y="825500"/>
                  </a:lnTo>
                  <a:lnTo>
                    <a:pt x="146786" y="812800"/>
                  </a:lnTo>
                  <a:lnTo>
                    <a:pt x="138163" y="787400"/>
                  </a:lnTo>
                  <a:lnTo>
                    <a:pt x="130213" y="762000"/>
                  </a:lnTo>
                  <a:lnTo>
                    <a:pt x="128270" y="749300"/>
                  </a:lnTo>
                  <a:lnTo>
                    <a:pt x="126403" y="749300"/>
                  </a:lnTo>
                  <a:lnTo>
                    <a:pt x="124574" y="736600"/>
                  </a:lnTo>
                  <a:lnTo>
                    <a:pt x="122745" y="736600"/>
                  </a:lnTo>
                  <a:lnTo>
                    <a:pt x="119075" y="723900"/>
                  </a:lnTo>
                  <a:lnTo>
                    <a:pt x="115404" y="711149"/>
                  </a:lnTo>
                  <a:lnTo>
                    <a:pt x="87160" y="596900"/>
                  </a:lnTo>
                  <a:lnTo>
                    <a:pt x="81762" y="622300"/>
                  </a:lnTo>
                  <a:lnTo>
                    <a:pt x="80327" y="622300"/>
                  </a:lnTo>
                  <a:lnTo>
                    <a:pt x="78130" y="635000"/>
                  </a:lnTo>
                  <a:lnTo>
                    <a:pt x="76136" y="635000"/>
                  </a:lnTo>
                  <a:lnTo>
                    <a:pt x="58115" y="711200"/>
                  </a:lnTo>
                  <a:lnTo>
                    <a:pt x="51993" y="723900"/>
                  </a:lnTo>
                  <a:lnTo>
                    <a:pt x="46126" y="749300"/>
                  </a:lnTo>
                  <a:lnTo>
                    <a:pt x="40855" y="774700"/>
                  </a:lnTo>
                  <a:lnTo>
                    <a:pt x="46964" y="749300"/>
                  </a:lnTo>
                  <a:lnTo>
                    <a:pt x="53670" y="723900"/>
                  </a:lnTo>
                  <a:lnTo>
                    <a:pt x="54622" y="723900"/>
                  </a:lnTo>
                  <a:lnTo>
                    <a:pt x="51460" y="736600"/>
                  </a:lnTo>
                  <a:lnTo>
                    <a:pt x="45326" y="762000"/>
                  </a:lnTo>
                  <a:lnTo>
                    <a:pt x="44018" y="762000"/>
                  </a:lnTo>
                  <a:lnTo>
                    <a:pt x="41846" y="774700"/>
                  </a:lnTo>
                  <a:lnTo>
                    <a:pt x="38912" y="787400"/>
                  </a:lnTo>
                  <a:lnTo>
                    <a:pt x="35344" y="800100"/>
                  </a:lnTo>
                  <a:lnTo>
                    <a:pt x="26746" y="838200"/>
                  </a:lnTo>
                  <a:lnTo>
                    <a:pt x="20332" y="863600"/>
                  </a:lnTo>
                  <a:lnTo>
                    <a:pt x="19799" y="863600"/>
                  </a:lnTo>
                  <a:lnTo>
                    <a:pt x="18846" y="876300"/>
                  </a:lnTo>
                  <a:lnTo>
                    <a:pt x="14947" y="901700"/>
                  </a:lnTo>
                  <a:lnTo>
                    <a:pt x="11366" y="927100"/>
                  </a:lnTo>
                  <a:lnTo>
                    <a:pt x="8521" y="939800"/>
                  </a:lnTo>
                  <a:lnTo>
                    <a:pt x="6807" y="952500"/>
                  </a:lnTo>
                  <a:lnTo>
                    <a:pt x="5842" y="965200"/>
                  </a:lnTo>
                  <a:lnTo>
                    <a:pt x="4597" y="978281"/>
                  </a:lnTo>
                  <a:lnTo>
                    <a:pt x="3340" y="990600"/>
                  </a:lnTo>
                  <a:lnTo>
                    <a:pt x="2133" y="1016000"/>
                  </a:lnTo>
                  <a:lnTo>
                    <a:pt x="0" y="1079500"/>
                  </a:lnTo>
                  <a:lnTo>
                    <a:pt x="711" y="1104900"/>
                  </a:lnTo>
                  <a:lnTo>
                    <a:pt x="1498" y="1117600"/>
                  </a:lnTo>
                  <a:lnTo>
                    <a:pt x="2781" y="1117600"/>
                  </a:lnTo>
                  <a:lnTo>
                    <a:pt x="2565" y="1143000"/>
                  </a:lnTo>
                  <a:lnTo>
                    <a:pt x="4864" y="1181100"/>
                  </a:lnTo>
                  <a:lnTo>
                    <a:pt x="7505" y="1206500"/>
                  </a:lnTo>
                  <a:lnTo>
                    <a:pt x="8267" y="1219200"/>
                  </a:lnTo>
                  <a:lnTo>
                    <a:pt x="4965" y="1193800"/>
                  </a:lnTo>
                  <a:lnTo>
                    <a:pt x="8915" y="1231900"/>
                  </a:lnTo>
                  <a:lnTo>
                    <a:pt x="13690" y="1270000"/>
                  </a:lnTo>
                  <a:lnTo>
                    <a:pt x="19037" y="1294904"/>
                  </a:lnTo>
                  <a:lnTo>
                    <a:pt x="16459" y="1282700"/>
                  </a:lnTo>
                  <a:lnTo>
                    <a:pt x="14401" y="1270000"/>
                  </a:lnTo>
                  <a:lnTo>
                    <a:pt x="16598" y="1282700"/>
                  </a:lnTo>
                  <a:lnTo>
                    <a:pt x="19291" y="1295400"/>
                  </a:lnTo>
                  <a:lnTo>
                    <a:pt x="22479" y="1309509"/>
                  </a:lnTo>
                  <a:lnTo>
                    <a:pt x="25158" y="1320800"/>
                  </a:lnTo>
                  <a:lnTo>
                    <a:pt x="22479" y="1309509"/>
                  </a:lnTo>
                  <a:lnTo>
                    <a:pt x="25044" y="1320800"/>
                  </a:lnTo>
                  <a:lnTo>
                    <a:pt x="27774" y="1333500"/>
                  </a:lnTo>
                  <a:lnTo>
                    <a:pt x="30543" y="1346200"/>
                  </a:lnTo>
                  <a:lnTo>
                    <a:pt x="33515" y="1358900"/>
                  </a:lnTo>
                  <a:lnTo>
                    <a:pt x="36842" y="1371600"/>
                  </a:lnTo>
                  <a:lnTo>
                    <a:pt x="49314" y="1422400"/>
                  </a:lnTo>
                  <a:lnTo>
                    <a:pt x="52768" y="1435100"/>
                  </a:lnTo>
                  <a:lnTo>
                    <a:pt x="56299" y="1435100"/>
                  </a:lnTo>
                  <a:lnTo>
                    <a:pt x="59829" y="1447800"/>
                  </a:lnTo>
                  <a:lnTo>
                    <a:pt x="77393" y="1498600"/>
                  </a:lnTo>
                  <a:lnTo>
                    <a:pt x="92710" y="1536700"/>
                  </a:lnTo>
                  <a:lnTo>
                    <a:pt x="109397" y="1574800"/>
                  </a:lnTo>
                  <a:lnTo>
                    <a:pt x="124409" y="1595666"/>
                  </a:lnTo>
                  <a:lnTo>
                    <a:pt x="132930" y="1612900"/>
                  </a:lnTo>
                  <a:lnTo>
                    <a:pt x="163791" y="1663700"/>
                  </a:lnTo>
                  <a:lnTo>
                    <a:pt x="167208" y="1676298"/>
                  </a:lnTo>
                  <a:lnTo>
                    <a:pt x="154279" y="1651000"/>
                  </a:lnTo>
                  <a:lnTo>
                    <a:pt x="166662" y="1676400"/>
                  </a:lnTo>
                  <a:lnTo>
                    <a:pt x="170916" y="1689100"/>
                  </a:lnTo>
                  <a:lnTo>
                    <a:pt x="174320" y="1689100"/>
                  </a:lnTo>
                  <a:lnTo>
                    <a:pt x="177114" y="1693926"/>
                  </a:lnTo>
                  <a:lnTo>
                    <a:pt x="175501" y="1689100"/>
                  </a:lnTo>
                  <a:lnTo>
                    <a:pt x="177888" y="1689100"/>
                  </a:lnTo>
                  <a:lnTo>
                    <a:pt x="189293" y="1711477"/>
                  </a:lnTo>
                  <a:lnTo>
                    <a:pt x="192278" y="1714500"/>
                  </a:lnTo>
                  <a:lnTo>
                    <a:pt x="196557" y="1714500"/>
                  </a:lnTo>
                  <a:lnTo>
                    <a:pt x="199555" y="1721866"/>
                  </a:lnTo>
                  <a:lnTo>
                    <a:pt x="204812" y="1727200"/>
                  </a:lnTo>
                  <a:lnTo>
                    <a:pt x="211035" y="1739900"/>
                  </a:lnTo>
                  <a:lnTo>
                    <a:pt x="217424" y="1752600"/>
                  </a:lnTo>
                  <a:lnTo>
                    <a:pt x="223824" y="1752600"/>
                  </a:lnTo>
                  <a:lnTo>
                    <a:pt x="230085" y="1765300"/>
                  </a:lnTo>
                  <a:lnTo>
                    <a:pt x="274447" y="1816100"/>
                  </a:lnTo>
                  <a:lnTo>
                    <a:pt x="285737" y="1816100"/>
                  </a:lnTo>
                  <a:lnTo>
                    <a:pt x="297002" y="1803400"/>
                  </a:lnTo>
                  <a:lnTo>
                    <a:pt x="308254" y="1803400"/>
                  </a:lnTo>
                  <a:lnTo>
                    <a:pt x="319557" y="1790700"/>
                  </a:lnTo>
                  <a:lnTo>
                    <a:pt x="340410" y="1790700"/>
                  </a:lnTo>
                  <a:lnTo>
                    <a:pt x="343992" y="1778000"/>
                  </a:lnTo>
                  <a:lnTo>
                    <a:pt x="369493" y="1778000"/>
                  </a:lnTo>
                  <a:lnTo>
                    <a:pt x="380619" y="1765300"/>
                  </a:lnTo>
                  <a:lnTo>
                    <a:pt x="414870" y="1765300"/>
                  </a:lnTo>
                  <a:lnTo>
                    <a:pt x="438543" y="1752600"/>
                  </a:lnTo>
                  <a:lnTo>
                    <a:pt x="499033" y="1752600"/>
                  </a:lnTo>
                  <a:lnTo>
                    <a:pt x="521728" y="1765300"/>
                  </a:lnTo>
                  <a:lnTo>
                    <a:pt x="559498" y="1765300"/>
                  </a:lnTo>
                  <a:lnTo>
                    <a:pt x="572909" y="1778000"/>
                  </a:lnTo>
                  <a:lnTo>
                    <a:pt x="593534" y="1778000"/>
                  </a:lnTo>
                  <a:lnTo>
                    <a:pt x="600506" y="1790700"/>
                  </a:lnTo>
                  <a:lnTo>
                    <a:pt x="616343" y="1790700"/>
                  </a:lnTo>
                  <a:lnTo>
                    <a:pt x="626287" y="1803400"/>
                  </a:lnTo>
                  <a:lnTo>
                    <a:pt x="640448" y="1803400"/>
                  </a:lnTo>
                  <a:lnTo>
                    <a:pt x="716356" y="1790700"/>
                  </a:lnTo>
                  <a:lnTo>
                    <a:pt x="766673" y="1790700"/>
                  </a:lnTo>
                  <a:lnTo>
                    <a:pt x="783869" y="1778000"/>
                  </a:lnTo>
                  <a:lnTo>
                    <a:pt x="818502" y="1778000"/>
                  </a:lnTo>
                  <a:lnTo>
                    <a:pt x="836053" y="1765300"/>
                  </a:lnTo>
                  <a:lnTo>
                    <a:pt x="853617" y="1765300"/>
                  </a:lnTo>
                  <a:lnTo>
                    <a:pt x="871194" y="1752600"/>
                  </a:lnTo>
                  <a:lnTo>
                    <a:pt x="906691" y="1752600"/>
                  </a:lnTo>
                  <a:lnTo>
                    <a:pt x="924280" y="1739900"/>
                  </a:lnTo>
                  <a:lnTo>
                    <a:pt x="971270" y="1727200"/>
                  </a:lnTo>
                  <a:lnTo>
                    <a:pt x="1017739" y="1701800"/>
                  </a:lnTo>
                  <a:lnTo>
                    <a:pt x="1063345" y="1676400"/>
                  </a:lnTo>
                  <a:lnTo>
                    <a:pt x="1107782" y="1651000"/>
                  </a:lnTo>
                  <a:lnTo>
                    <a:pt x="1150721" y="1625600"/>
                  </a:lnTo>
                  <a:lnTo>
                    <a:pt x="1191818" y="1600200"/>
                  </a:lnTo>
                  <a:lnTo>
                    <a:pt x="1238338" y="1562100"/>
                  </a:lnTo>
                  <a:lnTo>
                    <a:pt x="1281569" y="1524000"/>
                  </a:lnTo>
                  <a:lnTo>
                    <a:pt x="1321295" y="1498600"/>
                  </a:lnTo>
                  <a:lnTo>
                    <a:pt x="1357287" y="1460500"/>
                  </a:lnTo>
                  <a:lnTo>
                    <a:pt x="1389341" y="1422400"/>
                  </a:lnTo>
                  <a:lnTo>
                    <a:pt x="1423822" y="1384300"/>
                  </a:lnTo>
                  <a:lnTo>
                    <a:pt x="1431302" y="1371600"/>
                  </a:lnTo>
                  <a:lnTo>
                    <a:pt x="1438389" y="1371600"/>
                  </a:lnTo>
                  <a:lnTo>
                    <a:pt x="1447253" y="1358900"/>
                  </a:lnTo>
                  <a:lnTo>
                    <a:pt x="1464970" y="1333500"/>
                  </a:lnTo>
                  <a:lnTo>
                    <a:pt x="1467573" y="1333500"/>
                  </a:lnTo>
                  <a:lnTo>
                    <a:pt x="1471701" y="1322806"/>
                  </a:lnTo>
                  <a:lnTo>
                    <a:pt x="1470672" y="1333500"/>
                  </a:lnTo>
                  <a:lnTo>
                    <a:pt x="1473809" y="1320800"/>
                  </a:lnTo>
                  <a:lnTo>
                    <a:pt x="1479880" y="1320800"/>
                  </a:lnTo>
                  <a:lnTo>
                    <a:pt x="1476756" y="1308100"/>
                  </a:lnTo>
                  <a:lnTo>
                    <a:pt x="1473593" y="1320800"/>
                  </a:lnTo>
                  <a:lnTo>
                    <a:pt x="1472488" y="1320800"/>
                  </a:lnTo>
                  <a:lnTo>
                    <a:pt x="1471904" y="1320800"/>
                  </a:lnTo>
                  <a:lnTo>
                    <a:pt x="1471815" y="1321689"/>
                  </a:lnTo>
                  <a:lnTo>
                    <a:pt x="1463319" y="1333042"/>
                  </a:lnTo>
                  <a:lnTo>
                    <a:pt x="1476146" y="1308100"/>
                  </a:lnTo>
                  <a:lnTo>
                    <a:pt x="1476756" y="1308100"/>
                  </a:lnTo>
                  <a:lnTo>
                    <a:pt x="1478191" y="1308100"/>
                  </a:lnTo>
                  <a:lnTo>
                    <a:pt x="1486738" y="1320800"/>
                  </a:lnTo>
                  <a:lnTo>
                    <a:pt x="1483042" y="1320800"/>
                  </a:lnTo>
                  <a:lnTo>
                    <a:pt x="1484172" y="1333500"/>
                  </a:lnTo>
                  <a:lnTo>
                    <a:pt x="1491869" y="1333500"/>
                  </a:lnTo>
                  <a:lnTo>
                    <a:pt x="1503083" y="1346200"/>
                  </a:lnTo>
                  <a:lnTo>
                    <a:pt x="1511325" y="1358900"/>
                  </a:lnTo>
                  <a:lnTo>
                    <a:pt x="1519961" y="1371600"/>
                  </a:lnTo>
                  <a:lnTo>
                    <a:pt x="1529080" y="1371600"/>
                  </a:lnTo>
                  <a:lnTo>
                    <a:pt x="1560169" y="1409700"/>
                  </a:lnTo>
                  <a:lnTo>
                    <a:pt x="1594853" y="1435100"/>
                  </a:lnTo>
                  <a:lnTo>
                    <a:pt x="1633067" y="1473200"/>
                  </a:lnTo>
                  <a:lnTo>
                    <a:pt x="1674736" y="1498600"/>
                  </a:lnTo>
                  <a:lnTo>
                    <a:pt x="1719808" y="1536700"/>
                  </a:lnTo>
                  <a:lnTo>
                    <a:pt x="1759661" y="1562100"/>
                  </a:lnTo>
                  <a:lnTo>
                    <a:pt x="1801482" y="1587500"/>
                  </a:lnTo>
                  <a:lnTo>
                    <a:pt x="1845043" y="1612900"/>
                  </a:lnTo>
                  <a:lnTo>
                    <a:pt x="1890153" y="1638300"/>
                  </a:lnTo>
                  <a:lnTo>
                    <a:pt x="1936572" y="1651000"/>
                  </a:lnTo>
                  <a:lnTo>
                    <a:pt x="1984108" y="1676400"/>
                  </a:lnTo>
                  <a:lnTo>
                    <a:pt x="2020341" y="1689100"/>
                  </a:lnTo>
                  <a:lnTo>
                    <a:pt x="2056993" y="1714500"/>
                  </a:lnTo>
                  <a:lnTo>
                    <a:pt x="2131149" y="1739900"/>
                  </a:lnTo>
                  <a:lnTo>
                    <a:pt x="2159927" y="1752600"/>
                  </a:lnTo>
                  <a:lnTo>
                    <a:pt x="2167877" y="1765300"/>
                  </a:lnTo>
                  <a:lnTo>
                    <a:pt x="2175637" y="1752600"/>
                  </a:lnTo>
                  <a:lnTo>
                    <a:pt x="2195004" y="1739900"/>
                  </a:lnTo>
                  <a:lnTo>
                    <a:pt x="2222360" y="1739900"/>
                  </a:lnTo>
                  <a:lnTo>
                    <a:pt x="2228151" y="1727200"/>
                  </a:lnTo>
                  <a:lnTo>
                    <a:pt x="2281847" y="1727200"/>
                  </a:lnTo>
                  <a:lnTo>
                    <a:pt x="2300224" y="1714500"/>
                  </a:lnTo>
                  <a:lnTo>
                    <a:pt x="2337066" y="1714500"/>
                  </a:lnTo>
                  <a:lnTo>
                    <a:pt x="2355354" y="1727200"/>
                  </a:lnTo>
                  <a:lnTo>
                    <a:pt x="2399919" y="1727200"/>
                  </a:lnTo>
                  <a:lnTo>
                    <a:pt x="2408504" y="1739900"/>
                  </a:lnTo>
                  <a:lnTo>
                    <a:pt x="2429840" y="1739900"/>
                  </a:lnTo>
                  <a:lnTo>
                    <a:pt x="2437739" y="1752600"/>
                  </a:lnTo>
                  <a:lnTo>
                    <a:pt x="2446248" y="1752600"/>
                  </a:lnTo>
                  <a:lnTo>
                    <a:pt x="2461628" y="1739900"/>
                  </a:lnTo>
                  <a:lnTo>
                    <a:pt x="2502839" y="1739900"/>
                  </a:lnTo>
                  <a:lnTo>
                    <a:pt x="2582710" y="1714500"/>
                  </a:lnTo>
                  <a:lnTo>
                    <a:pt x="2621305" y="1701800"/>
                  </a:lnTo>
                  <a:lnTo>
                    <a:pt x="2671191" y="1689100"/>
                  </a:lnTo>
                  <a:lnTo>
                    <a:pt x="2695194" y="1676400"/>
                  </a:lnTo>
                  <a:lnTo>
                    <a:pt x="2719197" y="1663700"/>
                  </a:lnTo>
                  <a:lnTo>
                    <a:pt x="2765171" y="1651000"/>
                  </a:lnTo>
                  <a:lnTo>
                    <a:pt x="2808986" y="1625600"/>
                  </a:lnTo>
                  <a:lnTo>
                    <a:pt x="2850477" y="1600200"/>
                  </a:lnTo>
                  <a:lnTo>
                    <a:pt x="2889504" y="1574800"/>
                  </a:lnTo>
                  <a:lnTo>
                    <a:pt x="2932900" y="1536700"/>
                  </a:lnTo>
                  <a:lnTo>
                    <a:pt x="2972257" y="1511300"/>
                  </a:lnTo>
                  <a:lnTo>
                    <a:pt x="3007398" y="1473200"/>
                  </a:lnTo>
                  <a:lnTo>
                    <a:pt x="3038170" y="1435100"/>
                  </a:lnTo>
                  <a:lnTo>
                    <a:pt x="3064408" y="1409700"/>
                  </a:lnTo>
                  <a:lnTo>
                    <a:pt x="3078569" y="1384300"/>
                  </a:lnTo>
                  <a:lnTo>
                    <a:pt x="3091078" y="1358900"/>
                  </a:lnTo>
                  <a:lnTo>
                    <a:pt x="3101987" y="1346200"/>
                  </a:lnTo>
                  <a:lnTo>
                    <a:pt x="3111385" y="1320800"/>
                  </a:lnTo>
                  <a:lnTo>
                    <a:pt x="3119158" y="1308100"/>
                  </a:lnTo>
                  <a:lnTo>
                    <a:pt x="3125698" y="1295400"/>
                  </a:lnTo>
                  <a:lnTo>
                    <a:pt x="3131083" y="1270000"/>
                  </a:lnTo>
                  <a:lnTo>
                    <a:pt x="3135338" y="1257300"/>
                  </a:lnTo>
                  <a:lnTo>
                    <a:pt x="3140735" y="1244600"/>
                  </a:lnTo>
                  <a:lnTo>
                    <a:pt x="3142094" y="1244600"/>
                  </a:lnTo>
                  <a:lnTo>
                    <a:pt x="3144786" y="1231900"/>
                  </a:lnTo>
                  <a:lnTo>
                    <a:pt x="3148063" y="1231900"/>
                  </a:lnTo>
                  <a:lnTo>
                    <a:pt x="3153308" y="1244600"/>
                  </a:lnTo>
                  <a:lnTo>
                    <a:pt x="3154502" y="1244600"/>
                  </a:lnTo>
                  <a:lnTo>
                    <a:pt x="3156902" y="1257300"/>
                  </a:lnTo>
                  <a:lnTo>
                    <a:pt x="3163811" y="1270000"/>
                  </a:lnTo>
                  <a:lnTo>
                    <a:pt x="3170123" y="1282700"/>
                  </a:lnTo>
                  <a:lnTo>
                    <a:pt x="3172650" y="1282700"/>
                  </a:lnTo>
                  <a:lnTo>
                    <a:pt x="3164763" y="1270000"/>
                  </a:lnTo>
                  <a:lnTo>
                    <a:pt x="3159353" y="1257300"/>
                  </a:lnTo>
                  <a:lnTo>
                    <a:pt x="3158680" y="1257300"/>
                  </a:lnTo>
                  <a:lnTo>
                    <a:pt x="3157105" y="1244600"/>
                  </a:lnTo>
                  <a:lnTo>
                    <a:pt x="3160191" y="1257300"/>
                  </a:lnTo>
                  <a:lnTo>
                    <a:pt x="3170390" y="1270000"/>
                  </a:lnTo>
                  <a:lnTo>
                    <a:pt x="3188754" y="1295400"/>
                  </a:lnTo>
                  <a:lnTo>
                    <a:pt x="3198507" y="1320800"/>
                  </a:lnTo>
                  <a:lnTo>
                    <a:pt x="3208223" y="1333500"/>
                  </a:lnTo>
                  <a:lnTo>
                    <a:pt x="3218116" y="1346200"/>
                  </a:lnTo>
                  <a:lnTo>
                    <a:pt x="3228454" y="1358900"/>
                  </a:lnTo>
                  <a:lnTo>
                    <a:pt x="3223933" y="1358900"/>
                  </a:lnTo>
                  <a:lnTo>
                    <a:pt x="3231515" y="1371600"/>
                  </a:lnTo>
                  <a:lnTo>
                    <a:pt x="3240697" y="1384300"/>
                  </a:lnTo>
                  <a:lnTo>
                    <a:pt x="3252152" y="1397000"/>
                  </a:lnTo>
                  <a:lnTo>
                    <a:pt x="3266554" y="1409700"/>
                  </a:lnTo>
                  <a:lnTo>
                    <a:pt x="3284232" y="1435100"/>
                  </a:lnTo>
                  <a:lnTo>
                    <a:pt x="3306254" y="1460500"/>
                  </a:lnTo>
                  <a:lnTo>
                    <a:pt x="3333458" y="1485900"/>
                  </a:lnTo>
                  <a:lnTo>
                    <a:pt x="3366668" y="1524000"/>
                  </a:lnTo>
                  <a:lnTo>
                    <a:pt x="3402888" y="1562100"/>
                  </a:lnTo>
                  <a:lnTo>
                    <a:pt x="3440950" y="1587500"/>
                  </a:lnTo>
                  <a:lnTo>
                    <a:pt x="3480727" y="1625600"/>
                  </a:lnTo>
                  <a:lnTo>
                    <a:pt x="3522078" y="1663700"/>
                  </a:lnTo>
                  <a:lnTo>
                    <a:pt x="3564890" y="1689100"/>
                  </a:lnTo>
                  <a:lnTo>
                    <a:pt x="3609048" y="1714500"/>
                  </a:lnTo>
                  <a:lnTo>
                    <a:pt x="3654412" y="1739900"/>
                  </a:lnTo>
                  <a:lnTo>
                    <a:pt x="3675303" y="1752600"/>
                  </a:lnTo>
                  <a:lnTo>
                    <a:pt x="3691483" y="1765300"/>
                  </a:lnTo>
                  <a:lnTo>
                    <a:pt x="3704869" y="1752600"/>
                  </a:lnTo>
                  <a:lnTo>
                    <a:pt x="3712248" y="1739900"/>
                  </a:lnTo>
                  <a:lnTo>
                    <a:pt x="3722039" y="1739900"/>
                  </a:lnTo>
                  <a:lnTo>
                    <a:pt x="3727742" y="1727200"/>
                  </a:lnTo>
                  <a:lnTo>
                    <a:pt x="3739731" y="1727200"/>
                  </a:lnTo>
                  <a:lnTo>
                    <a:pt x="3758514" y="1714500"/>
                  </a:lnTo>
                  <a:lnTo>
                    <a:pt x="3778237" y="1701800"/>
                  </a:lnTo>
                  <a:lnTo>
                    <a:pt x="3798709" y="1701800"/>
                  </a:lnTo>
                  <a:lnTo>
                    <a:pt x="3819741" y="1689100"/>
                  </a:lnTo>
                  <a:lnTo>
                    <a:pt x="3905453" y="1689100"/>
                  </a:lnTo>
                  <a:lnTo>
                    <a:pt x="3913047" y="1691436"/>
                  </a:lnTo>
                  <a:lnTo>
                    <a:pt x="3909974" y="1689100"/>
                  </a:lnTo>
                  <a:lnTo>
                    <a:pt x="3917150" y="1689100"/>
                  </a:lnTo>
                  <a:lnTo>
                    <a:pt x="3922712" y="1694421"/>
                  </a:lnTo>
                  <a:lnTo>
                    <a:pt x="3946588" y="1701800"/>
                  </a:lnTo>
                  <a:lnTo>
                    <a:pt x="3984523" y="1727200"/>
                  </a:lnTo>
                  <a:lnTo>
                    <a:pt x="3983012" y="1720443"/>
                  </a:lnTo>
                  <a:lnTo>
                    <a:pt x="3977716" y="1714500"/>
                  </a:lnTo>
                  <a:lnTo>
                    <a:pt x="3979557" y="1714500"/>
                  </a:lnTo>
                  <a:lnTo>
                    <a:pt x="3982593" y="1718564"/>
                  </a:lnTo>
                  <a:lnTo>
                    <a:pt x="3981678" y="1714500"/>
                  </a:lnTo>
                  <a:lnTo>
                    <a:pt x="3991102" y="1727200"/>
                  </a:lnTo>
                  <a:lnTo>
                    <a:pt x="3993057" y="1727200"/>
                  </a:lnTo>
                  <a:lnTo>
                    <a:pt x="4004094" y="1739900"/>
                  </a:lnTo>
                  <a:lnTo>
                    <a:pt x="4007154" y="1739900"/>
                  </a:lnTo>
                  <a:lnTo>
                    <a:pt x="4010329" y="1727200"/>
                  </a:lnTo>
                  <a:lnTo>
                    <a:pt x="4016718" y="1727200"/>
                  </a:lnTo>
                  <a:lnTo>
                    <a:pt x="4032275" y="1714500"/>
                  </a:lnTo>
                  <a:lnTo>
                    <a:pt x="4043857" y="1701800"/>
                  </a:lnTo>
                  <a:lnTo>
                    <a:pt x="4042016" y="1701800"/>
                  </a:lnTo>
                  <a:lnTo>
                    <a:pt x="4075252" y="1676298"/>
                  </a:lnTo>
                  <a:lnTo>
                    <a:pt x="4107853" y="1651000"/>
                  </a:lnTo>
                  <a:lnTo>
                    <a:pt x="4139717" y="1612900"/>
                  </a:lnTo>
                  <a:lnTo>
                    <a:pt x="4170222" y="1574800"/>
                  </a:lnTo>
                  <a:lnTo>
                    <a:pt x="4198899" y="1536700"/>
                  </a:lnTo>
                  <a:lnTo>
                    <a:pt x="4225264" y="1498600"/>
                  </a:lnTo>
                  <a:lnTo>
                    <a:pt x="4253293" y="1447800"/>
                  </a:lnTo>
                  <a:lnTo>
                    <a:pt x="4276763" y="1397000"/>
                  </a:lnTo>
                  <a:lnTo>
                    <a:pt x="4295533" y="1346200"/>
                  </a:lnTo>
                  <a:lnTo>
                    <a:pt x="4309529" y="1295400"/>
                  </a:lnTo>
                  <a:lnTo>
                    <a:pt x="4318635" y="1244600"/>
                  </a:lnTo>
                  <a:lnTo>
                    <a:pt x="4320692" y="1231900"/>
                  </a:lnTo>
                  <a:lnTo>
                    <a:pt x="4322826" y="1193800"/>
                  </a:lnTo>
                  <a:close/>
                </a:path>
              </a:pathLst>
            </a:custGeom>
            <a:solidFill>
              <a:srgbClr val="FF954F"/>
            </a:solidFill>
          </p:spPr>
          <p:txBody>
            <a:bodyPr wrap="square" lIns="0" tIns="0" rIns="0" bIns="0" rtlCol="0"/>
            <a:lstStyle/>
            <a:p>
              <a:endParaRPr sz="1632" dirty="0">
                <a:latin typeface="Lato" panose="020F0502020204030203" pitchFamily="34" charset="77"/>
              </a:endParaRPr>
            </a:p>
          </p:txBody>
        </p:sp>
        <p:sp>
          <p:nvSpPr>
            <p:cNvPr id="25" name="object 39">
              <a:extLst>
                <a:ext uri="{FF2B5EF4-FFF2-40B4-BE49-F238E27FC236}">
                  <a16:creationId xmlns:a16="http://schemas.microsoft.com/office/drawing/2014/main" id="{E20E0486-92BB-D04F-8C2B-774E426E2D5D}"/>
                </a:ext>
              </a:extLst>
            </p:cNvPr>
            <p:cNvSpPr/>
            <p:nvPr/>
          </p:nvSpPr>
          <p:spPr>
            <a:xfrm>
              <a:off x="4746246" y="5094405"/>
              <a:ext cx="626745" cy="864235"/>
            </a:xfrm>
            <a:custGeom>
              <a:avLst/>
              <a:gdLst/>
              <a:ahLst/>
              <a:cxnLst/>
              <a:rect l="l" t="t" r="r" b="b"/>
              <a:pathLst>
                <a:path w="626745" h="864235">
                  <a:moveTo>
                    <a:pt x="404181" y="0"/>
                  </a:moveTo>
                  <a:lnTo>
                    <a:pt x="364135" y="30933"/>
                  </a:lnTo>
                  <a:lnTo>
                    <a:pt x="324177" y="62471"/>
                  </a:lnTo>
                  <a:lnTo>
                    <a:pt x="284717" y="94805"/>
                  </a:lnTo>
                  <a:lnTo>
                    <a:pt x="246165" y="128125"/>
                  </a:lnTo>
                  <a:lnTo>
                    <a:pt x="208932" y="162623"/>
                  </a:lnTo>
                  <a:lnTo>
                    <a:pt x="173428" y="198489"/>
                  </a:lnTo>
                  <a:lnTo>
                    <a:pt x="140063" y="235914"/>
                  </a:lnTo>
                  <a:lnTo>
                    <a:pt x="109247" y="275090"/>
                  </a:lnTo>
                  <a:lnTo>
                    <a:pt x="81391" y="316207"/>
                  </a:lnTo>
                  <a:lnTo>
                    <a:pt x="56905" y="359456"/>
                  </a:lnTo>
                  <a:lnTo>
                    <a:pt x="36198" y="405028"/>
                  </a:lnTo>
                  <a:lnTo>
                    <a:pt x="20236" y="451501"/>
                  </a:lnTo>
                  <a:lnTo>
                    <a:pt x="8903" y="499292"/>
                  </a:lnTo>
                  <a:lnTo>
                    <a:pt x="2168" y="547961"/>
                  </a:lnTo>
                  <a:lnTo>
                    <a:pt x="0" y="597072"/>
                  </a:lnTo>
                  <a:lnTo>
                    <a:pt x="2366" y="646187"/>
                  </a:lnTo>
                  <a:lnTo>
                    <a:pt x="9235" y="694868"/>
                  </a:lnTo>
                  <a:lnTo>
                    <a:pt x="20575" y="742678"/>
                  </a:lnTo>
                  <a:lnTo>
                    <a:pt x="36356" y="789178"/>
                  </a:lnTo>
                  <a:lnTo>
                    <a:pt x="56544" y="833932"/>
                  </a:lnTo>
                  <a:lnTo>
                    <a:pt x="104974" y="833519"/>
                  </a:lnTo>
                  <a:lnTo>
                    <a:pt x="153188" y="838417"/>
                  </a:lnTo>
                  <a:lnTo>
                    <a:pt x="200615" y="848518"/>
                  </a:lnTo>
                  <a:lnTo>
                    <a:pt x="246688" y="863714"/>
                  </a:lnTo>
                  <a:lnTo>
                    <a:pt x="292155" y="841480"/>
                  </a:lnTo>
                  <a:lnTo>
                    <a:pt x="337078" y="818254"/>
                  </a:lnTo>
                  <a:lnTo>
                    <a:pt x="381010" y="793439"/>
                  </a:lnTo>
                  <a:lnTo>
                    <a:pt x="423503" y="766437"/>
                  </a:lnTo>
                  <a:lnTo>
                    <a:pt x="464112" y="736650"/>
                  </a:lnTo>
                  <a:lnTo>
                    <a:pt x="499503" y="706057"/>
                  </a:lnTo>
                  <a:lnTo>
                    <a:pt x="532112" y="672377"/>
                  </a:lnTo>
                  <a:lnTo>
                    <a:pt x="561147" y="635782"/>
                  </a:lnTo>
                  <a:lnTo>
                    <a:pt x="585817" y="596440"/>
                  </a:lnTo>
                  <a:lnTo>
                    <a:pt x="605331" y="554522"/>
                  </a:lnTo>
                  <a:lnTo>
                    <a:pt x="618900" y="510197"/>
                  </a:lnTo>
                  <a:lnTo>
                    <a:pt x="625919" y="463053"/>
                  </a:lnTo>
                  <a:lnTo>
                    <a:pt x="626167" y="415496"/>
                  </a:lnTo>
                  <a:lnTo>
                    <a:pt x="620321" y="368077"/>
                  </a:lnTo>
                  <a:lnTo>
                    <a:pt x="609054" y="321344"/>
                  </a:lnTo>
                  <a:lnTo>
                    <a:pt x="593043" y="275845"/>
                  </a:lnTo>
                  <a:lnTo>
                    <a:pt x="572964" y="232130"/>
                  </a:lnTo>
                  <a:lnTo>
                    <a:pt x="549621" y="190335"/>
                  </a:lnTo>
                  <a:lnTo>
                    <a:pt x="523634" y="150175"/>
                  </a:lnTo>
                  <a:lnTo>
                    <a:pt x="495549" y="111355"/>
                  </a:lnTo>
                  <a:lnTo>
                    <a:pt x="465914" y="73581"/>
                  </a:lnTo>
                  <a:lnTo>
                    <a:pt x="435276" y="36561"/>
                  </a:lnTo>
                  <a:lnTo>
                    <a:pt x="404181"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6" name="object 40">
              <a:extLst>
                <a:ext uri="{FF2B5EF4-FFF2-40B4-BE49-F238E27FC236}">
                  <a16:creationId xmlns:a16="http://schemas.microsoft.com/office/drawing/2014/main" id="{A132CABF-5247-8F4D-ABD5-99CF0E31D8EB}"/>
                </a:ext>
              </a:extLst>
            </p:cNvPr>
            <p:cNvSpPr/>
            <p:nvPr/>
          </p:nvSpPr>
          <p:spPr>
            <a:xfrm>
              <a:off x="4709121" y="5088077"/>
              <a:ext cx="666115" cy="900430"/>
            </a:xfrm>
            <a:custGeom>
              <a:avLst/>
              <a:gdLst/>
              <a:ahLst/>
              <a:cxnLst/>
              <a:rect l="l" t="t" r="r" b="b"/>
              <a:pathLst>
                <a:path w="666114" h="900429">
                  <a:moveTo>
                    <a:pt x="167970" y="289839"/>
                  </a:moveTo>
                  <a:lnTo>
                    <a:pt x="166446" y="292100"/>
                  </a:lnTo>
                  <a:lnTo>
                    <a:pt x="167919" y="290830"/>
                  </a:lnTo>
                  <a:lnTo>
                    <a:pt x="167970" y="289839"/>
                  </a:lnTo>
                  <a:close/>
                </a:path>
                <a:path w="666114" h="900429">
                  <a:moveTo>
                    <a:pt x="284391" y="831494"/>
                  </a:moveTo>
                  <a:close/>
                </a:path>
                <a:path w="666114" h="900429">
                  <a:moveTo>
                    <a:pt x="284759" y="830580"/>
                  </a:moveTo>
                  <a:lnTo>
                    <a:pt x="283997" y="831189"/>
                  </a:lnTo>
                  <a:lnTo>
                    <a:pt x="283032" y="830580"/>
                  </a:lnTo>
                  <a:lnTo>
                    <a:pt x="283171" y="830834"/>
                  </a:lnTo>
                  <a:lnTo>
                    <a:pt x="283933" y="831240"/>
                  </a:lnTo>
                  <a:lnTo>
                    <a:pt x="283743" y="831392"/>
                  </a:lnTo>
                  <a:lnTo>
                    <a:pt x="283629" y="831672"/>
                  </a:lnTo>
                  <a:lnTo>
                    <a:pt x="284200" y="831443"/>
                  </a:lnTo>
                  <a:lnTo>
                    <a:pt x="284327" y="831392"/>
                  </a:lnTo>
                  <a:lnTo>
                    <a:pt x="284454" y="831342"/>
                  </a:lnTo>
                  <a:lnTo>
                    <a:pt x="284759" y="830580"/>
                  </a:lnTo>
                  <a:close/>
                </a:path>
                <a:path w="666114" h="900429">
                  <a:moveTo>
                    <a:pt x="387578" y="58191"/>
                  </a:moveTo>
                  <a:lnTo>
                    <a:pt x="387197" y="58420"/>
                  </a:lnTo>
                  <a:lnTo>
                    <a:pt x="385762" y="59690"/>
                  </a:lnTo>
                  <a:lnTo>
                    <a:pt x="387578" y="58191"/>
                  </a:lnTo>
                  <a:close/>
                </a:path>
                <a:path w="666114" h="900429">
                  <a:moveTo>
                    <a:pt x="389293" y="57150"/>
                  </a:moveTo>
                  <a:lnTo>
                    <a:pt x="388962" y="57150"/>
                  </a:lnTo>
                  <a:lnTo>
                    <a:pt x="388366" y="57531"/>
                  </a:lnTo>
                  <a:lnTo>
                    <a:pt x="387578" y="58191"/>
                  </a:lnTo>
                  <a:lnTo>
                    <a:pt x="389293" y="57150"/>
                  </a:lnTo>
                  <a:close/>
                </a:path>
                <a:path w="666114" h="900429">
                  <a:moveTo>
                    <a:pt x="414515" y="35560"/>
                  </a:moveTo>
                  <a:lnTo>
                    <a:pt x="414159" y="35560"/>
                  </a:lnTo>
                  <a:lnTo>
                    <a:pt x="409765" y="39649"/>
                  </a:lnTo>
                  <a:lnTo>
                    <a:pt x="414515" y="35560"/>
                  </a:lnTo>
                  <a:close/>
                </a:path>
                <a:path w="666114" h="900429">
                  <a:moveTo>
                    <a:pt x="590829" y="204381"/>
                  </a:moveTo>
                  <a:lnTo>
                    <a:pt x="588797" y="200660"/>
                  </a:lnTo>
                  <a:lnTo>
                    <a:pt x="587692" y="198907"/>
                  </a:lnTo>
                  <a:lnTo>
                    <a:pt x="586981" y="198120"/>
                  </a:lnTo>
                  <a:lnTo>
                    <a:pt x="590829" y="204381"/>
                  </a:lnTo>
                  <a:close/>
                </a:path>
                <a:path w="666114" h="900429">
                  <a:moveTo>
                    <a:pt x="596785" y="214147"/>
                  </a:moveTo>
                  <a:lnTo>
                    <a:pt x="596379" y="213360"/>
                  </a:lnTo>
                  <a:lnTo>
                    <a:pt x="595287" y="211645"/>
                  </a:lnTo>
                  <a:lnTo>
                    <a:pt x="595769" y="212483"/>
                  </a:lnTo>
                  <a:lnTo>
                    <a:pt x="596785" y="214147"/>
                  </a:lnTo>
                  <a:close/>
                </a:path>
                <a:path w="666114" h="900429">
                  <a:moveTo>
                    <a:pt x="599821" y="219697"/>
                  </a:moveTo>
                  <a:lnTo>
                    <a:pt x="597852" y="215900"/>
                  </a:lnTo>
                  <a:lnTo>
                    <a:pt x="596785" y="214147"/>
                  </a:lnTo>
                  <a:lnTo>
                    <a:pt x="598258" y="217017"/>
                  </a:lnTo>
                  <a:lnTo>
                    <a:pt x="599821" y="219697"/>
                  </a:lnTo>
                  <a:close/>
                </a:path>
                <a:path w="666114" h="900429">
                  <a:moveTo>
                    <a:pt x="601611" y="223520"/>
                  </a:moveTo>
                  <a:lnTo>
                    <a:pt x="598258" y="217017"/>
                  </a:lnTo>
                  <a:lnTo>
                    <a:pt x="598004" y="216573"/>
                  </a:lnTo>
                  <a:lnTo>
                    <a:pt x="601611" y="223520"/>
                  </a:lnTo>
                  <a:close/>
                </a:path>
                <a:path w="666114" h="900429">
                  <a:moveTo>
                    <a:pt x="610057" y="238734"/>
                  </a:moveTo>
                  <a:lnTo>
                    <a:pt x="609409" y="237490"/>
                  </a:lnTo>
                  <a:lnTo>
                    <a:pt x="602043" y="223520"/>
                  </a:lnTo>
                  <a:lnTo>
                    <a:pt x="599821" y="219697"/>
                  </a:lnTo>
                  <a:lnTo>
                    <a:pt x="602462" y="224790"/>
                  </a:lnTo>
                  <a:lnTo>
                    <a:pt x="609104" y="237490"/>
                  </a:lnTo>
                  <a:lnTo>
                    <a:pt x="610057" y="238734"/>
                  </a:lnTo>
                  <a:close/>
                </a:path>
                <a:path w="666114" h="900429">
                  <a:moveTo>
                    <a:pt x="616851" y="252247"/>
                  </a:moveTo>
                  <a:lnTo>
                    <a:pt x="616496" y="251510"/>
                  </a:lnTo>
                  <a:lnTo>
                    <a:pt x="613765" y="245948"/>
                  </a:lnTo>
                  <a:lnTo>
                    <a:pt x="616851" y="252247"/>
                  </a:lnTo>
                  <a:close/>
                </a:path>
                <a:path w="666114" h="900429">
                  <a:moveTo>
                    <a:pt x="618134" y="255587"/>
                  </a:moveTo>
                  <a:lnTo>
                    <a:pt x="615048" y="248920"/>
                  </a:lnTo>
                  <a:lnTo>
                    <a:pt x="610806" y="240030"/>
                  </a:lnTo>
                  <a:lnTo>
                    <a:pt x="610069" y="238747"/>
                  </a:lnTo>
                  <a:lnTo>
                    <a:pt x="617359" y="254000"/>
                  </a:lnTo>
                  <a:lnTo>
                    <a:pt x="618134" y="255587"/>
                  </a:lnTo>
                  <a:close/>
                </a:path>
                <a:path w="666114" h="900429">
                  <a:moveTo>
                    <a:pt x="619709" y="258381"/>
                  </a:moveTo>
                  <a:lnTo>
                    <a:pt x="617651" y="253911"/>
                  </a:lnTo>
                  <a:lnTo>
                    <a:pt x="616851" y="252247"/>
                  </a:lnTo>
                  <a:lnTo>
                    <a:pt x="619709" y="258381"/>
                  </a:lnTo>
                  <a:close/>
                </a:path>
                <a:path w="666114" h="900429">
                  <a:moveTo>
                    <a:pt x="623176" y="266230"/>
                  </a:moveTo>
                  <a:lnTo>
                    <a:pt x="622681" y="265010"/>
                  </a:lnTo>
                  <a:lnTo>
                    <a:pt x="622630" y="264871"/>
                  </a:lnTo>
                  <a:lnTo>
                    <a:pt x="622350" y="264160"/>
                  </a:lnTo>
                  <a:lnTo>
                    <a:pt x="622071" y="263613"/>
                  </a:lnTo>
                  <a:lnTo>
                    <a:pt x="620991" y="261137"/>
                  </a:lnTo>
                  <a:lnTo>
                    <a:pt x="619709" y="258381"/>
                  </a:lnTo>
                  <a:lnTo>
                    <a:pt x="621842" y="263144"/>
                  </a:lnTo>
                  <a:lnTo>
                    <a:pt x="618134" y="255587"/>
                  </a:lnTo>
                  <a:lnTo>
                    <a:pt x="622693" y="265430"/>
                  </a:lnTo>
                  <a:lnTo>
                    <a:pt x="622287" y="264160"/>
                  </a:lnTo>
                  <a:lnTo>
                    <a:pt x="623176" y="266230"/>
                  </a:lnTo>
                  <a:close/>
                </a:path>
                <a:path w="666114" h="900429">
                  <a:moveTo>
                    <a:pt x="626719" y="274281"/>
                  </a:moveTo>
                  <a:lnTo>
                    <a:pt x="626643" y="274066"/>
                  </a:lnTo>
                  <a:lnTo>
                    <a:pt x="626719" y="274281"/>
                  </a:lnTo>
                  <a:close/>
                </a:path>
                <a:path w="666114" h="900429">
                  <a:moveTo>
                    <a:pt x="626783" y="274764"/>
                  </a:moveTo>
                  <a:lnTo>
                    <a:pt x="625640" y="271780"/>
                  </a:lnTo>
                  <a:lnTo>
                    <a:pt x="623938" y="267970"/>
                  </a:lnTo>
                  <a:lnTo>
                    <a:pt x="623176" y="266230"/>
                  </a:lnTo>
                  <a:lnTo>
                    <a:pt x="625398" y="271780"/>
                  </a:lnTo>
                  <a:lnTo>
                    <a:pt x="626783" y="274764"/>
                  </a:lnTo>
                  <a:close/>
                </a:path>
                <a:path w="666114" h="900429">
                  <a:moveTo>
                    <a:pt x="626795" y="274447"/>
                  </a:moveTo>
                  <a:lnTo>
                    <a:pt x="626732" y="274307"/>
                  </a:lnTo>
                  <a:lnTo>
                    <a:pt x="626795" y="274447"/>
                  </a:lnTo>
                  <a:close/>
                </a:path>
                <a:path w="666114" h="900429">
                  <a:moveTo>
                    <a:pt x="629856" y="283210"/>
                  </a:moveTo>
                  <a:lnTo>
                    <a:pt x="628713" y="279895"/>
                  </a:lnTo>
                  <a:lnTo>
                    <a:pt x="626795" y="275590"/>
                  </a:lnTo>
                  <a:lnTo>
                    <a:pt x="629856" y="283210"/>
                  </a:lnTo>
                  <a:close/>
                </a:path>
                <a:path w="666114" h="900429">
                  <a:moveTo>
                    <a:pt x="631837" y="287121"/>
                  </a:moveTo>
                  <a:lnTo>
                    <a:pt x="631367" y="285750"/>
                  </a:lnTo>
                  <a:lnTo>
                    <a:pt x="630478" y="283806"/>
                  </a:lnTo>
                  <a:lnTo>
                    <a:pt x="631837" y="287121"/>
                  </a:lnTo>
                  <a:close/>
                </a:path>
                <a:path w="666114" h="900429">
                  <a:moveTo>
                    <a:pt x="666064" y="462280"/>
                  </a:moveTo>
                  <a:lnTo>
                    <a:pt x="664946" y="421640"/>
                  </a:lnTo>
                  <a:lnTo>
                    <a:pt x="657390" y="369570"/>
                  </a:lnTo>
                  <a:lnTo>
                    <a:pt x="643509" y="318770"/>
                  </a:lnTo>
                  <a:lnTo>
                    <a:pt x="632663" y="289229"/>
                  </a:lnTo>
                  <a:lnTo>
                    <a:pt x="632371" y="288290"/>
                  </a:lnTo>
                  <a:lnTo>
                    <a:pt x="632244" y="288124"/>
                  </a:lnTo>
                  <a:lnTo>
                    <a:pt x="631837" y="287121"/>
                  </a:lnTo>
                  <a:lnTo>
                    <a:pt x="632117" y="287934"/>
                  </a:lnTo>
                  <a:lnTo>
                    <a:pt x="632472" y="288759"/>
                  </a:lnTo>
                  <a:lnTo>
                    <a:pt x="632117" y="287934"/>
                  </a:lnTo>
                  <a:lnTo>
                    <a:pt x="631215" y="285750"/>
                  </a:lnTo>
                  <a:lnTo>
                    <a:pt x="630364" y="283565"/>
                  </a:lnTo>
                  <a:lnTo>
                    <a:pt x="629666" y="281851"/>
                  </a:lnTo>
                  <a:lnTo>
                    <a:pt x="630364" y="283565"/>
                  </a:lnTo>
                  <a:lnTo>
                    <a:pt x="630478" y="283806"/>
                  </a:lnTo>
                  <a:lnTo>
                    <a:pt x="628345" y="278130"/>
                  </a:lnTo>
                  <a:lnTo>
                    <a:pt x="627545" y="276402"/>
                  </a:lnTo>
                  <a:lnTo>
                    <a:pt x="627227" y="275590"/>
                  </a:lnTo>
                  <a:lnTo>
                    <a:pt x="627392" y="276098"/>
                  </a:lnTo>
                  <a:lnTo>
                    <a:pt x="626783" y="274764"/>
                  </a:lnTo>
                  <a:lnTo>
                    <a:pt x="628040" y="277964"/>
                  </a:lnTo>
                  <a:lnTo>
                    <a:pt x="628078" y="278091"/>
                  </a:lnTo>
                  <a:lnTo>
                    <a:pt x="628713" y="279895"/>
                  </a:lnTo>
                  <a:lnTo>
                    <a:pt x="629589" y="281851"/>
                  </a:lnTo>
                  <a:lnTo>
                    <a:pt x="631875" y="287604"/>
                  </a:lnTo>
                  <a:lnTo>
                    <a:pt x="631469" y="287020"/>
                  </a:lnTo>
                  <a:lnTo>
                    <a:pt x="632891" y="290245"/>
                  </a:lnTo>
                  <a:lnTo>
                    <a:pt x="634809" y="295910"/>
                  </a:lnTo>
                  <a:lnTo>
                    <a:pt x="633895" y="293116"/>
                  </a:lnTo>
                  <a:lnTo>
                    <a:pt x="633234" y="291033"/>
                  </a:lnTo>
                  <a:lnTo>
                    <a:pt x="633704" y="292100"/>
                  </a:lnTo>
                  <a:lnTo>
                    <a:pt x="636181" y="299720"/>
                  </a:lnTo>
                  <a:lnTo>
                    <a:pt x="638657" y="306070"/>
                  </a:lnTo>
                  <a:lnTo>
                    <a:pt x="640930" y="313690"/>
                  </a:lnTo>
                  <a:lnTo>
                    <a:pt x="642937" y="320040"/>
                  </a:lnTo>
                  <a:lnTo>
                    <a:pt x="643432" y="321310"/>
                  </a:lnTo>
                  <a:lnTo>
                    <a:pt x="646150" y="330200"/>
                  </a:lnTo>
                  <a:lnTo>
                    <a:pt x="653973" y="364490"/>
                  </a:lnTo>
                  <a:lnTo>
                    <a:pt x="658977" y="397510"/>
                  </a:lnTo>
                  <a:lnTo>
                    <a:pt x="660895" y="431800"/>
                  </a:lnTo>
                  <a:lnTo>
                    <a:pt x="659511" y="464820"/>
                  </a:lnTo>
                  <a:lnTo>
                    <a:pt x="654570" y="497840"/>
                  </a:lnTo>
                  <a:lnTo>
                    <a:pt x="645871" y="530860"/>
                  </a:lnTo>
                  <a:lnTo>
                    <a:pt x="633641" y="561340"/>
                  </a:lnTo>
                  <a:lnTo>
                    <a:pt x="618972" y="590054"/>
                  </a:lnTo>
                  <a:lnTo>
                    <a:pt x="619340" y="589280"/>
                  </a:lnTo>
                  <a:lnTo>
                    <a:pt x="617042" y="592950"/>
                  </a:lnTo>
                  <a:lnTo>
                    <a:pt x="618070" y="591820"/>
                  </a:lnTo>
                  <a:lnTo>
                    <a:pt x="617054" y="592950"/>
                  </a:lnTo>
                  <a:lnTo>
                    <a:pt x="609041" y="605790"/>
                  </a:lnTo>
                  <a:lnTo>
                    <a:pt x="575132" y="650240"/>
                  </a:lnTo>
                  <a:lnTo>
                    <a:pt x="567245" y="657860"/>
                  </a:lnTo>
                  <a:lnTo>
                    <a:pt x="564172" y="661670"/>
                  </a:lnTo>
                  <a:lnTo>
                    <a:pt x="553745" y="671830"/>
                  </a:lnTo>
                  <a:lnTo>
                    <a:pt x="537908" y="687070"/>
                  </a:lnTo>
                  <a:lnTo>
                    <a:pt x="518591" y="703580"/>
                  </a:lnTo>
                  <a:lnTo>
                    <a:pt x="498271" y="718820"/>
                  </a:lnTo>
                  <a:lnTo>
                    <a:pt x="488594" y="726440"/>
                  </a:lnTo>
                  <a:lnTo>
                    <a:pt x="479691" y="732790"/>
                  </a:lnTo>
                  <a:lnTo>
                    <a:pt x="468553" y="739140"/>
                  </a:lnTo>
                  <a:lnTo>
                    <a:pt x="460743" y="744220"/>
                  </a:lnTo>
                  <a:lnTo>
                    <a:pt x="460222" y="744220"/>
                  </a:lnTo>
                  <a:lnTo>
                    <a:pt x="459714" y="746760"/>
                  </a:lnTo>
                  <a:lnTo>
                    <a:pt x="448551" y="753110"/>
                  </a:lnTo>
                  <a:lnTo>
                    <a:pt x="444665" y="754380"/>
                  </a:lnTo>
                  <a:lnTo>
                    <a:pt x="441096" y="756920"/>
                  </a:lnTo>
                  <a:lnTo>
                    <a:pt x="430872" y="762000"/>
                  </a:lnTo>
                  <a:lnTo>
                    <a:pt x="422160" y="768350"/>
                  </a:lnTo>
                  <a:lnTo>
                    <a:pt x="396278" y="781050"/>
                  </a:lnTo>
                  <a:lnTo>
                    <a:pt x="387489" y="786130"/>
                  </a:lnTo>
                  <a:lnTo>
                    <a:pt x="376593" y="791210"/>
                  </a:lnTo>
                  <a:lnTo>
                    <a:pt x="376834" y="789940"/>
                  </a:lnTo>
                  <a:lnTo>
                    <a:pt x="374243" y="792480"/>
                  </a:lnTo>
                  <a:lnTo>
                    <a:pt x="365721" y="796290"/>
                  </a:lnTo>
                  <a:lnTo>
                    <a:pt x="358940" y="798830"/>
                  </a:lnTo>
                  <a:lnTo>
                    <a:pt x="356616" y="801370"/>
                  </a:lnTo>
                  <a:lnTo>
                    <a:pt x="361010" y="798830"/>
                  </a:lnTo>
                  <a:lnTo>
                    <a:pt x="363143" y="798830"/>
                  </a:lnTo>
                  <a:lnTo>
                    <a:pt x="347408" y="806450"/>
                  </a:lnTo>
                  <a:lnTo>
                    <a:pt x="340855" y="808990"/>
                  </a:lnTo>
                  <a:lnTo>
                    <a:pt x="338861" y="808990"/>
                  </a:lnTo>
                  <a:lnTo>
                    <a:pt x="345605" y="805180"/>
                  </a:lnTo>
                  <a:lnTo>
                    <a:pt x="302336" y="824230"/>
                  </a:lnTo>
                  <a:lnTo>
                    <a:pt x="284454" y="831342"/>
                  </a:lnTo>
                  <a:lnTo>
                    <a:pt x="284492" y="831494"/>
                  </a:lnTo>
                  <a:lnTo>
                    <a:pt x="285064" y="831850"/>
                  </a:lnTo>
                  <a:lnTo>
                    <a:pt x="284391" y="831494"/>
                  </a:lnTo>
                  <a:lnTo>
                    <a:pt x="284251" y="831850"/>
                  </a:lnTo>
                  <a:lnTo>
                    <a:pt x="283730" y="831850"/>
                  </a:lnTo>
                  <a:lnTo>
                    <a:pt x="283629" y="831672"/>
                  </a:lnTo>
                  <a:lnTo>
                    <a:pt x="283184" y="831850"/>
                  </a:lnTo>
                  <a:lnTo>
                    <a:pt x="216877" y="808990"/>
                  </a:lnTo>
                  <a:lnTo>
                    <a:pt x="172707" y="801370"/>
                  </a:lnTo>
                  <a:lnTo>
                    <a:pt x="151117" y="798830"/>
                  </a:lnTo>
                  <a:lnTo>
                    <a:pt x="140601" y="797560"/>
                  </a:lnTo>
                  <a:lnTo>
                    <a:pt x="130352" y="797560"/>
                  </a:lnTo>
                  <a:lnTo>
                    <a:pt x="123875" y="796290"/>
                  </a:lnTo>
                  <a:lnTo>
                    <a:pt x="121767" y="796290"/>
                  </a:lnTo>
                  <a:lnTo>
                    <a:pt x="116547" y="783590"/>
                  </a:lnTo>
                  <a:lnTo>
                    <a:pt x="116814" y="787400"/>
                  </a:lnTo>
                  <a:lnTo>
                    <a:pt x="118618" y="792480"/>
                  </a:lnTo>
                  <a:lnTo>
                    <a:pt x="120383" y="797560"/>
                  </a:lnTo>
                  <a:lnTo>
                    <a:pt x="119989" y="797560"/>
                  </a:lnTo>
                  <a:lnTo>
                    <a:pt x="119024" y="798830"/>
                  </a:lnTo>
                  <a:lnTo>
                    <a:pt x="118059" y="798830"/>
                  </a:lnTo>
                  <a:lnTo>
                    <a:pt x="117233" y="796290"/>
                  </a:lnTo>
                  <a:lnTo>
                    <a:pt x="115062" y="789940"/>
                  </a:lnTo>
                  <a:lnTo>
                    <a:pt x="113334" y="787400"/>
                  </a:lnTo>
                  <a:lnTo>
                    <a:pt x="112750" y="781050"/>
                  </a:lnTo>
                  <a:lnTo>
                    <a:pt x="109880" y="770890"/>
                  </a:lnTo>
                  <a:lnTo>
                    <a:pt x="106895" y="760730"/>
                  </a:lnTo>
                  <a:lnTo>
                    <a:pt x="105956" y="751840"/>
                  </a:lnTo>
                  <a:lnTo>
                    <a:pt x="102704" y="749300"/>
                  </a:lnTo>
                  <a:lnTo>
                    <a:pt x="102438" y="742950"/>
                  </a:lnTo>
                  <a:lnTo>
                    <a:pt x="97345" y="727710"/>
                  </a:lnTo>
                  <a:lnTo>
                    <a:pt x="94678" y="718820"/>
                  </a:lnTo>
                  <a:lnTo>
                    <a:pt x="92938" y="712470"/>
                  </a:lnTo>
                  <a:lnTo>
                    <a:pt x="92506" y="709930"/>
                  </a:lnTo>
                  <a:lnTo>
                    <a:pt x="88277" y="684530"/>
                  </a:lnTo>
                  <a:lnTo>
                    <a:pt x="86385" y="674370"/>
                  </a:lnTo>
                  <a:lnTo>
                    <a:pt x="84785" y="666750"/>
                  </a:lnTo>
                  <a:lnTo>
                    <a:pt x="83299" y="659130"/>
                  </a:lnTo>
                  <a:lnTo>
                    <a:pt x="81813" y="652780"/>
                  </a:lnTo>
                  <a:lnTo>
                    <a:pt x="80403" y="643890"/>
                  </a:lnTo>
                  <a:lnTo>
                    <a:pt x="79463" y="637540"/>
                  </a:lnTo>
                  <a:lnTo>
                    <a:pt x="79286" y="636270"/>
                  </a:lnTo>
                  <a:lnTo>
                    <a:pt x="79235" y="632206"/>
                  </a:lnTo>
                  <a:lnTo>
                    <a:pt x="78498" y="637540"/>
                  </a:lnTo>
                  <a:lnTo>
                    <a:pt x="77279" y="629920"/>
                  </a:lnTo>
                  <a:lnTo>
                    <a:pt x="78930" y="628650"/>
                  </a:lnTo>
                  <a:lnTo>
                    <a:pt x="75069" y="610870"/>
                  </a:lnTo>
                  <a:lnTo>
                    <a:pt x="76911" y="607060"/>
                  </a:lnTo>
                  <a:lnTo>
                    <a:pt x="76555" y="599440"/>
                  </a:lnTo>
                  <a:lnTo>
                    <a:pt x="76352" y="590550"/>
                  </a:lnTo>
                  <a:lnTo>
                    <a:pt x="75742" y="584200"/>
                  </a:lnTo>
                  <a:lnTo>
                    <a:pt x="74168" y="584200"/>
                  </a:lnTo>
                  <a:lnTo>
                    <a:pt x="75095" y="579120"/>
                  </a:lnTo>
                  <a:lnTo>
                    <a:pt x="76085" y="572770"/>
                  </a:lnTo>
                  <a:lnTo>
                    <a:pt x="76962" y="568960"/>
                  </a:lnTo>
                  <a:lnTo>
                    <a:pt x="77533" y="572770"/>
                  </a:lnTo>
                  <a:lnTo>
                    <a:pt x="77838" y="568960"/>
                  </a:lnTo>
                  <a:lnTo>
                    <a:pt x="78054" y="566420"/>
                  </a:lnTo>
                  <a:lnTo>
                    <a:pt x="78435" y="562610"/>
                  </a:lnTo>
                  <a:lnTo>
                    <a:pt x="78828" y="558800"/>
                  </a:lnTo>
                  <a:lnTo>
                    <a:pt x="78536" y="553720"/>
                  </a:lnTo>
                  <a:lnTo>
                    <a:pt x="77254" y="562610"/>
                  </a:lnTo>
                  <a:lnTo>
                    <a:pt x="77673" y="554990"/>
                  </a:lnTo>
                  <a:lnTo>
                    <a:pt x="78409" y="547370"/>
                  </a:lnTo>
                  <a:lnTo>
                    <a:pt x="80149" y="534670"/>
                  </a:lnTo>
                  <a:lnTo>
                    <a:pt x="80987" y="525780"/>
                  </a:lnTo>
                  <a:lnTo>
                    <a:pt x="82029" y="519430"/>
                  </a:lnTo>
                  <a:lnTo>
                    <a:pt x="82130" y="511810"/>
                  </a:lnTo>
                  <a:lnTo>
                    <a:pt x="79717" y="519430"/>
                  </a:lnTo>
                  <a:lnTo>
                    <a:pt x="81216" y="510540"/>
                  </a:lnTo>
                  <a:lnTo>
                    <a:pt x="82842" y="501650"/>
                  </a:lnTo>
                  <a:lnTo>
                    <a:pt x="84797" y="494030"/>
                  </a:lnTo>
                  <a:lnTo>
                    <a:pt x="87312" y="490220"/>
                  </a:lnTo>
                  <a:lnTo>
                    <a:pt x="85712" y="499110"/>
                  </a:lnTo>
                  <a:lnTo>
                    <a:pt x="85344" y="504190"/>
                  </a:lnTo>
                  <a:lnTo>
                    <a:pt x="86804" y="495300"/>
                  </a:lnTo>
                  <a:lnTo>
                    <a:pt x="87845" y="490220"/>
                  </a:lnTo>
                  <a:lnTo>
                    <a:pt x="89687" y="481330"/>
                  </a:lnTo>
                  <a:lnTo>
                    <a:pt x="90919" y="474980"/>
                  </a:lnTo>
                  <a:lnTo>
                    <a:pt x="92392" y="468630"/>
                  </a:lnTo>
                  <a:lnTo>
                    <a:pt x="95224" y="455930"/>
                  </a:lnTo>
                  <a:lnTo>
                    <a:pt x="95453" y="454660"/>
                  </a:lnTo>
                  <a:lnTo>
                    <a:pt x="96634" y="448310"/>
                  </a:lnTo>
                  <a:lnTo>
                    <a:pt x="112509" y="396240"/>
                  </a:lnTo>
                  <a:lnTo>
                    <a:pt x="136372" y="342900"/>
                  </a:lnTo>
                  <a:lnTo>
                    <a:pt x="159562" y="300990"/>
                  </a:lnTo>
                  <a:lnTo>
                    <a:pt x="166547" y="289560"/>
                  </a:lnTo>
                  <a:lnTo>
                    <a:pt x="159207" y="297180"/>
                  </a:lnTo>
                  <a:lnTo>
                    <a:pt x="169837" y="279400"/>
                  </a:lnTo>
                  <a:lnTo>
                    <a:pt x="168414" y="281940"/>
                  </a:lnTo>
                  <a:lnTo>
                    <a:pt x="167970" y="289839"/>
                  </a:lnTo>
                  <a:lnTo>
                    <a:pt x="175031" y="279400"/>
                  </a:lnTo>
                  <a:lnTo>
                    <a:pt x="180174" y="271780"/>
                  </a:lnTo>
                  <a:lnTo>
                    <a:pt x="196913" y="250190"/>
                  </a:lnTo>
                  <a:lnTo>
                    <a:pt x="232359" y="207010"/>
                  </a:lnTo>
                  <a:lnTo>
                    <a:pt x="266801" y="168910"/>
                  </a:lnTo>
                  <a:lnTo>
                    <a:pt x="302895" y="133350"/>
                  </a:lnTo>
                  <a:lnTo>
                    <a:pt x="336892" y="101600"/>
                  </a:lnTo>
                  <a:lnTo>
                    <a:pt x="364909" y="77470"/>
                  </a:lnTo>
                  <a:lnTo>
                    <a:pt x="383095" y="60960"/>
                  </a:lnTo>
                  <a:lnTo>
                    <a:pt x="388366" y="57531"/>
                  </a:lnTo>
                  <a:lnTo>
                    <a:pt x="393458" y="53340"/>
                  </a:lnTo>
                  <a:lnTo>
                    <a:pt x="396392" y="50800"/>
                  </a:lnTo>
                  <a:lnTo>
                    <a:pt x="398932" y="48260"/>
                  </a:lnTo>
                  <a:lnTo>
                    <a:pt x="403999" y="44297"/>
                  </a:lnTo>
                  <a:lnTo>
                    <a:pt x="402894" y="45720"/>
                  </a:lnTo>
                  <a:lnTo>
                    <a:pt x="407238" y="41910"/>
                  </a:lnTo>
                  <a:lnTo>
                    <a:pt x="408698" y="40640"/>
                  </a:lnTo>
                  <a:lnTo>
                    <a:pt x="409765" y="39649"/>
                  </a:lnTo>
                  <a:lnTo>
                    <a:pt x="407136" y="41910"/>
                  </a:lnTo>
                  <a:lnTo>
                    <a:pt x="408584" y="39928"/>
                  </a:lnTo>
                  <a:lnTo>
                    <a:pt x="409130" y="39370"/>
                  </a:lnTo>
                  <a:lnTo>
                    <a:pt x="408736" y="39712"/>
                  </a:lnTo>
                  <a:lnTo>
                    <a:pt x="409930" y="38100"/>
                  </a:lnTo>
                  <a:lnTo>
                    <a:pt x="406628" y="40640"/>
                  </a:lnTo>
                  <a:lnTo>
                    <a:pt x="423875" y="26670"/>
                  </a:lnTo>
                  <a:lnTo>
                    <a:pt x="423278" y="27940"/>
                  </a:lnTo>
                  <a:lnTo>
                    <a:pt x="424649" y="26670"/>
                  </a:lnTo>
                  <a:lnTo>
                    <a:pt x="431520" y="20320"/>
                  </a:lnTo>
                  <a:lnTo>
                    <a:pt x="438912" y="13970"/>
                  </a:lnTo>
                  <a:lnTo>
                    <a:pt x="441020" y="12700"/>
                  </a:lnTo>
                  <a:lnTo>
                    <a:pt x="441629" y="12700"/>
                  </a:lnTo>
                  <a:lnTo>
                    <a:pt x="442214" y="13970"/>
                  </a:lnTo>
                  <a:lnTo>
                    <a:pt x="442353" y="13970"/>
                  </a:lnTo>
                  <a:lnTo>
                    <a:pt x="443509" y="15240"/>
                  </a:lnTo>
                  <a:lnTo>
                    <a:pt x="462381" y="36830"/>
                  </a:lnTo>
                  <a:lnTo>
                    <a:pt x="481495" y="58420"/>
                  </a:lnTo>
                  <a:lnTo>
                    <a:pt x="500341" y="80010"/>
                  </a:lnTo>
                  <a:lnTo>
                    <a:pt x="511517" y="93345"/>
                  </a:lnTo>
                  <a:lnTo>
                    <a:pt x="518960" y="102870"/>
                  </a:lnTo>
                  <a:lnTo>
                    <a:pt x="518071" y="101600"/>
                  </a:lnTo>
                  <a:lnTo>
                    <a:pt x="524624" y="109220"/>
                  </a:lnTo>
                  <a:lnTo>
                    <a:pt x="524408" y="109220"/>
                  </a:lnTo>
                  <a:lnTo>
                    <a:pt x="537794" y="127000"/>
                  </a:lnTo>
                  <a:lnTo>
                    <a:pt x="564362" y="162560"/>
                  </a:lnTo>
                  <a:lnTo>
                    <a:pt x="584758" y="194310"/>
                  </a:lnTo>
                  <a:lnTo>
                    <a:pt x="587692" y="198907"/>
                  </a:lnTo>
                  <a:lnTo>
                    <a:pt x="588111" y="199390"/>
                  </a:lnTo>
                  <a:lnTo>
                    <a:pt x="588797" y="200660"/>
                  </a:lnTo>
                  <a:lnTo>
                    <a:pt x="589610" y="201930"/>
                  </a:lnTo>
                  <a:lnTo>
                    <a:pt x="593521" y="208788"/>
                  </a:lnTo>
                  <a:lnTo>
                    <a:pt x="590829" y="204381"/>
                  </a:lnTo>
                  <a:lnTo>
                    <a:pt x="591566" y="205740"/>
                  </a:lnTo>
                  <a:lnTo>
                    <a:pt x="593839" y="209346"/>
                  </a:lnTo>
                  <a:lnTo>
                    <a:pt x="596138" y="213360"/>
                  </a:lnTo>
                  <a:lnTo>
                    <a:pt x="598004" y="216573"/>
                  </a:lnTo>
                  <a:lnTo>
                    <a:pt x="596988" y="214630"/>
                  </a:lnTo>
                  <a:lnTo>
                    <a:pt x="595769" y="212483"/>
                  </a:lnTo>
                  <a:lnTo>
                    <a:pt x="594410" y="210235"/>
                  </a:lnTo>
                  <a:lnTo>
                    <a:pt x="595287" y="211645"/>
                  </a:lnTo>
                  <a:lnTo>
                    <a:pt x="592658" y="207010"/>
                  </a:lnTo>
                  <a:lnTo>
                    <a:pt x="588962" y="200660"/>
                  </a:lnTo>
                  <a:lnTo>
                    <a:pt x="583425" y="191770"/>
                  </a:lnTo>
                  <a:lnTo>
                    <a:pt x="575081" y="177800"/>
                  </a:lnTo>
                  <a:lnTo>
                    <a:pt x="570217" y="170180"/>
                  </a:lnTo>
                  <a:lnTo>
                    <a:pt x="560057" y="154940"/>
                  </a:lnTo>
                  <a:lnTo>
                    <a:pt x="560184" y="154940"/>
                  </a:lnTo>
                  <a:lnTo>
                    <a:pt x="549186" y="138430"/>
                  </a:lnTo>
                  <a:lnTo>
                    <a:pt x="539534" y="125730"/>
                  </a:lnTo>
                  <a:lnTo>
                    <a:pt x="529971" y="111760"/>
                  </a:lnTo>
                  <a:lnTo>
                    <a:pt x="521169" y="100330"/>
                  </a:lnTo>
                  <a:lnTo>
                    <a:pt x="519214" y="97790"/>
                  </a:lnTo>
                  <a:lnTo>
                    <a:pt x="520954" y="100330"/>
                  </a:lnTo>
                  <a:lnTo>
                    <a:pt x="512292" y="88900"/>
                  </a:lnTo>
                  <a:lnTo>
                    <a:pt x="494017" y="64770"/>
                  </a:lnTo>
                  <a:lnTo>
                    <a:pt x="496938" y="68580"/>
                  </a:lnTo>
                  <a:lnTo>
                    <a:pt x="499427" y="71120"/>
                  </a:lnTo>
                  <a:lnTo>
                    <a:pt x="494436" y="64770"/>
                  </a:lnTo>
                  <a:lnTo>
                    <a:pt x="464502" y="26670"/>
                  </a:lnTo>
                  <a:lnTo>
                    <a:pt x="455930" y="16510"/>
                  </a:lnTo>
                  <a:lnTo>
                    <a:pt x="453377" y="12700"/>
                  </a:lnTo>
                  <a:lnTo>
                    <a:pt x="451675" y="10160"/>
                  </a:lnTo>
                  <a:lnTo>
                    <a:pt x="448957" y="7620"/>
                  </a:lnTo>
                  <a:lnTo>
                    <a:pt x="445630" y="2540"/>
                  </a:lnTo>
                  <a:lnTo>
                    <a:pt x="443788" y="1270"/>
                  </a:lnTo>
                  <a:lnTo>
                    <a:pt x="442391" y="0"/>
                  </a:lnTo>
                  <a:lnTo>
                    <a:pt x="441706" y="0"/>
                  </a:lnTo>
                  <a:lnTo>
                    <a:pt x="437540" y="2540"/>
                  </a:lnTo>
                  <a:lnTo>
                    <a:pt x="431660" y="6350"/>
                  </a:lnTo>
                  <a:lnTo>
                    <a:pt x="423532" y="12700"/>
                  </a:lnTo>
                  <a:lnTo>
                    <a:pt x="384454" y="39370"/>
                  </a:lnTo>
                  <a:lnTo>
                    <a:pt x="361873" y="55880"/>
                  </a:lnTo>
                  <a:lnTo>
                    <a:pt x="337959" y="73660"/>
                  </a:lnTo>
                  <a:lnTo>
                    <a:pt x="313245" y="91440"/>
                  </a:lnTo>
                  <a:lnTo>
                    <a:pt x="239623" y="149860"/>
                  </a:lnTo>
                  <a:lnTo>
                    <a:pt x="196418" y="189230"/>
                  </a:lnTo>
                  <a:lnTo>
                    <a:pt x="161607" y="223520"/>
                  </a:lnTo>
                  <a:lnTo>
                    <a:pt x="138201" y="250190"/>
                  </a:lnTo>
                  <a:lnTo>
                    <a:pt x="139852" y="247650"/>
                  </a:lnTo>
                  <a:lnTo>
                    <a:pt x="111544" y="283210"/>
                  </a:lnTo>
                  <a:lnTo>
                    <a:pt x="81114" y="326390"/>
                  </a:lnTo>
                  <a:lnTo>
                    <a:pt x="52146" y="378460"/>
                  </a:lnTo>
                  <a:lnTo>
                    <a:pt x="27851" y="436880"/>
                  </a:lnTo>
                  <a:lnTo>
                    <a:pt x="10985" y="496570"/>
                  </a:lnTo>
                  <a:lnTo>
                    <a:pt x="1981" y="557530"/>
                  </a:lnTo>
                  <a:lnTo>
                    <a:pt x="0" y="612140"/>
                  </a:lnTo>
                  <a:lnTo>
                    <a:pt x="1054" y="637540"/>
                  </a:lnTo>
                  <a:lnTo>
                    <a:pt x="3022" y="660400"/>
                  </a:lnTo>
                  <a:lnTo>
                    <a:pt x="3238" y="666750"/>
                  </a:lnTo>
                  <a:lnTo>
                    <a:pt x="3708" y="674370"/>
                  </a:lnTo>
                  <a:lnTo>
                    <a:pt x="4368" y="681990"/>
                  </a:lnTo>
                  <a:lnTo>
                    <a:pt x="5168" y="689610"/>
                  </a:lnTo>
                  <a:lnTo>
                    <a:pt x="10109" y="720090"/>
                  </a:lnTo>
                  <a:lnTo>
                    <a:pt x="9017" y="709930"/>
                  </a:lnTo>
                  <a:lnTo>
                    <a:pt x="10833" y="712470"/>
                  </a:lnTo>
                  <a:lnTo>
                    <a:pt x="20751" y="750570"/>
                  </a:lnTo>
                  <a:lnTo>
                    <a:pt x="22148" y="754380"/>
                  </a:lnTo>
                  <a:lnTo>
                    <a:pt x="25031" y="762000"/>
                  </a:lnTo>
                  <a:lnTo>
                    <a:pt x="30213" y="778510"/>
                  </a:lnTo>
                  <a:lnTo>
                    <a:pt x="32829" y="784860"/>
                  </a:lnTo>
                  <a:lnTo>
                    <a:pt x="39141" y="801370"/>
                  </a:lnTo>
                  <a:lnTo>
                    <a:pt x="43268" y="811530"/>
                  </a:lnTo>
                  <a:lnTo>
                    <a:pt x="47802" y="821690"/>
                  </a:lnTo>
                  <a:lnTo>
                    <a:pt x="50330" y="828040"/>
                  </a:lnTo>
                  <a:lnTo>
                    <a:pt x="51308" y="830580"/>
                  </a:lnTo>
                  <a:lnTo>
                    <a:pt x="53187" y="834390"/>
                  </a:lnTo>
                  <a:lnTo>
                    <a:pt x="54622" y="836930"/>
                  </a:lnTo>
                  <a:lnTo>
                    <a:pt x="59309" y="845820"/>
                  </a:lnTo>
                  <a:lnTo>
                    <a:pt x="64109" y="855980"/>
                  </a:lnTo>
                  <a:lnTo>
                    <a:pt x="69062" y="866140"/>
                  </a:lnTo>
                  <a:lnTo>
                    <a:pt x="74231" y="876300"/>
                  </a:lnTo>
                  <a:lnTo>
                    <a:pt x="82169" y="875030"/>
                  </a:lnTo>
                  <a:lnTo>
                    <a:pt x="90195" y="875030"/>
                  </a:lnTo>
                  <a:lnTo>
                    <a:pt x="98285" y="873760"/>
                  </a:lnTo>
                  <a:lnTo>
                    <a:pt x="111721" y="873760"/>
                  </a:lnTo>
                  <a:lnTo>
                    <a:pt x="117716" y="872490"/>
                  </a:lnTo>
                  <a:lnTo>
                    <a:pt x="140081" y="872490"/>
                  </a:lnTo>
                  <a:lnTo>
                    <a:pt x="149059" y="873760"/>
                  </a:lnTo>
                  <a:lnTo>
                    <a:pt x="158127" y="873760"/>
                  </a:lnTo>
                  <a:lnTo>
                    <a:pt x="167246" y="875030"/>
                  </a:lnTo>
                  <a:lnTo>
                    <a:pt x="185534" y="876300"/>
                  </a:lnTo>
                  <a:lnTo>
                    <a:pt x="203695" y="878840"/>
                  </a:lnTo>
                  <a:lnTo>
                    <a:pt x="221551" y="882650"/>
                  </a:lnTo>
                  <a:lnTo>
                    <a:pt x="238874" y="887730"/>
                  </a:lnTo>
                  <a:lnTo>
                    <a:pt x="247307" y="889000"/>
                  </a:lnTo>
                  <a:lnTo>
                    <a:pt x="255384" y="891540"/>
                  </a:lnTo>
                  <a:lnTo>
                    <a:pt x="265455" y="895350"/>
                  </a:lnTo>
                  <a:lnTo>
                    <a:pt x="283387" y="900430"/>
                  </a:lnTo>
                  <a:lnTo>
                    <a:pt x="286816" y="900430"/>
                  </a:lnTo>
                  <a:lnTo>
                    <a:pt x="306666" y="891540"/>
                  </a:lnTo>
                  <a:lnTo>
                    <a:pt x="308737" y="890270"/>
                  </a:lnTo>
                  <a:lnTo>
                    <a:pt x="311137" y="889000"/>
                  </a:lnTo>
                  <a:lnTo>
                    <a:pt x="312686" y="889000"/>
                  </a:lnTo>
                  <a:lnTo>
                    <a:pt x="322897" y="882650"/>
                  </a:lnTo>
                  <a:lnTo>
                    <a:pt x="341896" y="872490"/>
                  </a:lnTo>
                  <a:lnTo>
                    <a:pt x="363283" y="861060"/>
                  </a:lnTo>
                  <a:lnTo>
                    <a:pt x="382993" y="848360"/>
                  </a:lnTo>
                  <a:lnTo>
                    <a:pt x="410222" y="831850"/>
                  </a:lnTo>
                  <a:lnTo>
                    <a:pt x="424751" y="822960"/>
                  </a:lnTo>
                  <a:lnTo>
                    <a:pt x="443738" y="808990"/>
                  </a:lnTo>
                  <a:lnTo>
                    <a:pt x="441515" y="811530"/>
                  </a:lnTo>
                  <a:lnTo>
                    <a:pt x="456234" y="800100"/>
                  </a:lnTo>
                  <a:lnTo>
                    <a:pt x="457987" y="798830"/>
                  </a:lnTo>
                  <a:lnTo>
                    <a:pt x="468515" y="791210"/>
                  </a:lnTo>
                  <a:lnTo>
                    <a:pt x="479044" y="783590"/>
                  </a:lnTo>
                  <a:lnTo>
                    <a:pt x="535533" y="735330"/>
                  </a:lnTo>
                  <a:lnTo>
                    <a:pt x="574865" y="692150"/>
                  </a:lnTo>
                  <a:lnTo>
                    <a:pt x="602869" y="654050"/>
                  </a:lnTo>
                  <a:lnTo>
                    <a:pt x="609015" y="645160"/>
                  </a:lnTo>
                  <a:lnTo>
                    <a:pt x="613397" y="637540"/>
                  </a:lnTo>
                  <a:lnTo>
                    <a:pt x="610730" y="642620"/>
                  </a:lnTo>
                  <a:lnTo>
                    <a:pt x="613613" y="637540"/>
                  </a:lnTo>
                  <a:lnTo>
                    <a:pt x="625170" y="617220"/>
                  </a:lnTo>
                  <a:lnTo>
                    <a:pt x="635304" y="596900"/>
                  </a:lnTo>
                  <a:lnTo>
                    <a:pt x="635939" y="595630"/>
                  </a:lnTo>
                  <a:lnTo>
                    <a:pt x="634936" y="596900"/>
                  </a:lnTo>
                  <a:lnTo>
                    <a:pt x="637222" y="591820"/>
                  </a:lnTo>
                  <a:lnTo>
                    <a:pt x="640092" y="584200"/>
                  </a:lnTo>
                  <a:lnTo>
                    <a:pt x="642683" y="577850"/>
                  </a:lnTo>
                  <a:lnTo>
                    <a:pt x="646239" y="568960"/>
                  </a:lnTo>
                  <a:lnTo>
                    <a:pt x="647712" y="563880"/>
                  </a:lnTo>
                  <a:lnTo>
                    <a:pt x="652259" y="549910"/>
                  </a:lnTo>
                  <a:lnTo>
                    <a:pt x="657085" y="530860"/>
                  </a:lnTo>
                  <a:lnTo>
                    <a:pt x="661314" y="510540"/>
                  </a:lnTo>
                  <a:lnTo>
                    <a:pt x="664070" y="490220"/>
                  </a:lnTo>
                  <a:lnTo>
                    <a:pt x="664133" y="491490"/>
                  </a:lnTo>
                  <a:lnTo>
                    <a:pt x="664260" y="490220"/>
                  </a:lnTo>
                  <a:lnTo>
                    <a:pt x="665010" y="482600"/>
                  </a:lnTo>
                  <a:lnTo>
                    <a:pt x="665670" y="472440"/>
                  </a:lnTo>
                  <a:lnTo>
                    <a:pt x="666064" y="46228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sp>
          <p:nvSpPr>
            <p:cNvPr id="27" name="object 42">
              <a:extLst>
                <a:ext uri="{FF2B5EF4-FFF2-40B4-BE49-F238E27FC236}">
                  <a16:creationId xmlns:a16="http://schemas.microsoft.com/office/drawing/2014/main" id="{32142354-3ED7-2045-9FE9-1930C0C102A5}"/>
                </a:ext>
              </a:extLst>
            </p:cNvPr>
            <p:cNvSpPr/>
            <p:nvPr/>
          </p:nvSpPr>
          <p:spPr>
            <a:xfrm>
              <a:off x="6322936" y="4998412"/>
              <a:ext cx="708660" cy="897255"/>
            </a:xfrm>
            <a:custGeom>
              <a:avLst/>
              <a:gdLst/>
              <a:ahLst/>
              <a:cxnLst/>
              <a:rect l="l" t="t" r="r" b="b"/>
              <a:pathLst>
                <a:path w="708659" h="897254">
                  <a:moveTo>
                    <a:pt x="375169" y="0"/>
                  </a:moveTo>
                  <a:lnTo>
                    <a:pt x="125754" y="429120"/>
                  </a:lnTo>
                  <a:lnTo>
                    <a:pt x="9663" y="284213"/>
                  </a:lnTo>
                  <a:lnTo>
                    <a:pt x="2736" y="331400"/>
                  </a:lnTo>
                  <a:lnTo>
                    <a:pt x="0" y="378906"/>
                  </a:lnTo>
                  <a:lnTo>
                    <a:pt x="1324" y="426448"/>
                  </a:lnTo>
                  <a:lnTo>
                    <a:pt x="6581" y="473744"/>
                  </a:lnTo>
                  <a:lnTo>
                    <a:pt x="15640" y="520512"/>
                  </a:lnTo>
                  <a:lnTo>
                    <a:pt x="28373" y="566470"/>
                  </a:lnTo>
                  <a:lnTo>
                    <a:pt x="44651" y="611336"/>
                  </a:lnTo>
                  <a:lnTo>
                    <a:pt x="64343" y="654827"/>
                  </a:lnTo>
                  <a:lnTo>
                    <a:pt x="87321" y="696662"/>
                  </a:lnTo>
                  <a:lnTo>
                    <a:pt x="113456" y="736559"/>
                  </a:lnTo>
                  <a:lnTo>
                    <a:pt x="142618" y="774234"/>
                  </a:lnTo>
                  <a:lnTo>
                    <a:pt x="174678" y="809408"/>
                  </a:lnTo>
                  <a:lnTo>
                    <a:pt x="209507" y="841796"/>
                  </a:lnTo>
                  <a:lnTo>
                    <a:pt x="246976" y="871117"/>
                  </a:lnTo>
                  <a:lnTo>
                    <a:pt x="286955" y="897089"/>
                  </a:lnTo>
                  <a:lnTo>
                    <a:pt x="321081" y="888555"/>
                  </a:lnTo>
                  <a:lnTo>
                    <a:pt x="356136" y="885212"/>
                  </a:lnTo>
                  <a:lnTo>
                    <a:pt x="391266" y="887131"/>
                  </a:lnTo>
                  <a:lnTo>
                    <a:pt x="425613" y="894384"/>
                  </a:lnTo>
                  <a:lnTo>
                    <a:pt x="467679" y="867081"/>
                  </a:lnTo>
                  <a:lnTo>
                    <a:pt x="507393" y="836361"/>
                  </a:lnTo>
                  <a:lnTo>
                    <a:pt x="544450" y="802488"/>
                  </a:lnTo>
                  <a:lnTo>
                    <a:pt x="578542" y="765728"/>
                  </a:lnTo>
                  <a:lnTo>
                    <a:pt x="609365" y="726346"/>
                  </a:lnTo>
                  <a:lnTo>
                    <a:pt x="636611" y="684606"/>
                  </a:lnTo>
                  <a:lnTo>
                    <a:pt x="659974" y="640774"/>
                  </a:lnTo>
                  <a:lnTo>
                    <a:pt x="679149" y="595115"/>
                  </a:lnTo>
                  <a:lnTo>
                    <a:pt x="693829" y="547893"/>
                  </a:lnTo>
                  <a:lnTo>
                    <a:pt x="703709" y="499373"/>
                  </a:lnTo>
                  <a:lnTo>
                    <a:pt x="708480" y="449821"/>
                  </a:lnTo>
                  <a:lnTo>
                    <a:pt x="707861" y="402994"/>
                  </a:lnTo>
                  <a:lnTo>
                    <a:pt x="702119" y="356493"/>
                  </a:lnTo>
                  <a:lnTo>
                    <a:pt x="691514" y="310784"/>
                  </a:lnTo>
                  <a:lnTo>
                    <a:pt x="676306" y="266334"/>
                  </a:lnTo>
                  <a:lnTo>
                    <a:pt x="656755" y="223611"/>
                  </a:lnTo>
                  <a:lnTo>
                    <a:pt x="633121" y="183080"/>
                  </a:lnTo>
                  <a:lnTo>
                    <a:pt x="605663" y="145210"/>
                  </a:lnTo>
                  <a:lnTo>
                    <a:pt x="574641" y="110467"/>
                  </a:lnTo>
                  <a:lnTo>
                    <a:pt x="540316" y="79318"/>
                  </a:lnTo>
                  <a:lnTo>
                    <a:pt x="502946" y="52229"/>
                  </a:lnTo>
                  <a:lnTo>
                    <a:pt x="462792" y="29669"/>
                  </a:lnTo>
                  <a:lnTo>
                    <a:pt x="420113" y="12103"/>
                  </a:lnTo>
                  <a:lnTo>
                    <a:pt x="375169"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28" name="object 43">
              <a:extLst>
                <a:ext uri="{FF2B5EF4-FFF2-40B4-BE49-F238E27FC236}">
                  <a16:creationId xmlns:a16="http://schemas.microsoft.com/office/drawing/2014/main" id="{A31D9C7A-FFD0-5841-9447-F3C97194B393}"/>
                </a:ext>
              </a:extLst>
            </p:cNvPr>
            <p:cNvSpPr/>
            <p:nvPr/>
          </p:nvSpPr>
          <p:spPr>
            <a:xfrm>
              <a:off x="6288595" y="4999240"/>
              <a:ext cx="768985" cy="934719"/>
            </a:xfrm>
            <a:custGeom>
              <a:avLst/>
              <a:gdLst/>
              <a:ahLst/>
              <a:cxnLst/>
              <a:rect l="l" t="t" r="r" b="b"/>
              <a:pathLst>
                <a:path w="768984" h="934720">
                  <a:moveTo>
                    <a:pt x="64211" y="405130"/>
                  </a:moveTo>
                  <a:lnTo>
                    <a:pt x="63550" y="404190"/>
                  </a:lnTo>
                  <a:lnTo>
                    <a:pt x="63677" y="407670"/>
                  </a:lnTo>
                  <a:lnTo>
                    <a:pt x="64211" y="405130"/>
                  </a:lnTo>
                  <a:close/>
                </a:path>
                <a:path w="768984" h="934720">
                  <a:moveTo>
                    <a:pt x="229755" y="346710"/>
                  </a:moveTo>
                  <a:lnTo>
                    <a:pt x="228866" y="348322"/>
                  </a:lnTo>
                  <a:lnTo>
                    <a:pt x="228638" y="349504"/>
                  </a:lnTo>
                  <a:lnTo>
                    <a:pt x="229755" y="346710"/>
                  </a:lnTo>
                  <a:close/>
                </a:path>
                <a:path w="768984" h="934720">
                  <a:moveTo>
                    <a:pt x="234226" y="341630"/>
                  </a:moveTo>
                  <a:lnTo>
                    <a:pt x="234073" y="340360"/>
                  </a:lnTo>
                  <a:lnTo>
                    <a:pt x="228447" y="350520"/>
                  </a:lnTo>
                  <a:lnTo>
                    <a:pt x="228638" y="349504"/>
                  </a:lnTo>
                  <a:lnTo>
                    <a:pt x="227215" y="353060"/>
                  </a:lnTo>
                  <a:lnTo>
                    <a:pt x="225894" y="356870"/>
                  </a:lnTo>
                  <a:lnTo>
                    <a:pt x="228815" y="350520"/>
                  </a:lnTo>
                  <a:lnTo>
                    <a:pt x="229984" y="347980"/>
                  </a:lnTo>
                  <a:lnTo>
                    <a:pt x="234226" y="341630"/>
                  </a:lnTo>
                  <a:close/>
                </a:path>
                <a:path w="768984" h="934720">
                  <a:moveTo>
                    <a:pt x="328803" y="848360"/>
                  </a:moveTo>
                  <a:lnTo>
                    <a:pt x="328726" y="847090"/>
                  </a:lnTo>
                  <a:lnTo>
                    <a:pt x="328688" y="848360"/>
                  </a:lnTo>
                  <a:close/>
                </a:path>
                <a:path w="768984" h="934720">
                  <a:moveTo>
                    <a:pt x="380669" y="41084"/>
                  </a:moveTo>
                  <a:lnTo>
                    <a:pt x="379183" y="43180"/>
                  </a:lnTo>
                  <a:lnTo>
                    <a:pt x="378752" y="44005"/>
                  </a:lnTo>
                  <a:lnTo>
                    <a:pt x="380669" y="41084"/>
                  </a:lnTo>
                  <a:close/>
                </a:path>
                <a:path w="768984" h="934720">
                  <a:moveTo>
                    <a:pt x="415417" y="1435"/>
                  </a:moveTo>
                  <a:lnTo>
                    <a:pt x="411289" y="0"/>
                  </a:lnTo>
                  <a:lnTo>
                    <a:pt x="409511" y="0"/>
                  </a:lnTo>
                  <a:lnTo>
                    <a:pt x="414439" y="1270"/>
                  </a:lnTo>
                  <a:lnTo>
                    <a:pt x="415417" y="1435"/>
                  </a:lnTo>
                  <a:close/>
                </a:path>
                <a:path w="768984" h="934720">
                  <a:moveTo>
                    <a:pt x="458406" y="17894"/>
                  </a:moveTo>
                  <a:lnTo>
                    <a:pt x="453174" y="15240"/>
                  </a:lnTo>
                  <a:lnTo>
                    <a:pt x="458063" y="17780"/>
                  </a:lnTo>
                  <a:lnTo>
                    <a:pt x="458406" y="17894"/>
                  </a:lnTo>
                  <a:close/>
                </a:path>
                <a:path w="768984" h="934720">
                  <a:moveTo>
                    <a:pt x="768883" y="449580"/>
                  </a:moveTo>
                  <a:lnTo>
                    <a:pt x="768032" y="415290"/>
                  </a:lnTo>
                  <a:lnTo>
                    <a:pt x="767118" y="403860"/>
                  </a:lnTo>
                  <a:lnTo>
                    <a:pt x="765898" y="392430"/>
                  </a:lnTo>
                  <a:lnTo>
                    <a:pt x="764832" y="383540"/>
                  </a:lnTo>
                  <a:lnTo>
                    <a:pt x="764679" y="382270"/>
                  </a:lnTo>
                  <a:lnTo>
                    <a:pt x="763498" y="373380"/>
                  </a:lnTo>
                  <a:lnTo>
                    <a:pt x="761834" y="363220"/>
                  </a:lnTo>
                  <a:lnTo>
                    <a:pt x="756259" y="337820"/>
                  </a:lnTo>
                  <a:lnTo>
                    <a:pt x="754672" y="330200"/>
                  </a:lnTo>
                  <a:lnTo>
                    <a:pt x="752767" y="325120"/>
                  </a:lnTo>
                  <a:lnTo>
                    <a:pt x="754189" y="330200"/>
                  </a:lnTo>
                  <a:lnTo>
                    <a:pt x="747649" y="309880"/>
                  </a:lnTo>
                  <a:lnTo>
                    <a:pt x="744270" y="297180"/>
                  </a:lnTo>
                  <a:lnTo>
                    <a:pt x="743242" y="293370"/>
                  </a:lnTo>
                  <a:lnTo>
                    <a:pt x="741159" y="285750"/>
                  </a:lnTo>
                  <a:lnTo>
                    <a:pt x="735850" y="271780"/>
                  </a:lnTo>
                  <a:lnTo>
                    <a:pt x="735368" y="270510"/>
                  </a:lnTo>
                  <a:lnTo>
                    <a:pt x="735241" y="271780"/>
                  </a:lnTo>
                  <a:lnTo>
                    <a:pt x="731913" y="265430"/>
                  </a:lnTo>
                  <a:lnTo>
                    <a:pt x="728078" y="257810"/>
                  </a:lnTo>
                  <a:lnTo>
                    <a:pt x="716381" y="234950"/>
                  </a:lnTo>
                  <a:lnTo>
                    <a:pt x="715733" y="233680"/>
                  </a:lnTo>
                  <a:lnTo>
                    <a:pt x="716280" y="234950"/>
                  </a:lnTo>
                  <a:lnTo>
                    <a:pt x="707847" y="218440"/>
                  </a:lnTo>
                  <a:lnTo>
                    <a:pt x="695439" y="199390"/>
                  </a:lnTo>
                  <a:lnTo>
                    <a:pt x="681050" y="177800"/>
                  </a:lnTo>
                  <a:lnTo>
                    <a:pt x="666635" y="158750"/>
                  </a:lnTo>
                  <a:lnTo>
                    <a:pt x="667931" y="158750"/>
                  </a:lnTo>
                  <a:lnTo>
                    <a:pt x="661187" y="151130"/>
                  </a:lnTo>
                  <a:lnTo>
                    <a:pt x="653415" y="142240"/>
                  </a:lnTo>
                  <a:lnTo>
                    <a:pt x="644982" y="132080"/>
                  </a:lnTo>
                  <a:lnTo>
                    <a:pt x="636219" y="121920"/>
                  </a:lnTo>
                  <a:lnTo>
                    <a:pt x="627164" y="113030"/>
                  </a:lnTo>
                  <a:lnTo>
                    <a:pt x="618858" y="105410"/>
                  </a:lnTo>
                  <a:lnTo>
                    <a:pt x="611505" y="97790"/>
                  </a:lnTo>
                  <a:lnTo>
                    <a:pt x="599135" y="87630"/>
                  </a:lnTo>
                  <a:lnTo>
                    <a:pt x="592670" y="82550"/>
                  </a:lnTo>
                  <a:lnTo>
                    <a:pt x="585800" y="76200"/>
                  </a:lnTo>
                  <a:lnTo>
                    <a:pt x="578383" y="71120"/>
                  </a:lnTo>
                  <a:lnTo>
                    <a:pt x="570433" y="64770"/>
                  </a:lnTo>
                  <a:lnTo>
                    <a:pt x="562317" y="59690"/>
                  </a:lnTo>
                  <a:lnTo>
                    <a:pt x="526427" y="38100"/>
                  </a:lnTo>
                  <a:lnTo>
                    <a:pt x="477494" y="16510"/>
                  </a:lnTo>
                  <a:lnTo>
                    <a:pt x="467550" y="13970"/>
                  </a:lnTo>
                  <a:lnTo>
                    <a:pt x="459155" y="10160"/>
                  </a:lnTo>
                  <a:lnTo>
                    <a:pt x="450735" y="7620"/>
                  </a:lnTo>
                  <a:lnTo>
                    <a:pt x="442214" y="6350"/>
                  </a:lnTo>
                  <a:lnTo>
                    <a:pt x="433539" y="3810"/>
                  </a:lnTo>
                  <a:lnTo>
                    <a:pt x="428472" y="3810"/>
                  </a:lnTo>
                  <a:lnTo>
                    <a:pt x="415417" y="1435"/>
                  </a:lnTo>
                  <a:lnTo>
                    <a:pt x="422148" y="3810"/>
                  </a:lnTo>
                  <a:lnTo>
                    <a:pt x="442188" y="10160"/>
                  </a:lnTo>
                  <a:lnTo>
                    <a:pt x="441083" y="10160"/>
                  </a:lnTo>
                  <a:lnTo>
                    <a:pt x="445604" y="11430"/>
                  </a:lnTo>
                  <a:lnTo>
                    <a:pt x="449808" y="13970"/>
                  </a:lnTo>
                  <a:lnTo>
                    <a:pt x="454113" y="15240"/>
                  </a:lnTo>
                  <a:lnTo>
                    <a:pt x="461149" y="18808"/>
                  </a:lnTo>
                  <a:lnTo>
                    <a:pt x="458406" y="17894"/>
                  </a:lnTo>
                  <a:lnTo>
                    <a:pt x="465670" y="21590"/>
                  </a:lnTo>
                  <a:lnTo>
                    <a:pt x="470954" y="24130"/>
                  </a:lnTo>
                  <a:lnTo>
                    <a:pt x="474002" y="25400"/>
                  </a:lnTo>
                  <a:lnTo>
                    <a:pt x="468757" y="22860"/>
                  </a:lnTo>
                  <a:lnTo>
                    <a:pt x="466382" y="21590"/>
                  </a:lnTo>
                  <a:lnTo>
                    <a:pt x="467525" y="21932"/>
                  </a:lnTo>
                  <a:lnTo>
                    <a:pt x="474814" y="25400"/>
                  </a:lnTo>
                  <a:lnTo>
                    <a:pt x="475526" y="25400"/>
                  </a:lnTo>
                  <a:lnTo>
                    <a:pt x="469836" y="22644"/>
                  </a:lnTo>
                  <a:lnTo>
                    <a:pt x="470509" y="22860"/>
                  </a:lnTo>
                  <a:lnTo>
                    <a:pt x="480631" y="27940"/>
                  </a:lnTo>
                  <a:lnTo>
                    <a:pt x="495515" y="35560"/>
                  </a:lnTo>
                  <a:lnTo>
                    <a:pt x="502196" y="40640"/>
                  </a:lnTo>
                  <a:lnTo>
                    <a:pt x="503669" y="40640"/>
                  </a:lnTo>
                  <a:lnTo>
                    <a:pt x="505561" y="41910"/>
                  </a:lnTo>
                  <a:lnTo>
                    <a:pt x="513461" y="46990"/>
                  </a:lnTo>
                  <a:lnTo>
                    <a:pt x="555167" y="78740"/>
                  </a:lnTo>
                  <a:lnTo>
                    <a:pt x="592162" y="114300"/>
                  </a:lnTo>
                  <a:lnTo>
                    <a:pt x="624408" y="154940"/>
                  </a:lnTo>
                  <a:lnTo>
                    <a:pt x="651852" y="198120"/>
                  </a:lnTo>
                  <a:lnTo>
                    <a:pt x="674484" y="243840"/>
                  </a:lnTo>
                  <a:lnTo>
                    <a:pt x="692251" y="290830"/>
                  </a:lnTo>
                  <a:lnTo>
                    <a:pt x="692543" y="293370"/>
                  </a:lnTo>
                  <a:lnTo>
                    <a:pt x="691756" y="290830"/>
                  </a:lnTo>
                  <a:lnTo>
                    <a:pt x="690689" y="288290"/>
                  </a:lnTo>
                  <a:lnTo>
                    <a:pt x="692975" y="295910"/>
                  </a:lnTo>
                  <a:lnTo>
                    <a:pt x="695604" y="302260"/>
                  </a:lnTo>
                  <a:lnTo>
                    <a:pt x="697445" y="309880"/>
                  </a:lnTo>
                  <a:lnTo>
                    <a:pt x="704659" y="341630"/>
                  </a:lnTo>
                  <a:lnTo>
                    <a:pt x="706348" y="351790"/>
                  </a:lnTo>
                  <a:lnTo>
                    <a:pt x="707821" y="361950"/>
                  </a:lnTo>
                  <a:lnTo>
                    <a:pt x="709472" y="372110"/>
                  </a:lnTo>
                  <a:lnTo>
                    <a:pt x="710222" y="379730"/>
                  </a:lnTo>
                  <a:lnTo>
                    <a:pt x="709142" y="382270"/>
                  </a:lnTo>
                  <a:lnTo>
                    <a:pt x="708901" y="384810"/>
                  </a:lnTo>
                  <a:lnTo>
                    <a:pt x="709091" y="383540"/>
                  </a:lnTo>
                  <a:lnTo>
                    <a:pt x="710666" y="406400"/>
                  </a:lnTo>
                  <a:lnTo>
                    <a:pt x="711479" y="412750"/>
                  </a:lnTo>
                  <a:lnTo>
                    <a:pt x="710717" y="421640"/>
                  </a:lnTo>
                  <a:lnTo>
                    <a:pt x="710577" y="430530"/>
                  </a:lnTo>
                  <a:lnTo>
                    <a:pt x="710171" y="444500"/>
                  </a:lnTo>
                  <a:lnTo>
                    <a:pt x="709726" y="452120"/>
                  </a:lnTo>
                  <a:lnTo>
                    <a:pt x="708888" y="458470"/>
                  </a:lnTo>
                  <a:lnTo>
                    <a:pt x="707275" y="473710"/>
                  </a:lnTo>
                  <a:lnTo>
                    <a:pt x="705091" y="487680"/>
                  </a:lnTo>
                  <a:lnTo>
                    <a:pt x="702678" y="500380"/>
                  </a:lnTo>
                  <a:lnTo>
                    <a:pt x="700354" y="513080"/>
                  </a:lnTo>
                  <a:lnTo>
                    <a:pt x="693661" y="537210"/>
                  </a:lnTo>
                  <a:lnTo>
                    <a:pt x="695566" y="539750"/>
                  </a:lnTo>
                  <a:lnTo>
                    <a:pt x="690727" y="553720"/>
                  </a:lnTo>
                  <a:lnTo>
                    <a:pt x="688441" y="557530"/>
                  </a:lnTo>
                  <a:lnTo>
                    <a:pt x="686308" y="561340"/>
                  </a:lnTo>
                  <a:lnTo>
                    <a:pt x="681926" y="574040"/>
                  </a:lnTo>
                  <a:lnTo>
                    <a:pt x="680948" y="579120"/>
                  </a:lnTo>
                  <a:lnTo>
                    <a:pt x="678815" y="585470"/>
                  </a:lnTo>
                  <a:lnTo>
                    <a:pt x="675906" y="593090"/>
                  </a:lnTo>
                  <a:lnTo>
                    <a:pt x="672592" y="600710"/>
                  </a:lnTo>
                  <a:lnTo>
                    <a:pt x="668743" y="608330"/>
                  </a:lnTo>
                  <a:lnTo>
                    <a:pt x="665226" y="614680"/>
                  </a:lnTo>
                  <a:lnTo>
                    <a:pt x="662457" y="621030"/>
                  </a:lnTo>
                  <a:lnTo>
                    <a:pt x="660869" y="626110"/>
                  </a:lnTo>
                  <a:lnTo>
                    <a:pt x="660742" y="624840"/>
                  </a:lnTo>
                  <a:lnTo>
                    <a:pt x="659345" y="628650"/>
                  </a:lnTo>
                  <a:lnTo>
                    <a:pt x="655777" y="633730"/>
                  </a:lnTo>
                  <a:lnTo>
                    <a:pt x="653935" y="636270"/>
                  </a:lnTo>
                  <a:lnTo>
                    <a:pt x="653618" y="636270"/>
                  </a:lnTo>
                  <a:lnTo>
                    <a:pt x="653389" y="640080"/>
                  </a:lnTo>
                  <a:lnTo>
                    <a:pt x="647192" y="648970"/>
                  </a:lnTo>
                  <a:lnTo>
                    <a:pt x="643509" y="656590"/>
                  </a:lnTo>
                  <a:lnTo>
                    <a:pt x="642505" y="659130"/>
                  </a:lnTo>
                  <a:lnTo>
                    <a:pt x="645147" y="654050"/>
                  </a:lnTo>
                  <a:lnTo>
                    <a:pt x="646811" y="652780"/>
                  </a:lnTo>
                  <a:lnTo>
                    <a:pt x="644017" y="659130"/>
                  </a:lnTo>
                  <a:lnTo>
                    <a:pt x="640435" y="664210"/>
                  </a:lnTo>
                  <a:lnTo>
                    <a:pt x="637146" y="669290"/>
                  </a:lnTo>
                  <a:lnTo>
                    <a:pt x="632421" y="675640"/>
                  </a:lnTo>
                  <a:lnTo>
                    <a:pt x="630364" y="676910"/>
                  </a:lnTo>
                  <a:lnTo>
                    <a:pt x="634682" y="669290"/>
                  </a:lnTo>
                  <a:lnTo>
                    <a:pt x="631710" y="674370"/>
                  </a:lnTo>
                  <a:lnTo>
                    <a:pt x="628192" y="679450"/>
                  </a:lnTo>
                  <a:lnTo>
                    <a:pt x="624001" y="685800"/>
                  </a:lnTo>
                  <a:lnTo>
                    <a:pt x="607517" y="708660"/>
                  </a:lnTo>
                  <a:lnTo>
                    <a:pt x="603300" y="713740"/>
                  </a:lnTo>
                  <a:lnTo>
                    <a:pt x="598360" y="718820"/>
                  </a:lnTo>
                  <a:lnTo>
                    <a:pt x="593420" y="725170"/>
                  </a:lnTo>
                  <a:lnTo>
                    <a:pt x="559193" y="762000"/>
                  </a:lnTo>
                  <a:lnTo>
                    <a:pt x="518287" y="800100"/>
                  </a:lnTo>
                  <a:lnTo>
                    <a:pt x="507288" y="807720"/>
                  </a:lnTo>
                  <a:lnTo>
                    <a:pt x="485101" y="825500"/>
                  </a:lnTo>
                  <a:lnTo>
                    <a:pt x="470166" y="835660"/>
                  </a:lnTo>
                  <a:lnTo>
                    <a:pt x="466610" y="838200"/>
                  </a:lnTo>
                  <a:lnTo>
                    <a:pt x="456069" y="844550"/>
                  </a:lnTo>
                  <a:lnTo>
                    <a:pt x="452729" y="845820"/>
                  </a:lnTo>
                  <a:lnTo>
                    <a:pt x="448589" y="845820"/>
                  </a:lnTo>
                  <a:lnTo>
                    <a:pt x="439204" y="843280"/>
                  </a:lnTo>
                  <a:lnTo>
                    <a:pt x="434708" y="843280"/>
                  </a:lnTo>
                  <a:lnTo>
                    <a:pt x="417245" y="840740"/>
                  </a:lnTo>
                  <a:lnTo>
                    <a:pt x="372567" y="840740"/>
                  </a:lnTo>
                  <a:lnTo>
                    <a:pt x="381355" y="842010"/>
                  </a:lnTo>
                  <a:lnTo>
                    <a:pt x="403288" y="842010"/>
                  </a:lnTo>
                  <a:lnTo>
                    <a:pt x="411492" y="844550"/>
                  </a:lnTo>
                  <a:lnTo>
                    <a:pt x="382587" y="844550"/>
                  </a:lnTo>
                  <a:lnTo>
                    <a:pt x="376288" y="845820"/>
                  </a:lnTo>
                  <a:lnTo>
                    <a:pt x="372643" y="843280"/>
                  </a:lnTo>
                  <a:lnTo>
                    <a:pt x="351485" y="845820"/>
                  </a:lnTo>
                  <a:lnTo>
                    <a:pt x="346049" y="845820"/>
                  </a:lnTo>
                  <a:lnTo>
                    <a:pt x="335102" y="848360"/>
                  </a:lnTo>
                  <a:lnTo>
                    <a:pt x="328803" y="848360"/>
                  </a:lnTo>
                  <a:lnTo>
                    <a:pt x="328739" y="849630"/>
                  </a:lnTo>
                  <a:lnTo>
                    <a:pt x="328561" y="848360"/>
                  </a:lnTo>
                  <a:lnTo>
                    <a:pt x="327748" y="848360"/>
                  </a:lnTo>
                  <a:lnTo>
                    <a:pt x="320776" y="844550"/>
                  </a:lnTo>
                  <a:lnTo>
                    <a:pt x="318592" y="843280"/>
                  </a:lnTo>
                  <a:lnTo>
                    <a:pt x="312737" y="839470"/>
                  </a:lnTo>
                  <a:lnTo>
                    <a:pt x="311607" y="839470"/>
                  </a:lnTo>
                  <a:lnTo>
                    <a:pt x="309753" y="838200"/>
                  </a:lnTo>
                  <a:lnTo>
                    <a:pt x="306260" y="834390"/>
                  </a:lnTo>
                  <a:lnTo>
                    <a:pt x="299046" y="829310"/>
                  </a:lnTo>
                  <a:lnTo>
                    <a:pt x="286029" y="819150"/>
                  </a:lnTo>
                  <a:lnTo>
                    <a:pt x="268986" y="805180"/>
                  </a:lnTo>
                  <a:lnTo>
                    <a:pt x="255587" y="795020"/>
                  </a:lnTo>
                  <a:lnTo>
                    <a:pt x="244360" y="786130"/>
                  </a:lnTo>
                  <a:lnTo>
                    <a:pt x="242214" y="783590"/>
                  </a:lnTo>
                  <a:lnTo>
                    <a:pt x="241134" y="782320"/>
                  </a:lnTo>
                  <a:lnTo>
                    <a:pt x="238125" y="779780"/>
                  </a:lnTo>
                  <a:lnTo>
                    <a:pt x="235178" y="775970"/>
                  </a:lnTo>
                  <a:lnTo>
                    <a:pt x="237032" y="778510"/>
                  </a:lnTo>
                  <a:lnTo>
                    <a:pt x="241020" y="783590"/>
                  </a:lnTo>
                  <a:lnTo>
                    <a:pt x="234708" y="778510"/>
                  </a:lnTo>
                  <a:lnTo>
                    <a:pt x="232283" y="774700"/>
                  </a:lnTo>
                  <a:lnTo>
                    <a:pt x="220065" y="763270"/>
                  </a:lnTo>
                  <a:lnTo>
                    <a:pt x="216585" y="758190"/>
                  </a:lnTo>
                  <a:lnTo>
                    <a:pt x="203593" y="744220"/>
                  </a:lnTo>
                  <a:lnTo>
                    <a:pt x="200393" y="740410"/>
                  </a:lnTo>
                  <a:lnTo>
                    <a:pt x="198247" y="737870"/>
                  </a:lnTo>
                  <a:lnTo>
                    <a:pt x="197599" y="740410"/>
                  </a:lnTo>
                  <a:lnTo>
                    <a:pt x="194348" y="734060"/>
                  </a:lnTo>
                  <a:lnTo>
                    <a:pt x="189788" y="727710"/>
                  </a:lnTo>
                  <a:lnTo>
                    <a:pt x="187477" y="723900"/>
                  </a:lnTo>
                  <a:lnTo>
                    <a:pt x="190931" y="726440"/>
                  </a:lnTo>
                  <a:lnTo>
                    <a:pt x="188912" y="723900"/>
                  </a:lnTo>
                  <a:lnTo>
                    <a:pt x="185864" y="720090"/>
                  </a:lnTo>
                  <a:lnTo>
                    <a:pt x="185089" y="718820"/>
                  </a:lnTo>
                  <a:lnTo>
                    <a:pt x="181952" y="713740"/>
                  </a:lnTo>
                  <a:lnTo>
                    <a:pt x="177965" y="708660"/>
                  </a:lnTo>
                  <a:lnTo>
                    <a:pt x="183400" y="718820"/>
                  </a:lnTo>
                  <a:lnTo>
                    <a:pt x="177711" y="709930"/>
                  </a:lnTo>
                  <a:lnTo>
                    <a:pt x="172720" y="702310"/>
                  </a:lnTo>
                  <a:lnTo>
                    <a:pt x="164122" y="689610"/>
                  </a:lnTo>
                  <a:lnTo>
                    <a:pt x="160629" y="684530"/>
                  </a:lnTo>
                  <a:lnTo>
                    <a:pt x="157111" y="678180"/>
                  </a:lnTo>
                  <a:lnTo>
                    <a:pt x="156171" y="676910"/>
                  </a:lnTo>
                  <a:lnTo>
                    <a:pt x="153390" y="673100"/>
                  </a:lnTo>
                  <a:lnTo>
                    <a:pt x="149313" y="668020"/>
                  </a:lnTo>
                  <a:lnTo>
                    <a:pt x="153682" y="676910"/>
                  </a:lnTo>
                  <a:lnTo>
                    <a:pt x="149326" y="670560"/>
                  </a:lnTo>
                  <a:lnTo>
                    <a:pt x="145275" y="662940"/>
                  </a:lnTo>
                  <a:lnTo>
                    <a:pt x="142214" y="657860"/>
                  </a:lnTo>
                  <a:lnTo>
                    <a:pt x="139192" y="652780"/>
                  </a:lnTo>
                  <a:lnTo>
                    <a:pt x="137693" y="647700"/>
                  </a:lnTo>
                  <a:lnTo>
                    <a:pt x="137337" y="643890"/>
                  </a:lnTo>
                  <a:lnTo>
                    <a:pt x="140233" y="648970"/>
                  </a:lnTo>
                  <a:lnTo>
                    <a:pt x="142735" y="654050"/>
                  </a:lnTo>
                  <a:lnTo>
                    <a:pt x="146100" y="659130"/>
                  </a:lnTo>
                  <a:lnTo>
                    <a:pt x="138112" y="643890"/>
                  </a:lnTo>
                  <a:lnTo>
                    <a:pt x="129451" y="627380"/>
                  </a:lnTo>
                  <a:lnTo>
                    <a:pt x="119011" y="607060"/>
                  </a:lnTo>
                  <a:lnTo>
                    <a:pt x="115087" y="599440"/>
                  </a:lnTo>
                  <a:lnTo>
                    <a:pt x="118224" y="607060"/>
                  </a:lnTo>
                  <a:lnTo>
                    <a:pt x="110998" y="591820"/>
                  </a:lnTo>
                  <a:lnTo>
                    <a:pt x="90157" y="539750"/>
                  </a:lnTo>
                  <a:lnTo>
                    <a:pt x="72872" y="474980"/>
                  </a:lnTo>
                  <a:lnTo>
                    <a:pt x="63525" y="420370"/>
                  </a:lnTo>
                  <a:lnTo>
                    <a:pt x="61582" y="405130"/>
                  </a:lnTo>
                  <a:lnTo>
                    <a:pt x="61137" y="408940"/>
                  </a:lnTo>
                  <a:lnTo>
                    <a:pt x="60464" y="412750"/>
                  </a:lnTo>
                  <a:lnTo>
                    <a:pt x="60185" y="417830"/>
                  </a:lnTo>
                  <a:lnTo>
                    <a:pt x="59232" y="408940"/>
                  </a:lnTo>
                  <a:lnTo>
                    <a:pt x="58635" y="401320"/>
                  </a:lnTo>
                  <a:lnTo>
                    <a:pt x="58127" y="396582"/>
                  </a:lnTo>
                  <a:lnTo>
                    <a:pt x="63550" y="404190"/>
                  </a:lnTo>
                  <a:lnTo>
                    <a:pt x="63157" y="393700"/>
                  </a:lnTo>
                  <a:lnTo>
                    <a:pt x="62966" y="388620"/>
                  </a:lnTo>
                  <a:lnTo>
                    <a:pt x="62585" y="378460"/>
                  </a:lnTo>
                  <a:lnTo>
                    <a:pt x="62230" y="370840"/>
                  </a:lnTo>
                  <a:lnTo>
                    <a:pt x="62534" y="372110"/>
                  </a:lnTo>
                  <a:lnTo>
                    <a:pt x="62572" y="370840"/>
                  </a:lnTo>
                  <a:lnTo>
                    <a:pt x="62661" y="368300"/>
                  </a:lnTo>
                  <a:lnTo>
                    <a:pt x="62953" y="361950"/>
                  </a:lnTo>
                  <a:lnTo>
                    <a:pt x="62992" y="359410"/>
                  </a:lnTo>
                  <a:lnTo>
                    <a:pt x="63550" y="356870"/>
                  </a:lnTo>
                  <a:lnTo>
                    <a:pt x="63855" y="354330"/>
                  </a:lnTo>
                  <a:lnTo>
                    <a:pt x="64401" y="350520"/>
                  </a:lnTo>
                  <a:lnTo>
                    <a:pt x="64643" y="349504"/>
                  </a:lnTo>
                  <a:lnTo>
                    <a:pt x="64579" y="347980"/>
                  </a:lnTo>
                  <a:lnTo>
                    <a:pt x="64439" y="346710"/>
                  </a:lnTo>
                  <a:lnTo>
                    <a:pt x="65620" y="349250"/>
                  </a:lnTo>
                  <a:lnTo>
                    <a:pt x="69088" y="353060"/>
                  </a:lnTo>
                  <a:lnTo>
                    <a:pt x="72821" y="355600"/>
                  </a:lnTo>
                  <a:lnTo>
                    <a:pt x="76504" y="361950"/>
                  </a:lnTo>
                  <a:lnTo>
                    <a:pt x="104609" y="396240"/>
                  </a:lnTo>
                  <a:lnTo>
                    <a:pt x="126758" y="421640"/>
                  </a:lnTo>
                  <a:lnTo>
                    <a:pt x="141211" y="439420"/>
                  </a:lnTo>
                  <a:lnTo>
                    <a:pt x="160489" y="461010"/>
                  </a:lnTo>
                  <a:lnTo>
                    <a:pt x="160756" y="462280"/>
                  </a:lnTo>
                  <a:lnTo>
                    <a:pt x="161036" y="462280"/>
                  </a:lnTo>
                  <a:lnTo>
                    <a:pt x="161226" y="461010"/>
                  </a:lnTo>
                  <a:lnTo>
                    <a:pt x="173431" y="444500"/>
                  </a:lnTo>
                  <a:lnTo>
                    <a:pt x="181483" y="433070"/>
                  </a:lnTo>
                  <a:lnTo>
                    <a:pt x="194246" y="410210"/>
                  </a:lnTo>
                  <a:lnTo>
                    <a:pt x="210007" y="381000"/>
                  </a:lnTo>
                  <a:lnTo>
                    <a:pt x="214731" y="373380"/>
                  </a:lnTo>
                  <a:lnTo>
                    <a:pt x="215442" y="374650"/>
                  </a:lnTo>
                  <a:lnTo>
                    <a:pt x="214312" y="377190"/>
                  </a:lnTo>
                  <a:lnTo>
                    <a:pt x="213487" y="379730"/>
                  </a:lnTo>
                  <a:lnTo>
                    <a:pt x="216446" y="373380"/>
                  </a:lnTo>
                  <a:lnTo>
                    <a:pt x="218821" y="368300"/>
                  </a:lnTo>
                  <a:lnTo>
                    <a:pt x="220662" y="364490"/>
                  </a:lnTo>
                  <a:lnTo>
                    <a:pt x="222275" y="360680"/>
                  </a:lnTo>
                  <a:lnTo>
                    <a:pt x="226936" y="351790"/>
                  </a:lnTo>
                  <a:lnTo>
                    <a:pt x="228346" y="349250"/>
                  </a:lnTo>
                  <a:lnTo>
                    <a:pt x="228866" y="348322"/>
                  </a:lnTo>
                  <a:lnTo>
                    <a:pt x="229400" y="345440"/>
                  </a:lnTo>
                  <a:lnTo>
                    <a:pt x="226326" y="349250"/>
                  </a:lnTo>
                  <a:lnTo>
                    <a:pt x="238874" y="325120"/>
                  </a:lnTo>
                  <a:lnTo>
                    <a:pt x="239102" y="327660"/>
                  </a:lnTo>
                  <a:lnTo>
                    <a:pt x="240169" y="325120"/>
                  </a:lnTo>
                  <a:lnTo>
                    <a:pt x="241249" y="322580"/>
                  </a:lnTo>
                  <a:lnTo>
                    <a:pt x="244208" y="314960"/>
                  </a:lnTo>
                  <a:lnTo>
                    <a:pt x="249021" y="304800"/>
                  </a:lnTo>
                  <a:lnTo>
                    <a:pt x="256705" y="290830"/>
                  </a:lnTo>
                  <a:lnTo>
                    <a:pt x="272554" y="261620"/>
                  </a:lnTo>
                  <a:lnTo>
                    <a:pt x="288582" y="231140"/>
                  </a:lnTo>
                  <a:lnTo>
                    <a:pt x="307428" y="195580"/>
                  </a:lnTo>
                  <a:lnTo>
                    <a:pt x="320217" y="171450"/>
                  </a:lnTo>
                  <a:lnTo>
                    <a:pt x="320179" y="172720"/>
                  </a:lnTo>
                  <a:lnTo>
                    <a:pt x="311937" y="189230"/>
                  </a:lnTo>
                  <a:lnTo>
                    <a:pt x="318782" y="176530"/>
                  </a:lnTo>
                  <a:lnTo>
                    <a:pt x="320802" y="172720"/>
                  </a:lnTo>
                  <a:lnTo>
                    <a:pt x="321475" y="171450"/>
                  </a:lnTo>
                  <a:lnTo>
                    <a:pt x="320421" y="172720"/>
                  </a:lnTo>
                  <a:lnTo>
                    <a:pt x="321081" y="171450"/>
                  </a:lnTo>
                  <a:lnTo>
                    <a:pt x="323062" y="167640"/>
                  </a:lnTo>
                  <a:lnTo>
                    <a:pt x="324789" y="163830"/>
                  </a:lnTo>
                  <a:lnTo>
                    <a:pt x="325945" y="161290"/>
                  </a:lnTo>
                  <a:lnTo>
                    <a:pt x="325653" y="162560"/>
                  </a:lnTo>
                  <a:lnTo>
                    <a:pt x="326288" y="161290"/>
                  </a:lnTo>
                  <a:lnTo>
                    <a:pt x="337083" y="139700"/>
                  </a:lnTo>
                  <a:lnTo>
                    <a:pt x="349516" y="115570"/>
                  </a:lnTo>
                  <a:lnTo>
                    <a:pt x="361696" y="92710"/>
                  </a:lnTo>
                  <a:lnTo>
                    <a:pt x="372351" y="71120"/>
                  </a:lnTo>
                  <a:lnTo>
                    <a:pt x="373418" y="68580"/>
                  </a:lnTo>
                  <a:lnTo>
                    <a:pt x="375932" y="60960"/>
                  </a:lnTo>
                  <a:lnTo>
                    <a:pt x="379590" y="52070"/>
                  </a:lnTo>
                  <a:lnTo>
                    <a:pt x="382384" y="45720"/>
                  </a:lnTo>
                  <a:lnTo>
                    <a:pt x="384060" y="41910"/>
                  </a:lnTo>
                  <a:lnTo>
                    <a:pt x="388874" y="33020"/>
                  </a:lnTo>
                  <a:lnTo>
                    <a:pt x="393344" y="24130"/>
                  </a:lnTo>
                  <a:lnTo>
                    <a:pt x="396659" y="19050"/>
                  </a:lnTo>
                  <a:lnTo>
                    <a:pt x="397294" y="17780"/>
                  </a:lnTo>
                  <a:lnTo>
                    <a:pt x="397941" y="16510"/>
                  </a:lnTo>
                  <a:lnTo>
                    <a:pt x="409511" y="0"/>
                  </a:lnTo>
                  <a:lnTo>
                    <a:pt x="393090" y="22860"/>
                  </a:lnTo>
                  <a:lnTo>
                    <a:pt x="392811" y="23774"/>
                  </a:lnTo>
                  <a:lnTo>
                    <a:pt x="385025" y="34290"/>
                  </a:lnTo>
                  <a:lnTo>
                    <a:pt x="380669" y="41084"/>
                  </a:lnTo>
                  <a:lnTo>
                    <a:pt x="383667" y="36830"/>
                  </a:lnTo>
                  <a:lnTo>
                    <a:pt x="390093" y="27940"/>
                  </a:lnTo>
                  <a:lnTo>
                    <a:pt x="392645" y="24320"/>
                  </a:lnTo>
                  <a:lnTo>
                    <a:pt x="392315" y="25400"/>
                  </a:lnTo>
                  <a:lnTo>
                    <a:pt x="377837" y="45720"/>
                  </a:lnTo>
                  <a:lnTo>
                    <a:pt x="378752" y="44005"/>
                  </a:lnTo>
                  <a:lnTo>
                    <a:pt x="376770" y="46990"/>
                  </a:lnTo>
                  <a:lnTo>
                    <a:pt x="373316" y="52070"/>
                  </a:lnTo>
                  <a:lnTo>
                    <a:pt x="372859" y="52070"/>
                  </a:lnTo>
                  <a:lnTo>
                    <a:pt x="372084" y="53340"/>
                  </a:lnTo>
                  <a:lnTo>
                    <a:pt x="367690" y="59690"/>
                  </a:lnTo>
                  <a:lnTo>
                    <a:pt x="344182" y="93980"/>
                  </a:lnTo>
                  <a:lnTo>
                    <a:pt x="331330" y="113030"/>
                  </a:lnTo>
                  <a:lnTo>
                    <a:pt x="320573" y="129540"/>
                  </a:lnTo>
                  <a:lnTo>
                    <a:pt x="310184" y="146050"/>
                  </a:lnTo>
                  <a:lnTo>
                    <a:pt x="298323" y="163830"/>
                  </a:lnTo>
                  <a:lnTo>
                    <a:pt x="299986" y="160020"/>
                  </a:lnTo>
                  <a:lnTo>
                    <a:pt x="270891" y="203200"/>
                  </a:lnTo>
                  <a:lnTo>
                    <a:pt x="274116" y="199390"/>
                  </a:lnTo>
                  <a:lnTo>
                    <a:pt x="277253" y="195580"/>
                  </a:lnTo>
                  <a:lnTo>
                    <a:pt x="270814" y="205740"/>
                  </a:lnTo>
                  <a:lnTo>
                    <a:pt x="261962" y="218440"/>
                  </a:lnTo>
                  <a:lnTo>
                    <a:pt x="254330" y="229870"/>
                  </a:lnTo>
                  <a:lnTo>
                    <a:pt x="240258" y="250190"/>
                  </a:lnTo>
                  <a:lnTo>
                    <a:pt x="232333" y="264160"/>
                  </a:lnTo>
                  <a:lnTo>
                    <a:pt x="180657" y="345440"/>
                  </a:lnTo>
                  <a:lnTo>
                    <a:pt x="159905" y="377190"/>
                  </a:lnTo>
                  <a:lnTo>
                    <a:pt x="159651" y="378460"/>
                  </a:lnTo>
                  <a:lnTo>
                    <a:pt x="159804" y="378460"/>
                  </a:lnTo>
                  <a:lnTo>
                    <a:pt x="160007" y="379730"/>
                  </a:lnTo>
                  <a:lnTo>
                    <a:pt x="160159" y="381000"/>
                  </a:lnTo>
                  <a:lnTo>
                    <a:pt x="158750" y="381000"/>
                  </a:lnTo>
                  <a:lnTo>
                    <a:pt x="158089" y="379730"/>
                  </a:lnTo>
                  <a:lnTo>
                    <a:pt x="156972" y="378460"/>
                  </a:lnTo>
                  <a:lnTo>
                    <a:pt x="157492" y="379730"/>
                  </a:lnTo>
                  <a:lnTo>
                    <a:pt x="154927" y="375920"/>
                  </a:lnTo>
                  <a:lnTo>
                    <a:pt x="153187" y="374650"/>
                  </a:lnTo>
                  <a:lnTo>
                    <a:pt x="125641" y="337820"/>
                  </a:lnTo>
                  <a:lnTo>
                    <a:pt x="72428" y="269240"/>
                  </a:lnTo>
                  <a:lnTo>
                    <a:pt x="29171" y="224790"/>
                  </a:lnTo>
                  <a:lnTo>
                    <a:pt x="22682" y="218440"/>
                  </a:lnTo>
                  <a:lnTo>
                    <a:pt x="22085" y="222250"/>
                  </a:lnTo>
                  <a:lnTo>
                    <a:pt x="20548" y="231140"/>
                  </a:lnTo>
                  <a:lnTo>
                    <a:pt x="19824" y="234950"/>
                  </a:lnTo>
                  <a:lnTo>
                    <a:pt x="11264" y="284480"/>
                  </a:lnTo>
                  <a:lnTo>
                    <a:pt x="9436" y="295910"/>
                  </a:lnTo>
                  <a:lnTo>
                    <a:pt x="6629" y="320040"/>
                  </a:lnTo>
                  <a:lnTo>
                    <a:pt x="5283" y="330200"/>
                  </a:lnTo>
                  <a:lnTo>
                    <a:pt x="292" y="372110"/>
                  </a:lnTo>
                  <a:lnTo>
                    <a:pt x="241" y="388620"/>
                  </a:lnTo>
                  <a:lnTo>
                    <a:pt x="0" y="386080"/>
                  </a:lnTo>
                  <a:lnTo>
                    <a:pt x="25" y="410210"/>
                  </a:lnTo>
                  <a:lnTo>
                    <a:pt x="469" y="425450"/>
                  </a:lnTo>
                  <a:lnTo>
                    <a:pt x="2209" y="447040"/>
                  </a:lnTo>
                  <a:lnTo>
                    <a:pt x="2768" y="454660"/>
                  </a:lnTo>
                  <a:lnTo>
                    <a:pt x="9385" y="502920"/>
                  </a:lnTo>
                  <a:lnTo>
                    <a:pt x="25412" y="570230"/>
                  </a:lnTo>
                  <a:lnTo>
                    <a:pt x="50152" y="638810"/>
                  </a:lnTo>
                  <a:lnTo>
                    <a:pt x="82765" y="704850"/>
                  </a:lnTo>
                  <a:lnTo>
                    <a:pt x="121031" y="764540"/>
                  </a:lnTo>
                  <a:lnTo>
                    <a:pt x="136359" y="783590"/>
                  </a:lnTo>
                  <a:lnTo>
                    <a:pt x="146608" y="796290"/>
                  </a:lnTo>
                  <a:lnTo>
                    <a:pt x="151587" y="802640"/>
                  </a:lnTo>
                  <a:lnTo>
                    <a:pt x="156603" y="807720"/>
                  </a:lnTo>
                  <a:lnTo>
                    <a:pt x="161861" y="814070"/>
                  </a:lnTo>
                  <a:lnTo>
                    <a:pt x="182016" y="834390"/>
                  </a:lnTo>
                  <a:lnTo>
                    <a:pt x="191668" y="844550"/>
                  </a:lnTo>
                  <a:lnTo>
                    <a:pt x="201307" y="852170"/>
                  </a:lnTo>
                  <a:lnTo>
                    <a:pt x="254355" y="899160"/>
                  </a:lnTo>
                  <a:lnTo>
                    <a:pt x="249859" y="895350"/>
                  </a:lnTo>
                  <a:lnTo>
                    <a:pt x="249377" y="894080"/>
                  </a:lnTo>
                  <a:lnTo>
                    <a:pt x="251968" y="895350"/>
                  </a:lnTo>
                  <a:lnTo>
                    <a:pt x="256717" y="899160"/>
                  </a:lnTo>
                  <a:lnTo>
                    <a:pt x="264718" y="904240"/>
                  </a:lnTo>
                  <a:lnTo>
                    <a:pt x="271208" y="909320"/>
                  </a:lnTo>
                  <a:lnTo>
                    <a:pt x="276250" y="911860"/>
                  </a:lnTo>
                  <a:lnTo>
                    <a:pt x="279895" y="914400"/>
                  </a:lnTo>
                  <a:lnTo>
                    <a:pt x="281978" y="915670"/>
                  </a:lnTo>
                  <a:lnTo>
                    <a:pt x="283311" y="915670"/>
                  </a:lnTo>
                  <a:lnTo>
                    <a:pt x="284226" y="916940"/>
                  </a:lnTo>
                  <a:lnTo>
                    <a:pt x="285711" y="916940"/>
                  </a:lnTo>
                  <a:lnTo>
                    <a:pt x="286473" y="918210"/>
                  </a:lnTo>
                  <a:lnTo>
                    <a:pt x="288607" y="918210"/>
                  </a:lnTo>
                  <a:lnTo>
                    <a:pt x="291973" y="920750"/>
                  </a:lnTo>
                  <a:lnTo>
                    <a:pt x="300177" y="925830"/>
                  </a:lnTo>
                  <a:lnTo>
                    <a:pt x="316242" y="934720"/>
                  </a:lnTo>
                  <a:lnTo>
                    <a:pt x="326618" y="932180"/>
                  </a:lnTo>
                  <a:lnTo>
                    <a:pt x="333248" y="929640"/>
                  </a:lnTo>
                  <a:lnTo>
                    <a:pt x="347103" y="925830"/>
                  </a:lnTo>
                  <a:lnTo>
                    <a:pt x="349224" y="924560"/>
                  </a:lnTo>
                  <a:lnTo>
                    <a:pt x="352488" y="924560"/>
                  </a:lnTo>
                  <a:lnTo>
                    <a:pt x="354799" y="923290"/>
                  </a:lnTo>
                  <a:lnTo>
                    <a:pt x="357289" y="923290"/>
                  </a:lnTo>
                  <a:lnTo>
                    <a:pt x="362242" y="922020"/>
                  </a:lnTo>
                  <a:lnTo>
                    <a:pt x="367842" y="920750"/>
                  </a:lnTo>
                  <a:lnTo>
                    <a:pt x="373976" y="920750"/>
                  </a:lnTo>
                  <a:lnTo>
                    <a:pt x="383552" y="919480"/>
                  </a:lnTo>
                  <a:lnTo>
                    <a:pt x="416255" y="919480"/>
                  </a:lnTo>
                  <a:lnTo>
                    <a:pt x="420154" y="920750"/>
                  </a:lnTo>
                  <a:lnTo>
                    <a:pt x="428117" y="922020"/>
                  </a:lnTo>
                  <a:lnTo>
                    <a:pt x="434606" y="922020"/>
                  </a:lnTo>
                  <a:lnTo>
                    <a:pt x="457060" y="928370"/>
                  </a:lnTo>
                  <a:lnTo>
                    <a:pt x="461225" y="929640"/>
                  </a:lnTo>
                  <a:lnTo>
                    <a:pt x="465734" y="932180"/>
                  </a:lnTo>
                  <a:lnTo>
                    <a:pt x="469252" y="928370"/>
                  </a:lnTo>
                  <a:lnTo>
                    <a:pt x="483108" y="919480"/>
                  </a:lnTo>
                  <a:lnTo>
                    <a:pt x="506945" y="904240"/>
                  </a:lnTo>
                  <a:lnTo>
                    <a:pt x="520534" y="894080"/>
                  </a:lnTo>
                  <a:lnTo>
                    <a:pt x="527354" y="890270"/>
                  </a:lnTo>
                  <a:lnTo>
                    <a:pt x="540867" y="880110"/>
                  </a:lnTo>
                  <a:lnTo>
                    <a:pt x="547420" y="873760"/>
                  </a:lnTo>
                  <a:lnTo>
                    <a:pt x="573138" y="853440"/>
                  </a:lnTo>
                  <a:lnTo>
                    <a:pt x="577151" y="849630"/>
                  </a:lnTo>
                  <a:lnTo>
                    <a:pt x="597217" y="830580"/>
                  </a:lnTo>
                  <a:lnTo>
                    <a:pt x="619201" y="807720"/>
                  </a:lnTo>
                  <a:lnTo>
                    <a:pt x="638657" y="786130"/>
                  </a:lnTo>
                  <a:lnTo>
                    <a:pt x="655447" y="764540"/>
                  </a:lnTo>
                  <a:lnTo>
                    <a:pt x="669531" y="746760"/>
                  </a:lnTo>
                  <a:lnTo>
                    <a:pt x="680770" y="730250"/>
                  </a:lnTo>
                  <a:lnTo>
                    <a:pt x="689038" y="717550"/>
                  </a:lnTo>
                  <a:lnTo>
                    <a:pt x="702462" y="692150"/>
                  </a:lnTo>
                  <a:lnTo>
                    <a:pt x="710133" y="676910"/>
                  </a:lnTo>
                  <a:lnTo>
                    <a:pt x="715886" y="665480"/>
                  </a:lnTo>
                  <a:lnTo>
                    <a:pt x="721664" y="652780"/>
                  </a:lnTo>
                  <a:lnTo>
                    <a:pt x="728014" y="638810"/>
                  </a:lnTo>
                  <a:lnTo>
                    <a:pt x="732574" y="626110"/>
                  </a:lnTo>
                  <a:lnTo>
                    <a:pt x="737577" y="612140"/>
                  </a:lnTo>
                  <a:lnTo>
                    <a:pt x="736904" y="615950"/>
                  </a:lnTo>
                  <a:lnTo>
                    <a:pt x="738225" y="612140"/>
                  </a:lnTo>
                  <a:lnTo>
                    <a:pt x="743966" y="595630"/>
                  </a:lnTo>
                  <a:lnTo>
                    <a:pt x="753389" y="562610"/>
                  </a:lnTo>
                  <a:lnTo>
                    <a:pt x="762241" y="520700"/>
                  </a:lnTo>
                  <a:lnTo>
                    <a:pt x="767562" y="473710"/>
                  </a:lnTo>
                  <a:lnTo>
                    <a:pt x="768883" y="44958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sp>
          <p:nvSpPr>
            <p:cNvPr id="29" name="object 47">
              <a:extLst>
                <a:ext uri="{FF2B5EF4-FFF2-40B4-BE49-F238E27FC236}">
                  <a16:creationId xmlns:a16="http://schemas.microsoft.com/office/drawing/2014/main" id="{B03CFEF5-D09A-1E47-AAD7-D42AC04DBDE1}"/>
                </a:ext>
              </a:extLst>
            </p:cNvPr>
            <p:cNvSpPr/>
            <p:nvPr/>
          </p:nvSpPr>
          <p:spPr>
            <a:xfrm>
              <a:off x="6956234" y="5251132"/>
              <a:ext cx="1361440" cy="575945"/>
            </a:xfrm>
            <a:custGeom>
              <a:avLst/>
              <a:gdLst/>
              <a:ahLst/>
              <a:cxnLst/>
              <a:rect l="l" t="t" r="r" b="b"/>
              <a:pathLst>
                <a:path w="1361440" h="575945">
                  <a:moveTo>
                    <a:pt x="1143" y="0"/>
                  </a:moveTo>
                  <a:lnTo>
                    <a:pt x="330" y="469"/>
                  </a:lnTo>
                  <a:lnTo>
                    <a:pt x="0" y="863"/>
                  </a:lnTo>
                  <a:lnTo>
                    <a:pt x="177" y="1308"/>
                  </a:lnTo>
                  <a:lnTo>
                    <a:pt x="1041" y="914"/>
                  </a:lnTo>
                  <a:lnTo>
                    <a:pt x="1054" y="457"/>
                  </a:lnTo>
                  <a:lnTo>
                    <a:pt x="1143" y="0"/>
                  </a:lnTo>
                  <a:close/>
                </a:path>
                <a:path w="1361440" h="575945">
                  <a:moveTo>
                    <a:pt x="980884" y="245110"/>
                  </a:moveTo>
                  <a:lnTo>
                    <a:pt x="979906" y="245910"/>
                  </a:lnTo>
                  <a:lnTo>
                    <a:pt x="979424" y="246837"/>
                  </a:lnTo>
                  <a:lnTo>
                    <a:pt x="979385" y="248094"/>
                  </a:lnTo>
                  <a:lnTo>
                    <a:pt x="980363" y="247472"/>
                  </a:lnTo>
                  <a:lnTo>
                    <a:pt x="980605" y="246253"/>
                  </a:lnTo>
                  <a:lnTo>
                    <a:pt x="980884" y="245110"/>
                  </a:lnTo>
                  <a:close/>
                </a:path>
                <a:path w="1361440" h="575945">
                  <a:moveTo>
                    <a:pt x="980909" y="245071"/>
                  </a:moveTo>
                  <a:close/>
                </a:path>
                <a:path w="1361440" h="575945">
                  <a:moveTo>
                    <a:pt x="1041336" y="420814"/>
                  </a:moveTo>
                  <a:lnTo>
                    <a:pt x="1040206" y="421449"/>
                  </a:lnTo>
                  <a:lnTo>
                    <a:pt x="1039495" y="422287"/>
                  </a:lnTo>
                  <a:lnTo>
                    <a:pt x="1039164" y="423595"/>
                  </a:lnTo>
                  <a:lnTo>
                    <a:pt x="1040269" y="423176"/>
                  </a:lnTo>
                  <a:lnTo>
                    <a:pt x="1040790" y="421957"/>
                  </a:lnTo>
                  <a:lnTo>
                    <a:pt x="1041336" y="420814"/>
                  </a:lnTo>
                  <a:close/>
                </a:path>
                <a:path w="1361440" h="575945">
                  <a:moveTo>
                    <a:pt x="1041361" y="420776"/>
                  </a:moveTo>
                  <a:close/>
                </a:path>
                <a:path w="1361440" h="575945">
                  <a:moveTo>
                    <a:pt x="1152182" y="367766"/>
                  </a:moveTo>
                  <a:close/>
                </a:path>
                <a:path w="1361440" h="575945">
                  <a:moveTo>
                    <a:pt x="1152588" y="166154"/>
                  </a:moveTo>
                  <a:lnTo>
                    <a:pt x="1151737" y="165849"/>
                  </a:lnTo>
                  <a:lnTo>
                    <a:pt x="1151267" y="165849"/>
                  </a:lnTo>
                  <a:lnTo>
                    <a:pt x="1151140" y="166204"/>
                  </a:lnTo>
                  <a:lnTo>
                    <a:pt x="1152004" y="166560"/>
                  </a:lnTo>
                  <a:lnTo>
                    <a:pt x="1152283" y="166331"/>
                  </a:lnTo>
                  <a:lnTo>
                    <a:pt x="1152588" y="166154"/>
                  </a:lnTo>
                  <a:close/>
                </a:path>
                <a:path w="1361440" h="575945">
                  <a:moveTo>
                    <a:pt x="1152804" y="366522"/>
                  </a:moveTo>
                  <a:lnTo>
                    <a:pt x="1152474" y="366318"/>
                  </a:lnTo>
                  <a:lnTo>
                    <a:pt x="1151902" y="367055"/>
                  </a:lnTo>
                  <a:lnTo>
                    <a:pt x="1152080" y="367398"/>
                  </a:lnTo>
                  <a:lnTo>
                    <a:pt x="1152169" y="367766"/>
                  </a:lnTo>
                  <a:lnTo>
                    <a:pt x="1152677" y="366991"/>
                  </a:lnTo>
                  <a:lnTo>
                    <a:pt x="1152804" y="366522"/>
                  </a:lnTo>
                  <a:close/>
                </a:path>
                <a:path w="1361440" h="575945">
                  <a:moveTo>
                    <a:pt x="1208481" y="574103"/>
                  </a:moveTo>
                  <a:lnTo>
                    <a:pt x="1207096" y="573874"/>
                  </a:lnTo>
                  <a:lnTo>
                    <a:pt x="1205877" y="574128"/>
                  </a:lnTo>
                  <a:lnTo>
                    <a:pt x="1204569" y="574979"/>
                  </a:lnTo>
                  <a:lnTo>
                    <a:pt x="1205776" y="575360"/>
                  </a:lnTo>
                  <a:lnTo>
                    <a:pt x="1207160" y="574675"/>
                  </a:lnTo>
                  <a:lnTo>
                    <a:pt x="1208481" y="574103"/>
                  </a:lnTo>
                  <a:close/>
                </a:path>
                <a:path w="1361440" h="575945">
                  <a:moveTo>
                    <a:pt x="1208532" y="574090"/>
                  </a:moveTo>
                  <a:close/>
                </a:path>
                <a:path w="1361440" h="575945">
                  <a:moveTo>
                    <a:pt x="1231455" y="365379"/>
                  </a:moveTo>
                  <a:lnTo>
                    <a:pt x="1230452" y="365226"/>
                  </a:lnTo>
                  <a:lnTo>
                    <a:pt x="1229829" y="365404"/>
                  </a:lnTo>
                  <a:lnTo>
                    <a:pt x="1229474" y="366026"/>
                  </a:lnTo>
                  <a:lnTo>
                    <a:pt x="1230439" y="366280"/>
                  </a:lnTo>
                  <a:lnTo>
                    <a:pt x="1230922" y="365798"/>
                  </a:lnTo>
                  <a:lnTo>
                    <a:pt x="1231455" y="365379"/>
                  </a:lnTo>
                  <a:close/>
                </a:path>
                <a:path w="1361440" h="575945">
                  <a:moveTo>
                    <a:pt x="1281455" y="428129"/>
                  </a:moveTo>
                  <a:lnTo>
                    <a:pt x="1280388" y="428129"/>
                  </a:lnTo>
                  <a:lnTo>
                    <a:pt x="1279690" y="428434"/>
                  </a:lnTo>
                  <a:lnTo>
                    <a:pt x="1279309" y="429196"/>
                  </a:lnTo>
                  <a:lnTo>
                    <a:pt x="1280325" y="429323"/>
                  </a:lnTo>
                  <a:lnTo>
                    <a:pt x="1280883" y="428701"/>
                  </a:lnTo>
                  <a:lnTo>
                    <a:pt x="1281455" y="428129"/>
                  </a:lnTo>
                  <a:close/>
                </a:path>
                <a:path w="1361440" h="575945">
                  <a:moveTo>
                    <a:pt x="1281480" y="428117"/>
                  </a:moveTo>
                  <a:close/>
                </a:path>
                <a:path w="1361440" h="575945">
                  <a:moveTo>
                    <a:pt x="1302537" y="194754"/>
                  </a:moveTo>
                  <a:close/>
                </a:path>
                <a:path w="1361440" h="575945">
                  <a:moveTo>
                    <a:pt x="1309077" y="201523"/>
                  </a:moveTo>
                  <a:lnTo>
                    <a:pt x="1308150" y="199364"/>
                  </a:lnTo>
                  <a:lnTo>
                    <a:pt x="1305344" y="196862"/>
                  </a:lnTo>
                  <a:lnTo>
                    <a:pt x="1302537" y="194754"/>
                  </a:lnTo>
                  <a:lnTo>
                    <a:pt x="1304239" y="197040"/>
                  </a:lnTo>
                  <a:lnTo>
                    <a:pt x="1306245" y="199021"/>
                  </a:lnTo>
                  <a:lnTo>
                    <a:pt x="1309077" y="201523"/>
                  </a:lnTo>
                  <a:close/>
                </a:path>
                <a:path w="1361440" h="575945">
                  <a:moveTo>
                    <a:pt x="1360982" y="244246"/>
                  </a:moveTo>
                  <a:close/>
                </a:path>
                <a:path w="1361440" h="575945">
                  <a:moveTo>
                    <a:pt x="1361262" y="242620"/>
                  </a:moveTo>
                  <a:lnTo>
                    <a:pt x="1361084" y="241160"/>
                  </a:lnTo>
                  <a:lnTo>
                    <a:pt x="1360271" y="239496"/>
                  </a:lnTo>
                  <a:lnTo>
                    <a:pt x="1359839" y="240830"/>
                  </a:lnTo>
                  <a:lnTo>
                    <a:pt x="1360449" y="242544"/>
                  </a:lnTo>
                  <a:lnTo>
                    <a:pt x="1360970" y="244182"/>
                  </a:lnTo>
                  <a:lnTo>
                    <a:pt x="1361262" y="24262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30" name="object 48">
              <a:extLst>
                <a:ext uri="{FF2B5EF4-FFF2-40B4-BE49-F238E27FC236}">
                  <a16:creationId xmlns:a16="http://schemas.microsoft.com/office/drawing/2014/main" id="{243DE58D-8658-C041-8AE4-0754776094DD}"/>
                </a:ext>
              </a:extLst>
            </p:cNvPr>
            <p:cNvSpPr/>
            <p:nvPr/>
          </p:nvSpPr>
          <p:spPr>
            <a:xfrm>
              <a:off x="7824566" y="5039031"/>
              <a:ext cx="569595" cy="857885"/>
            </a:xfrm>
            <a:custGeom>
              <a:avLst/>
              <a:gdLst/>
              <a:ahLst/>
              <a:cxnLst/>
              <a:rect l="l" t="t" r="r" b="b"/>
              <a:pathLst>
                <a:path w="569595" h="857885">
                  <a:moveTo>
                    <a:pt x="51651" y="0"/>
                  </a:moveTo>
                  <a:lnTo>
                    <a:pt x="55035" y="45075"/>
                  </a:lnTo>
                  <a:lnTo>
                    <a:pt x="52776" y="90914"/>
                  </a:lnTo>
                  <a:lnTo>
                    <a:pt x="46314" y="137356"/>
                  </a:lnTo>
                  <a:lnTo>
                    <a:pt x="37091" y="184238"/>
                  </a:lnTo>
                  <a:lnTo>
                    <a:pt x="16129" y="278677"/>
                  </a:lnTo>
                  <a:lnTo>
                    <a:pt x="7273" y="325910"/>
                  </a:lnTo>
                  <a:lnTo>
                    <a:pt x="1423" y="372935"/>
                  </a:lnTo>
                  <a:lnTo>
                    <a:pt x="0" y="419102"/>
                  </a:lnTo>
                  <a:lnTo>
                    <a:pt x="3291" y="465065"/>
                  </a:lnTo>
                  <a:lnTo>
                    <a:pt x="11087" y="510476"/>
                  </a:lnTo>
                  <a:lnTo>
                    <a:pt x="23177" y="554985"/>
                  </a:lnTo>
                  <a:lnTo>
                    <a:pt x="39351" y="598246"/>
                  </a:lnTo>
                  <a:lnTo>
                    <a:pt x="59398" y="639911"/>
                  </a:lnTo>
                  <a:lnTo>
                    <a:pt x="83107" y="679631"/>
                  </a:lnTo>
                  <a:lnTo>
                    <a:pt x="110268" y="717059"/>
                  </a:lnTo>
                  <a:lnTo>
                    <a:pt x="140671" y="751846"/>
                  </a:lnTo>
                  <a:lnTo>
                    <a:pt x="174105" y="783645"/>
                  </a:lnTo>
                  <a:lnTo>
                    <a:pt x="210359" y="812107"/>
                  </a:lnTo>
                  <a:lnTo>
                    <a:pt x="249224" y="836885"/>
                  </a:lnTo>
                  <a:lnTo>
                    <a:pt x="290488" y="857745"/>
                  </a:lnTo>
                  <a:lnTo>
                    <a:pt x="337546" y="840887"/>
                  </a:lnTo>
                  <a:lnTo>
                    <a:pt x="386739" y="832713"/>
                  </a:lnTo>
                  <a:lnTo>
                    <a:pt x="436597" y="833245"/>
                  </a:lnTo>
                  <a:lnTo>
                    <a:pt x="485509" y="842619"/>
                  </a:lnTo>
                  <a:lnTo>
                    <a:pt x="507044" y="797029"/>
                  </a:lnTo>
                  <a:lnTo>
                    <a:pt x="527011" y="750795"/>
                  </a:lnTo>
                  <a:lnTo>
                    <a:pt x="544336" y="703754"/>
                  </a:lnTo>
                  <a:lnTo>
                    <a:pt x="557945" y="655740"/>
                  </a:lnTo>
                  <a:lnTo>
                    <a:pt x="566763" y="606590"/>
                  </a:lnTo>
                  <a:lnTo>
                    <a:pt x="569329" y="560226"/>
                  </a:lnTo>
                  <a:lnTo>
                    <a:pt x="565685" y="513693"/>
                  </a:lnTo>
                  <a:lnTo>
                    <a:pt x="555510" y="468437"/>
                  </a:lnTo>
                  <a:lnTo>
                    <a:pt x="538479" y="425907"/>
                  </a:lnTo>
                  <a:lnTo>
                    <a:pt x="514271" y="387550"/>
                  </a:lnTo>
                  <a:lnTo>
                    <a:pt x="482562" y="354812"/>
                  </a:lnTo>
                  <a:lnTo>
                    <a:pt x="441191" y="327377"/>
                  </a:lnTo>
                  <a:lnTo>
                    <a:pt x="395815" y="306543"/>
                  </a:lnTo>
                  <a:lnTo>
                    <a:pt x="348667" y="288590"/>
                  </a:lnTo>
                  <a:lnTo>
                    <a:pt x="301981" y="269798"/>
                  </a:lnTo>
                  <a:lnTo>
                    <a:pt x="260041" y="248231"/>
                  </a:lnTo>
                  <a:lnTo>
                    <a:pt x="220560" y="222461"/>
                  </a:lnTo>
                  <a:lnTo>
                    <a:pt x="183829" y="192854"/>
                  </a:lnTo>
                  <a:lnTo>
                    <a:pt x="150141" y="159773"/>
                  </a:lnTo>
                  <a:lnTo>
                    <a:pt x="119788" y="123583"/>
                  </a:lnTo>
                  <a:lnTo>
                    <a:pt x="93060" y="84648"/>
                  </a:lnTo>
                  <a:lnTo>
                    <a:pt x="70251" y="43332"/>
                  </a:lnTo>
                  <a:lnTo>
                    <a:pt x="51651"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31" name="object 49">
              <a:extLst>
                <a:ext uri="{FF2B5EF4-FFF2-40B4-BE49-F238E27FC236}">
                  <a16:creationId xmlns:a16="http://schemas.microsoft.com/office/drawing/2014/main" id="{CA7F9328-E326-7E4E-A5F6-B975E9A6FD9C}"/>
                </a:ext>
              </a:extLst>
            </p:cNvPr>
            <p:cNvSpPr/>
            <p:nvPr/>
          </p:nvSpPr>
          <p:spPr>
            <a:xfrm>
              <a:off x="7787576" y="4873662"/>
              <a:ext cx="609600" cy="1049020"/>
            </a:xfrm>
            <a:custGeom>
              <a:avLst/>
              <a:gdLst/>
              <a:ahLst/>
              <a:cxnLst/>
              <a:rect l="l" t="t" r="r" b="b"/>
              <a:pathLst>
                <a:path w="609600" h="1049020">
                  <a:moveTo>
                    <a:pt x="83134" y="637540"/>
                  </a:moveTo>
                  <a:lnTo>
                    <a:pt x="82854" y="635025"/>
                  </a:lnTo>
                  <a:lnTo>
                    <a:pt x="82956" y="639483"/>
                  </a:lnTo>
                  <a:lnTo>
                    <a:pt x="83134" y="637540"/>
                  </a:lnTo>
                  <a:close/>
                </a:path>
                <a:path w="609600" h="1049020">
                  <a:moveTo>
                    <a:pt x="110413" y="273050"/>
                  </a:moveTo>
                  <a:lnTo>
                    <a:pt x="109969" y="272046"/>
                  </a:lnTo>
                  <a:lnTo>
                    <a:pt x="109804" y="274320"/>
                  </a:lnTo>
                  <a:lnTo>
                    <a:pt x="110413" y="273050"/>
                  </a:lnTo>
                  <a:close/>
                </a:path>
                <a:path w="609600" h="1049020">
                  <a:moveTo>
                    <a:pt x="224891" y="370840"/>
                  </a:moveTo>
                  <a:lnTo>
                    <a:pt x="223875" y="369976"/>
                  </a:lnTo>
                  <a:lnTo>
                    <a:pt x="224891" y="370840"/>
                  </a:lnTo>
                  <a:close/>
                </a:path>
                <a:path w="609600" h="1049020">
                  <a:moveTo>
                    <a:pt x="230212" y="374650"/>
                  </a:moveTo>
                  <a:lnTo>
                    <a:pt x="222745" y="369570"/>
                  </a:lnTo>
                  <a:lnTo>
                    <a:pt x="223786" y="369951"/>
                  </a:lnTo>
                  <a:lnTo>
                    <a:pt x="223329" y="369570"/>
                  </a:lnTo>
                  <a:lnTo>
                    <a:pt x="220192" y="367030"/>
                  </a:lnTo>
                  <a:lnTo>
                    <a:pt x="218020" y="365760"/>
                  </a:lnTo>
                  <a:lnTo>
                    <a:pt x="224116" y="370840"/>
                  </a:lnTo>
                  <a:lnTo>
                    <a:pt x="229641" y="374650"/>
                  </a:lnTo>
                  <a:lnTo>
                    <a:pt x="230212" y="374650"/>
                  </a:lnTo>
                  <a:close/>
                </a:path>
                <a:path w="609600" h="1049020">
                  <a:moveTo>
                    <a:pt x="372008" y="450850"/>
                  </a:moveTo>
                  <a:lnTo>
                    <a:pt x="367982" y="449300"/>
                  </a:lnTo>
                  <a:lnTo>
                    <a:pt x="356819" y="445770"/>
                  </a:lnTo>
                  <a:lnTo>
                    <a:pt x="372008" y="450850"/>
                  </a:lnTo>
                  <a:close/>
                </a:path>
                <a:path w="609600" h="1049020">
                  <a:moveTo>
                    <a:pt x="503885" y="508990"/>
                  </a:moveTo>
                  <a:lnTo>
                    <a:pt x="495909" y="502920"/>
                  </a:lnTo>
                  <a:lnTo>
                    <a:pt x="484924" y="496570"/>
                  </a:lnTo>
                  <a:lnTo>
                    <a:pt x="482396" y="495388"/>
                  </a:lnTo>
                  <a:lnTo>
                    <a:pt x="480352" y="494030"/>
                  </a:lnTo>
                  <a:lnTo>
                    <a:pt x="482168" y="495287"/>
                  </a:lnTo>
                  <a:lnTo>
                    <a:pt x="476732" y="492734"/>
                  </a:lnTo>
                  <a:lnTo>
                    <a:pt x="475449" y="492074"/>
                  </a:lnTo>
                  <a:lnTo>
                    <a:pt x="476669" y="492760"/>
                  </a:lnTo>
                  <a:lnTo>
                    <a:pt x="479196" y="494030"/>
                  </a:lnTo>
                  <a:lnTo>
                    <a:pt x="483692" y="496570"/>
                  </a:lnTo>
                  <a:lnTo>
                    <a:pt x="486676" y="498373"/>
                  </a:lnTo>
                  <a:lnTo>
                    <a:pt x="489597" y="500380"/>
                  </a:lnTo>
                  <a:lnTo>
                    <a:pt x="491718" y="501650"/>
                  </a:lnTo>
                  <a:lnTo>
                    <a:pt x="495338" y="503567"/>
                  </a:lnTo>
                  <a:lnTo>
                    <a:pt x="491159" y="500976"/>
                  </a:lnTo>
                  <a:lnTo>
                    <a:pt x="497382" y="504190"/>
                  </a:lnTo>
                  <a:lnTo>
                    <a:pt x="501764" y="507758"/>
                  </a:lnTo>
                  <a:lnTo>
                    <a:pt x="503885" y="508990"/>
                  </a:lnTo>
                  <a:close/>
                </a:path>
                <a:path w="609600" h="1049020">
                  <a:moveTo>
                    <a:pt x="505180" y="510540"/>
                  </a:moveTo>
                  <a:lnTo>
                    <a:pt x="501764" y="507758"/>
                  </a:lnTo>
                  <a:lnTo>
                    <a:pt x="500011" y="506730"/>
                  </a:lnTo>
                  <a:lnTo>
                    <a:pt x="498894" y="505460"/>
                  </a:lnTo>
                  <a:lnTo>
                    <a:pt x="495338" y="503567"/>
                  </a:lnTo>
                  <a:lnTo>
                    <a:pt x="496328" y="504190"/>
                  </a:lnTo>
                  <a:lnTo>
                    <a:pt x="505180" y="510540"/>
                  </a:lnTo>
                  <a:close/>
                </a:path>
                <a:path w="609600" h="1049020">
                  <a:moveTo>
                    <a:pt x="507898" y="511200"/>
                  </a:moveTo>
                  <a:lnTo>
                    <a:pt x="507771" y="511111"/>
                  </a:lnTo>
                  <a:lnTo>
                    <a:pt x="505167" y="509320"/>
                  </a:lnTo>
                  <a:lnTo>
                    <a:pt x="507898" y="511200"/>
                  </a:lnTo>
                  <a:close/>
                </a:path>
                <a:path w="609600" h="1049020">
                  <a:moveTo>
                    <a:pt x="509003" y="512445"/>
                  </a:moveTo>
                  <a:lnTo>
                    <a:pt x="506514" y="510540"/>
                  </a:lnTo>
                  <a:lnTo>
                    <a:pt x="503885" y="508990"/>
                  </a:lnTo>
                  <a:lnTo>
                    <a:pt x="505904" y="510540"/>
                  </a:lnTo>
                  <a:lnTo>
                    <a:pt x="509003" y="512445"/>
                  </a:lnTo>
                  <a:close/>
                </a:path>
                <a:path w="609600" h="1049020">
                  <a:moveTo>
                    <a:pt x="510578" y="513092"/>
                  </a:moveTo>
                  <a:lnTo>
                    <a:pt x="510425" y="512965"/>
                  </a:lnTo>
                  <a:lnTo>
                    <a:pt x="507898" y="511200"/>
                  </a:lnTo>
                  <a:lnTo>
                    <a:pt x="510578" y="513092"/>
                  </a:lnTo>
                  <a:close/>
                </a:path>
                <a:path w="609600" h="1049020">
                  <a:moveTo>
                    <a:pt x="515480" y="517423"/>
                  </a:moveTo>
                  <a:lnTo>
                    <a:pt x="512076" y="514350"/>
                  </a:lnTo>
                  <a:lnTo>
                    <a:pt x="509003" y="512445"/>
                  </a:lnTo>
                  <a:lnTo>
                    <a:pt x="515480" y="517423"/>
                  </a:lnTo>
                  <a:close/>
                </a:path>
                <a:path w="609600" h="1049020">
                  <a:moveTo>
                    <a:pt x="519531" y="520700"/>
                  </a:moveTo>
                  <a:lnTo>
                    <a:pt x="518083" y="519430"/>
                  </a:lnTo>
                  <a:lnTo>
                    <a:pt x="515480" y="517423"/>
                  </a:lnTo>
                  <a:lnTo>
                    <a:pt x="517690" y="519430"/>
                  </a:lnTo>
                  <a:lnTo>
                    <a:pt x="519531" y="520700"/>
                  </a:lnTo>
                  <a:close/>
                </a:path>
                <a:path w="609600" h="1049020">
                  <a:moveTo>
                    <a:pt x="521068" y="522249"/>
                  </a:moveTo>
                  <a:lnTo>
                    <a:pt x="519734" y="520903"/>
                  </a:lnTo>
                  <a:lnTo>
                    <a:pt x="520763" y="521970"/>
                  </a:lnTo>
                  <a:lnTo>
                    <a:pt x="521068" y="522249"/>
                  </a:lnTo>
                  <a:close/>
                </a:path>
                <a:path w="609600" h="1049020">
                  <a:moveTo>
                    <a:pt x="531444" y="531926"/>
                  </a:moveTo>
                  <a:lnTo>
                    <a:pt x="527837" y="528320"/>
                  </a:lnTo>
                  <a:lnTo>
                    <a:pt x="521068" y="522249"/>
                  </a:lnTo>
                  <a:lnTo>
                    <a:pt x="525856" y="527050"/>
                  </a:lnTo>
                  <a:lnTo>
                    <a:pt x="531444" y="531926"/>
                  </a:lnTo>
                  <a:close/>
                </a:path>
                <a:path w="609600" h="1049020">
                  <a:moveTo>
                    <a:pt x="539369" y="539877"/>
                  </a:moveTo>
                  <a:lnTo>
                    <a:pt x="538086" y="538480"/>
                  </a:lnTo>
                  <a:lnTo>
                    <a:pt x="534720" y="534670"/>
                  </a:lnTo>
                  <a:lnTo>
                    <a:pt x="533704" y="533400"/>
                  </a:lnTo>
                  <a:lnTo>
                    <a:pt x="533463" y="533082"/>
                  </a:lnTo>
                  <a:lnTo>
                    <a:pt x="535597" y="535203"/>
                  </a:lnTo>
                  <a:lnTo>
                    <a:pt x="537565" y="537337"/>
                  </a:lnTo>
                  <a:lnTo>
                    <a:pt x="534327" y="533641"/>
                  </a:lnTo>
                  <a:lnTo>
                    <a:pt x="532765" y="532130"/>
                  </a:lnTo>
                  <a:lnTo>
                    <a:pt x="530402" y="529818"/>
                  </a:lnTo>
                  <a:lnTo>
                    <a:pt x="525691" y="525741"/>
                  </a:lnTo>
                  <a:lnTo>
                    <a:pt x="530250" y="529869"/>
                  </a:lnTo>
                  <a:lnTo>
                    <a:pt x="532511" y="532130"/>
                  </a:lnTo>
                  <a:lnTo>
                    <a:pt x="531672" y="532130"/>
                  </a:lnTo>
                  <a:lnTo>
                    <a:pt x="539369" y="539877"/>
                  </a:lnTo>
                  <a:close/>
                </a:path>
                <a:path w="609600" h="1049020">
                  <a:moveTo>
                    <a:pt x="540512" y="541020"/>
                  </a:moveTo>
                  <a:lnTo>
                    <a:pt x="539369" y="539877"/>
                  </a:lnTo>
                  <a:lnTo>
                    <a:pt x="540423" y="541020"/>
                  </a:lnTo>
                  <a:close/>
                </a:path>
                <a:path w="609600" h="1049020">
                  <a:moveTo>
                    <a:pt x="542848" y="543750"/>
                  </a:moveTo>
                  <a:lnTo>
                    <a:pt x="541591" y="542290"/>
                  </a:lnTo>
                  <a:lnTo>
                    <a:pt x="540423" y="541020"/>
                  </a:lnTo>
                  <a:lnTo>
                    <a:pt x="539838" y="541020"/>
                  </a:lnTo>
                  <a:lnTo>
                    <a:pt x="542848" y="543750"/>
                  </a:lnTo>
                  <a:close/>
                </a:path>
                <a:path w="609600" h="1049020">
                  <a:moveTo>
                    <a:pt x="546658" y="548309"/>
                  </a:moveTo>
                  <a:lnTo>
                    <a:pt x="545261" y="546100"/>
                  </a:lnTo>
                  <a:lnTo>
                    <a:pt x="542848" y="543750"/>
                  </a:lnTo>
                  <a:lnTo>
                    <a:pt x="544855" y="546100"/>
                  </a:lnTo>
                  <a:lnTo>
                    <a:pt x="546658" y="548309"/>
                  </a:lnTo>
                  <a:close/>
                </a:path>
                <a:path w="609600" h="1049020">
                  <a:moveTo>
                    <a:pt x="546925" y="547916"/>
                  </a:moveTo>
                  <a:lnTo>
                    <a:pt x="544283" y="544347"/>
                  </a:lnTo>
                  <a:lnTo>
                    <a:pt x="541362" y="541426"/>
                  </a:lnTo>
                  <a:lnTo>
                    <a:pt x="546925" y="547916"/>
                  </a:lnTo>
                  <a:close/>
                </a:path>
                <a:path w="609600" h="1049020">
                  <a:moveTo>
                    <a:pt x="547166" y="548233"/>
                  </a:moveTo>
                  <a:lnTo>
                    <a:pt x="547065" y="548093"/>
                  </a:lnTo>
                  <a:lnTo>
                    <a:pt x="546925" y="547916"/>
                  </a:lnTo>
                  <a:lnTo>
                    <a:pt x="547166" y="548233"/>
                  </a:lnTo>
                  <a:close/>
                </a:path>
                <a:path w="609600" h="1049020">
                  <a:moveTo>
                    <a:pt x="550748" y="553313"/>
                  </a:moveTo>
                  <a:lnTo>
                    <a:pt x="549363" y="551649"/>
                  </a:lnTo>
                  <a:lnTo>
                    <a:pt x="550113" y="552602"/>
                  </a:lnTo>
                  <a:lnTo>
                    <a:pt x="550748" y="553313"/>
                  </a:lnTo>
                  <a:close/>
                </a:path>
                <a:path w="609600" h="1049020">
                  <a:moveTo>
                    <a:pt x="551688" y="554532"/>
                  </a:moveTo>
                  <a:lnTo>
                    <a:pt x="549871" y="552335"/>
                  </a:lnTo>
                  <a:lnTo>
                    <a:pt x="550926" y="553770"/>
                  </a:lnTo>
                  <a:lnTo>
                    <a:pt x="551688" y="554532"/>
                  </a:lnTo>
                  <a:close/>
                </a:path>
                <a:path w="609600" h="1049020">
                  <a:moveTo>
                    <a:pt x="551700" y="554367"/>
                  </a:moveTo>
                  <a:lnTo>
                    <a:pt x="547166" y="548640"/>
                  </a:lnTo>
                  <a:lnTo>
                    <a:pt x="549160" y="551370"/>
                  </a:lnTo>
                  <a:lnTo>
                    <a:pt x="547966" y="549910"/>
                  </a:lnTo>
                  <a:lnTo>
                    <a:pt x="546658" y="548309"/>
                  </a:lnTo>
                  <a:lnTo>
                    <a:pt x="547674" y="549910"/>
                  </a:lnTo>
                  <a:lnTo>
                    <a:pt x="549871" y="552335"/>
                  </a:lnTo>
                  <a:lnTo>
                    <a:pt x="549694" y="552107"/>
                  </a:lnTo>
                  <a:lnTo>
                    <a:pt x="547890" y="549910"/>
                  </a:lnTo>
                  <a:lnTo>
                    <a:pt x="549363" y="551649"/>
                  </a:lnTo>
                  <a:lnTo>
                    <a:pt x="550049" y="552450"/>
                  </a:lnTo>
                  <a:lnTo>
                    <a:pt x="551154" y="553770"/>
                  </a:lnTo>
                  <a:lnTo>
                    <a:pt x="551700" y="554367"/>
                  </a:lnTo>
                  <a:close/>
                </a:path>
                <a:path w="609600" h="1049020">
                  <a:moveTo>
                    <a:pt x="558304" y="563778"/>
                  </a:moveTo>
                  <a:lnTo>
                    <a:pt x="556336" y="560793"/>
                  </a:lnTo>
                  <a:lnTo>
                    <a:pt x="556653" y="561441"/>
                  </a:lnTo>
                  <a:lnTo>
                    <a:pt x="558304" y="563778"/>
                  </a:lnTo>
                  <a:close/>
                </a:path>
                <a:path w="609600" h="1049020">
                  <a:moveTo>
                    <a:pt x="558787" y="563994"/>
                  </a:moveTo>
                  <a:lnTo>
                    <a:pt x="556844" y="560070"/>
                  </a:lnTo>
                  <a:lnTo>
                    <a:pt x="554901" y="557923"/>
                  </a:lnTo>
                  <a:lnTo>
                    <a:pt x="554710" y="557530"/>
                  </a:lnTo>
                  <a:lnTo>
                    <a:pt x="553173" y="556006"/>
                  </a:lnTo>
                  <a:lnTo>
                    <a:pt x="552259" y="554990"/>
                  </a:lnTo>
                  <a:lnTo>
                    <a:pt x="551700" y="554367"/>
                  </a:lnTo>
                  <a:lnTo>
                    <a:pt x="552196" y="554990"/>
                  </a:lnTo>
                  <a:lnTo>
                    <a:pt x="550748" y="553313"/>
                  </a:lnTo>
                  <a:lnTo>
                    <a:pt x="551954" y="554786"/>
                  </a:lnTo>
                  <a:lnTo>
                    <a:pt x="551688" y="554532"/>
                  </a:lnTo>
                  <a:lnTo>
                    <a:pt x="552069" y="554990"/>
                  </a:lnTo>
                  <a:lnTo>
                    <a:pt x="554888" y="558596"/>
                  </a:lnTo>
                  <a:lnTo>
                    <a:pt x="556336" y="560793"/>
                  </a:lnTo>
                  <a:lnTo>
                    <a:pt x="555853" y="559828"/>
                  </a:lnTo>
                  <a:lnTo>
                    <a:pt x="556044" y="560070"/>
                  </a:lnTo>
                  <a:lnTo>
                    <a:pt x="558787" y="563994"/>
                  </a:lnTo>
                  <a:close/>
                </a:path>
                <a:path w="609600" h="1049020">
                  <a:moveTo>
                    <a:pt x="558825" y="565150"/>
                  </a:moveTo>
                  <a:lnTo>
                    <a:pt x="557237" y="562610"/>
                  </a:lnTo>
                  <a:lnTo>
                    <a:pt x="556653" y="561441"/>
                  </a:lnTo>
                  <a:lnTo>
                    <a:pt x="554799" y="558800"/>
                  </a:lnTo>
                  <a:lnTo>
                    <a:pt x="558825" y="565150"/>
                  </a:lnTo>
                  <a:close/>
                </a:path>
                <a:path w="609600" h="1049020">
                  <a:moveTo>
                    <a:pt x="608990" y="748030"/>
                  </a:moveTo>
                  <a:lnTo>
                    <a:pt x="607479" y="704850"/>
                  </a:lnTo>
                  <a:lnTo>
                    <a:pt x="605332" y="687070"/>
                  </a:lnTo>
                  <a:lnTo>
                    <a:pt x="604253" y="679450"/>
                  </a:lnTo>
                  <a:lnTo>
                    <a:pt x="588137" y="619760"/>
                  </a:lnTo>
                  <a:lnTo>
                    <a:pt x="560031" y="566420"/>
                  </a:lnTo>
                  <a:lnTo>
                    <a:pt x="559930" y="566267"/>
                  </a:lnTo>
                  <a:lnTo>
                    <a:pt x="559587" y="565150"/>
                  </a:lnTo>
                  <a:lnTo>
                    <a:pt x="558787" y="563994"/>
                  </a:lnTo>
                  <a:lnTo>
                    <a:pt x="559828" y="566102"/>
                  </a:lnTo>
                  <a:lnTo>
                    <a:pt x="558431" y="563981"/>
                  </a:lnTo>
                  <a:lnTo>
                    <a:pt x="559930" y="566420"/>
                  </a:lnTo>
                  <a:lnTo>
                    <a:pt x="566166" y="576580"/>
                  </a:lnTo>
                  <a:lnTo>
                    <a:pt x="569747" y="582930"/>
                  </a:lnTo>
                  <a:lnTo>
                    <a:pt x="572922" y="588010"/>
                  </a:lnTo>
                  <a:lnTo>
                    <a:pt x="573620" y="589280"/>
                  </a:lnTo>
                  <a:lnTo>
                    <a:pt x="574408" y="591820"/>
                  </a:lnTo>
                  <a:lnTo>
                    <a:pt x="577888" y="598170"/>
                  </a:lnTo>
                  <a:lnTo>
                    <a:pt x="589838" y="629920"/>
                  </a:lnTo>
                  <a:lnTo>
                    <a:pt x="597725" y="662940"/>
                  </a:lnTo>
                  <a:lnTo>
                    <a:pt x="601814" y="695960"/>
                  </a:lnTo>
                  <a:lnTo>
                    <a:pt x="602399" y="730250"/>
                  </a:lnTo>
                  <a:lnTo>
                    <a:pt x="599567" y="763270"/>
                  </a:lnTo>
                  <a:lnTo>
                    <a:pt x="593610" y="796290"/>
                  </a:lnTo>
                  <a:lnTo>
                    <a:pt x="584974" y="828040"/>
                  </a:lnTo>
                  <a:lnTo>
                    <a:pt x="574090" y="861060"/>
                  </a:lnTo>
                  <a:lnTo>
                    <a:pt x="573227" y="862330"/>
                  </a:lnTo>
                  <a:lnTo>
                    <a:pt x="574903" y="857250"/>
                  </a:lnTo>
                  <a:lnTo>
                    <a:pt x="567728" y="876300"/>
                  </a:lnTo>
                  <a:lnTo>
                    <a:pt x="560235" y="894080"/>
                  </a:lnTo>
                  <a:lnTo>
                    <a:pt x="552475" y="910590"/>
                  </a:lnTo>
                  <a:lnTo>
                    <a:pt x="544487" y="928370"/>
                  </a:lnTo>
                  <a:lnTo>
                    <a:pt x="541197" y="934720"/>
                  </a:lnTo>
                  <a:lnTo>
                    <a:pt x="539940" y="935990"/>
                  </a:lnTo>
                  <a:lnTo>
                    <a:pt x="538810" y="937260"/>
                  </a:lnTo>
                  <a:lnTo>
                    <a:pt x="539369" y="935990"/>
                  </a:lnTo>
                  <a:lnTo>
                    <a:pt x="538772" y="937260"/>
                  </a:lnTo>
                  <a:lnTo>
                    <a:pt x="535813" y="943610"/>
                  </a:lnTo>
                  <a:lnTo>
                    <a:pt x="529831" y="955040"/>
                  </a:lnTo>
                  <a:lnTo>
                    <a:pt x="513549" y="985520"/>
                  </a:lnTo>
                  <a:lnTo>
                    <a:pt x="513207" y="985520"/>
                  </a:lnTo>
                  <a:lnTo>
                    <a:pt x="504151" y="982980"/>
                  </a:lnTo>
                  <a:lnTo>
                    <a:pt x="491312" y="980440"/>
                  </a:lnTo>
                  <a:lnTo>
                    <a:pt x="479602" y="977900"/>
                  </a:lnTo>
                  <a:lnTo>
                    <a:pt x="469531" y="976630"/>
                  </a:lnTo>
                  <a:lnTo>
                    <a:pt x="461594" y="975360"/>
                  </a:lnTo>
                  <a:lnTo>
                    <a:pt x="454113" y="974090"/>
                  </a:lnTo>
                  <a:lnTo>
                    <a:pt x="452196" y="975360"/>
                  </a:lnTo>
                  <a:lnTo>
                    <a:pt x="437946" y="974090"/>
                  </a:lnTo>
                  <a:lnTo>
                    <a:pt x="433362" y="974090"/>
                  </a:lnTo>
                  <a:lnTo>
                    <a:pt x="429158" y="972820"/>
                  </a:lnTo>
                  <a:lnTo>
                    <a:pt x="416064" y="974090"/>
                  </a:lnTo>
                  <a:lnTo>
                    <a:pt x="404355" y="975360"/>
                  </a:lnTo>
                  <a:lnTo>
                    <a:pt x="388112" y="976630"/>
                  </a:lnTo>
                  <a:lnTo>
                    <a:pt x="372135" y="979170"/>
                  </a:lnTo>
                  <a:lnTo>
                    <a:pt x="361226" y="981710"/>
                  </a:lnTo>
                  <a:lnTo>
                    <a:pt x="348068" y="984250"/>
                  </a:lnTo>
                  <a:lnTo>
                    <a:pt x="348653" y="984250"/>
                  </a:lnTo>
                  <a:lnTo>
                    <a:pt x="346875" y="985520"/>
                  </a:lnTo>
                  <a:lnTo>
                    <a:pt x="343484" y="985520"/>
                  </a:lnTo>
                  <a:lnTo>
                    <a:pt x="335508" y="988060"/>
                  </a:lnTo>
                  <a:lnTo>
                    <a:pt x="331800" y="989330"/>
                  </a:lnTo>
                  <a:lnTo>
                    <a:pt x="331012" y="989330"/>
                  </a:lnTo>
                  <a:lnTo>
                    <a:pt x="331076" y="990600"/>
                  </a:lnTo>
                  <a:lnTo>
                    <a:pt x="331343" y="990600"/>
                  </a:lnTo>
                  <a:lnTo>
                    <a:pt x="331114" y="991870"/>
                  </a:lnTo>
                  <a:lnTo>
                    <a:pt x="330060" y="991870"/>
                  </a:lnTo>
                  <a:lnTo>
                    <a:pt x="329514" y="990600"/>
                  </a:lnTo>
                  <a:lnTo>
                    <a:pt x="329717" y="989330"/>
                  </a:lnTo>
                  <a:lnTo>
                    <a:pt x="329044" y="989330"/>
                  </a:lnTo>
                  <a:lnTo>
                    <a:pt x="317436" y="982980"/>
                  </a:lnTo>
                  <a:lnTo>
                    <a:pt x="310705" y="977900"/>
                  </a:lnTo>
                  <a:lnTo>
                    <a:pt x="303669" y="974090"/>
                  </a:lnTo>
                  <a:lnTo>
                    <a:pt x="296214" y="969010"/>
                  </a:lnTo>
                  <a:lnTo>
                    <a:pt x="288290" y="962660"/>
                  </a:lnTo>
                  <a:lnTo>
                    <a:pt x="280085" y="957580"/>
                  </a:lnTo>
                  <a:lnTo>
                    <a:pt x="271868" y="951230"/>
                  </a:lnTo>
                  <a:lnTo>
                    <a:pt x="263474" y="943610"/>
                  </a:lnTo>
                  <a:lnTo>
                    <a:pt x="254762" y="937260"/>
                  </a:lnTo>
                  <a:lnTo>
                    <a:pt x="237947" y="920750"/>
                  </a:lnTo>
                  <a:lnTo>
                    <a:pt x="229400" y="913130"/>
                  </a:lnTo>
                  <a:lnTo>
                    <a:pt x="221399" y="904240"/>
                  </a:lnTo>
                  <a:lnTo>
                    <a:pt x="205409" y="887730"/>
                  </a:lnTo>
                  <a:lnTo>
                    <a:pt x="195681" y="875030"/>
                  </a:lnTo>
                  <a:lnTo>
                    <a:pt x="190957" y="869950"/>
                  </a:lnTo>
                  <a:lnTo>
                    <a:pt x="183883" y="861060"/>
                  </a:lnTo>
                  <a:lnTo>
                    <a:pt x="179692" y="854710"/>
                  </a:lnTo>
                  <a:lnTo>
                    <a:pt x="165684" y="835660"/>
                  </a:lnTo>
                  <a:lnTo>
                    <a:pt x="160477" y="826770"/>
                  </a:lnTo>
                  <a:lnTo>
                    <a:pt x="155663" y="819150"/>
                  </a:lnTo>
                  <a:lnTo>
                    <a:pt x="151180" y="811530"/>
                  </a:lnTo>
                  <a:lnTo>
                    <a:pt x="148653" y="807720"/>
                  </a:lnTo>
                  <a:lnTo>
                    <a:pt x="146977" y="805180"/>
                  </a:lnTo>
                  <a:lnTo>
                    <a:pt x="135394" y="783590"/>
                  </a:lnTo>
                  <a:lnTo>
                    <a:pt x="137337" y="789940"/>
                  </a:lnTo>
                  <a:lnTo>
                    <a:pt x="140309" y="796290"/>
                  </a:lnTo>
                  <a:lnTo>
                    <a:pt x="143154" y="802640"/>
                  </a:lnTo>
                  <a:lnTo>
                    <a:pt x="144703" y="807720"/>
                  </a:lnTo>
                  <a:lnTo>
                    <a:pt x="137198" y="798830"/>
                  </a:lnTo>
                  <a:lnTo>
                    <a:pt x="136639" y="792480"/>
                  </a:lnTo>
                  <a:lnTo>
                    <a:pt x="132600" y="788670"/>
                  </a:lnTo>
                  <a:lnTo>
                    <a:pt x="133324" y="784860"/>
                  </a:lnTo>
                  <a:lnTo>
                    <a:pt x="130251" y="778510"/>
                  </a:lnTo>
                  <a:lnTo>
                    <a:pt x="127241" y="772160"/>
                  </a:lnTo>
                  <a:lnTo>
                    <a:pt x="124548" y="765810"/>
                  </a:lnTo>
                  <a:lnTo>
                    <a:pt x="121589" y="758190"/>
                  </a:lnTo>
                  <a:lnTo>
                    <a:pt x="121602" y="753110"/>
                  </a:lnTo>
                  <a:lnTo>
                    <a:pt x="118059" y="750570"/>
                  </a:lnTo>
                  <a:lnTo>
                    <a:pt x="116890" y="745490"/>
                  </a:lnTo>
                  <a:lnTo>
                    <a:pt x="110515" y="730250"/>
                  </a:lnTo>
                  <a:lnTo>
                    <a:pt x="107403" y="722630"/>
                  </a:lnTo>
                  <a:lnTo>
                    <a:pt x="106883" y="721360"/>
                  </a:lnTo>
                  <a:lnTo>
                    <a:pt x="105105" y="717550"/>
                  </a:lnTo>
                  <a:lnTo>
                    <a:pt x="104305" y="715010"/>
                  </a:lnTo>
                  <a:lnTo>
                    <a:pt x="102603" y="709930"/>
                  </a:lnTo>
                  <a:lnTo>
                    <a:pt x="101765" y="706120"/>
                  </a:lnTo>
                  <a:lnTo>
                    <a:pt x="100215" y="701040"/>
                  </a:lnTo>
                  <a:lnTo>
                    <a:pt x="97078" y="689610"/>
                  </a:lnTo>
                  <a:lnTo>
                    <a:pt x="94119" y="679450"/>
                  </a:lnTo>
                  <a:lnTo>
                    <a:pt x="91719" y="671830"/>
                  </a:lnTo>
                  <a:lnTo>
                    <a:pt x="89662" y="664210"/>
                  </a:lnTo>
                  <a:lnTo>
                    <a:pt x="87706" y="657860"/>
                  </a:lnTo>
                  <a:lnTo>
                    <a:pt x="85166" y="650240"/>
                  </a:lnTo>
                  <a:lnTo>
                    <a:pt x="83375" y="643890"/>
                  </a:lnTo>
                  <a:lnTo>
                    <a:pt x="83019" y="642620"/>
                  </a:lnTo>
                  <a:lnTo>
                    <a:pt x="82956" y="639483"/>
                  </a:lnTo>
                  <a:lnTo>
                    <a:pt x="82537" y="643890"/>
                  </a:lnTo>
                  <a:lnTo>
                    <a:pt x="81013" y="636270"/>
                  </a:lnTo>
                  <a:lnTo>
                    <a:pt x="82854" y="635025"/>
                  </a:lnTo>
                  <a:lnTo>
                    <a:pt x="76974" y="618490"/>
                  </a:lnTo>
                  <a:lnTo>
                    <a:pt x="78524" y="614680"/>
                  </a:lnTo>
                  <a:lnTo>
                    <a:pt x="77622" y="607060"/>
                  </a:lnTo>
                  <a:lnTo>
                    <a:pt x="76758" y="598170"/>
                  </a:lnTo>
                  <a:lnTo>
                    <a:pt x="75907" y="593090"/>
                  </a:lnTo>
                  <a:lnTo>
                    <a:pt x="75692" y="591820"/>
                  </a:lnTo>
                  <a:lnTo>
                    <a:pt x="74168" y="593090"/>
                  </a:lnTo>
                  <a:lnTo>
                    <a:pt x="74739" y="588010"/>
                  </a:lnTo>
                  <a:lnTo>
                    <a:pt x="75031" y="580390"/>
                  </a:lnTo>
                  <a:lnTo>
                    <a:pt x="75463" y="576580"/>
                  </a:lnTo>
                  <a:lnTo>
                    <a:pt x="76504" y="580390"/>
                  </a:lnTo>
                  <a:lnTo>
                    <a:pt x="76174" y="576580"/>
                  </a:lnTo>
                  <a:lnTo>
                    <a:pt x="75958" y="574040"/>
                  </a:lnTo>
                  <a:lnTo>
                    <a:pt x="76390" y="571500"/>
                  </a:lnTo>
                  <a:lnTo>
                    <a:pt x="77038" y="567690"/>
                  </a:lnTo>
                  <a:lnTo>
                    <a:pt x="76365" y="562610"/>
                  </a:lnTo>
                  <a:lnTo>
                    <a:pt x="75450" y="571500"/>
                  </a:lnTo>
                  <a:lnTo>
                    <a:pt x="75565" y="562610"/>
                  </a:lnTo>
                  <a:lnTo>
                    <a:pt x="76276" y="543560"/>
                  </a:lnTo>
                  <a:lnTo>
                    <a:pt x="76949" y="534670"/>
                  </a:lnTo>
                  <a:lnTo>
                    <a:pt x="77508" y="528320"/>
                  </a:lnTo>
                  <a:lnTo>
                    <a:pt x="76860" y="520700"/>
                  </a:lnTo>
                  <a:lnTo>
                    <a:pt x="75145" y="528320"/>
                  </a:lnTo>
                  <a:lnTo>
                    <a:pt x="75895" y="519430"/>
                  </a:lnTo>
                  <a:lnTo>
                    <a:pt x="77025" y="510540"/>
                  </a:lnTo>
                  <a:lnTo>
                    <a:pt x="78574" y="502920"/>
                  </a:lnTo>
                  <a:lnTo>
                    <a:pt x="80556" y="497840"/>
                  </a:lnTo>
                  <a:lnTo>
                    <a:pt x="79717" y="511810"/>
                  </a:lnTo>
                  <a:lnTo>
                    <a:pt x="81330" y="497840"/>
                  </a:lnTo>
                  <a:lnTo>
                    <a:pt x="85572" y="461010"/>
                  </a:lnTo>
                  <a:lnTo>
                    <a:pt x="86309" y="454660"/>
                  </a:lnTo>
                  <a:lnTo>
                    <a:pt x="85090" y="461010"/>
                  </a:lnTo>
                  <a:lnTo>
                    <a:pt x="86550" y="447040"/>
                  </a:lnTo>
                  <a:lnTo>
                    <a:pt x="89649" y="425450"/>
                  </a:lnTo>
                  <a:lnTo>
                    <a:pt x="93827" y="397510"/>
                  </a:lnTo>
                  <a:lnTo>
                    <a:pt x="98513" y="367030"/>
                  </a:lnTo>
                  <a:lnTo>
                    <a:pt x="102895" y="337820"/>
                  </a:lnTo>
                  <a:lnTo>
                    <a:pt x="106146" y="309880"/>
                  </a:lnTo>
                  <a:lnTo>
                    <a:pt x="108077" y="287020"/>
                  </a:lnTo>
                  <a:lnTo>
                    <a:pt x="108165" y="283210"/>
                  </a:lnTo>
                  <a:lnTo>
                    <a:pt x="108470" y="271780"/>
                  </a:lnTo>
                  <a:lnTo>
                    <a:pt x="106083" y="283210"/>
                  </a:lnTo>
                  <a:lnTo>
                    <a:pt x="106603" y="264541"/>
                  </a:lnTo>
                  <a:lnTo>
                    <a:pt x="109969" y="272046"/>
                  </a:lnTo>
                  <a:lnTo>
                    <a:pt x="110718" y="261620"/>
                  </a:lnTo>
                  <a:lnTo>
                    <a:pt x="110998" y="257810"/>
                  </a:lnTo>
                  <a:lnTo>
                    <a:pt x="111099" y="252730"/>
                  </a:lnTo>
                  <a:lnTo>
                    <a:pt x="111302" y="243332"/>
                  </a:lnTo>
                  <a:lnTo>
                    <a:pt x="140195" y="284480"/>
                  </a:lnTo>
                  <a:lnTo>
                    <a:pt x="175374" y="325120"/>
                  </a:lnTo>
                  <a:lnTo>
                    <a:pt x="204673" y="353060"/>
                  </a:lnTo>
                  <a:lnTo>
                    <a:pt x="204685" y="354330"/>
                  </a:lnTo>
                  <a:lnTo>
                    <a:pt x="200660" y="350520"/>
                  </a:lnTo>
                  <a:lnTo>
                    <a:pt x="204647" y="354330"/>
                  </a:lnTo>
                  <a:lnTo>
                    <a:pt x="208648" y="358140"/>
                  </a:lnTo>
                  <a:lnTo>
                    <a:pt x="211759" y="360680"/>
                  </a:lnTo>
                  <a:lnTo>
                    <a:pt x="214452" y="361950"/>
                  </a:lnTo>
                  <a:lnTo>
                    <a:pt x="223875" y="369976"/>
                  </a:lnTo>
                  <a:lnTo>
                    <a:pt x="226212" y="370827"/>
                  </a:lnTo>
                  <a:lnTo>
                    <a:pt x="229196" y="373380"/>
                  </a:lnTo>
                  <a:lnTo>
                    <a:pt x="234886" y="378460"/>
                  </a:lnTo>
                  <a:lnTo>
                    <a:pt x="241084" y="382270"/>
                  </a:lnTo>
                  <a:lnTo>
                    <a:pt x="240106" y="382270"/>
                  </a:lnTo>
                  <a:lnTo>
                    <a:pt x="243814" y="384810"/>
                  </a:lnTo>
                  <a:lnTo>
                    <a:pt x="249237" y="387350"/>
                  </a:lnTo>
                  <a:lnTo>
                    <a:pt x="257365" y="393700"/>
                  </a:lnTo>
                  <a:lnTo>
                    <a:pt x="293420" y="415290"/>
                  </a:lnTo>
                  <a:lnTo>
                    <a:pt x="345567" y="440690"/>
                  </a:lnTo>
                  <a:lnTo>
                    <a:pt x="372872" y="450850"/>
                  </a:lnTo>
                  <a:lnTo>
                    <a:pt x="372008" y="450850"/>
                  </a:lnTo>
                  <a:lnTo>
                    <a:pt x="371513" y="450850"/>
                  </a:lnTo>
                  <a:lnTo>
                    <a:pt x="381292" y="454660"/>
                  </a:lnTo>
                  <a:lnTo>
                    <a:pt x="380949" y="454660"/>
                  </a:lnTo>
                  <a:lnTo>
                    <a:pt x="401281" y="461010"/>
                  </a:lnTo>
                  <a:lnTo>
                    <a:pt x="422643" y="468630"/>
                  </a:lnTo>
                  <a:lnTo>
                    <a:pt x="461340" y="485140"/>
                  </a:lnTo>
                  <a:lnTo>
                    <a:pt x="463892" y="486410"/>
                  </a:lnTo>
                  <a:lnTo>
                    <a:pt x="469392" y="488950"/>
                  </a:lnTo>
                  <a:lnTo>
                    <a:pt x="435254" y="472440"/>
                  </a:lnTo>
                  <a:lnTo>
                    <a:pt x="435457" y="472440"/>
                  </a:lnTo>
                  <a:lnTo>
                    <a:pt x="417525" y="466090"/>
                  </a:lnTo>
                  <a:lnTo>
                    <a:pt x="387070" y="453390"/>
                  </a:lnTo>
                  <a:lnTo>
                    <a:pt x="370446" y="447040"/>
                  </a:lnTo>
                  <a:lnTo>
                    <a:pt x="373062" y="447040"/>
                  </a:lnTo>
                  <a:lnTo>
                    <a:pt x="365277" y="444500"/>
                  </a:lnTo>
                  <a:lnTo>
                    <a:pt x="355358" y="440690"/>
                  </a:lnTo>
                  <a:lnTo>
                    <a:pt x="344271" y="435610"/>
                  </a:lnTo>
                  <a:lnTo>
                    <a:pt x="338048" y="432092"/>
                  </a:lnTo>
                  <a:lnTo>
                    <a:pt x="340855" y="433070"/>
                  </a:lnTo>
                  <a:lnTo>
                    <a:pt x="336410" y="431165"/>
                  </a:lnTo>
                  <a:lnTo>
                    <a:pt x="333044" y="429260"/>
                  </a:lnTo>
                  <a:lnTo>
                    <a:pt x="335610" y="430809"/>
                  </a:lnTo>
                  <a:lnTo>
                    <a:pt x="331978" y="429260"/>
                  </a:lnTo>
                  <a:lnTo>
                    <a:pt x="323469" y="424180"/>
                  </a:lnTo>
                  <a:lnTo>
                    <a:pt x="316445" y="420370"/>
                  </a:lnTo>
                  <a:lnTo>
                    <a:pt x="303822" y="412750"/>
                  </a:lnTo>
                  <a:lnTo>
                    <a:pt x="298018" y="410210"/>
                  </a:lnTo>
                  <a:lnTo>
                    <a:pt x="292366" y="405130"/>
                  </a:lnTo>
                  <a:lnTo>
                    <a:pt x="281178" y="398780"/>
                  </a:lnTo>
                  <a:lnTo>
                    <a:pt x="261721" y="383540"/>
                  </a:lnTo>
                  <a:lnTo>
                    <a:pt x="244119" y="368300"/>
                  </a:lnTo>
                  <a:lnTo>
                    <a:pt x="236778" y="361950"/>
                  </a:lnTo>
                  <a:lnTo>
                    <a:pt x="209194" y="335280"/>
                  </a:lnTo>
                  <a:lnTo>
                    <a:pt x="181800" y="302260"/>
                  </a:lnTo>
                  <a:lnTo>
                    <a:pt x="156883" y="265430"/>
                  </a:lnTo>
                  <a:lnTo>
                    <a:pt x="135928" y="227330"/>
                  </a:lnTo>
                  <a:lnTo>
                    <a:pt x="119773" y="191770"/>
                  </a:lnTo>
                  <a:lnTo>
                    <a:pt x="111544" y="168402"/>
                  </a:lnTo>
                  <a:lnTo>
                    <a:pt x="111544" y="232410"/>
                  </a:lnTo>
                  <a:lnTo>
                    <a:pt x="111379" y="239737"/>
                  </a:lnTo>
                  <a:lnTo>
                    <a:pt x="111480" y="231140"/>
                  </a:lnTo>
                  <a:lnTo>
                    <a:pt x="111544" y="232410"/>
                  </a:lnTo>
                  <a:lnTo>
                    <a:pt x="111544" y="168402"/>
                  </a:lnTo>
                  <a:lnTo>
                    <a:pt x="109982" y="163830"/>
                  </a:lnTo>
                  <a:lnTo>
                    <a:pt x="108242" y="158750"/>
                  </a:lnTo>
                  <a:lnTo>
                    <a:pt x="57785" y="0"/>
                  </a:lnTo>
                  <a:lnTo>
                    <a:pt x="67983" y="168910"/>
                  </a:lnTo>
                  <a:lnTo>
                    <a:pt x="68567" y="191770"/>
                  </a:lnTo>
                  <a:lnTo>
                    <a:pt x="68656" y="201930"/>
                  </a:lnTo>
                  <a:lnTo>
                    <a:pt x="67678" y="223520"/>
                  </a:lnTo>
                  <a:lnTo>
                    <a:pt x="65786" y="240030"/>
                  </a:lnTo>
                  <a:lnTo>
                    <a:pt x="64147" y="252730"/>
                  </a:lnTo>
                  <a:lnTo>
                    <a:pt x="64300" y="250190"/>
                  </a:lnTo>
                  <a:lnTo>
                    <a:pt x="61087" y="270510"/>
                  </a:lnTo>
                  <a:lnTo>
                    <a:pt x="51498" y="314960"/>
                  </a:lnTo>
                  <a:lnTo>
                    <a:pt x="38341" y="365760"/>
                  </a:lnTo>
                  <a:lnTo>
                    <a:pt x="30975" y="392430"/>
                  </a:lnTo>
                  <a:lnTo>
                    <a:pt x="23558" y="421640"/>
                  </a:lnTo>
                  <a:lnTo>
                    <a:pt x="10083" y="480060"/>
                  </a:lnTo>
                  <a:lnTo>
                    <a:pt x="1460" y="541020"/>
                  </a:lnTo>
                  <a:lnTo>
                    <a:pt x="0" y="574040"/>
                  </a:lnTo>
                  <a:lnTo>
                    <a:pt x="469" y="599440"/>
                  </a:lnTo>
                  <a:lnTo>
                    <a:pt x="2413" y="626110"/>
                  </a:lnTo>
                  <a:lnTo>
                    <a:pt x="5638" y="651510"/>
                  </a:lnTo>
                  <a:lnTo>
                    <a:pt x="10020" y="673100"/>
                  </a:lnTo>
                  <a:lnTo>
                    <a:pt x="10807" y="679450"/>
                  </a:lnTo>
                  <a:lnTo>
                    <a:pt x="11798" y="687070"/>
                  </a:lnTo>
                  <a:lnTo>
                    <a:pt x="13119" y="694690"/>
                  </a:lnTo>
                  <a:lnTo>
                    <a:pt x="14935" y="702310"/>
                  </a:lnTo>
                  <a:lnTo>
                    <a:pt x="22872" y="732790"/>
                  </a:lnTo>
                  <a:lnTo>
                    <a:pt x="20764" y="722630"/>
                  </a:lnTo>
                  <a:lnTo>
                    <a:pt x="22987" y="725170"/>
                  </a:lnTo>
                  <a:lnTo>
                    <a:pt x="25146" y="732790"/>
                  </a:lnTo>
                  <a:lnTo>
                    <a:pt x="30632" y="748030"/>
                  </a:lnTo>
                  <a:lnTo>
                    <a:pt x="33782" y="755650"/>
                  </a:lnTo>
                  <a:lnTo>
                    <a:pt x="35318" y="759460"/>
                  </a:lnTo>
                  <a:lnTo>
                    <a:pt x="36017" y="760730"/>
                  </a:lnTo>
                  <a:lnTo>
                    <a:pt x="36385" y="760730"/>
                  </a:lnTo>
                  <a:lnTo>
                    <a:pt x="36817" y="762000"/>
                  </a:lnTo>
                  <a:lnTo>
                    <a:pt x="38430" y="764540"/>
                  </a:lnTo>
                  <a:lnTo>
                    <a:pt x="39890" y="768350"/>
                  </a:lnTo>
                  <a:lnTo>
                    <a:pt x="42900" y="774700"/>
                  </a:lnTo>
                  <a:lnTo>
                    <a:pt x="63741" y="816610"/>
                  </a:lnTo>
                  <a:lnTo>
                    <a:pt x="86753" y="854710"/>
                  </a:lnTo>
                  <a:lnTo>
                    <a:pt x="117856" y="897890"/>
                  </a:lnTo>
                  <a:lnTo>
                    <a:pt x="155867" y="939800"/>
                  </a:lnTo>
                  <a:lnTo>
                    <a:pt x="198259" y="977900"/>
                  </a:lnTo>
                  <a:lnTo>
                    <a:pt x="240512" y="1008380"/>
                  </a:lnTo>
                  <a:lnTo>
                    <a:pt x="260172" y="1019810"/>
                  </a:lnTo>
                  <a:lnTo>
                    <a:pt x="269303" y="1024890"/>
                  </a:lnTo>
                  <a:lnTo>
                    <a:pt x="277685" y="1029970"/>
                  </a:lnTo>
                  <a:lnTo>
                    <a:pt x="285597" y="1033780"/>
                  </a:lnTo>
                  <a:lnTo>
                    <a:pt x="292760" y="1037590"/>
                  </a:lnTo>
                  <a:lnTo>
                    <a:pt x="299097" y="1040130"/>
                  </a:lnTo>
                  <a:lnTo>
                    <a:pt x="304546" y="1042670"/>
                  </a:lnTo>
                  <a:lnTo>
                    <a:pt x="315849" y="1047750"/>
                  </a:lnTo>
                  <a:lnTo>
                    <a:pt x="321945" y="1049020"/>
                  </a:lnTo>
                  <a:lnTo>
                    <a:pt x="326364" y="1049020"/>
                  </a:lnTo>
                  <a:lnTo>
                    <a:pt x="340093" y="1045210"/>
                  </a:lnTo>
                  <a:lnTo>
                    <a:pt x="342531" y="1043940"/>
                  </a:lnTo>
                  <a:lnTo>
                    <a:pt x="345020" y="1043940"/>
                  </a:lnTo>
                  <a:lnTo>
                    <a:pt x="347395" y="1042670"/>
                  </a:lnTo>
                  <a:lnTo>
                    <a:pt x="348386" y="1041400"/>
                  </a:lnTo>
                  <a:lnTo>
                    <a:pt x="350266" y="1040130"/>
                  </a:lnTo>
                  <a:lnTo>
                    <a:pt x="355549" y="1038860"/>
                  </a:lnTo>
                  <a:lnTo>
                    <a:pt x="358051" y="1037590"/>
                  </a:lnTo>
                  <a:lnTo>
                    <a:pt x="365861" y="1033780"/>
                  </a:lnTo>
                  <a:lnTo>
                    <a:pt x="371132" y="1032510"/>
                  </a:lnTo>
                  <a:lnTo>
                    <a:pt x="376440" y="1029970"/>
                  </a:lnTo>
                  <a:lnTo>
                    <a:pt x="392214" y="1024890"/>
                  </a:lnTo>
                  <a:lnTo>
                    <a:pt x="399897" y="1023620"/>
                  </a:lnTo>
                  <a:lnTo>
                    <a:pt x="407339" y="1021080"/>
                  </a:lnTo>
                  <a:lnTo>
                    <a:pt x="404787" y="1022350"/>
                  </a:lnTo>
                  <a:lnTo>
                    <a:pt x="411403" y="1021080"/>
                  </a:lnTo>
                  <a:lnTo>
                    <a:pt x="420763" y="1019810"/>
                  </a:lnTo>
                  <a:lnTo>
                    <a:pt x="432498" y="1018540"/>
                  </a:lnTo>
                  <a:lnTo>
                    <a:pt x="446278" y="1017270"/>
                  </a:lnTo>
                  <a:lnTo>
                    <a:pt x="453809" y="1017270"/>
                  </a:lnTo>
                  <a:lnTo>
                    <a:pt x="461708" y="1016000"/>
                  </a:lnTo>
                  <a:lnTo>
                    <a:pt x="469912" y="1017270"/>
                  </a:lnTo>
                  <a:lnTo>
                    <a:pt x="484085" y="1017270"/>
                  </a:lnTo>
                  <a:lnTo>
                    <a:pt x="489889" y="1018540"/>
                  </a:lnTo>
                  <a:lnTo>
                    <a:pt x="495795" y="1018540"/>
                  </a:lnTo>
                  <a:lnTo>
                    <a:pt x="509841" y="1021080"/>
                  </a:lnTo>
                  <a:lnTo>
                    <a:pt x="520509" y="1023620"/>
                  </a:lnTo>
                  <a:lnTo>
                    <a:pt x="528472" y="1024890"/>
                  </a:lnTo>
                  <a:lnTo>
                    <a:pt x="530339" y="1023620"/>
                  </a:lnTo>
                  <a:lnTo>
                    <a:pt x="531266" y="1021080"/>
                  </a:lnTo>
                  <a:lnTo>
                    <a:pt x="534123" y="1016000"/>
                  </a:lnTo>
                  <a:lnTo>
                    <a:pt x="540562" y="1004570"/>
                  </a:lnTo>
                  <a:lnTo>
                    <a:pt x="541185" y="1003300"/>
                  </a:lnTo>
                  <a:lnTo>
                    <a:pt x="541959" y="1002030"/>
                  </a:lnTo>
                  <a:lnTo>
                    <a:pt x="542391" y="1000760"/>
                  </a:lnTo>
                  <a:lnTo>
                    <a:pt x="545515" y="993140"/>
                  </a:lnTo>
                  <a:lnTo>
                    <a:pt x="546125" y="991870"/>
                  </a:lnTo>
                  <a:lnTo>
                    <a:pt x="547941" y="988060"/>
                  </a:lnTo>
                  <a:lnTo>
                    <a:pt x="549160" y="984250"/>
                  </a:lnTo>
                  <a:lnTo>
                    <a:pt x="552653" y="976630"/>
                  </a:lnTo>
                  <a:lnTo>
                    <a:pt x="556006" y="967740"/>
                  </a:lnTo>
                  <a:lnTo>
                    <a:pt x="559219" y="960120"/>
                  </a:lnTo>
                  <a:lnTo>
                    <a:pt x="562241" y="952500"/>
                  </a:lnTo>
                  <a:lnTo>
                    <a:pt x="567715" y="937260"/>
                  </a:lnTo>
                  <a:lnTo>
                    <a:pt x="572325" y="924560"/>
                  </a:lnTo>
                  <a:lnTo>
                    <a:pt x="575970" y="914400"/>
                  </a:lnTo>
                  <a:lnTo>
                    <a:pt x="577265" y="910590"/>
                  </a:lnTo>
                  <a:lnTo>
                    <a:pt x="578561" y="906780"/>
                  </a:lnTo>
                  <a:lnTo>
                    <a:pt x="576961" y="910590"/>
                  </a:lnTo>
                  <a:lnTo>
                    <a:pt x="582358" y="894080"/>
                  </a:lnTo>
                  <a:lnTo>
                    <a:pt x="585647" y="883920"/>
                  </a:lnTo>
                  <a:lnTo>
                    <a:pt x="588467" y="875030"/>
                  </a:lnTo>
                  <a:lnTo>
                    <a:pt x="592442" y="862330"/>
                  </a:lnTo>
                  <a:lnTo>
                    <a:pt x="592658" y="859790"/>
                  </a:lnTo>
                  <a:lnTo>
                    <a:pt x="594639" y="849630"/>
                  </a:lnTo>
                  <a:lnTo>
                    <a:pt x="599236" y="829310"/>
                  </a:lnTo>
                  <a:lnTo>
                    <a:pt x="602005" y="815340"/>
                  </a:lnTo>
                  <a:lnTo>
                    <a:pt x="604913" y="795020"/>
                  </a:lnTo>
                  <a:lnTo>
                    <a:pt x="607352" y="774700"/>
                  </a:lnTo>
                  <a:lnTo>
                    <a:pt x="608685" y="754380"/>
                  </a:lnTo>
                  <a:lnTo>
                    <a:pt x="608850" y="755650"/>
                  </a:lnTo>
                  <a:lnTo>
                    <a:pt x="608876" y="754380"/>
                  </a:lnTo>
                  <a:lnTo>
                    <a:pt x="608990" y="748030"/>
                  </a:lnTo>
                  <a:close/>
                </a:path>
              </a:pathLst>
            </a:custGeom>
            <a:solidFill>
              <a:srgbClr val="946FC8"/>
            </a:solidFill>
          </p:spPr>
          <p:txBody>
            <a:bodyPr wrap="square" lIns="0" tIns="0" rIns="0" bIns="0" rtlCol="0"/>
            <a:lstStyle/>
            <a:p>
              <a:endParaRPr sz="1632" dirty="0">
                <a:latin typeface="Lato" panose="020F0502020204030203" pitchFamily="34" charset="77"/>
              </a:endParaRPr>
            </a:p>
          </p:txBody>
        </p:sp>
      </p:grpSp>
    </p:spTree>
    <p:extLst>
      <p:ext uri="{BB962C8B-B14F-4D97-AF65-F5344CB8AC3E}">
        <p14:creationId xmlns:p14="http://schemas.microsoft.com/office/powerpoint/2010/main" val="402293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D554C1F-0780-7C4B-9E7F-207B59D123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9220" y="5735129"/>
            <a:ext cx="1019239" cy="1019199"/>
          </a:xfrm>
          <a:prstGeom prst="rect">
            <a:avLst/>
          </a:prstGeom>
        </p:spPr>
      </p:pic>
      <p:sp>
        <p:nvSpPr>
          <p:cNvPr id="38" name="Title 1">
            <a:extLst>
              <a:ext uri="{FF2B5EF4-FFF2-40B4-BE49-F238E27FC236}">
                <a16:creationId xmlns:a16="http://schemas.microsoft.com/office/drawing/2014/main" id="{298D23E1-F15D-E54B-ACCF-A243B688F458}"/>
              </a:ext>
            </a:extLst>
          </p:cNvPr>
          <p:cNvSpPr>
            <a:spLocks noGrp="1"/>
          </p:cNvSpPr>
          <p:nvPr>
            <p:ph type="title"/>
          </p:nvPr>
        </p:nvSpPr>
        <p:spPr>
          <a:xfrm>
            <a:off x="4250854" y="411959"/>
            <a:ext cx="7442323" cy="1599337"/>
          </a:xfrm>
        </p:spPr>
        <p:txBody>
          <a:bodyPr anchor="b">
            <a:normAutofit/>
          </a:bodyPr>
          <a:lstStyle>
            <a:lvl1pPr>
              <a:defRPr sz="3990">
                <a:solidFill>
                  <a:schemeClr val="bg2"/>
                </a:solidFill>
              </a:defRPr>
            </a:lvl1pPr>
          </a:lstStyle>
          <a:p>
            <a:r>
              <a:rPr lang="en-GB"/>
              <a:t>Click to edit Master title style</a:t>
            </a:r>
            <a:endParaRPr lang="en-GB" dirty="0"/>
          </a:p>
        </p:txBody>
      </p:sp>
      <p:sp>
        <p:nvSpPr>
          <p:cNvPr id="39" name="Text Placeholder 3">
            <a:extLst>
              <a:ext uri="{FF2B5EF4-FFF2-40B4-BE49-F238E27FC236}">
                <a16:creationId xmlns:a16="http://schemas.microsoft.com/office/drawing/2014/main" id="{E9FEAADC-A979-0C43-BE84-00E2E4B12258}"/>
              </a:ext>
            </a:extLst>
          </p:cNvPr>
          <p:cNvSpPr>
            <a:spLocks noGrp="1"/>
          </p:cNvSpPr>
          <p:nvPr>
            <p:ph type="body" sz="half" idx="2"/>
          </p:nvPr>
        </p:nvSpPr>
        <p:spPr>
          <a:xfrm>
            <a:off x="4250854" y="2011296"/>
            <a:ext cx="7442323" cy="3811919"/>
          </a:xfrm>
        </p:spPr>
        <p:txBody>
          <a:bodyPr/>
          <a:lstStyle>
            <a:lvl1pPr marL="0" indent="0">
              <a:buNone/>
              <a:defRPr sz="1451">
                <a:solidFill>
                  <a:schemeClr val="bg2"/>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
        <p:nvSpPr>
          <p:cNvPr id="40" name="object 3">
            <a:extLst>
              <a:ext uri="{FF2B5EF4-FFF2-40B4-BE49-F238E27FC236}">
                <a16:creationId xmlns:a16="http://schemas.microsoft.com/office/drawing/2014/main" id="{5B2A098D-2993-F746-99F0-E89AAF89CFC1}"/>
              </a:ext>
            </a:extLst>
          </p:cNvPr>
          <p:cNvSpPr/>
          <p:nvPr userDrawn="1"/>
        </p:nvSpPr>
        <p:spPr>
          <a:xfrm>
            <a:off x="-53984" y="1"/>
            <a:ext cx="3922055" cy="6857999"/>
          </a:xfrm>
          <a:custGeom>
            <a:avLst/>
            <a:gdLst/>
            <a:ahLst/>
            <a:cxnLst/>
            <a:rect l="l" t="t" r="r" b="b"/>
            <a:pathLst>
              <a:path w="4324985" h="7560309">
                <a:moveTo>
                  <a:pt x="4258576" y="0"/>
                </a:moveTo>
                <a:lnTo>
                  <a:pt x="0" y="0"/>
                </a:lnTo>
                <a:lnTo>
                  <a:pt x="0" y="7559992"/>
                </a:lnTo>
                <a:lnTo>
                  <a:pt x="4324565" y="7559992"/>
                </a:lnTo>
                <a:lnTo>
                  <a:pt x="4258576"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41" name="object 4">
            <a:extLst>
              <a:ext uri="{FF2B5EF4-FFF2-40B4-BE49-F238E27FC236}">
                <a16:creationId xmlns:a16="http://schemas.microsoft.com/office/drawing/2014/main" id="{4B24B7FA-282C-9849-B99D-78E6CBACA7B7}"/>
              </a:ext>
            </a:extLst>
          </p:cNvPr>
          <p:cNvSpPr/>
          <p:nvPr userDrawn="1"/>
        </p:nvSpPr>
        <p:spPr>
          <a:xfrm>
            <a:off x="3765256" y="1"/>
            <a:ext cx="156629" cy="6855696"/>
          </a:xfrm>
          <a:custGeom>
            <a:avLst/>
            <a:gdLst/>
            <a:ahLst/>
            <a:cxnLst/>
            <a:rect l="l" t="t" r="r" b="b"/>
            <a:pathLst>
              <a:path w="172720" h="7560309">
                <a:moveTo>
                  <a:pt x="49044" y="5588916"/>
                </a:moveTo>
                <a:lnTo>
                  <a:pt x="65429" y="7560005"/>
                </a:lnTo>
                <a:lnTo>
                  <a:pt x="172463" y="7560005"/>
                </a:lnTo>
                <a:lnTo>
                  <a:pt x="168475" y="7146876"/>
                </a:lnTo>
                <a:lnTo>
                  <a:pt x="160626" y="6235753"/>
                </a:lnTo>
                <a:lnTo>
                  <a:pt x="156385" y="6213985"/>
                </a:lnTo>
                <a:lnTo>
                  <a:pt x="155968" y="6162579"/>
                </a:lnTo>
                <a:lnTo>
                  <a:pt x="155713" y="6120749"/>
                </a:lnTo>
                <a:lnTo>
                  <a:pt x="155704" y="6041038"/>
                </a:lnTo>
                <a:lnTo>
                  <a:pt x="155884" y="6025837"/>
                </a:lnTo>
                <a:lnTo>
                  <a:pt x="156119" y="6014375"/>
                </a:lnTo>
                <a:lnTo>
                  <a:pt x="156390" y="6005485"/>
                </a:lnTo>
                <a:lnTo>
                  <a:pt x="156953" y="5990751"/>
                </a:lnTo>
                <a:lnTo>
                  <a:pt x="157204" y="5982573"/>
                </a:lnTo>
                <a:lnTo>
                  <a:pt x="157406" y="5972297"/>
                </a:lnTo>
                <a:lnTo>
                  <a:pt x="157539" y="5958758"/>
                </a:lnTo>
                <a:lnTo>
                  <a:pt x="157511" y="5917215"/>
                </a:lnTo>
                <a:lnTo>
                  <a:pt x="157309" y="5886878"/>
                </a:lnTo>
                <a:lnTo>
                  <a:pt x="156953" y="5848607"/>
                </a:lnTo>
                <a:lnTo>
                  <a:pt x="156423" y="5801235"/>
                </a:lnTo>
                <a:lnTo>
                  <a:pt x="154910" y="5765131"/>
                </a:lnTo>
                <a:lnTo>
                  <a:pt x="153743" y="5719496"/>
                </a:lnTo>
                <a:lnTo>
                  <a:pt x="152864" y="5666296"/>
                </a:lnTo>
                <a:lnTo>
                  <a:pt x="152401" y="5624311"/>
                </a:lnTo>
                <a:lnTo>
                  <a:pt x="50225" y="5624311"/>
                </a:lnTo>
                <a:lnTo>
                  <a:pt x="49044" y="5588916"/>
                </a:lnTo>
                <a:close/>
              </a:path>
              <a:path w="172720" h="7560309">
                <a:moveTo>
                  <a:pt x="106704" y="0"/>
                </a:moveTo>
                <a:lnTo>
                  <a:pt x="0" y="0"/>
                </a:lnTo>
                <a:lnTo>
                  <a:pt x="515" y="44149"/>
                </a:lnTo>
                <a:lnTo>
                  <a:pt x="1813" y="165305"/>
                </a:lnTo>
                <a:lnTo>
                  <a:pt x="3206" y="290434"/>
                </a:lnTo>
                <a:lnTo>
                  <a:pt x="5052" y="470748"/>
                </a:lnTo>
                <a:lnTo>
                  <a:pt x="7606" y="738622"/>
                </a:lnTo>
                <a:lnTo>
                  <a:pt x="11368" y="1157532"/>
                </a:lnTo>
                <a:lnTo>
                  <a:pt x="16927" y="1811834"/>
                </a:lnTo>
                <a:lnTo>
                  <a:pt x="24042" y="2694092"/>
                </a:lnTo>
                <a:lnTo>
                  <a:pt x="30798" y="3577947"/>
                </a:lnTo>
                <a:lnTo>
                  <a:pt x="34854" y="4145414"/>
                </a:lnTo>
                <a:lnTo>
                  <a:pt x="36598" y="4415208"/>
                </a:lnTo>
                <a:lnTo>
                  <a:pt x="36890" y="4465982"/>
                </a:lnTo>
                <a:lnTo>
                  <a:pt x="37747" y="4513273"/>
                </a:lnTo>
                <a:lnTo>
                  <a:pt x="38544" y="4561484"/>
                </a:lnTo>
                <a:lnTo>
                  <a:pt x="39286" y="4610522"/>
                </a:lnTo>
                <a:lnTo>
                  <a:pt x="39979" y="4660298"/>
                </a:lnTo>
                <a:lnTo>
                  <a:pt x="40627" y="4710719"/>
                </a:lnTo>
                <a:lnTo>
                  <a:pt x="41808" y="4813132"/>
                </a:lnTo>
                <a:lnTo>
                  <a:pt x="42351" y="4864940"/>
                </a:lnTo>
                <a:lnTo>
                  <a:pt x="43367" y="4969302"/>
                </a:lnTo>
                <a:lnTo>
                  <a:pt x="46203" y="5281768"/>
                </a:lnTo>
                <a:lnTo>
                  <a:pt x="47208" y="5383276"/>
                </a:lnTo>
                <a:lnTo>
                  <a:pt x="47744" y="5433121"/>
                </a:lnTo>
                <a:lnTo>
                  <a:pt x="48309" y="5482239"/>
                </a:lnTo>
                <a:lnTo>
                  <a:pt x="48907" y="5530538"/>
                </a:lnTo>
                <a:lnTo>
                  <a:pt x="49545" y="5577926"/>
                </a:lnTo>
                <a:lnTo>
                  <a:pt x="50225" y="5624311"/>
                </a:lnTo>
                <a:lnTo>
                  <a:pt x="152401" y="5624311"/>
                </a:lnTo>
                <a:lnTo>
                  <a:pt x="152216" y="5607496"/>
                </a:lnTo>
                <a:lnTo>
                  <a:pt x="151742" y="5545061"/>
                </a:lnTo>
                <a:lnTo>
                  <a:pt x="151384" y="5480959"/>
                </a:lnTo>
                <a:lnTo>
                  <a:pt x="150787" y="5355610"/>
                </a:lnTo>
                <a:lnTo>
                  <a:pt x="150433" y="5298295"/>
                </a:lnTo>
                <a:lnTo>
                  <a:pt x="149965" y="5247175"/>
                </a:lnTo>
                <a:lnTo>
                  <a:pt x="149327" y="5204214"/>
                </a:lnTo>
                <a:lnTo>
                  <a:pt x="148460" y="5171379"/>
                </a:lnTo>
                <a:lnTo>
                  <a:pt x="148588" y="5171379"/>
                </a:lnTo>
                <a:lnTo>
                  <a:pt x="148580" y="5071017"/>
                </a:lnTo>
                <a:lnTo>
                  <a:pt x="148747" y="5048219"/>
                </a:lnTo>
                <a:lnTo>
                  <a:pt x="149088" y="5033247"/>
                </a:lnTo>
                <a:lnTo>
                  <a:pt x="149654" y="5029850"/>
                </a:lnTo>
                <a:lnTo>
                  <a:pt x="148072" y="4994577"/>
                </a:lnTo>
                <a:lnTo>
                  <a:pt x="147291" y="4947692"/>
                </a:lnTo>
                <a:lnTo>
                  <a:pt x="146926" y="4892944"/>
                </a:lnTo>
                <a:lnTo>
                  <a:pt x="146593" y="4834083"/>
                </a:lnTo>
                <a:lnTo>
                  <a:pt x="146510" y="4826916"/>
                </a:lnTo>
                <a:lnTo>
                  <a:pt x="144497" y="4826916"/>
                </a:lnTo>
                <a:lnTo>
                  <a:pt x="141539" y="4610522"/>
                </a:lnTo>
                <a:lnTo>
                  <a:pt x="141573" y="4591027"/>
                </a:lnTo>
                <a:lnTo>
                  <a:pt x="141878" y="4552820"/>
                </a:lnTo>
                <a:lnTo>
                  <a:pt x="142643" y="4530005"/>
                </a:lnTo>
                <a:lnTo>
                  <a:pt x="144060" y="4530005"/>
                </a:lnTo>
                <a:lnTo>
                  <a:pt x="137424" y="3631054"/>
                </a:lnTo>
                <a:lnTo>
                  <a:pt x="127217" y="2323156"/>
                </a:lnTo>
                <a:lnTo>
                  <a:pt x="120729" y="1530274"/>
                </a:lnTo>
                <a:lnTo>
                  <a:pt x="116709" y="1064273"/>
                </a:lnTo>
                <a:lnTo>
                  <a:pt x="115625" y="946279"/>
                </a:lnTo>
                <a:lnTo>
                  <a:pt x="110792" y="946279"/>
                </a:lnTo>
                <a:lnTo>
                  <a:pt x="109454" y="870548"/>
                </a:lnTo>
                <a:lnTo>
                  <a:pt x="108744" y="804331"/>
                </a:lnTo>
                <a:lnTo>
                  <a:pt x="108140" y="707745"/>
                </a:lnTo>
                <a:lnTo>
                  <a:pt x="107622" y="667360"/>
                </a:lnTo>
                <a:lnTo>
                  <a:pt x="106575" y="630125"/>
                </a:lnTo>
                <a:lnTo>
                  <a:pt x="107731" y="604403"/>
                </a:lnTo>
                <a:lnTo>
                  <a:pt x="108320" y="566971"/>
                </a:lnTo>
                <a:lnTo>
                  <a:pt x="108349" y="466838"/>
                </a:lnTo>
                <a:lnTo>
                  <a:pt x="107768" y="349443"/>
                </a:lnTo>
                <a:lnTo>
                  <a:pt x="107595" y="290434"/>
                </a:lnTo>
                <a:lnTo>
                  <a:pt x="107685" y="234503"/>
                </a:lnTo>
                <a:lnTo>
                  <a:pt x="108175" y="184115"/>
                </a:lnTo>
                <a:lnTo>
                  <a:pt x="109204" y="141734"/>
                </a:lnTo>
                <a:lnTo>
                  <a:pt x="105673" y="94350"/>
                </a:lnTo>
                <a:lnTo>
                  <a:pt x="106867" y="12207"/>
                </a:lnTo>
                <a:lnTo>
                  <a:pt x="106704" y="0"/>
                </a:lnTo>
                <a:close/>
              </a:path>
              <a:path w="172720" h="7560309">
                <a:moveTo>
                  <a:pt x="148588" y="5171379"/>
                </a:moveTo>
                <a:lnTo>
                  <a:pt x="148460" y="5171379"/>
                </a:lnTo>
                <a:lnTo>
                  <a:pt x="148587" y="5172001"/>
                </a:lnTo>
                <a:lnTo>
                  <a:pt x="148588" y="5171379"/>
                </a:lnTo>
                <a:close/>
              </a:path>
              <a:path w="172720" h="7560309">
                <a:moveTo>
                  <a:pt x="145294" y="4764478"/>
                </a:moveTo>
                <a:lnTo>
                  <a:pt x="145031" y="4777861"/>
                </a:lnTo>
                <a:lnTo>
                  <a:pt x="144853" y="4802757"/>
                </a:lnTo>
                <a:lnTo>
                  <a:pt x="144497" y="4826916"/>
                </a:lnTo>
                <a:lnTo>
                  <a:pt x="146510" y="4826916"/>
                </a:lnTo>
                <a:lnTo>
                  <a:pt x="145907" y="4774859"/>
                </a:lnTo>
                <a:lnTo>
                  <a:pt x="145294" y="4764478"/>
                </a:lnTo>
                <a:close/>
              </a:path>
              <a:path w="172720" h="7560309">
                <a:moveTo>
                  <a:pt x="144060" y="4530005"/>
                </a:moveTo>
                <a:lnTo>
                  <a:pt x="142643" y="4530005"/>
                </a:lnTo>
                <a:lnTo>
                  <a:pt x="143580" y="4541167"/>
                </a:lnTo>
                <a:lnTo>
                  <a:pt x="144510" y="4591027"/>
                </a:lnTo>
                <a:lnTo>
                  <a:pt x="144060" y="4530005"/>
                </a:lnTo>
                <a:close/>
              </a:path>
              <a:path w="172720" h="7560309">
                <a:moveTo>
                  <a:pt x="112227" y="599582"/>
                </a:moveTo>
                <a:lnTo>
                  <a:pt x="111897" y="630125"/>
                </a:lnTo>
                <a:lnTo>
                  <a:pt x="111811" y="707745"/>
                </a:lnTo>
                <a:lnTo>
                  <a:pt x="112121" y="804331"/>
                </a:lnTo>
                <a:lnTo>
                  <a:pt x="112040" y="870548"/>
                </a:lnTo>
                <a:lnTo>
                  <a:pt x="111748" y="908191"/>
                </a:lnTo>
                <a:lnTo>
                  <a:pt x="110792" y="946279"/>
                </a:lnTo>
                <a:lnTo>
                  <a:pt x="115625" y="946279"/>
                </a:lnTo>
                <a:lnTo>
                  <a:pt x="114314" y="804331"/>
                </a:lnTo>
                <a:lnTo>
                  <a:pt x="113085" y="679907"/>
                </a:lnTo>
                <a:lnTo>
                  <a:pt x="112227" y="599582"/>
                </a:lnTo>
                <a:close/>
              </a:path>
            </a:pathLst>
          </a:custGeom>
          <a:solidFill>
            <a:srgbClr val="FF9954"/>
          </a:solidFill>
        </p:spPr>
        <p:txBody>
          <a:bodyPr wrap="square" lIns="0" tIns="0" rIns="0" bIns="0" rtlCol="0"/>
          <a:lstStyle/>
          <a:p>
            <a:endParaRPr sz="1632" dirty="0">
              <a:latin typeface="Lato" panose="020F0502020204030203" pitchFamily="34" charset="77"/>
            </a:endParaRPr>
          </a:p>
        </p:txBody>
      </p:sp>
      <p:sp>
        <p:nvSpPr>
          <p:cNvPr id="42" name="object 5">
            <a:extLst>
              <a:ext uri="{FF2B5EF4-FFF2-40B4-BE49-F238E27FC236}">
                <a16:creationId xmlns:a16="http://schemas.microsoft.com/office/drawing/2014/main" id="{EBC268F7-D896-9048-B2C6-9FDE761B7CAC}"/>
              </a:ext>
            </a:extLst>
          </p:cNvPr>
          <p:cNvSpPr/>
          <p:nvPr userDrawn="1"/>
        </p:nvSpPr>
        <p:spPr>
          <a:xfrm>
            <a:off x="967616" y="997483"/>
            <a:ext cx="2136947" cy="2865849"/>
          </a:xfrm>
          <a:custGeom>
            <a:avLst/>
            <a:gdLst/>
            <a:ahLst/>
            <a:cxnLst/>
            <a:rect l="l" t="t" r="r" b="b"/>
            <a:pathLst>
              <a:path w="2356485" h="3160395">
                <a:moveTo>
                  <a:pt x="1544277" y="0"/>
                </a:moveTo>
                <a:lnTo>
                  <a:pt x="1416301" y="78099"/>
                </a:lnTo>
                <a:lnTo>
                  <a:pt x="1331218" y="130647"/>
                </a:lnTo>
                <a:lnTo>
                  <a:pt x="1246557" y="183865"/>
                </a:lnTo>
                <a:lnTo>
                  <a:pt x="1204448" y="210801"/>
                </a:lnTo>
                <a:lnTo>
                  <a:pt x="1162521" y="237997"/>
                </a:lnTo>
                <a:lnTo>
                  <a:pt x="1120799" y="265482"/>
                </a:lnTo>
                <a:lnTo>
                  <a:pt x="1079309" y="293287"/>
                </a:lnTo>
                <a:lnTo>
                  <a:pt x="1038076" y="321443"/>
                </a:lnTo>
                <a:lnTo>
                  <a:pt x="997124" y="349980"/>
                </a:lnTo>
                <a:lnTo>
                  <a:pt x="956479" y="378929"/>
                </a:lnTo>
                <a:lnTo>
                  <a:pt x="916167" y="408320"/>
                </a:lnTo>
                <a:lnTo>
                  <a:pt x="876211" y="438184"/>
                </a:lnTo>
                <a:lnTo>
                  <a:pt x="836639" y="468551"/>
                </a:lnTo>
                <a:lnTo>
                  <a:pt x="797473" y="499452"/>
                </a:lnTo>
                <a:lnTo>
                  <a:pt x="758741" y="530918"/>
                </a:lnTo>
                <a:lnTo>
                  <a:pt x="720467" y="562978"/>
                </a:lnTo>
                <a:lnTo>
                  <a:pt x="682671" y="595688"/>
                </a:lnTo>
                <a:lnTo>
                  <a:pt x="645396" y="629080"/>
                </a:lnTo>
                <a:lnTo>
                  <a:pt x="608688" y="663155"/>
                </a:lnTo>
                <a:lnTo>
                  <a:pt x="572596" y="697914"/>
                </a:lnTo>
                <a:lnTo>
                  <a:pt x="537167" y="733357"/>
                </a:lnTo>
                <a:lnTo>
                  <a:pt x="502449" y="769486"/>
                </a:lnTo>
                <a:lnTo>
                  <a:pt x="468491" y="806302"/>
                </a:lnTo>
                <a:lnTo>
                  <a:pt x="435339" y="843805"/>
                </a:lnTo>
                <a:lnTo>
                  <a:pt x="403042" y="881997"/>
                </a:lnTo>
                <a:lnTo>
                  <a:pt x="371648" y="920878"/>
                </a:lnTo>
                <a:lnTo>
                  <a:pt x="341205" y="960450"/>
                </a:lnTo>
                <a:lnTo>
                  <a:pt x="311760" y="1000713"/>
                </a:lnTo>
                <a:lnTo>
                  <a:pt x="283361" y="1041669"/>
                </a:lnTo>
                <a:lnTo>
                  <a:pt x="256057" y="1083317"/>
                </a:lnTo>
                <a:lnTo>
                  <a:pt x="229894" y="1125661"/>
                </a:lnTo>
                <a:lnTo>
                  <a:pt x="204922" y="1168699"/>
                </a:lnTo>
                <a:lnTo>
                  <a:pt x="181188" y="1212434"/>
                </a:lnTo>
                <a:lnTo>
                  <a:pt x="158739" y="1256866"/>
                </a:lnTo>
                <a:lnTo>
                  <a:pt x="137623" y="1301996"/>
                </a:lnTo>
                <a:lnTo>
                  <a:pt x="117890" y="1347825"/>
                </a:lnTo>
                <a:lnTo>
                  <a:pt x="99384" y="1394960"/>
                </a:lnTo>
                <a:lnTo>
                  <a:pt x="82451" y="1442670"/>
                </a:lnTo>
                <a:lnTo>
                  <a:pt x="67091" y="1490903"/>
                </a:lnTo>
                <a:lnTo>
                  <a:pt x="53307" y="1539609"/>
                </a:lnTo>
                <a:lnTo>
                  <a:pt x="41101" y="1588735"/>
                </a:lnTo>
                <a:lnTo>
                  <a:pt x="30475" y="1638230"/>
                </a:lnTo>
                <a:lnTo>
                  <a:pt x="21430" y="1688042"/>
                </a:lnTo>
                <a:lnTo>
                  <a:pt x="13969" y="1738120"/>
                </a:lnTo>
                <a:lnTo>
                  <a:pt x="8093" y="1788413"/>
                </a:lnTo>
                <a:lnTo>
                  <a:pt x="3805" y="1838869"/>
                </a:lnTo>
                <a:lnTo>
                  <a:pt x="1107" y="1889436"/>
                </a:lnTo>
                <a:lnTo>
                  <a:pt x="0" y="1940062"/>
                </a:lnTo>
                <a:lnTo>
                  <a:pt x="486" y="1990698"/>
                </a:lnTo>
                <a:lnTo>
                  <a:pt x="2567" y="2041289"/>
                </a:lnTo>
                <a:lnTo>
                  <a:pt x="6246" y="2091786"/>
                </a:lnTo>
                <a:lnTo>
                  <a:pt x="11523" y="2142137"/>
                </a:lnTo>
                <a:lnTo>
                  <a:pt x="18402" y="2192290"/>
                </a:lnTo>
                <a:lnTo>
                  <a:pt x="26884" y="2242194"/>
                </a:lnTo>
                <a:lnTo>
                  <a:pt x="36971" y="2291797"/>
                </a:lnTo>
                <a:lnTo>
                  <a:pt x="48665" y="2341047"/>
                </a:lnTo>
                <a:lnTo>
                  <a:pt x="61968" y="2389894"/>
                </a:lnTo>
                <a:lnTo>
                  <a:pt x="76881" y="2438285"/>
                </a:lnTo>
                <a:lnTo>
                  <a:pt x="92382" y="2483351"/>
                </a:lnTo>
                <a:lnTo>
                  <a:pt x="109277" y="2527910"/>
                </a:lnTo>
                <a:lnTo>
                  <a:pt x="127541" y="2571927"/>
                </a:lnTo>
                <a:lnTo>
                  <a:pt x="147143" y="2615365"/>
                </a:lnTo>
                <a:lnTo>
                  <a:pt x="168058" y="2658187"/>
                </a:lnTo>
                <a:lnTo>
                  <a:pt x="190256" y="2700358"/>
                </a:lnTo>
                <a:lnTo>
                  <a:pt x="213711" y="2741841"/>
                </a:lnTo>
                <a:lnTo>
                  <a:pt x="238975" y="2781618"/>
                </a:lnTo>
                <a:lnTo>
                  <a:pt x="280486" y="2838247"/>
                </a:lnTo>
                <a:lnTo>
                  <a:pt x="307352" y="2870971"/>
                </a:lnTo>
                <a:lnTo>
                  <a:pt x="338303" y="2905616"/>
                </a:lnTo>
                <a:lnTo>
                  <a:pt x="373345" y="2941420"/>
                </a:lnTo>
                <a:lnTo>
                  <a:pt x="412487" y="2977617"/>
                </a:lnTo>
                <a:lnTo>
                  <a:pt x="455736" y="3013445"/>
                </a:lnTo>
                <a:lnTo>
                  <a:pt x="503100" y="3048139"/>
                </a:lnTo>
                <a:lnTo>
                  <a:pt x="554586" y="3080936"/>
                </a:lnTo>
                <a:lnTo>
                  <a:pt x="610201" y="3111072"/>
                </a:lnTo>
                <a:lnTo>
                  <a:pt x="669954" y="3137783"/>
                </a:lnTo>
                <a:lnTo>
                  <a:pt x="733852" y="3160306"/>
                </a:lnTo>
                <a:lnTo>
                  <a:pt x="757719" y="3126488"/>
                </a:lnTo>
                <a:lnTo>
                  <a:pt x="784419" y="3094997"/>
                </a:lnTo>
                <a:lnTo>
                  <a:pt x="813578" y="3066338"/>
                </a:lnTo>
                <a:lnTo>
                  <a:pt x="844825" y="3041015"/>
                </a:lnTo>
                <a:lnTo>
                  <a:pt x="888014" y="3013790"/>
                </a:lnTo>
                <a:lnTo>
                  <a:pt x="933814" y="2993301"/>
                </a:lnTo>
                <a:lnTo>
                  <a:pt x="971584" y="2981591"/>
                </a:lnTo>
                <a:lnTo>
                  <a:pt x="1028224" y="2973663"/>
                </a:lnTo>
                <a:lnTo>
                  <a:pt x="1057514" y="2974505"/>
                </a:lnTo>
                <a:lnTo>
                  <a:pt x="1086036" y="2979127"/>
                </a:lnTo>
                <a:lnTo>
                  <a:pt x="1096041" y="2979990"/>
                </a:lnTo>
                <a:lnTo>
                  <a:pt x="1150869" y="2990966"/>
                </a:lnTo>
                <a:lnTo>
                  <a:pt x="1199075" y="3008279"/>
                </a:lnTo>
                <a:lnTo>
                  <a:pt x="1258840" y="3038243"/>
                </a:lnTo>
                <a:lnTo>
                  <a:pt x="1294672" y="3060312"/>
                </a:lnTo>
                <a:lnTo>
                  <a:pt x="1328693" y="3085153"/>
                </a:lnTo>
                <a:lnTo>
                  <a:pt x="1360153" y="3112935"/>
                </a:lnTo>
                <a:lnTo>
                  <a:pt x="1391554" y="3099648"/>
                </a:lnTo>
                <a:lnTo>
                  <a:pt x="1455647" y="3069693"/>
                </a:lnTo>
                <a:lnTo>
                  <a:pt x="1531769" y="3029600"/>
                </a:lnTo>
                <a:lnTo>
                  <a:pt x="1574731" y="3005345"/>
                </a:lnTo>
                <a:lnTo>
                  <a:pt x="1617116" y="2980122"/>
                </a:lnTo>
                <a:lnTo>
                  <a:pt x="1658823" y="2953842"/>
                </a:lnTo>
                <a:lnTo>
                  <a:pt x="1699752" y="2926414"/>
                </a:lnTo>
                <a:lnTo>
                  <a:pt x="1739799" y="2897748"/>
                </a:lnTo>
                <a:lnTo>
                  <a:pt x="1778864" y="2867754"/>
                </a:lnTo>
                <a:lnTo>
                  <a:pt x="1816845" y="2836341"/>
                </a:lnTo>
                <a:lnTo>
                  <a:pt x="1857549" y="2800083"/>
                </a:lnTo>
                <a:lnTo>
                  <a:pt x="1896936" y="2762403"/>
                </a:lnTo>
                <a:lnTo>
                  <a:pt x="1934972" y="2723361"/>
                </a:lnTo>
                <a:lnTo>
                  <a:pt x="1971623" y="2683013"/>
                </a:lnTo>
                <a:lnTo>
                  <a:pt x="2006854" y="2641418"/>
                </a:lnTo>
                <a:lnTo>
                  <a:pt x="2040632" y="2598635"/>
                </a:lnTo>
                <a:lnTo>
                  <a:pt x="2070796" y="2557647"/>
                </a:lnTo>
                <a:lnTo>
                  <a:pt x="2099429" y="2515892"/>
                </a:lnTo>
                <a:lnTo>
                  <a:pt x="2126551" y="2473393"/>
                </a:lnTo>
                <a:lnTo>
                  <a:pt x="2152184" y="2430175"/>
                </a:lnTo>
                <a:lnTo>
                  <a:pt x="2176347" y="2386261"/>
                </a:lnTo>
                <a:lnTo>
                  <a:pt x="2199063" y="2341675"/>
                </a:lnTo>
                <a:lnTo>
                  <a:pt x="2220352" y="2296440"/>
                </a:lnTo>
                <a:lnTo>
                  <a:pt x="2240235" y="2250581"/>
                </a:lnTo>
                <a:lnTo>
                  <a:pt x="2258732" y="2204120"/>
                </a:lnTo>
                <a:lnTo>
                  <a:pt x="2275866" y="2157083"/>
                </a:lnTo>
                <a:lnTo>
                  <a:pt x="2291655" y="2109492"/>
                </a:lnTo>
                <a:lnTo>
                  <a:pt x="2306123" y="2061371"/>
                </a:lnTo>
                <a:lnTo>
                  <a:pt x="2319289" y="2012744"/>
                </a:lnTo>
                <a:lnTo>
                  <a:pt x="2331174" y="1963635"/>
                </a:lnTo>
                <a:lnTo>
                  <a:pt x="2341799" y="1914067"/>
                </a:lnTo>
                <a:lnTo>
                  <a:pt x="2349517" y="1867902"/>
                </a:lnTo>
                <a:lnTo>
                  <a:pt x="2354280" y="1821115"/>
                </a:lnTo>
                <a:lnTo>
                  <a:pt x="2356082" y="1773974"/>
                </a:lnTo>
                <a:lnTo>
                  <a:pt x="2354913" y="1726749"/>
                </a:lnTo>
                <a:lnTo>
                  <a:pt x="2350765" y="1679708"/>
                </a:lnTo>
                <a:lnTo>
                  <a:pt x="2343631" y="1633118"/>
                </a:lnTo>
                <a:lnTo>
                  <a:pt x="2333501" y="1587249"/>
                </a:lnTo>
                <a:lnTo>
                  <a:pt x="2320368" y="1542368"/>
                </a:lnTo>
                <a:lnTo>
                  <a:pt x="2304223" y="1498745"/>
                </a:lnTo>
                <a:lnTo>
                  <a:pt x="2285059" y="1456647"/>
                </a:lnTo>
                <a:lnTo>
                  <a:pt x="2262866" y="1416344"/>
                </a:lnTo>
                <a:lnTo>
                  <a:pt x="2237636" y="1378102"/>
                </a:lnTo>
                <a:lnTo>
                  <a:pt x="2209362" y="1342191"/>
                </a:lnTo>
                <a:lnTo>
                  <a:pt x="2178035" y="1308880"/>
                </a:lnTo>
                <a:lnTo>
                  <a:pt x="2143647" y="1278436"/>
                </a:lnTo>
                <a:lnTo>
                  <a:pt x="2106189" y="1251127"/>
                </a:lnTo>
                <a:lnTo>
                  <a:pt x="2065154" y="1226739"/>
                </a:lnTo>
                <a:lnTo>
                  <a:pt x="2022247" y="1205837"/>
                </a:lnTo>
                <a:lnTo>
                  <a:pt x="1977771" y="1187892"/>
                </a:lnTo>
                <a:lnTo>
                  <a:pt x="1932029" y="1172374"/>
                </a:lnTo>
                <a:lnTo>
                  <a:pt x="1885323" y="1158756"/>
                </a:lnTo>
                <a:lnTo>
                  <a:pt x="1837956" y="1146509"/>
                </a:lnTo>
                <a:lnTo>
                  <a:pt x="1790230" y="1135103"/>
                </a:lnTo>
                <a:lnTo>
                  <a:pt x="1742449" y="1124011"/>
                </a:lnTo>
                <a:lnTo>
                  <a:pt x="1694915" y="1112703"/>
                </a:lnTo>
                <a:lnTo>
                  <a:pt x="1647931" y="1100651"/>
                </a:lnTo>
                <a:lnTo>
                  <a:pt x="1601799" y="1087325"/>
                </a:lnTo>
                <a:lnTo>
                  <a:pt x="1556823" y="1072198"/>
                </a:lnTo>
                <a:lnTo>
                  <a:pt x="1513304" y="1054740"/>
                </a:lnTo>
                <a:lnTo>
                  <a:pt x="1471546" y="1034422"/>
                </a:lnTo>
                <a:lnTo>
                  <a:pt x="1431851" y="1010717"/>
                </a:lnTo>
                <a:lnTo>
                  <a:pt x="1394521" y="983094"/>
                </a:lnTo>
                <a:lnTo>
                  <a:pt x="1359861" y="951026"/>
                </a:lnTo>
                <a:lnTo>
                  <a:pt x="1328669" y="914322"/>
                </a:lnTo>
                <a:lnTo>
                  <a:pt x="1302398" y="874440"/>
                </a:lnTo>
                <a:lnTo>
                  <a:pt x="1280913" y="831853"/>
                </a:lnTo>
                <a:lnTo>
                  <a:pt x="1264080" y="787032"/>
                </a:lnTo>
                <a:lnTo>
                  <a:pt x="1251763" y="740447"/>
                </a:lnTo>
                <a:lnTo>
                  <a:pt x="1243828" y="692572"/>
                </a:lnTo>
                <a:lnTo>
                  <a:pt x="1240138" y="643877"/>
                </a:lnTo>
                <a:lnTo>
                  <a:pt x="1240560" y="594833"/>
                </a:lnTo>
                <a:lnTo>
                  <a:pt x="1244959" y="545913"/>
                </a:lnTo>
                <a:lnTo>
                  <a:pt x="1253198" y="497588"/>
                </a:lnTo>
                <a:lnTo>
                  <a:pt x="1265144" y="450329"/>
                </a:lnTo>
                <a:lnTo>
                  <a:pt x="1280375" y="404381"/>
                </a:lnTo>
                <a:lnTo>
                  <a:pt x="1298384" y="359620"/>
                </a:lnTo>
                <a:lnTo>
                  <a:pt x="1318923" y="315983"/>
                </a:lnTo>
                <a:lnTo>
                  <a:pt x="1341740" y="273410"/>
                </a:lnTo>
                <a:lnTo>
                  <a:pt x="1366587" y="231839"/>
                </a:lnTo>
                <a:lnTo>
                  <a:pt x="1393213" y="191208"/>
                </a:lnTo>
                <a:lnTo>
                  <a:pt x="1421368" y="151456"/>
                </a:lnTo>
                <a:lnTo>
                  <a:pt x="1450802" y="112520"/>
                </a:lnTo>
                <a:lnTo>
                  <a:pt x="1481265" y="74340"/>
                </a:lnTo>
                <a:lnTo>
                  <a:pt x="1512507" y="36854"/>
                </a:lnTo>
                <a:lnTo>
                  <a:pt x="1544277"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43" name="object 6">
            <a:extLst>
              <a:ext uri="{FF2B5EF4-FFF2-40B4-BE49-F238E27FC236}">
                <a16:creationId xmlns:a16="http://schemas.microsoft.com/office/drawing/2014/main" id="{EBFDA04E-3DED-0642-A3E6-C99CD5D1C1C2}"/>
              </a:ext>
            </a:extLst>
          </p:cNvPr>
          <p:cNvSpPr/>
          <p:nvPr userDrawn="1"/>
        </p:nvSpPr>
        <p:spPr>
          <a:xfrm>
            <a:off x="915121" y="920170"/>
            <a:ext cx="2190500" cy="2982741"/>
          </a:xfrm>
          <a:custGeom>
            <a:avLst/>
            <a:gdLst/>
            <a:ahLst/>
            <a:cxnLst/>
            <a:rect l="l" t="t" r="r" b="b"/>
            <a:pathLst>
              <a:path w="2415540" h="3289300">
                <a:moveTo>
                  <a:pt x="43065" y="1664563"/>
                </a:moveTo>
                <a:lnTo>
                  <a:pt x="36385" y="1689100"/>
                </a:lnTo>
                <a:lnTo>
                  <a:pt x="29248" y="1727200"/>
                </a:lnTo>
                <a:lnTo>
                  <a:pt x="35407" y="1701800"/>
                </a:lnTo>
                <a:lnTo>
                  <a:pt x="43065" y="1664563"/>
                </a:lnTo>
                <a:close/>
              </a:path>
              <a:path w="2415540" h="3289300">
                <a:moveTo>
                  <a:pt x="43573" y="1662734"/>
                </a:moveTo>
                <a:lnTo>
                  <a:pt x="43243" y="1663700"/>
                </a:lnTo>
                <a:lnTo>
                  <a:pt x="43065" y="1664563"/>
                </a:lnTo>
                <a:lnTo>
                  <a:pt x="43573" y="1662734"/>
                </a:lnTo>
                <a:close/>
              </a:path>
              <a:path w="2415540" h="3289300">
                <a:moveTo>
                  <a:pt x="139204" y="2692400"/>
                </a:moveTo>
                <a:lnTo>
                  <a:pt x="136639" y="2681313"/>
                </a:lnTo>
                <a:lnTo>
                  <a:pt x="131584" y="2667000"/>
                </a:lnTo>
                <a:lnTo>
                  <a:pt x="139204" y="2692400"/>
                </a:lnTo>
                <a:close/>
              </a:path>
              <a:path w="2415540" h="3289300">
                <a:moveTo>
                  <a:pt x="165925" y="2743200"/>
                </a:moveTo>
                <a:lnTo>
                  <a:pt x="165582" y="2742361"/>
                </a:lnTo>
                <a:lnTo>
                  <a:pt x="158051" y="2730550"/>
                </a:lnTo>
                <a:lnTo>
                  <a:pt x="162052" y="2743200"/>
                </a:lnTo>
                <a:lnTo>
                  <a:pt x="165925" y="2743200"/>
                </a:lnTo>
                <a:close/>
              </a:path>
              <a:path w="2415540" h="3289300">
                <a:moveTo>
                  <a:pt x="254800" y="2895600"/>
                </a:moveTo>
                <a:lnTo>
                  <a:pt x="247370" y="2882900"/>
                </a:lnTo>
                <a:lnTo>
                  <a:pt x="246862" y="2882900"/>
                </a:lnTo>
                <a:lnTo>
                  <a:pt x="252006" y="2895600"/>
                </a:lnTo>
                <a:lnTo>
                  <a:pt x="254800" y="2895600"/>
                </a:lnTo>
                <a:close/>
              </a:path>
              <a:path w="2415540" h="3289300">
                <a:moveTo>
                  <a:pt x="262547" y="2908300"/>
                </a:moveTo>
                <a:lnTo>
                  <a:pt x="257225" y="2895600"/>
                </a:lnTo>
                <a:lnTo>
                  <a:pt x="254800" y="2895600"/>
                </a:lnTo>
                <a:lnTo>
                  <a:pt x="262547" y="2908300"/>
                </a:lnTo>
                <a:close/>
              </a:path>
              <a:path w="2415540" h="3289300">
                <a:moveTo>
                  <a:pt x="720852" y="647700"/>
                </a:moveTo>
                <a:lnTo>
                  <a:pt x="717105" y="647700"/>
                </a:lnTo>
                <a:lnTo>
                  <a:pt x="715848" y="654342"/>
                </a:lnTo>
                <a:lnTo>
                  <a:pt x="718197" y="653186"/>
                </a:lnTo>
                <a:lnTo>
                  <a:pt x="720852" y="647700"/>
                </a:lnTo>
                <a:close/>
              </a:path>
              <a:path w="2415540" h="3289300">
                <a:moveTo>
                  <a:pt x="784974" y="596900"/>
                </a:moveTo>
                <a:lnTo>
                  <a:pt x="783259" y="596900"/>
                </a:lnTo>
                <a:lnTo>
                  <a:pt x="779411" y="604443"/>
                </a:lnTo>
                <a:lnTo>
                  <a:pt x="784974" y="596900"/>
                </a:lnTo>
                <a:close/>
              </a:path>
              <a:path w="2415540" h="3289300">
                <a:moveTo>
                  <a:pt x="1642249" y="1168908"/>
                </a:moveTo>
                <a:lnTo>
                  <a:pt x="1640954" y="1168400"/>
                </a:lnTo>
                <a:lnTo>
                  <a:pt x="1640192" y="1168400"/>
                </a:lnTo>
                <a:lnTo>
                  <a:pt x="1642249" y="1168908"/>
                </a:lnTo>
                <a:close/>
              </a:path>
              <a:path w="2415540" h="3289300">
                <a:moveTo>
                  <a:pt x="1710461" y="0"/>
                </a:moveTo>
                <a:lnTo>
                  <a:pt x="1515275" y="114300"/>
                </a:lnTo>
                <a:lnTo>
                  <a:pt x="1470685" y="139700"/>
                </a:lnTo>
                <a:lnTo>
                  <a:pt x="1423822" y="165100"/>
                </a:lnTo>
                <a:lnTo>
                  <a:pt x="1376311" y="203200"/>
                </a:lnTo>
                <a:lnTo>
                  <a:pt x="1329791" y="228600"/>
                </a:lnTo>
                <a:lnTo>
                  <a:pt x="1296543" y="241300"/>
                </a:lnTo>
                <a:lnTo>
                  <a:pt x="1265440" y="266700"/>
                </a:lnTo>
                <a:lnTo>
                  <a:pt x="1237157" y="279400"/>
                </a:lnTo>
                <a:lnTo>
                  <a:pt x="1212329" y="304800"/>
                </a:lnTo>
                <a:lnTo>
                  <a:pt x="1160856" y="330200"/>
                </a:lnTo>
                <a:lnTo>
                  <a:pt x="1156144" y="330200"/>
                </a:lnTo>
                <a:lnTo>
                  <a:pt x="1121702" y="355600"/>
                </a:lnTo>
                <a:lnTo>
                  <a:pt x="1104760" y="368300"/>
                </a:lnTo>
                <a:lnTo>
                  <a:pt x="1096899" y="368300"/>
                </a:lnTo>
                <a:lnTo>
                  <a:pt x="1089685" y="381000"/>
                </a:lnTo>
                <a:lnTo>
                  <a:pt x="1074686" y="381000"/>
                </a:lnTo>
                <a:lnTo>
                  <a:pt x="1043444" y="406400"/>
                </a:lnTo>
                <a:lnTo>
                  <a:pt x="1008100" y="431800"/>
                </a:lnTo>
                <a:lnTo>
                  <a:pt x="958888" y="469900"/>
                </a:lnTo>
                <a:lnTo>
                  <a:pt x="910539" y="495300"/>
                </a:lnTo>
                <a:lnTo>
                  <a:pt x="877798" y="520700"/>
                </a:lnTo>
                <a:lnTo>
                  <a:pt x="858405" y="546100"/>
                </a:lnTo>
                <a:lnTo>
                  <a:pt x="848614" y="546100"/>
                </a:lnTo>
                <a:lnTo>
                  <a:pt x="839292" y="558800"/>
                </a:lnTo>
                <a:lnTo>
                  <a:pt x="828890" y="558800"/>
                </a:lnTo>
                <a:lnTo>
                  <a:pt x="812850" y="571500"/>
                </a:lnTo>
                <a:lnTo>
                  <a:pt x="794334" y="584200"/>
                </a:lnTo>
                <a:lnTo>
                  <a:pt x="784974" y="596900"/>
                </a:lnTo>
                <a:lnTo>
                  <a:pt x="789635" y="596900"/>
                </a:lnTo>
                <a:lnTo>
                  <a:pt x="777709" y="607771"/>
                </a:lnTo>
                <a:lnTo>
                  <a:pt x="779411" y="604443"/>
                </a:lnTo>
                <a:lnTo>
                  <a:pt x="775614" y="609600"/>
                </a:lnTo>
                <a:lnTo>
                  <a:pt x="747941" y="635000"/>
                </a:lnTo>
                <a:lnTo>
                  <a:pt x="734237" y="635000"/>
                </a:lnTo>
                <a:lnTo>
                  <a:pt x="720852" y="647700"/>
                </a:lnTo>
                <a:lnTo>
                  <a:pt x="729310" y="647700"/>
                </a:lnTo>
                <a:lnTo>
                  <a:pt x="718197" y="653186"/>
                </a:lnTo>
                <a:lnTo>
                  <a:pt x="717626" y="654342"/>
                </a:lnTo>
                <a:lnTo>
                  <a:pt x="824598" y="654342"/>
                </a:lnTo>
                <a:lnTo>
                  <a:pt x="851801" y="635000"/>
                </a:lnTo>
                <a:lnTo>
                  <a:pt x="888555" y="609600"/>
                </a:lnTo>
                <a:lnTo>
                  <a:pt x="925715" y="571500"/>
                </a:lnTo>
                <a:lnTo>
                  <a:pt x="962571" y="546100"/>
                </a:lnTo>
                <a:lnTo>
                  <a:pt x="998524" y="520700"/>
                </a:lnTo>
                <a:lnTo>
                  <a:pt x="1032941" y="495300"/>
                </a:lnTo>
                <a:lnTo>
                  <a:pt x="1024216" y="495300"/>
                </a:lnTo>
                <a:lnTo>
                  <a:pt x="1045679" y="482600"/>
                </a:lnTo>
                <a:lnTo>
                  <a:pt x="1075613" y="457200"/>
                </a:lnTo>
                <a:lnTo>
                  <a:pt x="1113028" y="431800"/>
                </a:lnTo>
                <a:lnTo>
                  <a:pt x="1156906" y="406400"/>
                </a:lnTo>
                <a:lnTo>
                  <a:pt x="1206258" y="368300"/>
                </a:lnTo>
                <a:lnTo>
                  <a:pt x="1260081" y="330200"/>
                </a:lnTo>
                <a:lnTo>
                  <a:pt x="1302639" y="304800"/>
                </a:lnTo>
                <a:lnTo>
                  <a:pt x="1346593" y="279400"/>
                </a:lnTo>
                <a:lnTo>
                  <a:pt x="1391437" y="241300"/>
                </a:lnTo>
                <a:lnTo>
                  <a:pt x="1519656" y="168808"/>
                </a:lnTo>
                <a:lnTo>
                  <a:pt x="1513370" y="177800"/>
                </a:lnTo>
                <a:lnTo>
                  <a:pt x="1483487" y="215900"/>
                </a:lnTo>
                <a:lnTo>
                  <a:pt x="1459738" y="241300"/>
                </a:lnTo>
                <a:lnTo>
                  <a:pt x="1442631" y="266700"/>
                </a:lnTo>
                <a:lnTo>
                  <a:pt x="1446072" y="266700"/>
                </a:lnTo>
                <a:lnTo>
                  <a:pt x="1431264" y="292100"/>
                </a:lnTo>
                <a:lnTo>
                  <a:pt x="1415249" y="317500"/>
                </a:lnTo>
                <a:lnTo>
                  <a:pt x="1403464" y="330200"/>
                </a:lnTo>
                <a:lnTo>
                  <a:pt x="1393964" y="355600"/>
                </a:lnTo>
                <a:lnTo>
                  <a:pt x="1385443" y="368300"/>
                </a:lnTo>
                <a:lnTo>
                  <a:pt x="1376248" y="381000"/>
                </a:lnTo>
                <a:lnTo>
                  <a:pt x="1365415" y="406400"/>
                </a:lnTo>
                <a:lnTo>
                  <a:pt x="1352003" y="431800"/>
                </a:lnTo>
                <a:lnTo>
                  <a:pt x="1348536" y="444500"/>
                </a:lnTo>
                <a:lnTo>
                  <a:pt x="1335125" y="482600"/>
                </a:lnTo>
                <a:lnTo>
                  <a:pt x="1327429" y="495300"/>
                </a:lnTo>
                <a:lnTo>
                  <a:pt x="1320215" y="520700"/>
                </a:lnTo>
                <a:lnTo>
                  <a:pt x="1314094" y="546100"/>
                </a:lnTo>
                <a:lnTo>
                  <a:pt x="1309687" y="558800"/>
                </a:lnTo>
                <a:lnTo>
                  <a:pt x="1309903" y="558800"/>
                </a:lnTo>
                <a:lnTo>
                  <a:pt x="1298714" y="622300"/>
                </a:lnTo>
                <a:lnTo>
                  <a:pt x="1294422" y="660400"/>
                </a:lnTo>
                <a:lnTo>
                  <a:pt x="1292199" y="698500"/>
                </a:lnTo>
                <a:lnTo>
                  <a:pt x="1291958" y="711200"/>
                </a:lnTo>
                <a:lnTo>
                  <a:pt x="1292593" y="736600"/>
                </a:lnTo>
                <a:lnTo>
                  <a:pt x="1293964" y="762000"/>
                </a:lnTo>
                <a:lnTo>
                  <a:pt x="1295946" y="774700"/>
                </a:lnTo>
                <a:lnTo>
                  <a:pt x="1298994" y="800100"/>
                </a:lnTo>
                <a:lnTo>
                  <a:pt x="1302499" y="825500"/>
                </a:lnTo>
                <a:lnTo>
                  <a:pt x="1306639" y="838200"/>
                </a:lnTo>
                <a:lnTo>
                  <a:pt x="1311567" y="863600"/>
                </a:lnTo>
                <a:lnTo>
                  <a:pt x="1310271" y="850900"/>
                </a:lnTo>
                <a:lnTo>
                  <a:pt x="1320469" y="889000"/>
                </a:lnTo>
                <a:lnTo>
                  <a:pt x="1334998" y="927100"/>
                </a:lnTo>
                <a:lnTo>
                  <a:pt x="1353908" y="965200"/>
                </a:lnTo>
                <a:lnTo>
                  <a:pt x="1377251" y="1003300"/>
                </a:lnTo>
                <a:lnTo>
                  <a:pt x="1383715" y="1003300"/>
                </a:lnTo>
                <a:lnTo>
                  <a:pt x="1390167" y="1016000"/>
                </a:lnTo>
                <a:lnTo>
                  <a:pt x="1396784" y="1028700"/>
                </a:lnTo>
                <a:lnTo>
                  <a:pt x="1403705" y="1028700"/>
                </a:lnTo>
                <a:lnTo>
                  <a:pt x="1408328" y="1041400"/>
                </a:lnTo>
                <a:lnTo>
                  <a:pt x="1417243" y="1041400"/>
                </a:lnTo>
                <a:lnTo>
                  <a:pt x="1431353" y="1054100"/>
                </a:lnTo>
                <a:lnTo>
                  <a:pt x="1438071" y="1066800"/>
                </a:lnTo>
                <a:lnTo>
                  <a:pt x="1444459" y="1066800"/>
                </a:lnTo>
                <a:lnTo>
                  <a:pt x="1450657" y="1079500"/>
                </a:lnTo>
                <a:lnTo>
                  <a:pt x="1456817" y="1079500"/>
                </a:lnTo>
                <a:lnTo>
                  <a:pt x="1478622" y="1092200"/>
                </a:lnTo>
                <a:lnTo>
                  <a:pt x="1525257" y="1130300"/>
                </a:lnTo>
                <a:lnTo>
                  <a:pt x="1579816" y="1155700"/>
                </a:lnTo>
                <a:lnTo>
                  <a:pt x="1609775" y="1168400"/>
                </a:lnTo>
                <a:lnTo>
                  <a:pt x="1640192" y="1168400"/>
                </a:lnTo>
                <a:lnTo>
                  <a:pt x="1589811" y="1155700"/>
                </a:lnTo>
                <a:lnTo>
                  <a:pt x="1540941" y="1130300"/>
                </a:lnTo>
                <a:lnTo>
                  <a:pt x="1494980" y="1104900"/>
                </a:lnTo>
                <a:lnTo>
                  <a:pt x="1452448" y="1066800"/>
                </a:lnTo>
                <a:lnTo>
                  <a:pt x="1414284" y="1028700"/>
                </a:lnTo>
                <a:lnTo>
                  <a:pt x="1381417" y="990600"/>
                </a:lnTo>
                <a:lnTo>
                  <a:pt x="1354797" y="939800"/>
                </a:lnTo>
                <a:lnTo>
                  <a:pt x="1334160" y="901700"/>
                </a:lnTo>
                <a:lnTo>
                  <a:pt x="1319377" y="850900"/>
                </a:lnTo>
                <a:lnTo>
                  <a:pt x="1310170" y="787400"/>
                </a:lnTo>
                <a:lnTo>
                  <a:pt x="1306258" y="736600"/>
                </a:lnTo>
                <a:lnTo>
                  <a:pt x="1307350" y="685800"/>
                </a:lnTo>
                <a:lnTo>
                  <a:pt x="1313192" y="635000"/>
                </a:lnTo>
                <a:lnTo>
                  <a:pt x="1323873" y="584200"/>
                </a:lnTo>
                <a:lnTo>
                  <a:pt x="1338986" y="533400"/>
                </a:lnTo>
                <a:lnTo>
                  <a:pt x="1358087" y="482600"/>
                </a:lnTo>
                <a:lnTo>
                  <a:pt x="1380794" y="431800"/>
                </a:lnTo>
                <a:lnTo>
                  <a:pt x="1381404" y="431800"/>
                </a:lnTo>
                <a:lnTo>
                  <a:pt x="1375816" y="444500"/>
                </a:lnTo>
                <a:lnTo>
                  <a:pt x="1400543" y="393700"/>
                </a:lnTo>
                <a:lnTo>
                  <a:pt x="1426972" y="342900"/>
                </a:lnTo>
                <a:lnTo>
                  <a:pt x="1454937" y="304800"/>
                </a:lnTo>
                <a:lnTo>
                  <a:pt x="1484223" y="266700"/>
                </a:lnTo>
                <a:lnTo>
                  <a:pt x="1494370" y="254000"/>
                </a:lnTo>
                <a:lnTo>
                  <a:pt x="1514652" y="228600"/>
                </a:lnTo>
                <a:lnTo>
                  <a:pt x="1546009" y="190500"/>
                </a:lnTo>
                <a:lnTo>
                  <a:pt x="1557451" y="177800"/>
                </a:lnTo>
                <a:lnTo>
                  <a:pt x="1565325" y="165100"/>
                </a:lnTo>
                <a:lnTo>
                  <a:pt x="1570837" y="165100"/>
                </a:lnTo>
                <a:lnTo>
                  <a:pt x="1575193" y="152400"/>
                </a:lnTo>
                <a:lnTo>
                  <a:pt x="1576832" y="152400"/>
                </a:lnTo>
                <a:lnTo>
                  <a:pt x="1585010" y="139700"/>
                </a:lnTo>
                <a:lnTo>
                  <a:pt x="1599044" y="127000"/>
                </a:lnTo>
                <a:lnTo>
                  <a:pt x="1618208" y="101600"/>
                </a:lnTo>
                <a:lnTo>
                  <a:pt x="1641271" y="76200"/>
                </a:lnTo>
                <a:lnTo>
                  <a:pt x="1710461" y="0"/>
                </a:lnTo>
                <a:close/>
              </a:path>
              <a:path w="2415540" h="3289300">
                <a:moveTo>
                  <a:pt x="1733384" y="1201293"/>
                </a:moveTo>
                <a:lnTo>
                  <a:pt x="1691741" y="1181100"/>
                </a:lnTo>
                <a:lnTo>
                  <a:pt x="1642249" y="1168908"/>
                </a:lnTo>
                <a:lnTo>
                  <a:pt x="1673263" y="1181100"/>
                </a:lnTo>
                <a:lnTo>
                  <a:pt x="1706587" y="1193800"/>
                </a:lnTo>
                <a:lnTo>
                  <a:pt x="1733384" y="1201293"/>
                </a:lnTo>
                <a:close/>
              </a:path>
              <a:path w="2415540" h="3289300">
                <a:moveTo>
                  <a:pt x="1800529" y="1219847"/>
                </a:moveTo>
                <a:lnTo>
                  <a:pt x="1733384" y="1201293"/>
                </a:lnTo>
                <a:lnTo>
                  <a:pt x="1744116" y="1206500"/>
                </a:lnTo>
                <a:lnTo>
                  <a:pt x="1796948" y="1219200"/>
                </a:lnTo>
                <a:lnTo>
                  <a:pt x="1800529" y="1219847"/>
                </a:lnTo>
                <a:close/>
              </a:path>
              <a:path w="2415540" h="3289300">
                <a:moveTo>
                  <a:pt x="1867611" y="1231900"/>
                </a:moveTo>
                <a:lnTo>
                  <a:pt x="1800529" y="1219847"/>
                </a:lnTo>
                <a:lnTo>
                  <a:pt x="1844662" y="1231900"/>
                </a:lnTo>
                <a:lnTo>
                  <a:pt x="1867611" y="1231900"/>
                </a:lnTo>
                <a:close/>
              </a:path>
              <a:path w="2415540" h="3289300">
                <a:moveTo>
                  <a:pt x="1986813" y="1259281"/>
                </a:moveTo>
                <a:lnTo>
                  <a:pt x="1984260" y="1257300"/>
                </a:lnTo>
                <a:lnTo>
                  <a:pt x="1981250" y="1257300"/>
                </a:lnTo>
                <a:lnTo>
                  <a:pt x="1982063" y="1257668"/>
                </a:lnTo>
                <a:lnTo>
                  <a:pt x="1986813" y="1259281"/>
                </a:lnTo>
                <a:close/>
              </a:path>
              <a:path w="2415540" h="3289300">
                <a:moveTo>
                  <a:pt x="2026653" y="1277861"/>
                </a:moveTo>
                <a:lnTo>
                  <a:pt x="2019668" y="1270000"/>
                </a:lnTo>
                <a:lnTo>
                  <a:pt x="2018334" y="1270000"/>
                </a:lnTo>
                <a:lnTo>
                  <a:pt x="1986813" y="1259281"/>
                </a:lnTo>
                <a:lnTo>
                  <a:pt x="1988439" y="1260551"/>
                </a:lnTo>
                <a:lnTo>
                  <a:pt x="1982063" y="1257668"/>
                </a:lnTo>
                <a:lnTo>
                  <a:pt x="1980984" y="1257300"/>
                </a:lnTo>
                <a:lnTo>
                  <a:pt x="1981250" y="1257300"/>
                </a:lnTo>
                <a:lnTo>
                  <a:pt x="1978837" y="1256614"/>
                </a:lnTo>
                <a:lnTo>
                  <a:pt x="1941322" y="1244600"/>
                </a:lnTo>
                <a:lnTo>
                  <a:pt x="1944547" y="1246847"/>
                </a:lnTo>
                <a:lnTo>
                  <a:pt x="1890991" y="1231900"/>
                </a:lnTo>
                <a:lnTo>
                  <a:pt x="1867611" y="1231900"/>
                </a:lnTo>
                <a:lnTo>
                  <a:pt x="1924392" y="1244600"/>
                </a:lnTo>
                <a:lnTo>
                  <a:pt x="1950643" y="1251077"/>
                </a:lnTo>
                <a:lnTo>
                  <a:pt x="1959597" y="1257300"/>
                </a:lnTo>
                <a:lnTo>
                  <a:pt x="1973732" y="1257300"/>
                </a:lnTo>
                <a:lnTo>
                  <a:pt x="1989328" y="1270000"/>
                </a:lnTo>
                <a:lnTo>
                  <a:pt x="2000605" y="1270000"/>
                </a:lnTo>
                <a:lnTo>
                  <a:pt x="2009292" y="1270000"/>
                </a:lnTo>
                <a:lnTo>
                  <a:pt x="2026653" y="1277861"/>
                </a:lnTo>
                <a:close/>
              </a:path>
              <a:path w="2415540" h="3289300">
                <a:moveTo>
                  <a:pt x="2037283" y="1282700"/>
                </a:moveTo>
                <a:lnTo>
                  <a:pt x="2026653" y="1277861"/>
                </a:lnTo>
                <a:lnTo>
                  <a:pt x="2030945" y="1282700"/>
                </a:lnTo>
                <a:lnTo>
                  <a:pt x="2037283" y="1282700"/>
                </a:lnTo>
                <a:close/>
              </a:path>
              <a:path w="2415540" h="3289300">
                <a:moveTo>
                  <a:pt x="2056218" y="1281366"/>
                </a:moveTo>
                <a:lnTo>
                  <a:pt x="2036749" y="1273721"/>
                </a:lnTo>
                <a:lnTo>
                  <a:pt x="2024253" y="1268971"/>
                </a:lnTo>
                <a:lnTo>
                  <a:pt x="2056218" y="1281366"/>
                </a:lnTo>
                <a:close/>
              </a:path>
              <a:path w="2415540" h="3289300">
                <a:moveTo>
                  <a:pt x="2064029" y="1295031"/>
                </a:moveTo>
                <a:lnTo>
                  <a:pt x="2053209" y="1282700"/>
                </a:lnTo>
                <a:lnTo>
                  <a:pt x="2037283" y="1282700"/>
                </a:lnTo>
                <a:lnTo>
                  <a:pt x="2064029" y="1295031"/>
                </a:lnTo>
                <a:close/>
              </a:path>
              <a:path w="2415540" h="3289300">
                <a:moveTo>
                  <a:pt x="2064829" y="1295400"/>
                </a:moveTo>
                <a:lnTo>
                  <a:pt x="2064029" y="1295031"/>
                </a:lnTo>
                <a:lnTo>
                  <a:pt x="2064346" y="1295400"/>
                </a:lnTo>
                <a:lnTo>
                  <a:pt x="2064829" y="1295400"/>
                </a:lnTo>
                <a:close/>
              </a:path>
              <a:path w="2415540" h="3289300">
                <a:moveTo>
                  <a:pt x="2087156" y="1294612"/>
                </a:moveTo>
                <a:lnTo>
                  <a:pt x="2076297" y="1289405"/>
                </a:lnTo>
                <a:lnTo>
                  <a:pt x="2056549" y="1281493"/>
                </a:lnTo>
                <a:lnTo>
                  <a:pt x="2087156" y="1294612"/>
                </a:lnTo>
                <a:close/>
              </a:path>
              <a:path w="2415540" h="3289300">
                <a:moveTo>
                  <a:pt x="2097659" y="1308100"/>
                </a:moveTo>
                <a:lnTo>
                  <a:pt x="2080514" y="1295400"/>
                </a:lnTo>
                <a:lnTo>
                  <a:pt x="2064829" y="1295400"/>
                </a:lnTo>
                <a:lnTo>
                  <a:pt x="2091817" y="1308100"/>
                </a:lnTo>
                <a:lnTo>
                  <a:pt x="2097659" y="1308100"/>
                </a:lnTo>
                <a:close/>
              </a:path>
              <a:path w="2415540" h="3289300">
                <a:moveTo>
                  <a:pt x="2117496" y="1317053"/>
                </a:moveTo>
                <a:lnTo>
                  <a:pt x="2114410" y="1308100"/>
                </a:lnTo>
                <a:lnTo>
                  <a:pt x="2112746" y="1308100"/>
                </a:lnTo>
                <a:lnTo>
                  <a:pt x="2117496" y="1317053"/>
                </a:lnTo>
                <a:close/>
              </a:path>
              <a:path w="2415540" h="3289300">
                <a:moveTo>
                  <a:pt x="2119490" y="1320800"/>
                </a:moveTo>
                <a:lnTo>
                  <a:pt x="2117496" y="1317053"/>
                </a:lnTo>
                <a:lnTo>
                  <a:pt x="2118791" y="1320800"/>
                </a:lnTo>
                <a:lnTo>
                  <a:pt x="2119490" y="1320800"/>
                </a:lnTo>
                <a:close/>
              </a:path>
              <a:path w="2415540" h="3289300">
                <a:moveTo>
                  <a:pt x="2135479" y="1324610"/>
                </a:moveTo>
                <a:lnTo>
                  <a:pt x="2130437" y="1320800"/>
                </a:lnTo>
                <a:lnTo>
                  <a:pt x="2125561" y="1320800"/>
                </a:lnTo>
                <a:lnTo>
                  <a:pt x="2135479" y="1324610"/>
                </a:lnTo>
                <a:close/>
              </a:path>
              <a:path w="2415540" h="3289300">
                <a:moveTo>
                  <a:pt x="2135657" y="1319580"/>
                </a:moveTo>
                <a:lnTo>
                  <a:pt x="2120087" y="1310398"/>
                </a:lnTo>
                <a:lnTo>
                  <a:pt x="2114232" y="1307604"/>
                </a:lnTo>
                <a:lnTo>
                  <a:pt x="2135657" y="1319580"/>
                </a:lnTo>
                <a:close/>
              </a:path>
              <a:path w="2415540" h="3289300">
                <a:moveTo>
                  <a:pt x="2166328" y="1346200"/>
                </a:moveTo>
                <a:lnTo>
                  <a:pt x="2158631" y="1333500"/>
                </a:lnTo>
                <a:lnTo>
                  <a:pt x="2135479" y="1324610"/>
                </a:lnTo>
                <a:lnTo>
                  <a:pt x="2164054" y="1346200"/>
                </a:lnTo>
                <a:lnTo>
                  <a:pt x="2166328" y="1346200"/>
                </a:lnTo>
                <a:close/>
              </a:path>
              <a:path w="2415540" h="3289300">
                <a:moveTo>
                  <a:pt x="2199487" y="2554236"/>
                </a:moveTo>
                <a:lnTo>
                  <a:pt x="2198700" y="2556027"/>
                </a:lnTo>
                <a:lnTo>
                  <a:pt x="2195944" y="2565400"/>
                </a:lnTo>
                <a:lnTo>
                  <a:pt x="2198090" y="2565400"/>
                </a:lnTo>
                <a:lnTo>
                  <a:pt x="2199487" y="2554236"/>
                </a:lnTo>
                <a:close/>
              </a:path>
              <a:path w="2415540" h="3289300">
                <a:moveTo>
                  <a:pt x="2200160" y="2552700"/>
                </a:moveTo>
                <a:lnTo>
                  <a:pt x="2199678" y="2552700"/>
                </a:lnTo>
                <a:lnTo>
                  <a:pt x="2199487" y="2554236"/>
                </a:lnTo>
                <a:lnTo>
                  <a:pt x="2200160" y="2552700"/>
                </a:lnTo>
                <a:close/>
              </a:path>
              <a:path w="2415540" h="3289300">
                <a:moveTo>
                  <a:pt x="2201468" y="1371600"/>
                </a:moveTo>
                <a:lnTo>
                  <a:pt x="2164054" y="1346200"/>
                </a:lnTo>
                <a:lnTo>
                  <a:pt x="2196134" y="1371600"/>
                </a:lnTo>
                <a:lnTo>
                  <a:pt x="2201468" y="1371600"/>
                </a:lnTo>
                <a:close/>
              </a:path>
              <a:path w="2415540" h="3289300">
                <a:moveTo>
                  <a:pt x="2204288" y="2547175"/>
                </a:moveTo>
                <a:lnTo>
                  <a:pt x="2200160" y="2552700"/>
                </a:lnTo>
                <a:lnTo>
                  <a:pt x="2203373" y="2552700"/>
                </a:lnTo>
                <a:lnTo>
                  <a:pt x="2204288" y="2547175"/>
                </a:lnTo>
                <a:close/>
              </a:path>
              <a:path w="2415540" h="3289300">
                <a:moveTo>
                  <a:pt x="2205901" y="1367675"/>
                </a:moveTo>
                <a:lnTo>
                  <a:pt x="2199043" y="1361948"/>
                </a:lnTo>
                <a:lnTo>
                  <a:pt x="2198789" y="1361757"/>
                </a:lnTo>
                <a:lnTo>
                  <a:pt x="2205901" y="1367675"/>
                </a:lnTo>
                <a:close/>
              </a:path>
              <a:path w="2415540" h="3289300">
                <a:moveTo>
                  <a:pt x="2209800" y="1376260"/>
                </a:moveTo>
                <a:lnTo>
                  <a:pt x="2207742" y="1371600"/>
                </a:lnTo>
                <a:lnTo>
                  <a:pt x="2201468" y="1371600"/>
                </a:lnTo>
                <a:lnTo>
                  <a:pt x="2209800" y="1376260"/>
                </a:lnTo>
                <a:close/>
              </a:path>
              <a:path w="2415540" h="3289300">
                <a:moveTo>
                  <a:pt x="2211362" y="1372489"/>
                </a:moveTo>
                <a:lnTo>
                  <a:pt x="2206294" y="1367993"/>
                </a:lnTo>
                <a:lnTo>
                  <a:pt x="2205901" y="1367675"/>
                </a:lnTo>
                <a:lnTo>
                  <a:pt x="2211362" y="1372489"/>
                </a:lnTo>
                <a:close/>
              </a:path>
              <a:path w="2415540" h="3289300">
                <a:moveTo>
                  <a:pt x="2219223" y="2527300"/>
                </a:moveTo>
                <a:lnTo>
                  <a:pt x="2216378" y="2527300"/>
                </a:lnTo>
                <a:lnTo>
                  <a:pt x="2214511" y="2530830"/>
                </a:lnTo>
                <a:lnTo>
                  <a:pt x="2211971" y="2536761"/>
                </a:lnTo>
                <a:lnTo>
                  <a:pt x="2219223" y="2527300"/>
                </a:lnTo>
                <a:close/>
              </a:path>
              <a:path w="2415540" h="3289300">
                <a:moveTo>
                  <a:pt x="2224176" y="1384300"/>
                </a:moveTo>
                <a:lnTo>
                  <a:pt x="2209800" y="1376260"/>
                </a:lnTo>
                <a:lnTo>
                  <a:pt x="2213368" y="1384300"/>
                </a:lnTo>
                <a:lnTo>
                  <a:pt x="2220544" y="1384300"/>
                </a:lnTo>
                <a:lnTo>
                  <a:pt x="2224176" y="1384300"/>
                </a:lnTo>
                <a:close/>
              </a:path>
              <a:path w="2415540" h="3289300">
                <a:moveTo>
                  <a:pt x="2237714" y="1405775"/>
                </a:moveTo>
                <a:lnTo>
                  <a:pt x="2235593" y="1399552"/>
                </a:lnTo>
                <a:lnTo>
                  <a:pt x="2235771" y="1399895"/>
                </a:lnTo>
                <a:lnTo>
                  <a:pt x="2234742" y="1397000"/>
                </a:lnTo>
                <a:lnTo>
                  <a:pt x="2226868" y="1389951"/>
                </a:lnTo>
                <a:lnTo>
                  <a:pt x="2224506" y="1384300"/>
                </a:lnTo>
                <a:lnTo>
                  <a:pt x="2224176" y="1384300"/>
                </a:lnTo>
                <a:lnTo>
                  <a:pt x="2225522" y="1388745"/>
                </a:lnTo>
                <a:lnTo>
                  <a:pt x="2220544" y="1384300"/>
                </a:lnTo>
                <a:lnTo>
                  <a:pt x="2226386" y="1391602"/>
                </a:lnTo>
                <a:lnTo>
                  <a:pt x="2228011" y="1397000"/>
                </a:lnTo>
                <a:lnTo>
                  <a:pt x="2229815" y="1397000"/>
                </a:lnTo>
                <a:lnTo>
                  <a:pt x="2228850" y="1394688"/>
                </a:lnTo>
                <a:lnTo>
                  <a:pt x="2237714" y="1405775"/>
                </a:lnTo>
                <a:close/>
              </a:path>
              <a:path w="2415540" h="3289300">
                <a:moveTo>
                  <a:pt x="2246503" y="1416786"/>
                </a:moveTo>
                <a:lnTo>
                  <a:pt x="2241169" y="1410106"/>
                </a:lnTo>
                <a:lnTo>
                  <a:pt x="2240470" y="1409700"/>
                </a:lnTo>
                <a:lnTo>
                  <a:pt x="2240838" y="1409700"/>
                </a:lnTo>
                <a:lnTo>
                  <a:pt x="2239911" y="1408544"/>
                </a:lnTo>
                <a:lnTo>
                  <a:pt x="2235771" y="1399895"/>
                </a:lnTo>
                <a:lnTo>
                  <a:pt x="2237956" y="1406080"/>
                </a:lnTo>
                <a:lnTo>
                  <a:pt x="2237714" y="1405775"/>
                </a:lnTo>
                <a:lnTo>
                  <a:pt x="2239035" y="1409700"/>
                </a:lnTo>
                <a:lnTo>
                  <a:pt x="2246503" y="1416786"/>
                </a:lnTo>
                <a:close/>
              </a:path>
              <a:path w="2415540" h="3289300">
                <a:moveTo>
                  <a:pt x="2250376" y="1415478"/>
                </a:moveTo>
                <a:lnTo>
                  <a:pt x="2247557" y="1409700"/>
                </a:lnTo>
                <a:lnTo>
                  <a:pt x="2240838" y="1409700"/>
                </a:lnTo>
                <a:lnTo>
                  <a:pt x="2241169" y="1410106"/>
                </a:lnTo>
                <a:lnTo>
                  <a:pt x="2250376" y="1415478"/>
                </a:lnTo>
                <a:close/>
              </a:path>
              <a:path w="2415540" h="3289300">
                <a:moveTo>
                  <a:pt x="2284717" y="1454251"/>
                </a:moveTo>
                <a:lnTo>
                  <a:pt x="2280412" y="1447800"/>
                </a:lnTo>
                <a:lnTo>
                  <a:pt x="2272449" y="1437144"/>
                </a:lnTo>
                <a:lnTo>
                  <a:pt x="2272106" y="1435100"/>
                </a:lnTo>
                <a:lnTo>
                  <a:pt x="2270912" y="1435100"/>
                </a:lnTo>
                <a:lnTo>
                  <a:pt x="2268156" y="1435100"/>
                </a:lnTo>
                <a:lnTo>
                  <a:pt x="2262213" y="1422400"/>
                </a:lnTo>
                <a:lnTo>
                  <a:pt x="2250376" y="1415478"/>
                </a:lnTo>
                <a:lnTo>
                  <a:pt x="2253729" y="1422400"/>
                </a:lnTo>
                <a:lnTo>
                  <a:pt x="2259838" y="1422400"/>
                </a:lnTo>
                <a:lnTo>
                  <a:pt x="2265527" y="1434846"/>
                </a:lnTo>
                <a:lnTo>
                  <a:pt x="2265794" y="1435100"/>
                </a:lnTo>
                <a:lnTo>
                  <a:pt x="2265642" y="1435100"/>
                </a:lnTo>
                <a:lnTo>
                  <a:pt x="2265527" y="1434846"/>
                </a:lnTo>
                <a:lnTo>
                  <a:pt x="2246503" y="1416786"/>
                </a:lnTo>
                <a:lnTo>
                  <a:pt x="2250986" y="1422400"/>
                </a:lnTo>
                <a:lnTo>
                  <a:pt x="2271928" y="1443494"/>
                </a:lnTo>
                <a:lnTo>
                  <a:pt x="2273871" y="1447800"/>
                </a:lnTo>
                <a:lnTo>
                  <a:pt x="2274201" y="1447800"/>
                </a:lnTo>
                <a:lnTo>
                  <a:pt x="2273808" y="1445374"/>
                </a:lnTo>
                <a:lnTo>
                  <a:pt x="2276208" y="1447800"/>
                </a:lnTo>
                <a:lnTo>
                  <a:pt x="2279637" y="1450403"/>
                </a:lnTo>
                <a:lnTo>
                  <a:pt x="2278126" y="1447800"/>
                </a:lnTo>
                <a:lnTo>
                  <a:pt x="2279548" y="1447800"/>
                </a:lnTo>
                <a:lnTo>
                  <a:pt x="2281326" y="1451686"/>
                </a:lnTo>
                <a:lnTo>
                  <a:pt x="2284717" y="1454251"/>
                </a:lnTo>
                <a:close/>
              </a:path>
              <a:path w="2415540" h="3289300">
                <a:moveTo>
                  <a:pt x="2284869" y="1459395"/>
                </a:moveTo>
                <a:lnTo>
                  <a:pt x="2281326" y="1451686"/>
                </a:lnTo>
                <a:lnTo>
                  <a:pt x="2279637" y="1450403"/>
                </a:lnTo>
                <a:lnTo>
                  <a:pt x="2284869" y="1459395"/>
                </a:lnTo>
                <a:close/>
              </a:path>
              <a:path w="2415540" h="3289300">
                <a:moveTo>
                  <a:pt x="2285517" y="1460500"/>
                </a:moveTo>
                <a:lnTo>
                  <a:pt x="2284869" y="1459395"/>
                </a:lnTo>
                <a:lnTo>
                  <a:pt x="2285377" y="1460500"/>
                </a:lnTo>
                <a:lnTo>
                  <a:pt x="2285517" y="1460500"/>
                </a:lnTo>
                <a:close/>
              </a:path>
              <a:path w="2415540" h="3289300">
                <a:moveTo>
                  <a:pt x="2298001" y="1473200"/>
                </a:moveTo>
                <a:lnTo>
                  <a:pt x="2294102" y="1463382"/>
                </a:lnTo>
                <a:lnTo>
                  <a:pt x="2293302" y="1460500"/>
                </a:lnTo>
                <a:lnTo>
                  <a:pt x="2292959" y="1460500"/>
                </a:lnTo>
                <a:lnTo>
                  <a:pt x="2284717" y="1454251"/>
                </a:lnTo>
                <a:lnTo>
                  <a:pt x="2288895" y="1460500"/>
                </a:lnTo>
                <a:lnTo>
                  <a:pt x="2285517" y="1460500"/>
                </a:lnTo>
                <a:lnTo>
                  <a:pt x="2293201" y="1468310"/>
                </a:lnTo>
                <a:lnTo>
                  <a:pt x="2295893" y="1473200"/>
                </a:lnTo>
                <a:lnTo>
                  <a:pt x="2296820" y="1473200"/>
                </a:lnTo>
                <a:lnTo>
                  <a:pt x="2296363" y="1471523"/>
                </a:lnTo>
                <a:lnTo>
                  <a:pt x="2298001" y="1473200"/>
                </a:lnTo>
                <a:close/>
              </a:path>
              <a:path w="2415540" h="3289300">
                <a:moveTo>
                  <a:pt x="2336101" y="1536700"/>
                </a:moveTo>
                <a:lnTo>
                  <a:pt x="2324595" y="1511300"/>
                </a:lnTo>
                <a:lnTo>
                  <a:pt x="2320874" y="1511300"/>
                </a:lnTo>
                <a:lnTo>
                  <a:pt x="2316492" y="1498600"/>
                </a:lnTo>
                <a:lnTo>
                  <a:pt x="2312898" y="1498600"/>
                </a:lnTo>
                <a:lnTo>
                  <a:pt x="2300909" y="1473200"/>
                </a:lnTo>
                <a:lnTo>
                  <a:pt x="2298001" y="1473200"/>
                </a:lnTo>
                <a:lnTo>
                  <a:pt x="2296820" y="1473200"/>
                </a:lnTo>
                <a:lnTo>
                  <a:pt x="2311730" y="1498600"/>
                </a:lnTo>
                <a:lnTo>
                  <a:pt x="2312187" y="1498600"/>
                </a:lnTo>
                <a:lnTo>
                  <a:pt x="2328341" y="1524000"/>
                </a:lnTo>
                <a:lnTo>
                  <a:pt x="2336101" y="1536700"/>
                </a:lnTo>
                <a:close/>
              </a:path>
              <a:path w="2415540" h="3289300">
                <a:moveTo>
                  <a:pt x="2347049" y="1557667"/>
                </a:moveTo>
                <a:lnTo>
                  <a:pt x="2343861" y="1549400"/>
                </a:lnTo>
                <a:lnTo>
                  <a:pt x="2336101" y="1536700"/>
                </a:lnTo>
                <a:lnTo>
                  <a:pt x="2341854" y="1549400"/>
                </a:lnTo>
                <a:lnTo>
                  <a:pt x="2347049" y="1557667"/>
                </a:lnTo>
                <a:close/>
              </a:path>
              <a:path w="2415540" h="3289300">
                <a:moveTo>
                  <a:pt x="2410383" y="1949005"/>
                </a:moveTo>
                <a:lnTo>
                  <a:pt x="2409698" y="1955800"/>
                </a:lnTo>
                <a:lnTo>
                  <a:pt x="2408783" y="1968500"/>
                </a:lnTo>
                <a:lnTo>
                  <a:pt x="2407374" y="1968500"/>
                </a:lnTo>
                <a:lnTo>
                  <a:pt x="2406205" y="1981200"/>
                </a:lnTo>
                <a:lnTo>
                  <a:pt x="2408809" y="1968500"/>
                </a:lnTo>
                <a:lnTo>
                  <a:pt x="2410383" y="1949005"/>
                </a:lnTo>
                <a:close/>
              </a:path>
              <a:path w="2415540" h="3289300">
                <a:moveTo>
                  <a:pt x="2411361" y="1939340"/>
                </a:moveTo>
                <a:lnTo>
                  <a:pt x="2411031" y="1941868"/>
                </a:lnTo>
                <a:lnTo>
                  <a:pt x="2410904" y="1943100"/>
                </a:lnTo>
                <a:lnTo>
                  <a:pt x="2410815" y="1943709"/>
                </a:lnTo>
                <a:lnTo>
                  <a:pt x="2410383" y="1949005"/>
                </a:lnTo>
                <a:lnTo>
                  <a:pt x="2411361" y="1939340"/>
                </a:lnTo>
                <a:close/>
              </a:path>
              <a:path w="2415540" h="3289300">
                <a:moveTo>
                  <a:pt x="2414066" y="1917700"/>
                </a:moveTo>
                <a:lnTo>
                  <a:pt x="2413558" y="1917700"/>
                </a:lnTo>
                <a:lnTo>
                  <a:pt x="2411361" y="1939340"/>
                </a:lnTo>
                <a:lnTo>
                  <a:pt x="2412555" y="1930400"/>
                </a:lnTo>
                <a:lnTo>
                  <a:pt x="2414066" y="1917700"/>
                </a:lnTo>
                <a:close/>
              </a:path>
              <a:path w="2415540" h="3289300">
                <a:moveTo>
                  <a:pt x="2415260" y="1879600"/>
                </a:moveTo>
                <a:lnTo>
                  <a:pt x="2415082" y="1879600"/>
                </a:lnTo>
                <a:lnTo>
                  <a:pt x="2414613" y="1841500"/>
                </a:lnTo>
                <a:lnTo>
                  <a:pt x="2411628" y="1790700"/>
                </a:lnTo>
                <a:lnTo>
                  <a:pt x="2405964" y="1752600"/>
                </a:lnTo>
                <a:lnTo>
                  <a:pt x="2397480" y="1701800"/>
                </a:lnTo>
                <a:lnTo>
                  <a:pt x="2386355" y="1663700"/>
                </a:lnTo>
                <a:lnTo>
                  <a:pt x="2372880" y="1612900"/>
                </a:lnTo>
                <a:lnTo>
                  <a:pt x="2357793" y="1574800"/>
                </a:lnTo>
                <a:lnTo>
                  <a:pt x="2347049" y="1557667"/>
                </a:lnTo>
                <a:lnTo>
                  <a:pt x="2358529" y="1587500"/>
                </a:lnTo>
                <a:lnTo>
                  <a:pt x="2371725" y="1612900"/>
                </a:lnTo>
                <a:lnTo>
                  <a:pt x="2382799" y="1651000"/>
                </a:lnTo>
                <a:lnTo>
                  <a:pt x="2382558" y="1651000"/>
                </a:lnTo>
                <a:lnTo>
                  <a:pt x="2388285" y="1676400"/>
                </a:lnTo>
                <a:lnTo>
                  <a:pt x="2392921" y="1689100"/>
                </a:lnTo>
                <a:lnTo>
                  <a:pt x="2396845" y="1714500"/>
                </a:lnTo>
                <a:lnTo>
                  <a:pt x="2400477" y="1727200"/>
                </a:lnTo>
                <a:lnTo>
                  <a:pt x="2405430" y="1765300"/>
                </a:lnTo>
                <a:lnTo>
                  <a:pt x="2407450" y="1778000"/>
                </a:lnTo>
                <a:lnTo>
                  <a:pt x="2408758" y="1790700"/>
                </a:lnTo>
                <a:lnTo>
                  <a:pt x="2410968" y="1828800"/>
                </a:lnTo>
                <a:lnTo>
                  <a:pt x="2411590" y="1854200"/>
                </a:lnTo>
                <a:lnTo>
                  <a:pt x="2410574" y="1892300"/>
                </a:lnTo>
                <a:lnTo>
                  <a:pt x="2407958" y="1928977"/>
                </a:lnTo>
                <a:lnTo>
                  <a:pt x="2407818" y="1930400"/>
                </a:lnTo>
                <a:lnTo>
                  <a:pt x="2405329" y="1955800"/>
                </a:lnTo>
                <a:lnTo>
                  <a:pt x="2404122" y="1955800"/>
                </a:lnTo>
                <a:lnTo>
                  <a:pt x="2402357" y="1968512"/>
                </a:lnTo>
                <a:lnTo>
                  <a:pt x="2400363" y="1981200"/>
                </a:lnTo>
                <a:lnTo>
                  <a:pt x="2393759" y="2019300"/>
                </a:lnTo>
                <a:lnTo>
                  <a:pt x="2382507" y="2070100"/>
                </a:lnTo>
                <a:lnTo>
                  <a:pt x="2380818" y="2073592"/>
                </a:lnTo>
                <a:lnTo>
                  <a:pt x="2381288" y="2070100"/>
                </a:lnTo>
                <a:lnTo>
                  <a:pt x="2380348" y="2070100"/>
                </a:lnTo>
                <a:lnTo>
                  <a:pt x="2378926" y="2077478"/>
                </a:lnTo>
                <a:lnTo>
                  <a:pt x="2376360" y="2082800"/>
                </a:lnTo>
                <a:lnTo>
                  <a:pt x="2377897" y="2082800"/>
                </a:lnTo>
                <a:lnTo>
                  <a:pt x="2375471" y="2095500"/>
                </a:lnTo>
                <a:lnTo>
                  <a:pt x="2361209" y="2146300"/>
                </a:lnTo>
                <a:lnTo>
                  <a:pt x="2347518" y="2184400"/>
                </a:lnTo>
                <a:lnTo>
                  <a:pt x="2333802" y="2235200"/>
                </a:lnTo>
                <a:lnTo>
                  <a:pt x="2319439" y="2273300"/>
                </a:lnTo>
                <a:lnTo>
                  <a:pt x="2314714" y="2286000"/>
                </a:lnTo>
                <a:lnTo>
                  <a:pt x="2309850" y="2298700"/>
                </a:lnTo>
                <a:lnTo>
                  <a:pt x="2304948" y="2311400"/>
                </a:lnTo>
                <a:lnTo>
                  <a:pt x="2300071" y="2324100"/>
                </a:lnTo>
                <a:lnTo>
                  <a:pt x="2285873" y="2349500"/>
                </a:lnTo>
                <a:lnTo>
                  <a:pt x="2267902" y="2387600"/>
                </a:lnTo>
                <a:lnTo>
                  <a:pt x="2246007" y="2438400"/>
                </a:lnTo>
                <a:lnTo>
                  <a:pt x="2220010" y="2489200"/>
                </a:lnTo>
                <a:lnTo>
                  <a:pt x="2189784" y="2540000"/>
                </a:lnTo>
                <a:lnTo>
                  <a:pt x="2165540" y="2578100"/>
                </a:lnTo>
                <a:lnTo>
                  <a:pt x="2138959" y="2616200"/>
                </a:lnTo>
                <a:lnTo>
                  <a:pt x="2110130" y="2654300"/>
                </a:lnTo>
                <a:lnTo>
                  <a:pt x="2079167" y="2692400"/>
                </a:lnTo>
                <a:lnTo>
                  <a:pt x="2046109" y="2730550"/>
                </a:lnTo>
                <a:lnTo>
                  <a:pt x="2011222" y="2768600"/>
                </a:lnTo>
                <a:lnTo>
                  <a:pt x="1974430" y="2806700"/>
                </a:lnTo>
                <a:lnTo>
                  <a:pt x="1940941" y="2844800"/>
                </a:lnTo>
                <a:lnTo>
                  <a:pt x="1906295" y="2870200"/>
                </a:lnTo>
                <a:lnTo>
                  <a:pt x="1870684" y="2908300"/>
                </a:lnTo>
                <a:lnTo>
                  <a:pt x="1834235" y="2933700"/>
                </a:lnTo>
                <a:lnTo>
                  <a:pt x="1797062" y="2959100"/>
                </a:lnTo>
                <a:lnTo>
                  <a:pt x="1608391" y="3086100"/>
                </a:lnTo>
                <a:lnTo>
                  <a:pt x="1571866" y="3098800"/>
                </a:lnTo>
                <a:lnTo>
                  <a:pt x="1536293" y="3124200"/>
                </a:lnTo>
                <a:lnTo>
                  <a:pt x="1519034" y="3124200"/>
                </a:lnTo>
                <a:lnTo>
                  <a:pt x="1502067" y="3136900"/>
                </a:lnTo>
                <a:lnTo>
                  <a:pt x="1485430" y="3149600"/>
                </a:lnTo>
                <a:lnTo>
                  <a:pt x="1469123" y="3149600"/>
                </a:lnTo>
                <a:lnTo>
                  <a:pt x="1437652" y="3162300"/>
                </a:lnTo>
                <a:lnTo>
                  <a:pt x="1426565" y="3175000"/>
                </a:lnTo>
                <a:lnTo>
                  <a:pt x="1423187" y="3175000"/>
                </a:lnTo>
                <a:lnTo>
                  <a:pt x="1414653" y="3162300"/>
                </a:lnTo>
                <a:lnTo>
                  <a:pt x="1390815" y="3136900"/>
                </a:lnTo>
                <a:lnTo>
                  <a:pt x="1379143" y="3136900"/>
                </a:lnTo>
                <a:lnTo>
                  <a:pt x="1367688" y="3124200"/>
                </a:lnTo>
                <a:lnTo>
                  <a:pt x="1356474" y="3111500"/>
                </a:lnTo>
                <a:lnTo>
                  <a:pt x="1345539" y="3111500"/>
                </a:lnTo>
                <a:lnTo>
                  <a:pt x="1324521" y="3098800"/>
                </a:lnTo>
                <a:lnTo>
                  <a:pt x="1304709" y="3086100"/>
                </a:lnTo>
                <a:lnTo>
                  <a:pt x="1285925" y="3073400"/>
                </a:lnTo>
                <a:lnTo>
                  <a:pt x="1267993" y="3073400"/>
                </a:lnTo>
                <a:lnTo>
                  <a:pt x="1235062" y="3060700"/>
                </a:lnTo>
                <a:lnTo>
                  <a:pt x="1205966" y="3048000"/>
                </a:lnTo>
                <a:lnTo>
                  <a:pt x="1180299" y="3035300"/>
                </a:lnTo>
                <a:lnTo>
                  <a:pt x="1010894" y="3035300"/>
                </a:lnTo>
                <a:lnTo>
                  <a:pt x="996911" y="3048000"/>
                </a:lnTo>
                <a:lnTo>
                  <a:pt x="968603" y="3048000"/>
                </a:lnTo>
                <a:lnTo>
                  <a:pt x="954493" y="3060700"/>
                </a:lnTo>
                <a:lnTo>
                  <a:pt x="926426" y="3073400"/>
                </a:lnTo>
                <a:lnTo>
                  <a:pt x="898982" y="3086100"/>
                </a:lnTo>
                <a:lnTo>
                  <a:pt x="872401" y="3111500"/>
                </a:lnTo>
                <a:lnTo>
                  <a:pt x="846937" y="3124200"/>
                </a:lnTo>
                <a:lnTo>
                  <a:pt x="834644" y="3136900"/>
                </a:lnTo>
                <a:lnTo>
                  <a:pt x="822642" y="3149600"/>
                </a:lnTo>
                <a:lnTo>
                  <a:pt x="810971" y="3162300"/>
                </a:lnTo>
                <a:lnTo>
                  <a:pt x="799630" y="3175000"/>
                </a:lnTo>
                <a:lnTo>
                  <a:pt x="795896" y="3175000"/>
                </a:lnTo>
                <a:lnTo>
                  <a:pt x="792238" y="3187700"/>
                </a:lnTo>
                <a:lnTo>
                  <a:pt x="783247" y="3187700"/>
                </a:lnTo>
                <a:lnTo>
                  <a:pt x="779754" y="3200400"/>
                </a:lnTo>
                <a:lnTo>
                  <a:pt x="772541" y="3200400"/>
                </a:lnTo>
                <a:lnTo>
                  <a:pt x="753135" y="3187700"/>
                </a:lnTo>
                <a:lnTo>
                  <a:pt x="735850" y="3187700"/>
                </a:lnTo>
                <a:lnTo>
                  <a:pt x="701128" y="3175000"/>
                </a:lnTo>
                <a:lnTo>
                  <a:pt x="667143" y="3149600"/>
                </a:lnTo>
                <a:lnTo>
                  <a:pt x="633628" y="3136900"/>
                </a:lnTo>
                <a:lnTo>
                  <a:pt x="600608" y="3111500"/>
                </a:lnTo>
                <a:lnTo>
                  <a:pt x="584492" y="3098800"/>
                </a:lnTo>
                <a:lnTo>
                  <a:pt x="568363" y="3086100"/>
                </a:lnTo>
                <a:lnTo>
                  <a:pt x="537146" y="3060700"/>
                </a:lnTo>
                <a:lnTo>
                  <a:pt x="496989" y="3035300"/>
                </a:lnTo>
                <a:lnTo>
                  <a:pt x="458533" y="2997200"/>
                </a:lnTo>
                <a:lnTo>
                  <a:pt x="446366" y="2984500"/>
                </a:lnTo>
                <a:lnTo>
                  <a:pt x="422033" y="2959100"/>
                </a:lnTo>
                <a:lnTo>
                  <a:pt x="387743" y="2921000"/>
                </a:lnTo>
                <a:lnTo>
                  <a:pt x="355904" y="2870200"/>
                </a:lnTo>
                <a:lnTo>
                  <a:pt x="326771" y="2832100"/>
                </a:lnTo>
                <a:lnTo>
                  <a:pt x="316877" y="2819400"/>
                </a:lnTo>
                <a:lnTo>
                  <a:pt x="307162" y="2794000"/>
                </a:lnTo>
                <a:lnTo>
                  <a:pt x="297662" y="2781300"/>
                </a:lnTo>
                <a:lnTo>
                  <a:pt x="288378" y="2768600"/>
                </a:lnTo>
                <a:lnTo>
                  <a:pt x="279374" y="2743200"/>
                </a:lnTo>
                <a:lnTo>
                  <a:pt x="270637" y="2730500"/>
                </a:lnTo>
                <a:lnTo>
                  <a:pt x="262166" y="2717800"/>
                </a:lnTo>
                <a:lnTo>
                  <a:pt x="258051" y="2705100"/>
                </a:lnTo>
                <a:lnTo>
                  <a:pt x="253949" y="2692400"/>
                </a:lnTo>
                <a:lnTo>
                  <a:pt x="238290" y="2654300"/>
                </a:lnTo>
                <a:lnTo>
                  <a:pt x="223710" y="2628900"/>
                </a:lnTo>
                <a:lnTo>
                  <a:pt x="219202" y="2616200"/>
                </a:lnTo>
                <a:lnTo>
                  <a:pt x="210197" y="2590800"/>
                </a:lnTo>
                <a:lnTo>
                  <a:pt x="197739" y="2565400"/>
                </a:lnTo>
                <a:lnTo>
                  <a:pt x="180111" y="2501900"/>
                </a:lnTo>
                <a:lnTo>
                  <a:pt x="164833" y="2451100"/>
                </a:lnTo>
                <a:lnTo>
                  <a:pt x="151752" y="2413000"/>
                </a:lnTo>
                <a:lnTo>
                  <a:pt x="140741" y="2362200"/>
                </a:lnTo>
                <a:lnTo>
                  <a:pt x="131660" y="2311400"/>
                </a:lnTo>
                <a:lnTo>
                  <a:pt x="125018" y="2260600"/>
                </a:lnTo>
                <a:lnTo>
                  <a:pt x="118795" y="2209800"/>
                </a:lnTo>
                <a:lnTo>
                  <a:pt x="113931" y="2159000"/>
                </a:lnTo>
                <a:lnTo>
                  <a:pt x="111353" y="2095500"/>
                </a:lnTo>
                <a:lnTo>
                  <a:pt x="111099" y="2120900"/>
                </a:lnTo>
                <a:lnTo>
                  <a:pt x="109270" y="2120900"/>
                </a:lnTo>
                <a:lnTo>
                  <a:pt x="108839" y="2108200"/>
                </a:lnTo>
                <a:lnTo>
                  <a:pt x="107594" y="2057400"/>
                </a:lnTo>
                <a:lnTo>
                  <a:pt x="107429" y="2032000"/>
                </a:lnTo>
                <a:lnTo>
                  <a:pt x="107708" y="2006600"/>
                </a:lnTo>
                <a:lnTo>
                  <a:pt x="107746" y="1993900"/>
                </a:lnTo>
                <a:lnTo>
                  <a:pt x="107251" y="1993900"/>
                </a:lnTo>
                <a:lnTo>
                  <a:pt x="107022" y="1981200"/>
                </a:lnTo>
                <a:lnTo>
                  <a:pt x="106451" y="1981200"/>
                </a:lnTo>
                <a:lnTo>
                  <a:pt x="109715" y="1917700"/>
                </a:lnTo>
                <a:lnTo>
                  <a:pt x="112890" y="1879600"/>
                </a:lnTo>
                <a:lnTo>
                  <a:pt x="116205" y="1841500"/>
                </a:lnTo>
                <a:lnTo>
                  <a:pt x="121196" y="1803400"/>
                </a:lnTo>
                <a:lnTo>
                  <a:pt x="137579" y="1714500"/>
                </a:lnTo>
                <a:lnTo>
                  <a:pt x="161645" y="1612900"/>
                </a:lnTo>
                <a:lnTo>
                  <a:pt x="177761" y="1562100"/>
                </a:lnTo>
                <a:lnTo>
                  <a:pt x="193014" y="1511300"/>
                </a:lnTo>
                <a:lnTo>
                  <a:pt x="210324" y="1473200"/>
                </a:lnTo>
                <a:lnTo>
                  <a:pt x="229577" y="1422400"/>
                </a:lnTo>
                <a:lnTo>
                  <a:pt x="250672" y="1371600"/>
                </a:lnTo>
                <a:lnTo>
                  <a:pt x="273507" y="1333500"/>
                </a:lnTo>
                <a:lnTo>
                  <a:pt x="297980" y="1282700"/>
                </a:lnTo>
                <a:lnTo>
                  <a:pt x="323977" y="1244600"/>
                </a:lnTo>
                <a:lnTo>
                  <a:pt x="351510" y="1193800"/>
                </a:lnTo>
                <a:lnTo>
                  <a:pt x="380123" y="1155700"/>
                </a:lnTo>
                <a:lnTo>
                  <a:pt x="409575" y="1104900"/>
                </a:lnTo>
                <a:lnTo>
                  <a:pt x="439623" y="1066800"/>
                </a:lnTo>
                <a:lnTo>
                  <a:pt x="530974" y="952500"/>
                </a:lnTo>
                <a:lnTo>
                  <a:pt x="561022" y="914400"/>
                </a:lnTo>
                <a:lnTo>
                  <a:pt x="607187" y="863600"/>
                </a:lnTo>
                <a:lnTo>
                  <a:pt x="650303" y="825500"/>
                </a:lnTo>
                <a:lnTo>
                  <a:pt x="689241" y="787400"/>
                </a:lnTo>
                <a:lnTo>
                  <a:pt x="722833" y="749300"/>
                </a:lnTo>
                <a:lnTo>
                  <a:pt x="749909" y="723900"/>
                </a:lnTo>
                <a:lnTo>
                  <a:pt x="781939" y="698500"/>
                </a:lnTo>
                <a:lnTo>
                  <a:pt x="816089" y="660400"/>
                </a:lnTo>
                <a:lnTo>
                  <a:pt x="714705" y="660400"/>
                </a:lnTo>
                <a:lnTo>
                  <a:pt x="703580" y="660400"/>
                </a:lnTo>
                <a:lnTo>
                  <a:pt x="670775" y="698500"/>
                </a:lnTo>
                <a:lnTo>
                  <a:pt x="632040" y="723900"/>
                </a:lnTo>
                <a:lnTo>
                  <a:pt x="588479" y="762000"/>
                </a:lnTo>
                <a:lnTo>
                  <a:pt x="541210" y="812800"/>
                </a:lnTo>
                <a:lnTo>
                  <a:pt x="510184" y="850900"/>
                </a:lnTo>
                <a:lnTo>
                  <a:pt x="478548" y="876300"/>
                </a:lnTo>
                <a:lnTo>
                  <a:pt x="382130" y="990600"/>
                </a:lnTo>
                <a:lnTo>
                  <a:pt x="350393" y="1028700"/>
                </a:lnTo>
                <a:lnTo>
                  <a:pt x="319379" y="1066800"/>
                </a:lnTo>
                <a:lnTo>
                  <a:pt x="289344" y="1117600"/>
                </a:lnTo>
                <a:lnTo>
                  <a:pt x="260337" y="1155700"/>
                </a:lnTo>
                <a:lnTo>
                  <a:pt x="232575" y="1206500"/>
                </a:lnTo>
                <a:lnTo>
                  <a:pt x="206324" y="1244600"/>
                </a:lnTo>
                <a:lnTo>
                  <a:pt x="181851" y="1295400"/>
                </a:lnTo>
                <a:lnTo>
                  <a:pt x="159283" y="1333500"/>
                </a:lnTo>
                <a:lnTo>
                  <a:pt x="138417" y="1384300"/>
                </a:lnTo>
                <a:lnTo>
                  <a:pt x="119456" y="1422400"/>
                </a:lnTo>
                <a:lnTo>
                  <a:pt x="102590" y="1473200"/>
                </a:lnTo>
                <a:lnTo>
                  <a:pt x="79336" y="1536700"/>
                </a:lnTo>
                <a:lnTo>
                  <a:pt x="60909" y="1587500"/>
                </a:lnTo>
                <a:lnTo>
                  <a:pt x="46761" y="1651000"/>
                </a:lnTo>
                <a:lnTo>
                  <a:pt x="43573" y="1662734"/>
                </a:lnTo>
                <a:lnTo>
                  <a:pt x="51689" y="1638300"/>
                </a:lnTo>
                <a:lnTo>
                  <a:pt x="59664" y="1612900"/>
                </a:lnTo>
                <a:lnTo>
                  <a:pt x="51536" y="1651000"/>
                </a:lnTo>
                <a:lnTo>
                  <a:pt x="44792" y="1676400"/>
                </a:lnTo>
                <a:lnTo>
                  <a:pt x="39801" y="1701800"/>
                </a:lnTo>
                <a:lnTo>
                  <a:pt x="36931" y="1714500"/>
                </a:lnTo>
                <a:lnTo>
                  <a:pt x="28917" y="1739900"/>
                </a:lnTo>
                <a:lnTo>
                  <a:pt x="20561" y="1790700"/>
                </a:lnTo>
                <a:lnTo>
                  <a:pt x="12598" y="1841500"/>
                </a:lnTo>
                <a:lnTo>
                  <a:pt x="5753" y="1879600"/>
                </a:lnTo>
                <a:lnTo>
                  <a:pt x="7188" y="1892300"/>
                </a:lnTo>
                <a:lnTo>
                  <a:pt x="5969" y="1905000"/>
                </a:lnTo>
                <a:lnTo>
                  <a:pt x="4851" y="1905000"/>
                </a:lnTo>
                <a:lnTo>
                  <a:pt x="3848" y="1917700"/>
                </a:lnTo>
                <a:lnTo>
                  <a:pt x="2971" y="1917700"/>
                </a:lnTo>
                <a:lnTo>
                  <a:pt x="1003" y="1955800"/>
                </a:lnTo>
                <a:lnTo>
                  <a:pt x="190" y="1993900"/>
                </a:lnTo>
                <a:lnTo>
                  <a:pt x="114" y="2006600"/>
                </a:lnTo>
                <a:lnTo>
                  <a:pt x="0" y="2044700"/>
                </a:lnTo>
                <a:lnTo>
                  <a:pt x="127" y="2057400"/>
                </a:lnTo>
                <a:lnTo>
                  <a:pt x="419" y="2070100"/>
                </a:lnTo>
                <a:lnTo>
                  <a:pt x="660" y="2095500"/>
                </a:lnTo>
                <a:lnTo>
                  <a:pt x="876" y="2108200"/>
                </a:lnTo>
                <a:lnTo>
                  <a:pt x="1066" y="2120900"/>
                </a:lnTo>
                <a:lnTo>
                  <a:pt x="1409" y="2120900"/>
                </a:lnTo>
                <a:lnTo>
                  <a:pt x="5626" y="2184400"/>
                </a:lnTo>
                <a:lnTo>
                  <a:pt x="13728" y="2260600"/>
                </a:lnTo>
                <a:lnTo>
                  <a:pt x="22821" y="2311400"/>
                </a:lnTo>
                <a:lnTo>
                  <a:pt x="32410" y="2349500"/>
                </a:lnTo>
                <a:lnTo>
                  <a:pt x="41986" y="2400300"/>
                </a:lnTo>
                <a:lnTo>
                  <a:pt x="51028" y="2438400"/>
                </a:lnTo>
                <a:lnTo>
                  <a:pt x="48945" y="2425700"/>
                </a:lnTo>
                <a:lnTo>
                  <a:pt x="47472" y="2413000"/>
                </a:lnTo>
                <a:lnTo>
                  <a:pt x="48094" y="2413000"/>
                </a:lnTo>
                <a:lnTo>
                  <a:pt x="52311" y="2425700"/>
                </a:lnTo>
                <a:lnTo>
                  <a:pt x="52933" y="2438400"/>
                </a:lnTo>
                <a:lnTo>
                  <a:pt x="55384" y="2451100"/>
                </a:lnTo>
                <a:lnTo>
                  <a:pt x="59118" y="2463800"/>
                </a:lnTo>
                <a:lnTo>
                  <a:pt x="63550" y="2476500"/>
                </a:lnTo>
                <a:lnTo>
                  <a:pt x="68757" y="2489200"/>
                </a:lnTo>
                <a:lnTo>
                  <a:pt x="73507" y="2501900"/>
                </a:lnTo>
                <a:lnTo>
                  <a:pt x="77139" y="2514600"/>
                </a:lnTo>
                <a:lnTo>
                  <a:pt x="78981" y="2527300"/>
                </a:lnTo>
                <a:lnTo>
                  <a:pt x="83375" y="2540000"/>
                </a:lnTo>
                <a:lnTo>
                  <a:pt x="89408" y="2565400"/>
                </a:lnTo>
                <a:lnTo>
                  <a:pt x="96316" y="2578100"/>
                </a:lnTo>
                <a:lnTo>
                  <a:pt x="103352" y="2603500"/>
                </a:lnTo>
                <a:lnTo>
                  <a:pt x="109677" y="2616200"/>
                </a:lnTo>
                <a:lnTo>
                  <a:pt x="114312" y="2628900"/>
                </a:lnTo>
                <a:lnTo>
                  <a:pt x="116370" y="2628900"/>
                </a:lnTo>
                <a:lnTo>
                  <a:pt x="114973" y="2616200"/>
                </a:lnTo>
                <a:lnTo>
                  <a:pt x="122440" y="2641600"/>
                </a:lnTo>
                <a:lnTo>
                  <a:pt x="133337" y="2667000"/>
                </a:lnTo>
                <a:lnTo>
                  <a:pt x="136639" y="2681313"/>
                </a:lnTo>
                <a:lnTo>
                  <a:pt x="140563" y="2692400"/>
                </a:lnTo>
                <a:lnTo>
                  <a:pt x="149428" y="2717800"/>
                </a:lnTo>
                <a:lnTo>
                  <a:pt x="158051" y="2730550"/>
                </a:lnTo>
                <a:lnTo>
                  <a:pt x="154051" y="2717800"/>
                </a:lnTo>
                <a:lnTo>
                  <a:pt x="150139" y="2705100"/>
                </a:lnTo>
                <a:lnTo>
                  <a:pt x="165582" y="2742361"/>
                </a:lnTo>
                <a:lnTo>
                  <a:pt x="166116" y="2743200"/>
                </a:lnTo>
                <a:lnTo>
                  <a:pt x="165925" y="2743200"/>
                </a:lnTo>
                <a:lnTo>
                  <a:pt x="194348" y="2794000"/>
                </a:lnTo>
                <a:lnTo>
                  <a:pt x="213842" y="2832100"/>
                </a:lnTo>
                <a:lnTo>
                  <a:pt x="220141" y="2844800"/>
                </a:lnTo>
                <a:lnTo>
                  <a:pt x="226529" y="2857500"/>
                </a:lnTo>
                <a:lnTo>
                  <a:pt x="233248" y="2870200"/>
                </a:lnTo>
                <a:lnTo>
                  <a:pt x="240207" y="2882900"/>
                </a:lnTo>
                <a:lnTo>
                  <a:pt x="246862" y="2882900"/>
                </a:lnTo>
                <a:lnTo>
                  <a:pt x="241795" y="2870200"/>
                </a:lnTo>
                <a:lnTo>
                  <a:pt x="267271" y="2908300"/>
                </a:lnTo>
                <a:lnTo>
                  <a:pt x="284911" y="2937179"/>
                </a:lnTo>
                <a:lnTo>
                  <a:pt x="282143" y="2933700"/>
                </a:lnTo>
                <a:lnTo>
                  <a:pt x="305244" y="2971800"/>
                </a:lnTo>
                <a:lnTo>
                  <a:pt x="327317" y="2997200"/>
                </a:lnTo>
                <a:lnTo>
                  <a:pt x="348602" y="3022600"/>
                </a:lnTo>
                <a:lnTo>
                  <a:pt x="369404" y="3035300"/>
                </a:lnTo>
                <a:lnTo>
                  <a:pt x="390359" y="3060700"/>
                </a:lnTo>
                <a:lnTo>
                  <a:pt x="400951" y="3073400"/>
                </a:lnTo>
                <a:lnTo>
                  <a:pt x="411911" y="3086100"/>
                </a:lnTo>
                <a:lnTo>
                  <a:pt x="434378" y="3098800"/>
                </a:lnTo>
                <a:lnTo>
                  <a:pt x="458978" y="3124200"/>
                </a:lnTo>
                <a:lnTo>
                  <a:pt x="435267" y="3098800"/>
                </a:lnTo>
                <a:lnTo>
                  <a:pt x="455625" y="3111500"/>
                </a:lnTo>
                <a:lnTo>
                  <a:pt x="483704" y="3136900"/>
                </a:lnTo>
                <a:lnTo>
                  <a:pt x="519137" y="3162300"/>
                </a:lnTo>
                <a:lnTo>
                  <a:pt x="561555" y="3187700"/>
                </a:lnTo>
                <a:lnTo>
                  <a:pt x="573265" y="3200400"/>
                </a:lnTo>
                <a:lnTo>
                  <a:pt x="585304" y="3200400"/>
                </a:lnTo>
                <a:lnTo>
                  <a:pt x="610171" y="3213100"/>
                </a:lnTo>
                <a:lnTo>
                  <a:pt x="623277" y="3225800"/>
                </a:lnTo>
                <a:lnTo>
                  <a:pt x="636676" y="3225800"/>
                </a:lnTo>
                <a:lnTo>
                  <a:pt x="650290" y="3238500"/>
                </a:lnTo>
                <a:lnTo>
                  <a:pt x="664032" y="3238500"/>
                </a:lnTo>
                <a:lnTo>
                  <a:pt x="678319" y="3251200"/>
                </a:lnTo>
                <a:lnTo>
                  <a:pt x="692785" y="3251200"/>
                </a:lnTo>
                <a:lnTo>
                  <a:pt x="722058" y="3263900"/>
                </a:lnTo>
                <a:lnTo>
                  <a:pt x="756983" y="3276600"/>
                </a:lnTo>
                <a:lnTo>
                  <a:pt x="769924" y="3289300"/>
                </a:lnTo>
                <a:lnTo>
                  <a:pt x="815289" y="3289300"/>
                </a:lnTo>
                <a:lnTo>
                  <a:pt x="822731" y="3276600"/>
                </a:lnTo>
                <a:lnTo>
                  <a:pt x="830224" y="3263900"/>
                </a:lnTo>
                <a:lnTo>
                  <a:pt x="837768" y="3251200"/>
                </a:lnTo>
                <a:lnTo>
                  <a:pt x="843254" y="3238500"/>
                </a:lnTo>
                <a:lnTo>
                  <a:pt x="847432" y="3238500"/>
                </a:lnTo>
                <a:lnTo>
                  <a:pt x="850201" y="3225800"/>
                </a:lnTo>
                <a:lnTo>
                  <a:pt x="856005" y="3225800"/>
                </a:lnTo>
                <a:lnTo>
                  <a:pt x="864908" y="3213100"/>
                </a:lnTo>
                <a:lnTo>
                  <a:pt x="874077" y="3200400"/>
                </a:lnTo>
                <a:lnTo>
                  <a:pt x="883475" y="3187700"/>
                </a:lnTo>
                <a:lnTo>
                  <a:pt x="893089" y="3187700"/>
                </a:lnTo>
                <a:lnTo>
                  <a:pt x="912863" y="3162300"/>
                </a:lnTo>
                <a:lnTo>
                  <a:pt x="973937" y="3124200"/>
                </a:lnTo>
                <a:lnTo>
                  <a:pt x="984072" y="3124200"/>
                </a:lnTo>
                <a:lnTo>
                  <a:pt x="994067" y="3111500"/>
                </a:lnTo>
                <a:lnTo>
                  <a:pt x="1013739" y="3111500"/>
                </a:lnTo>
                <a:lnTo>
                  <a:pt x="1032217" y="3098800"/>
                </a:lnTo>
                <a:lnTo>
                  <a:pt x="1058202" y="3098800"/>
                </a:lnTo>
                <a:lnTo>
                  <a:pt x="1076871" y="3086100"/>
                </a:lnTo>
                <a:lnTo>
                  <a:pt x="1078293" y="3086100"/>
                </a:lnTo>
                <a:lnTo>
                  <a:pt x="1068247" y="3098800"/>
                </a:lnTo>
                <a:lnTo>
                  <a:pt x="1089050" y="3098800"/>
                </a:lnTo>
                <a:lnTo>
                  <a:pt x="1098270" y="3086100"/>
                </a:lnTo>
                <a:lnTo>
                  <a:pt x="1110589" y="3086100"/>
                </a:lnTo>
                <a:lnTo>
                  <a:pt x="1101775" y="3098800"/>
                </a:lnTo>
                <a:lnTo>
                  <a:pt x="1179436" y="3098800"/>
                </a:lnTo>
                <a:lnTo>
                  <a:pt x="1198816" y="3111500"/>
                </a:lnTo>
                <a:lnTo>
                  <a:pt x="1219365" y="3111500"/>
                </a:lnTo>
                <a:lnTo>
                  <a:pt x="1240802" y="3124200"/>
                </a:lnTo>
                <a:lnTo>
                  <a:pt x="1263116" y="3136900"/>
                </a:lnTo>
                <a:lnTo>
                  <a:pt x="1286141" y="3136900"/>
                </a:lnTo>
                <a:lnTo>
                  <a:pt x="1309738" y="3149600"/>
                </a:lnTo>
                <a:lnTo>
                  <a:pt x="1333461" y="3175000"/>
                </a:lnTo>
                <a:lnTo>
                  <a:pt x="1345272" y="3175000"/>
                </a:lnTo>
                <a:lnTo>
                  <a:pt x="1357020" y="3187700"/>
                </a:lnTo>
                <a:lnTo>
                  <a:pt x="1368628" y="3187700"/>
                </a:lnTo>
                <a:lnTo>
                  <a:pt x="1380134" y="3200400"/>
                </a:lnTo>
                <a:lnTo>
                  <a:pt x="1394282" y="3213100"/>
                </a:lnTo>
                <a:lnTo>
                  <a:pt x="1413764" y="3225800"/>
                </a:lnTo>
                <a:lnTo>
                  <a:pt x="1439151" y="3225800"/>
                </a:lnTo>
                <a:lnTo>
                  <a:pt x="1457502" y="3213100"/>
                </a:lnTo>
                <a:lnTo>
                  <a:pt x="1472425" y="3200400"/>
                </a:lnTo>
                <a:lnTo>
                  <a:pt x="1487512" y="3200400"/>
                </a:lnTo>
                <a:lnTo>
                  <a:pt x="1502600" y="3187700"/>
                </a:lnTo>
                <a:lnTo>
                  <a:pt x="1517688" y="3187700"/>
                </a:lnTo>
                <a:lnTo>
                  <a:pt x="1547901" y="3162300"/>
                </a:lnTo>
                <a:lnTo>
                  <a:pt x="1608023" y="3136900"/>
                </a:lnTo>
                <a:lnTo>
                  <a:pt x="1637995" y="3111500"/>
                </a:lnTo>
                <a:lnTo>
                  <a:pt x="1667802" y="3098800"/>
                </a:lnTo>
                <a:lnTo>
                  <a:pt x="1714855" y="3073400"/>
                </a:lnTo>
                <a:lnTo>
                  <a:pt x="1760702" y="3035300"/>
                </a:lnTo>
                <a:lnTo>
                  <a:pt x="1804974" y="3009900"/>
                </a:lnTo>
                <a:lnTo>
                  <a:pt x="1847265" y="2971800"/>
                </a:lnTo>
                <a:lnTo>
                  <a:pt x="1887194" y="2933700"/>
                </a:lnTo>
                <a:lnTo>
                  <a:pt x="1939810" y="2882900"/>
                </a:lnTo>
                <a:lnTo>
                  <a:pt x="1986851" y="2844800"/>
                </a:lnTo>
                <a:lnTo>
                  <a:pt x="2028164" y="2794000"/>
                </a:lnTo>
                <a:lnTo>
                  <a:pt x="2063597" y="2755900"/>
                </a:lnTo>
                <a:lnTo>
                  <a:pt x="2092985" y="2717800"/>
                </a:lnTo>
                <a:lnTo>
                  <a:pt x="2116201" y="2679700"/>
                </a:lnTo>
                <a:lnTo>
                  <a:pt x="2133079" y="2654300"/>
                </a:lnTo>
                <a:lnTo>
                  <a:pt x="2150199" y="2628900"/>
                </a:lnTo>
                <a:lnTo>
                  <a:pt x="2150999" y="2628900"/>
                </a:lnTo>
                <a:lnTo>
                  <a:pt x="2140343" y="2654300"/>
                </a:lnTo>
                <a:lnTo>
                  <a:pt x="2154263" y="2628900"/>
                </a:lnTo>
                <a:lnTo>
                  <a:pt x="2162937" y="2616200"/>
                </a:lnTo>
                <a:lnTo>
                  <a:pt x="2168042" y="2603500"/>
                </a:lnTo>
                <a:lnTo>
                  <a:pt x="2174125" y="2603500"/>
                </a:lnTo>
                <a:lnTo>
                  <a:pt x="2178342" y="2590800"/>
                </a:lnTo>
                <a:lnTo>
                  <a:pt x="2185187" y="2578100"/>
                </a:lnTo>
                <a:lnTo>
                  <a:pt x="2191956" y="2570111"/>
                </a:lnTo>
                <a:lnTo>
                  <a:pt x="2189010" y="2578100"/>
                </a:lnTo>
                <a:lnTo>
                  <a:pt x="2193125" y="2568727"/>
                </a:lnTo>
                <a:lnTo>
                  <a:pt x="2195944" y="2565400"/>
                </a:lnTo>
                <a:lnTo>
                  <a:pt x="2194585" y="2565400"/>
                </a:lnTo>
                <a:lnTo>
                  <a:pt x="2198700" y="2556027"/>
                </a:lnTo>
                <a:lnTo>
                  <a:pt x="2199678" y="2552700"/>
                </a:lnTo>
                <a:lnTo>
                  <a:pt x="2199348" y="2552700"/>
                </a:lnTo>
                <a:lnTo>
                  <a:pt x="2205037" y="2540000"/>
                </a:lnTo>
                <a:lnTo>
                  <a:pt x="2205482" y="2540000"/>
                </a:lnTo>
                <a:lnTo>
                  <a:pt x="2204288" y="2547175"/>
                </a:lnTo>
                <a:lnTo>
                  <a:pt x="2209660" y="2540000"/>
                </a:lnTo>
                <a:lnTo>
                  <a:pt x="2210587" y="2540000"/>
                </a:lnTo>
                <a:lnTo>
                  <a:pt x="2211971" y="2536761"/>
                </a:lnTo>
                <a:lnTo>
                  <a:pt x="2210016" y="2539314"/>
                </a:lnTo>
                <a:lnTo>
                  <a:pt x="2214511" y="2530830"/>
                </a:lnTo>
                <a:lnTo>
                  <a:pt x="2216023" y="2527300"/>
                </a:lnTo>
                <a:lnTo>
                  <a:pt x="2221344" y="2514600"/>
                </a:lnTo>
                <a:lnTo>
                  <a:pt x="2226729" y="2501900"/>
                </a:lnTo>
                <a:lnTo>
                  <a:pt x="2232012" y="2501900"/>
                </a:lnTo>
                <a:lnTo>
                  <a:pt x="2237181" y="2489200"/>
                </a:lnTo>
                <a:lnTo>
                  <a:pt x="2242210" y="2476500"/>
                </a:lnTo>
                <a:lnTo>
                  <a:pt x="2240750" y="2476500"/>
                </a:lnTo>
                <a:lnTo>
                  <a:pt x="2248636" y="2463800"/>
                </a:lnTo>
                <a:lnTo>
                  <a:pt x="2253742" y="2451100"/>
                </a:lnTo>
                <a:lnTo>
                  <a:pt x="2267153" y="2425700"/>
                </a:lnTo>
                <a:lnTo>
                  <a:pt x="2275916" y="2400300"/>
                </a:lnTo>
                <a:lnTo>
                  <a:pt x="2286165" y="2387600"/>
                </a:lnTo>
                <a:lnTo>
                  <a:pt x="2297950" y="2349500"/>
                </a:lnTo>
                <a:lnTo>
                  <a:pt x="2318423" y="2298700"/>
                </a:lnTo>
                <a:lnTo>
                  <a:pt x="2337524" y="2247900"/>
                </a:lnTo>
                <a:lnTo>
                  <a:pt x="2355075" y="2197100"/>
                </a:lnTo>
                <a:lnTo>
                  <a:pt x="2370937" y="2146300"/>
                </a:lnTo>
                <a:lnTo>
                  <a:pt x="2378138" y="2108200"/>
                </a:lnTo>
                <a:lnTo>
                  <a:pt x="2385009" y="2082800"/>
                </a:lnTo>
                <a:lnTo>
                  <a:pt x="2391448" y="2057400"/>
                </a:lnTo>
                <a:lnTo>
                  <a:pt x="2397353" y="2032000"/>
                </a:lnTo>
                <a:lnTo>
                  <a:pt x="2402890" y="1993900"/>
                </a:lnTo>
                <a:lnTo>
                  <a:pt x="2407374" y="1968500"/>
                </a:lnTo>
                <a:lnTo>
                  <a:pt x="2410815" y="1943709"/>
                </a:lnTo>
                <a:lnTo>
                  <a:pt x="2410866" y="1943100"/>
                </a:lnTo>
                <a:lnTo>
                  <a:pt x="2411031" y="1941868"/>
                </a:lnTo>
                <a:lnTo>
                  <a:pt x="2413558" y="1917700"/>
                </a:lnTo>
                <a:lnTo>
                  <a:pt x="2414054" y="1905000"/>
                </a:lnTo>
                <a:lnTo>
                  <a:pt x="2415260" y="18796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44" name="object 7">
            <a:extLst>
              <a:ext uri="{FF2B5EF4-FFF2-40B4-BE49-F238E27FC236}">
                <a16:creationId xmlns:a16="http://schemas.microsoft.com/office/drawing/2014/main" id="{F77BDF73-13B7-4843-9AD2-DF620D3AF492}"/>
              </a:ext>
            </a:extLst>
          </p:cNvPr>
          <p:cNvSpPr/>
          <p:nvPr userDrawn="1"/>
        </p:nvSpPr>
        <p:spPr>
          <a:xfrm>
            <a:off x="1308093" y="2045736"/>
            <a:ext cx="1278943" cy="1675632"/>
          </a:xfrm>
          <a:custGeom>
            <a:avLst/>
            <a:gdLst/>
            <a:ahLst/>
            <a:cxnLst/>
            <a:rect l="l" t="t" r="r" b="b"/>
            <a:pathLst>
              <a:path w="1410335" h="1847850">
                <a:moveTo>
                  <a:pt x="920610" y="0"/>
                </a:moveTo>
                <a:lnTo>
                  <a:pt x="881077" y="30774"/>
                </a:lnTo>
                <a:lnTo>
                  <a:pt x="842069" y="62400"/>
                </a:lnTo>
                <a:lnTo>
                  <a:pt x="803476" y="94675"/>
                </a:lnTo>
                <a:lnTo>
                  <a:pt x="765184" y="127395"/>
                </a:lnTo>
                <a:lnTo>
                  <a:pt x="650995" y="226186"/>
                </a:lnTo>
                <a:lnTo>
                  <a:pt x="533608" y="325530"/>
                </a:lnTo>
                <a:lnTo>
                  <a:pt x="494284" y="359351"/>
                </a:lnTo>
                <a:lnTo>
                  <a:pt x="455326" y="393579"/>
                </a:lnTo>
                <a:lnTo>
                  <a:pt x="416877" y="428328"/>
                </a:lnTo>
                <a:lnTo>
                  <a:pt x="379079" y="463714"/>
                </a:lnTo>
                <a:lnTo>
                  <a:pt x="342074" y="499852"/>
                </a:lnTo>
                <a:lnTo>
                  <a:pt x="306006" y="536855"/>
                </a:lnTo>
                <a:lnTo>
                  <a:pt x="271015" y="574840"/>
                </a:lnTo>
                <a:lnTo>
                  <a:pt x="237245" y="613922"/>
                </a:lnTo>
                <a:lnTo>
                  <a:pt x="204838" y="654215"/>
                </a:lnTo>
                <a:lnTo>
                  <a:pt x="173956" y="695915"/>
                </a:lnTo>
                <a:lnTo>
                  <a:pt x="144846" y="739047"/>
                </a:lnTo>
                <a:lnTo>
                  <a:pt x="117735" y="783512"/>
                </a:lnTo>
                <a:lnTo>
                  <a:pt x="92850" y="829211"/>
                </a:lnTo>
                <a:lnTo>
                  <a:pt x="70416" y="876042"/>
                </a:lnTo>
                <a:lnTo>
                  <a:pt x="50661" y="923907"/>
                </a:lnTo>
                <a:lnTo>
                  <a:pt x="33811" y="972706"/>
                </a:lnTo>
                <a:lnTo>
                  <a:pt x="20094" y="1022339"/>
                </a:lnTo>
                <a:lnTo>
                  <a:pt x="9735" y="1072706"/>
                </a:lnTo>
                <a:lnTo>
                  <a:pt x="2961" y="1123708"/>
                </a:lnTo>
                <a:lnTo>
                  <a:pt x="0" y="1175245"/>
                </a:lnTo>
                <a:lnTo>
                  <a:pt x="325" y="1209197"/>
                </a:lnTo>
                <a:lnTo>
                  <a:pt x="6754" y="1276811"/>
                </a:lnTo>
                <a:lnTo>
                  <a:pt x="16505" y="1324757"/>
                </a:lnTo>
                <a:lnTo>
                  <a:pt x="20667" y="1339375"/>
                </a:lnTo>
                <a:lnTo>
                  <a:pt x="24398" y="1354081"/>
                </a:lnTo>
                <a:lnTo>
                  <a:pt x="26758" y="1368882"/>
                </a:lnTo>
                <a:lnTo>
                  <a:pt x="27676" y="1388352"/>
                </a:lnTo>
                <a:lnTo>
                  <a:pt x="28362" y="1397948"/>
                </a:lnTo>
                <a:lnTo>
                  <a:pt x="44172" y="1451576"/>
                </a:lnTo>
                <a:lnTo>
                  <a:pt x="62941" y="1493634"/>
                </a:lnTo>
                <a:lnTo>
                  <a:pt x="84439" y="1534187"/>
                </a:lnTo>
                <a:lnTo>
                  <a:pt x="109005" y="1572952"/>
                </a:lnTo>
                <a:lnTo>
                  <a:pt x="136412" y="1609773"/>
                </a:lnTo>
                <a:lnTo>
                  <a:pt x="166433" y="1644497"/>
                </a:lnTo>
                <a:lnTo>
                  <a:pt x="198932" y="1677098"/>
                </a:lnTo>
                <a:lnTo>
                  <a:pt x="238055" y="1710866"/>
                </a:lnTo>
                <a:lnTo>
                  <a:pt x="279750" y="1741504"/>
                </a:lnTo>
                <a:lnTo>
                  <a:pt x="323734" y="1768797"/>
                </a:lnTo>
                <a:lnTo>
                  <a:pt x="369727" y="1792531"/>
                </a:lnTo>
                <a:lnTo>
                  <a:pt x="417445" y="1812493"/>
                </a:lnTo>
                <a:lnTo>
                  <a:pt x="466607" y="1828467"/>
                </a:lnTo>
                <a:lnTo>
                  <a:pt x="516931" y="1840239"/>
                </a:lnTo>
                <a:lnTo>
                  <a:pt x="568134" y="1847595"/>
                </a:lnTo>
                <a:lnTo>
                  <a:pt x="586733" y="1841311"/>
                </a:lnTo>
                <a:lnTo>
                  <a:pt x="596241" y="1838496"/>
                </a:lnTo>
                <a:lnTo>
                  <a:pt x="605904" y="1835912"/>
                </a:lnTo>
                <a:lnTo>
                  <a:pt x="633549" y="1830483"/>
                </a:lnTo>
                <a:lnTo>
                  <a:pt x="662549" y="1827972"/>
                </a:lnTo>
                <a:lnTo>
                  <a:pt x="691840" y="1828812"/>
                </a:lnTo>
                <a:lnTo>
                  <a:pt x="720356" y="1833435"/>
                </a:lnTo>
                <a:lnTo>
                  <a:pt x="730355" y="1834298"/>
                </a:lnTo>
                <a:lnTo>
                  <a:pt x="740343" y="1835537"/>
                </a:lnTo>
                <a:lnTo>
                  <a:pt x="750306" y="1837128"/>
                </a:lnTo>
                <a:lnTo>
                  <a:pt x="760234" y="1839048"/>
                </a:lnTo>
                <a:lnTo>
                  <a:pt x="806484" y="1829108"/>
                </a:lnTo>
                <a:lnTo>
                  <a:pt x="852005" y="1816252"/>
                </a:lnTo>
                <a:lnTo>
                  <a:pt x="896655" y="1800564"/>
                </a:lnTo>
                <a:lnTo>
                  <a:pt x="940293" y="1782130"/>
                </a:lnTo>
                <a:lnTo>
                  <a:pt x="982778" y="1761035"/>
                </a:lnTo>
                <a:lnTo>
                  <a:pt x="1023969" y="1737364"/>
                </a:lnTo>
                <a:lnTo>
                  <a:pt x="1063724" y="1711203"/>
                </a:lnTo>
                <a:lnTo>
                  <a:pt x="1101902" y="1682635"/>
                </a:lnTo>
                <a:lnTo>
                  <a:pt x="1138769" y="1651475"/>
                </a:lnTo>
                <a:lnTo>
                  <a:pt x="1173825" y="1618172"/>
                </a:lnTo>
                <a:lnTo>
                  <a:pt x="1206951" y="1582865"/>
                </a:lnTo>
                <a:lnTo>
                  <a:pt x="1238027" y="1545691"/>
                </a:lnTo>
                <a:lnTo>
                  <a:pt x="1266933" y="1506789"/>
                </a:lnTo>
                <a:lnTo>
                  <a:pt x="1293548" y="1466295"/>
                </a:lnTo>
                <a:lnTo>
                  <a:pt x="1317753" y="1424348"/>
                </a:lnTo>
                <a:lnTo>
                  <a:pt x="1339429" y="1381087"/>
                </a:lnTo>
                <a:lnTo>
                  <a:pt x="1358454" y="1336647"/>
                </a:lnTo>
                <a:lnTo>
                  <a:pt x="1374709" y="1291169"/>
                </a:lnTo>
                <a:lnTo>
                  <a:pt x="1388074" y="1244788"/>
                </a:lnTo>
                <a:lnTo>
                  <a:pt x="1398428" y="1197644"/>
                </a:lnTo>
                <a:lnTo>
                  <a:pt x="1405653" y="1149874"/>
                </a:lnTo>
                <a:lnTo>
                  <a:pt x="1409628" y="1101616"/>
                </a:lnTo>
                <a:lnTo>
                  <a:pt x="1410233" y="1053007"/>
                </a:lnTo>
                <a:lnTo>
                  <a:pt x="1407618" y="1004572"/>
                </a:lnTo>
                <a:lnTo>
                  <a:pt x="1402115" y="956478"/>
                </a:lnTo>
                <a:lnTo>
                  <a:pt x="1393878" y="908808"/>
                </a:lnTo>
                <a:lnTo>
                  <a:pt x="1383057" y="861648"/>
                </a:lnTo>
                <a:lnTo>
                  <a:pt x="1369805" y="815081"/>
                </a:lnTo>
                <a:lnTo>
                  <a:pt x="1354272" y="769192"/>
                </a:lnTo>
                <a:lnTo>
                  <a:pt x="1336611" y="724065"/>
                </a:lnTo>
                <a:lnTo>
                  <a:pt x="1315164" y="675737"/>
                </a:lnTo>
                <a:lnTo>
                  <a:pt x="1291715" y="628392"/>
                </a:lnTo>
                <a:lnTo>
                  <a:pt x="1266454" y="581986"/>
                </a:lnTo>
                <a:lnTo>
                  <a:pt x="1239570" y="536473"/>
                </a:lnTo>
                <a:lnTo>
                  <a:pt x="1214635" y="496974"/>
                </a:lnTo>
                <a:lnTo>
                  <a:pt x="1188713" y="458100"/>
                </a:lnTo>
                <a:lnTo>
                  <a:pt x="1161934" y="419816"/>
                </a:lnTo>
                <a:lnTo>
                  <a:pt x="1134427" y="382087"/>
                </a:lnTo>
                <a:lnTo>
                  <a:pt x="1106322" y="344881"/>
                </a:lnTo>
                <a:lnTo>
                  <a:pt x="1078019" y="327735"/>
                </a:lnTo>
                <a:lnTo>
                  <a:pt x="1048094" y="335704"/>
                </a:lnTo>
                <a:lnTo>
                  <a:pt x="1017758" y="351959"/>
                </a:lnTo>
                <a:lnTo>
                  <a:pt x="988220" y="359674"/>
                </a:lnTo>
                <a:lnTo>
                  <a:pt x="953618" y="312930"/>
                </a:lnTo>
                <a:lnTo>
                  <a:pt x="948516" y="259106"/>
                </a:lnTo>
                <a:lnTo>
                  <a:pt x="944828" y="196719"/>
                </a:lnTo>
                <a:lnTo>
                  <a:pt x="941994" y="141935"/>
                </a:lnTo>
                <a:lnTo>
                  <a:pt x="939457" y="110921"/>
                </a:lnTo>
                <a:lnTo>
                  <a:pt x="934161" y="75082"/>
                </a:lnTo>
                <a:lnTo>
                  <a:pt x="931940" y="56796"/>
                </a:lnTo>
                <a:lnTo>
                  <a:pt x="929614" y="34712"/>
                </a:lnTo>
                <a:lnTo>
                  <a:pt x="926174" y="14042"/>
                </a:lnTo>
                <a:lnTo>
                  <a:pt x="920610"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45" name="object 8">
            <a:extLst>
              <a:ext uri="{FF2B5EF4-FFF2-40B4-BE49-F238E27FC236}">
                <a16:creationId xmlns:a16="http://schemas.microsoft.com/office/drawing/2014/main" id="{42081AF2-740E-D944-B882-0BD383C09F2C}"/>
              </a:ext>
            </a:extLst>
          </p:cNvPr>
          <p:cNvSpPr/>
          <p:nvPr userDrawn="1"/>
        </p:nvSpPr>
        <p:spPr>
          <a:xfrm>
            <a:off x="1261294" y="2014916"/>
            <a:ext cx="1326162" cy="1727456"/>
          </a:xfrm>
          <a:custGeom>
            <a:avLst/>
            <a:gdLst/>
            <a:ahLst/>
            <a:cxnLst/>
            <a:rect l="l" t="t" r="r" b="b"/>
            <a:pathLst>
              <a:path w="1462405" h="1905000">
                <a:moveTo>
                  <a:pt x="7683" y="1104900"/>
                </a:moveTo>
                <a:lnTo>
                  <a:pt x="7023" y="1104900"/>
                </a:lnTo>
                <a:lnTo>
                  <a:pt x="5892" y="1117600"/>
                </a:lnTo>
                <a:lnTo>
                  <a:pt x="7683" y="1104900"/>
                </a:lnTo>
                <a:close/>
              </a:path>
              <a:path w="1462405" h="1905000">
                <a:moveTo>
                  <a:pt x="30378" y="1447190"/>
                </a:moveTo>
                <a:lnTo>
                  <a:pt x="29044" y="1435100"/>
                </a:lnTo>
                <a:lnTo>
                  <a:pt x="28752" y="1422400"/>
                </a:lnTo>
                <a:lnTo>
                  <a:pt x="28790" y="1435100"/>
                </a:lnTo>
                <a:lnTo>
                  <a:pt x="30378" y="1447190"/>
                </a:lnTo>
                <a:close/>
              </a:path>
              <a:path w="1462405" h="1905000">
                <a:moveTo>
                  <a:pt x="32143" y="1457667"/>
                </a:moveTo>
                <a:lnTo>
                  <a:pt x="31267" y="1447800"/>
                </a:lnTo>
                <a:lnTo>
                  <a:pt x="31089" y="1447800"/>
                </a:lnTo>
                <a:lnTo>
                  <a:pt x="32143" y="1457667"/>
                </a:lnTo>
                <a:close/>
              </a:path>
              <a:path w="1462405" h="1905000">
                <a:moveTo>
                  <a:pt x="32448" y="1460500"/>
                </a:moveTo>
                <a:lnTo>
                  <a:pt x="32143" y="1457667"/>
                </a:lnTo>
                <a:lnTo>
                  <a:pt x="32397" y="1460500"/>
                </a:lnTo>
                <a:close/>
              </a:path>
              <a:path w="1462405" h="1905000">
                <a:moveTo>
                  <a:pt x="157899" y="965200"/>
                </a:moveTo>
                <a:lnTo>
                  <a:pt x="152514" y="977900"/>
                </a:lnTo>
                <a:lnTo>
                  <a:pt x="153365" y="977900"/>
                </a:lnTo>
                <a:lnTo>
                  <a:pt x="157899" y="965200"/>
                </a:lnTo>
                <a:close/>
              </a:path>
              <a:path w="1462405" h="1905000">
                <a:moveTo>
                  <a:pt x="165023" y="723900"/>
                </a:moveTo>
                <a:lnTo>
                  <a:pt x="161759" y="723900"/>
                </a:lnTo>
                <a:lnTo>
                  <a:pt x="159410" y="730897"/>
                </a:lnTo>
                <a:lnTo>
                  <a:pt x="163918" y="725766"/>
                </a:lnTo>
                <a:lnTo>
                  <a:pt x="165023" y="723900"/>
                </a:lnTo>
                <a:close/>
              </a:path>
              <a:path w="1462405" h="1905000">
                <a:moveTo>
                  <a:pt x="175793" y="707199"/>
                </a:moveTo>
                <a:lnTo>
                  <a:pt x="172161" y="711200"/>
                </a:lnTo>
                <a:lnTo>
                  <a:pt x="171157" y="713524"/>
                </a:lnTo>
                <a:lnTo>
                  <a:pt x="172542" y="711200"/>
                </a:lnTo>
                <a:lnTo>
                  <a:pt x="175793" y="707199"/>
                </a:lnTo>
                <a:close/>
              </a:path>
              <a:path w="1462405" h="1905000">
                <a:moveTo>
                  <a:pt x="178447" y="1555788"/>
                </a:moveTo>
                <a:lnTo>
                  <a:pt x="174244" y="1549400"/>
                </a:lnTo>
                <a:lnTo>
                  <a:pt x="152717" y="1511300"/>
                </a:lnTo>
                <a:lnTo>
                  <a:pt x="146507" y="1485900"/>
                </a:lnTo>
                <a:lnTo>
                  <a:pt x="140830" y="1473200"/>
                </a:lnTo>
                <a:lnTo>
                  <a:pt x="135826" y="1460500"/>
                </a:lnTo>
                <a:lnTo>
                  <a:pt x="131622" y="1447800"/>
                </a:lnTo>
                <a:lnTo>
                  <a:pt x="129235" y="1447800"/>
                </a:lnTo>
                <a:lnTo>
                  <a:pt x="127723" y="1435100"/>
                </a:lnTo>
                <a:lnTo>
                  <a:pt x="127393" y="1435100"/>
                </a:lnTo>
                <a:lnTo>
                  <a:pt x="126834" y="1409700"/>
                </a:lnTo>
                <a:lnTo>
                  <a:pt x="126136" y="1397000"/>
                </a:lnTo>
                <a:lnTo>
                  <a:pt x="124891" y="1397000"/>
                </a:lnTo>
                <a:lnTo>
                  <a:pt x="122897" y="1384300"/>
                </a:lnTo>
                <a:lnTo>
                  <a:pt x="120662" y="1371600"/>
                </a:lnTo>
                <a:lnTo>
                  <a:pt x="118376" y="1358900"/>
                </a:lnTo>
                <a:lnTo>
                  <a:pt x="116243" y="1358900"/>
                </a:lnTo>
                <a:lnTo>
                  <a:pt x="114376" y="1346200"/>
                </a:lnTo>
                <a:lnTo>
                  <a:pt x="112903" y="1346200"/>
                </a:lnTo>
                <a:lnTo>
                  <a:pt x="111607" y="1333500"/>
                </a:lnTo>
                <a:lnTo>
                  <a:pt x="110274" y="1333500"/>
                </a:lnTo>
                <a:lnTo>
                  <a:pt x="107899" y="1320800"/>
                </a:lnTo>
                <a:lnTo>
                  <a:pt x="105892" y="1295400"/>
                </a:lnTo>
                <a:lnTo>
                  <a:pt x="104267" y="1282700"/>
                </a:lnTo>
                <a:lnTo>
                  <a:pt x="103009" y="1270000"/>
                </a:lnTo>
                <a:lnTo>
                  <a:pt x="1282" y="1270000"/>
                </a:lnTo>
                <a:lnTo>
                  <a:pt x="393" y="1270000"/>
                </a:lnTo>
                <a:lnTo>
                  <a:pt x="1397" y="1282700"/>
                </a:lnTo>
                <a:lnTo>
                  <a:pt x="2705" y="1295400"/>
                </a:lnTo>
                <a:lnTo>
                  <a:pt x="4368" y="1308100"/>
                </a:lnTo>
                <a:lnTo>
                  <a:pt x="3695" y="1295400"/>
                </a:lnTo>
                <a:lnTo>
                  <a:pt x="3124" y="1295400"/>
                </a:lnTo>
                <a:lnTo>
                  <a:pt x="2730" y="1282700"/>
                </a:lnTo>
                <a:lnTo>
                  <a:pt x="5219" y="1308100"/>
                </a:lnTo>
                <a:lnTo>
                  <a:pt x="7886" y="1320800"/>
                </a:lnTo>
                <a:lnTo>
                  <a:pt x="10731" y="1346200"/>
                </a:lnTo>
                <a:lnTo>
                  <a:pt x="13766" y="1358900"/>
                </a:lnTo>
                <a:lnTo>
                  <a:pt x="14719" y="1358900"/>
                </a:lnTo>
                <a:lnTo>
                  <a:pt x="16205" y="1371600"/>
                </a:lnTo>
                <a:lnTo>
                  <a:pt x="19062" y="1371600"/>
                </a:lnTo>
                <a:lnTo>
                  <a:pt x="20523" y="1384300"/>
                </a:lnTo>
                <a:lnTo>
                  <a:pt x="21907" y="1384300"/>
                </a:lnTo>
                <a:lnTo>
                  <a:pt x="29248" y="1409700"/>
                </a:lnTo>
                <a:lnTo>
                  <a:pt x="28790" y="1398422"/>
                </a:lnTo>
                <a:lnTo>
                  <a:pt x="30251" y="1409700"/>
                </a:lnTo>
                <a:lnTo>
                  <a:pt x="31953" y="1409700"/>
                </a:lnTo>
                <a:lnTo>
                  <a:pt x="32512" y="1435100"/>
                </a:lnTo>
                <a:lnTo>
                  <a:pt x="33197" y="1447800"/>
                </a:lnTo>
                <a:lnTo>
                  <a:pt x="33693" y="1447800"/>
                </a:lnTo>
                <a:lnTo>
                  <a:pt x="35013" y="1460500"/>
                </a:lnTo>
                <a:lnTo>
                  <a:pt x="34277" y="1460500"/>
                </a:lnTo>
                <a:lnTo>
                  <a:pt x="35318" y="1473200"/>
                </a:lnTo>
                <a:lnTo>
                  <a:pt x="38315" y="1473200"/>
                </a:lnTo>
                <a:lnTo>
                  <a:pt x="41490" y="1485900"/>
                </a:lnTo>
                <a:lnTo>
                  <a:pt x="44805" y="1498600"/>
                </a:lnTo>
                <a:lnTo>
                  <a:pt x="48196" y="1498600"/>
                </a:lnTo>
                <a:lnTo>
                  <a:pt x="55295" y="1524000"/>
                </a:lnTo>
                <a:lnTo>
                  <a:pt x="62661" y="1536700"/>
                </a:lnTo>
                <a:lnTo>
                  <a:pt x="70586" y="1549400"/>
                </a:lnTo>
                <a:lnTo>
                  <a:pt x="74993" y="1555788"/>
                </a:lnTo>
                <a:lnTo>
                  <a:pt x="75349" y="1555788"/>
                </a:lnTo>
                <a:lnTo>
                  <a:pt x="178447" y="1555788"/>
                </a:lnTo>
                <a:close/>
              </a:path>
              <a:path w="1462405" h="1905000">
                <a:moveTo>
                  <a:pt x="184658" y="696290"/>
                </a:moveTo>
                <a:lnTo>
                  <a:pt x="175793" y="707199"/>
                </a:lnTo>
                <a:lnTo>
                  <a:pt x="183692" y="698500"/>
                </a:lnTo>
                <a:lnTo>
                  <a:pt x="184658" y="696290"/>
                </a:lnTo>
                <a:close/>
              </a:path>
              <a:path w="1462405" h="1905000">
                <a:moveTo>
                  <a:pt x="186232" y="1012913"/>
                </a:moveTo>
                <a:lnTo>
                  <a:pt x="186182" y="1013104"/>
                </a:lnTo>
                <a:lnTo>
                  <a:pt x="186207" y="1012977"/>
                </a:lnTo>
                <a:close/>
              </a:path>
              <a:path w="1462405" h="1905000">
                <a:moveTo>
                  <a:pt x="190957" y="998562"/>
                </a:moveTo>
                <a:lnTo>
                  <a:pt x="189115" y="1001674"/>
                </a:lnTo>
                <a:lnTo>
                  <a:pt x="187667" y="1007452"/>
                </a:lnTo>
                <a:lnTo>
                  <a:pt x="186232" y="1012913"/>
                </a:lnTo>
                <a:lnTo>
                  <a:pt x="188226" y="1008926"/>
                </a:lnTo>
                <a:lnTo>
                  <a:pt x="189699" y="1004531"/>
                </a:lnTo>
                <a:lnTo>
                  <a:pt x="190957" y="998562"/>
                </a:lnTo>
                <a:close/>
              </a:path>
              <a:path w="1462405" h="1905000">
                <a:moveTo>
                  <a:pt x="193192" y="685800"/>
                </a:moveTo>
                <a:lnTo>
                  <a:pt x="189306" y="685800"/>
                </a:lnTo>
                <a:lnTo>
                  <a:pt x="184658" y="696290"/>
                </a:lnTo>
                <a:lnTo>
                  <a:pt x="193192" y="685800"/>
                </a:lnTo>
                <a:close/>
              </a:path>
              <a:path w="1462405" h="1905000">
                <a:moveTo>
                  <a:pt x="273278" y="1190510"/>
                </a:moveTo>
                <a:lnTo>
                  <a:pt x="273164" y="1190929"/>
                </a:lnTo>
                <a:lnTo>
                  <a:pt x="273037" y="1192199"/>
                </a:lnTo>
                <a:lnTo>
                  <a:pt x="273278" y="1190510"/>
                </a:lnTo>
                <a:close/>
              </a:path>
              <a:path w="1462405" h="1905000">
                <a:moveTo>
                  <a:pt x="280809" y="736600"/>
                </a:moveTo>
                <a:lnTo>
                  <a:pt x="157505" y="736600"/>
                </a:lnTo>
                <a:lnTo>
                  <a:pt x="154406" y="736600"/>
                </a:lnTo>
                <a:lnTo>
                  <a:pt x="139852" y="762000"/>
                </a:lnTo>
                <a:lnTo>
                  <a:pt x="124447" y="787400"/>
                </a:lnTo>
                <a:lnTo>
                  <a:pt x="110744" y="800100"/>
                </a:lnTo>
                <a:lnTo>
                  <a:pt x="108953" y="812800"/>
                </a:lnTo>
                <a:lnTo>
                  <a:pt x="105803" y="812800"/>
                </a:lnTo>
                <a:lnTo>
                  <a:pt x="102908" y="825500"/>
                </a:lnTo>
                <a:lnTo>
                  <a:pt x="99872" y="825500"/>
                </a:lnTo>
                <a:lnTo>
                  <a:pt x="81902" y="863600"/>
                </a:lnTo>
                <a:lnTo>
                  <a:pt x="72085" y="889000"/>
                </a:lnTo>
                <a:lnTo>
                  <a:pt x="67500" y="901700"/>
                </a:lnTo>
                <a:lnTo>
                  <a:pt x="65201" y="901700"/>
                </a:lnTo>
                <a:lnTo>
                  <a:pt x="58839" y="914400"/>
                </a:lnTo>
                <a:lnTo>
                  <a:pt x="51041" y="939800"/>
                </a:lnTo>
                <a:lnTo>
                  <a:pt x="38150" y="965200"/>
                </a:lnTo>
                <a:lnTo>
                  <a:pt x="24828" y="1016000"/>
                </a:lnTo>
                <a:lnTo>
                  <a:pt x="16725" y="1054100"/>
                </a:lnTo>
                <a:lnTo>
                  <a:pt x="11277" y="1079500"/>
                </a:lnTo>
                <a:lnTo>
                  <a:pt x="7683" y="1104900"/>
                </a:lnTo>
                <a:lnTo>
                  <a:pt x="9017" y="1104900"/>
                </a:lnTo>
                <a:lnTo>
                  <a:pt x="7886" y="1117600"/>
                </a:lnTo>
                <a:lnTo>
                  <a:pt x="6832" y="1117600"/>
                </a:lnTo>
                <a:lnTo>
                  <a:pt x="5816" y="1130300"/>
                </a:lnTo>
                <a:lnTo>
                  <a:pt x="4800" y="1130300"/>
                </a:lnTo>
                <a:lnTo>
                  <a:pt x="3403" y="1155700"/>
                </a:lnTo>
                <a:lnTo>
                  <a:pt x="2540" y="1168400"/>
                </a:lnTo>
                <a:lnTo>
                  <a:pt x="1384" y="1168400"/>
                </a:lnTo>
                <a:lnTo>
                  <a:pt x="762" y="1181100"/>
                </a:lnTo>
                <a:lnTo>
                  <a:pt x="355" y="1181100"/>
                </a:lnTo>
                <a:lnTo>
                  <a:pt x="88" y="1193800"/>
                </a:lnTo>
                <a:lnTo>
                  <a:pt x="0" y="1212316"/>
                </a:lnTo>
                <a:lnTo>
                  <a:pt x="127" y="1219200"/>
                </a:lnTo>
                <a:lnTo>
                  <a:pt x="736" y="1231900"/>
                </a:lnTo>
                <a:lnTo>
                  <a:pt x="1651" y="1231900"/>
                </a:lnTo>
                <a:lnTo>
                  <a:pt x="2781" y="1219200"/>
                </a:lnTo>
                <a:lnTo>
                  <a:pt x="1790" y="1244600"/>
                </a:lnTo>
                <a:lnTo>
                  <a:pt x="1651" y="1257300"/>
                </a:lnTo>
                <a:lnTo>
                  <a:pt x="102260" y="1257300"/>
                </a:lnTo>
                <a:lnTo>
                  <a:pt x="101498" y="1244600"/>
                </a:lnTo>
                <a:lnTo>
                  <a:pt x="101409" y="1219200"/>
                </a:lnTo>
                <a:lnTo>
                  <a:pt x="104546" y="1168400"/>
                </a:lnTo>
                <a:lnTo>
                  <a:pt x="108991" y="1130300"/>
                </a:lnTo>
                <a:lnTo>
                  <a:pt x="110617" y="1117600"/>
                </a:lnTo>
                <a:lnTo>
                  <a:pt x="112776" y="1104900"/>
                </a:lnTo>
                <a:lnTo>
                  <a:pt x="114782" y="1092200"/>
                </a:lnTo>
                <a:lnTo>
                  <a:pt x="116865" y="1092200"/>
                </a:lnTo>
                <a:lnTo>
                  <a:pt x="119227" y="1079500"/>
                </a:lnTo>
                <a:lnTo>
                  <a:pt x="127508" y="1054100"/>
                </a:lnTo>
                <a:lnTo>
                  <a:pt x="136893" y="1016000"/>
                </a:lnTo>
                <a:lnTo>
                  <a:pt x="147129" y="990600"/>
                </a:lnTo>
                <a:lnTo>
                  <a:pt x="152514" y="977900"/>
                </a:lnTo>
                <a:lnTo>
                  <a:pt x="151841" y="977900"/>
                </a:lnTo>
                <a:lnTo>
                  <a:pt x="152946" y="965200"/>
                </a:lnTo>
                <a:lnTo>
                  <a:pt x="156286" y="965200"/>
                </a:lnTo>
                <a:lnTo>
                  <a:pt x="163474" y="939800"/>
                </a:lnTo>
                <a:lnTo>
                  <a:pt x="169024" y="927100"/>
                </a:lnTo>
                <a:lnTo>
                  <a:pt x="173164" y="927100"/>
                </a:lnTo>
                <a:lnTo>
                  <a:pt x="176136" y="914400"/>
                </a:lnTo>
                <a:lnTo>
                  <a:pt x="179285" y="914400"/>
                </a:lnTo>
                <a:lnTo>
                  <a:pt x="179641" y="901700"/>
                </a:lnTo>
                <a:lnTo>
                  <a:pt x="183019" y="901700"/>
                </a:lnTo>
                <a:lnTo>
                  <a:pt x="190690" y="876300"/>
                </a:lnTo>
                <a:lnTo>
                  <a:pt x="205943" y="850900"/>
                </a:lnTo>
                <a:lnTo>
                  <a:pt x="219837" y="825500"/>
                </a:lnTo>
                <a:lnTo>
                  <a:pt x="238620" y="800100"/>
                </a:lnTo>
                <a:lnTo>
                  <a:pt x="262128" y="762000"/>
                </a:lnTo>
                <a:lnTo>
                  <a:pt x="280809" y="736600"/>
                </a:lnTo>
                <a:close/>
              </a:path>
              <a:path w="1462405" h="1905000">
                <a:moveTo>
                  <a:pt x="287870" y="1491894"/>
                </a:moveTo>
                <a:lnTo>
                  <a:pt x="287667" y="1491615"/>
                </a:lnTo>
                <a:lnTo>
                  <a:pt x="287870" y="1491894"/>
                </a:lnTo>
                <a:close/>
              </a:path>
              <a:path w="1462405" h="1905000">
                <a:moveTo>
                  <a:pt x="290766" y="1495945"/>
                </a:moveTo>
                <a:lnTo>
                  <a:pt x="290525" y="1495818"/>
                </a:lnTo>
                <a:lnTo>
                  <a:pt x="290398" y="1495755"/>
                </a:lnTo>
                <a:lnTo>
                  <a:pt x="290639" y="1495920"/>
                </a:lnTo>
                <a:lnTo>
                  <a:pt x="290766" y="1495945"/>
                </a:lnTo>
                <a:close/>
              </a:path>
              <a:path w="1462405" h="1905000">
                <a:moveTo>
                  <a:pt x="291630" y="1501419"/>
                </a:moveTo>
                <a:lnTo>
                  <a:pt x="291426" y="1500619"/>
                </a:lnTo>
                <a:lnTo>
                  <a:pt x="291439" y="1500936"/>
                </a:lnTo>
                <a:lnTo>
                  <a:pt x="291630" y="1501419"/>
                </a:lnTo>
                <a:close/>
              </a:path>
              <a:path w="1462405" h="1905000">
                <a:moveTo>
                  <a:pt x="292290" y="1503159"/>
                </a:moveTo>
                <a:lnTo>
                  <a:pt x="291630" y="1501419"/>
                </a:lnTo>
                <a:lnTo>
                  <a:pt x="291744" y="1501889"/>
                </a:lnTo>
                <a:lnTo>
                  <a:pt x="292290" y="1503159"/>
                </a:lnTo>
                <a:close/>
              </a:path>
              <a:path w="1462405" h="1905000">
                <a:moveTo>
                  <a:pt x="293763" y="1221409"/>
                </a:moveTo>
                <a:lnTo>
                  <a:pt x="292989" y="1220355"/>
                </a:lnTo>
                <a:lnTo>
                  <a:pt x="293217" y="1221409"/>
                </a:lnTo>
                <a:lnTo>
                  <a:pt x="293763" y="1221409"/>
                </a:lnTo>
                <a:close/>
              </a:path>
              <a:path w="1462405" h="1905000">
                <a:moveTo>
                  <a:pt x="310984" y="1251572"/>
                </a:moveTo>
                <a:lnTo>
                  <a:pt x="310464" y="1250619"/>
                </a:lnTo>
                <a:lnTo>
                  <a:pt x="310654" y="1251077"/>
                </a:lnTo>
                <a:lnTo>
                  <a:pt x="310984" y="1251572"/>
                </a:lnTo>
                <a:close/>
              </a:path>
              <a:path w="1462405" h="1905000">
                <a:moveTo>
                  <a:pt x="312089" y="1254429"/>
                </a:moveTo>
                <a:lnTo>
                  <a:pt x="310654" y="1251077"/>
                </a:lnTo>
                <a:lnTo>
                  <a:pt x="307759" y="1246809"/>
                </a:lnTo>
                <a:lnTo>
                  <a:pt x="309295" y="1249349"/>
                </a:lnTo>
                <a:lnTo>
                  <a:pt x="310616" y="1251889"/>
                </a:lnTo>
                <a:lnTo>
                  <a:pt x="312089" y="1254429"/>
                </a:lnTo>
                <a:close/>
              </a:path>
              <a:path w="1462405" h="1905000">
                <a:moveTo>
                  <a:pt x="348043" y="1618856"/>
                </a:moveTo>
                <a:close/>
              </a:path>
              <a:path w="1462405" h="1905000">
                <a:moveTo>
                  <a:pt x="353606" y="928039"/>
                </a:moveTo>
                <a:lnTo>
                  <a:pt x="352755" y="933119"/>
                </a:lnTo>
                <a:lnTo>
                  <a:pt x="351193" y="939469"/>
                </a:lnTo>
                <a:lnTo>
                  <a:pt x="352158" y="942009"/>
                </a:lnTo>
                <a:lnTo>
                  <a:pt x="352920" y="934389"/>
                </a:lnTo>
                <a:lnTo>
                  <a:pt x="353606" y="928039"/>
                </a:lnTo>
                <a:close/>
              </a:path>
              <a:path w="1462405" h="1905000">
                <a:moveTo>
                  <a:pt x="353707" y="1629829"/>
                </a:moveTo>
                <a:lnTo>
                  <a:pt x="353060" y="1626895"/>
                </a:lnTo>
                <a:lnTo>
                  <a:pt x="350456" y="1622844"/>
                </a:lnTo>
                <a:lnTo>
                  <a:pt x="348068" y="1618945"/>
                </a:lnTo>
                <a:lnTo>
                  <a:pt x="349148" y="1622425"/>
                </a:lnTo>
                <a:lnTo>
                  <a:pt x="350862" y="1625803"/>
                </a:lnTo>
                <a:lnTo>
                  <a:pt x="353707" y="1629829"/>
                </a:lnTo>
                <a:close/>
              </a:path>
              <a:path w="1462405" h="1905000">
                <a:moveTo>
                  <a:pt x="354076" y="922388"/>
                </a:moveTo>
                <a:lnTo>
                  <a:pt x="353923" y="923772"/>
                </a:lnTo>
                <a:lnTo>
                  <a:pt x="353771" y="925347"/>
                </a:lnTo>
                <a:lnTo>
                  <a:pt x="353606" y="926947"/>
                </a:lnTo>
                <a:lnTo>
                  <a:pt x="353822" y="925436"/>
                </a:lnTo>
                <a:lnTo>
                  <a:pt x="353999" y="923886"/>
                </a:lnTo>
                <a:lnTo>
                  <a:pt x="354076" y="922388"/>
                </a:lnTo>
                <a:close/>
              </a:path>
              <a:path w="1462405" h="1905000">
                <a:moveTo>
                  <a:pt x="370954" y="1580400"/>
                </a:moveTo>
                <a:lnTo>
                  <a:pt x="370357" y="1579816"/>
                </a:lnTo>
                <a:lnTo>
                  <a:pt x="370941" y="1580629"/>
                </a:lnTo>
                <a:lnTo>
                  <a:pt x="370954" y="1580400"/>
                </a:lnTo>
                <a:close/>
              </a:path>
              <a:path w="1462405" h="1905000">
                <a:moveTo>
                  <a:pt x="371309" y="1579359"/>
                </a:moveTo>
                <a:lnTo>
                  <a:pt x="371043" y="1579359"/>
                </a:lnTo>
                <a:lnTo>
                  <a:pt x="370954" y="1580400"/>
                </a:lnTo>
                <a:lnTo>
                  <a:pt x="371195" y="1580629"/>
                </a:lnTo>
                <a:lnTo>
                  <a:pt x="371309" y="1579359"/>
                </a:lnTo>
                <a:close/>
              </a:path>
              <a:path w="1462405" h="1905000">
                <a:moveTo>
                  <a:pt x="373659" y="942009"/>
                </a:moveTo>
                <a:lnTo>
                  <a:pt x="372135" y="940739"/>
                </a:lnTo>
                <a:lnTo>
                  <a:pt x="361391" y="931849"/>
                </a:lnTo>
                <a:lnTo>
                  <a:pt x="354736" y="926769"/>
                </a:lnTo>
                <a:lnTo>
                  <a:pt x="355676" y="920419"/>
                </a:lnTo>
                <a:lnTo>
                  <a:pt x="356019" y="919149"/>
                </a:lnTo>
                <a:lnTo>
                  <a:pt x="355295" y="920419"/>
                </a:lnTo>
                <a:lnTo>
                  <a:pt x="354177" y="926769"/>
                </a:lnTo>
                <a:lnTo>
                  <a:pt x="354088" y="930579"/>
                </a:lnTo>
                <a:lnTo>
                  <a:pt x="355409" y="931849"/>
                </a:lnTo>
                <a:lnTo>
                  <a:pt x="354888" y="940739"/>
                </a:lnTo>
                <a:lnTo>
                  <a:pt x="354342" y="933119"/>
                </a:lnTo>
                <a:lnTo>
                  <a:pt x="353453" y="942009"/>
                </a:lnTo>
                <a:lnTo>
                  <a:pt x="373659" y="942009"/>
                </a:lnTo>
                <a:close/>
              </a:path>
              <a:path w="1462405" h="1905000">
                <a:moveTo>
                  <a:pt x="378510" y="1500619"/>
                </a:moveTo>
                <a:lnTo>
                  <a:pt x="378396" y="1501889"/>
                </a:lnTo>
                <a:lnTo>
                  <a:pt x="378510" y="1501419"/>
                </a:lnTo>
                <a:lnTo>
                  <a:pt x="378510" y="1500619"/>
                </a:lnTo>
                <a:close/>
              </a:path>
              <a:path w="1462405" h="1905000">
                <a:moveTo>
                  <a:pt x="383273" y="1246809"/>
                </a:moveTo>
                <a:lnTo>
                  <a:pt x="382841" y="1246555"/>
                </a:lnTo>
                <a:lnTo>
                  <a:pt x="382879" y="1248079"/>
                </a:lnTo>
                <a:lnTo>
                  <a:pt x="383273" y="1246809"/>
                </a:lnTo>
                <a:close/>
              </a:path>
              <a:path w="1462405" h="1905000">
                <a:moveTo>
                  <a:pt x="386918" y="1081468"/>
                </a:moveTo>
                <a:lnTo>
                  <a:pt x="386753" y="1080439"/>
                </a:lnTo>
                <a:lnTo>
                  <a:pt x="386600" y="1081481"/>
                </a:lnTo>
                <a:lnTo>
                  <a:pt x="386880" y="1081709"/>
                </a:lnTo>
                <a:lnTo>
                  <a:pt x="386918" y="1081468"/>
                </a:lnTo>
                <a:close/>
              </a:path>
              <a:path w="1462405" h="1905000">
                <a:moveTo>
                  <a:pt x="387007" y="1085519"/>
                </a:moveTo>
                <a:lnTo>
                  <a:pt x="386029" y="1090904"/>
                </a:lnTo>
                <a:lnTo>
                  <a:pt x="386803" y="1095679"/>
                </a:lnTo>
                <a:lnTo>
                  <a:pt x="387007" y="1095679"/>
                </a:lnTo>
                <a:lnTo>
                  <a:pt x="387007" y="1085519"/>
                </a:lnTo>
                <a:close/>
              </a:path>
              <a:path w="1462405" h="1905000">
                <a:moveTo>
                  <a:pt x="388162" y="1077899"/>
                </a:moveTo>
                <a:lnTo>
                  <a:pt x="387578" y="1077899"/>
                </a:lnTo>
                <a:lnTo>
                  <a:pt x="386918" y="1081468"/>
                </a:lnTo>
                <a:lnTo>
                  <a:pt x="387388" y="1084249"/>
                </a:lnTo>
                <a:lnTo>
                  <a:pt x="387489" y="1085519"/>
                </a:lnTo>
                <a:lnTo>
                  <a:pt x="387578" y="1081468"/>
                </a:lnTo>
                <a:lnTo>
                  <a:pt x="388162" y="1077899"/>
                </a:lnTo>
                <a:close/>
              </a:path>
              <a:path w="1462405" h="1905000">
                <a:moveTo>
                  <a:pt x="389813" y="1004519"/>
                </a:moveTo>
                <a:lnTo>
                  <a:pt x="389801" y="1002538"/>
                </a:lnTo>
                <a:lnTo>
                  <a:pt x="389445" y="1005509"/>
                </a:lnTo>
                <a:lnTo>
                  <a:pt x="389813" y="1004519"/>
                </a:lnTo>
                <a:close/>
              </a:path>
              <a:path w="1462405" h="1905000">
                <a:moveTo>
                  <a:pt x="390232" y="1003414"/>
                </a:moveTo>
                <a:lnTo>
                  <a:pt x="389813" y="1004519"/>
                </a:lnTo>
                <a:lnTo>
                  <a:pt x="389864" y="1009319"/>
                </a:lnTo>
                <a:lnTo>
                  <a:pt x="390093" y="1006779"/>
                </a:lnTo>
                <a:lnTo>
                  <a:pt x="390232" y="1003414"/>
                </a:lnTo>
                <a:close/>
              </a:path>
              <a:path w="1462405" h="1905000">
                <a:moveTo>
                  <a:pt x="390867" y="1001699"/>
                </a:moveTo>
                <a:lnTo>
                  <a:pt x="390245" y="1002969"/>
                </a:lnTo>
                <a:lnTo>
                  <a:pt x="390232" y="1003414"/>
                </a:lnTo>
                <a:lnTo>
                  <a:pt x="390867" y="1001699"/>
                </a:lnTo>
                <a:close/>
              </a:path>
              <a:path w="1462405" h="1905000">
                <a:moveTo>
                  <a:pt x="392290" y="955979"/>
                </a:moveTo>
                <a:lnTo>
                  <a:pt x="385864" y="950899"/>
                </a:lnTo>
                <a:lnTo>
                  <a:pt x="382384" y="948359"/>
                </a:lnTo>
                <a:lnTo>
                  <a:pt x="351028" y="948359"/>
                </a:lnTo>
                <a:lnTo>
                  <a:pt x="349580" y="948359"/>
                </a:lnTo>
                <a:lnTo>
                  <a:pt x="349377" y="953439"/>
                </a:lnTo>
                <a:lnTo>
                  <a:pt x="349808" y="959789"/>
                </a:lnTo>
                <a:lnTo>
                  <a:pt x="348513" y="966139"/>
                </a:lnTo>
                <a:lnTo>
                  <a:pt x="348322" y="964869"/>
                </a:lnTo>
                <a:lnTo>
                  <a:pt x="347154" y="975029"/>
                </a:lnTo>
                <a:lnTo>
                  <a:pt x="346900" y="982649"/>
                </a:lnTo>
                <a:lnTo>
                  <a:pt x="346684" y="990269"/>
                </a:lnTo>
                <a:lnTo>
                  <a:pt x="345668" y="999159"/>
                </a:lnTo>
                <a:lnTo>
                  <a:pt x="345414" y="997889"/>
                </a:lnTo>
                <a:lnTo>
                  <a:pt x="344373" y="1001699"/>
                </a:lnTo>
                <a:lnTo>
                  <a:pt x="344487" y="1010589"/>
                </a:lnTo>
                <a:lnTo>
                  <a:pt x="343115" y="1019479"/>
                </a:lnTo>
                <a:lnTo>
                  <a:pt x="343522" y="1016939"/>
                </a:lnTo>
                <a:lnTo>
                  <a:pt x="344512" y="1014399"/>
                </a:lnTo>
                <a:lnTo>
                  <a:pt x="344271" y="1019479"/>
                </a:lnTo>
                <a:lnTo>
                  <a:pt x="342861" y="1029639"/>
                </a:lnTo>
                <a:lnTo>
                  <a:pt x="343103" y="1035989"/>
                </a:lnTo>
                <a:lnTo>
                  <a:pt x="341693" y="1042339"/>
                </a:lnTo>
                <a:lnTo>
                  <a:pt x="342404" y="1048689"/>
                </a:lnTo>
                <a:lnTo>
                  <a:pt x="341363" y="1065199"/>
                </a:lnTo>
                <a:lnTo>
                  <a:pt x="339242" y="1114729"/>
                </a:lnTo>
                <a:lnTo>
                  <a:pt x="338442" y="1156639"/>
                </a:lnTo>
                <a:lnTo>
                  <a:pt x="338340" y="1184579"/>
                </a:lnTo>
                <a:lnTo>
                  <a:pt x="338467" y="1204899"/>
                </a:lnTo>
                <a:lnTo>
                  <a:pt x="334949" y="1198549"/>
                </a:lnTo>
                <a:lnTo>
                  <a:pt x="331571" y="1193469"/>
                </a:lnTo>
                <a:lnTo>
                  <a:pt x="328422" y="1188389"/>
                </a:lnTo>
                <a:lnTo>
                  <a:pt x="327367" y="1185849"/>
                </a:lnTo>
                <a:lnTo>
                  <a:pt x="326834" y="1184579"/>
                </a:lnTo>
                <a:lnTo>
                  <a:pt x="324624" y="1180769"/>
                </a:lnTo>
                <a:lnTo>
                  <a:pt x="322186" y="1175689"/>
                </a:lnTo>
                <a:lnTo>
                  <a:pt x="316877" y="1166799"/>
                </a:lnTo>
                <a:lnTo>
                  <a:pt x="314604" y="1162989"/>
                </a:lnTo>
                <a:lnTo>
                  <a:pt x="315798" y="1165529"/>
                </a:lnTo>
                <a:lnTo>
                  <a:pt x="316179" y="1166799"/>
                </a:lnTo>
                <a:lnTo>
                  <a:pt x="315023" y="1166799"/>
                </a:lnTo>
                <a:lnTo>
                  <a:pt x="307009" y="1152829"/>
                </a:lnTo>
                <a:lnTo>
                  <a:pt x="300253" y="1143939"/>
                </a:lnTo>
                <a:lnTo>
                  <a:pt x="299669" y="1143939"/>
                </a:lnTo>
                <a:lnTo>
                  <a:pt x="299059" y="1142669"/>
                </a:lnTo>
                <a:lnTo>
                  <a:pt x="298424" y="1142669"/>
                </a:lnTo>
                <a:lnTo>
                  <a:pt x="268071" y="1099489"/>
                </a:lnTo>
                <a:lnTo>
                  <a:pt x="253682" y="1126159"/>
                </a:lnTo>
                <a:lnTo>
                  <a:pt x="245681" y="1141399"/>
                </a:lnTo>
                <a:lnTo>
                  <a:pt x="237363" y="1156639"/>
                </a:lnTo>
                <a:lnTo>
                  <a:pt x="229438" y="1173149"/>
                </a:lnTo>
                <a:lnTo>
                  <a:pt x="224523" y="1182039"/>
                </a:lnTo>
                <a:lnTo>
                  <a:pt x="221272" y="1189659"/>
                </a:lnTo>
                <a:lnTo>
                  <a:pt x="218071" y="1196009"/>
                </a:lnTo>
                <a:lnTo>
                  <a:pt x="213614" y="1206169"/>
                </a:lnTo>
                <a:lnTo>
                  <a:pt x="210959" y="1211249"/>
                </a:lnTo>
                <a:lnTo>
                  <a:pt x="210858" y="1206169"/>
                </a:lnTo>
                <a:lnTo>
                  <a:pt x="210756" y="1198549"/>
                </a:lnTo>
                <a:lnTo>
                  <a:pt x="210718" y="1197279"/>
                </a:lnTo>
                <a:lnTo>
                  <a:pt x="210642" y="1194739"/>
                </a:lnTo>
                <a:lnTo>
                  <a:pt x="210413" y="1197279"/>
                </a:lnTo>
                <a:lnTo>
                  <a:pt x="210223" y="1192199"/>
                </a:lnTo>
                <a:lnTo>
                  <a:pt x="210235" y="1188389"/>
                </a:lnTo>
                <a:lnTo>
                  <a:pt x="210566" y="1184579"/>
                </a:lnTo>
                <a:lnTo>
                  <a:pt x="211302" y="1180769"/>
                </a:lnTo>
                <a:lnTo>
                  <a:pt x="211988" y="1174419"/>
                </a:lnTo>
                <a:lnTo>
                  <a:pt x="210108" y="1175689"/>
                </a:lnTo>
                <a:lnTo>
                  <a:pt x="209626" y="1165529"/>
                </a:lnTo>
                <a:lnTo>
                  <a:pt x="209550" y="1157909"/>
                </a:lnTo>
                <a:lnTo>
                  <a:pt x="209943" y="1157909"/>
                </a:lnTo>
                <a:lnTo>
                  <a:pt x="209740" y="1143939"/>
                </a:lnTo>
                <a:lnTo>
                  <a:pt x="209765" y="1132509"/>
                </a:lnTo>
                <a:lnTo>
                  <a:pt x="210159" y="1123619"/>
                </a:lnTo>
                <a:lnTo>
                  <a:pt x="211137" y="1123619"/>
                </a:lnTo>
                <a:lnTo>
                  <a:pt x="211391" y="1115999"/>
                </a:lnTo>
                <a:lnTo>
                  <a:pt x="216789" y="1075359"/>
                </a:lnTo>
                <a:lnTo>
                  <a:pt x="219875" y="1060119"/>
                </a:lnTo>
                <a:lnTo>
                  <a:pt x="223113" y="1043609"/>
                </a:lnTo>
                <a:lnTo>
                  <a:pt x="223596" y="1041069"/>
                </a:lnTo>
                <a:lnTo>
                  <a:pt x="225996" y="1028369"/>
                </a:lnTo>
                <a:lnTo>
                  <a:pt x="227368" y="1024559"/>
                </a:lnTo>
                <a:lnTo>
                  <a:pt x="227825" y="1023289"/>
                </a:lnTo>
                <a:lnTo>
                  <a:pt x="229895" y="1019479"/>
                </a:lnTo>
                <a:lnTo>
                  <a:pt x="231838" y="1014399"/>
                </a:lnTo>
                <a:lnTo>
                  <a:pt x="202145" y="997889"/>
                </a:lnTo>
                <a:lnTo>
                  <a:pt x="195503" y="1001699"/>
                </a:lnTo>
                <a:lnTo>
                  <a:pt x="189712" y="1009319"/>
                </a:lnTo>
                <a:lnTo>
                  <a:pt x="188836" y="1009319"/>
                </a:lnTo>
                <a:lnTo>
                  <a:pt x="187642" y="1014399"/>
                </a:lnTo>
                <a:lnTo>
                  <a:pt x="186905" y="1016762"/>
                </a:lnTo>
                <a:lnTo>
                  <a:pt x="187401" y="1014399"/>
                </a:lnTo>
                <a:lnTo>
                  <a:pt x="186702" y="1017422"/>
                </a:lnTo>
                <a:lnTo>
                  <a:pt x="185801" y="1020330"/>
                </a:lnTo>
                <a:lnTo>
                  <a:pt x="185775" y="1021486"/>
                </a:lnTo>
                <a:lnTo>
                  <a:pt x="185928" y="1020775"/>
                </a:lnTo>
                <a:lnTo>
                  <a:pt x="185839" y="1021943"/>
                </a:lnTo>
                <a:lnTo>
                  <a:pt x="185915" y="1021575"/>
                </a:lnTo>
                <a:lnTo>
                  <a:pt x="185851" y="1022019"/>
                </a:lnTo>
                <a:lnTo>
                  <a:pt x="186194" y="1024559"/>
                </a:lnTo>
                <a:lnTo>
                  <a:pt x="185293" y="1024559"/>
                </a:lnTo>
                <a:lnTo>
                  <a:pt x="185813" y="1022019"/>
                </a:lnTo>
                <a:lnTo>
                  <a:pt x="185775" y="1021486"/>
                </a:lnTo>
                <a:lnTo>
                  <a:pt x="185648" y="1022019"/>
                </a:lnTo>
                <a:lnTo>
                  <a:pt x="185674" y="1020749"/>
                </a:lnTo>
                <a:lnTo>
                  <a:pt x="185801" y="1020330"/>
                </a:lnTo>
                <a:lnTo>
                  <a:pt x="185877" y="1019479"/>
                </a:lnTo>
                <a:lnTo>
                  <a:pt x="186067" y="1017422"/>
                </a:lnTo>
                <a:lnTo>
                  <a:pt x="186182" y="1013129"/>
                </a:lnTo>
                <a:lnTo>
                  <a:pt x="185394" y="1016939"/>
                </a:lnTo>
                <a:lnTo>
                  <a:pt x="184759" y="1019479"/>
                </a:lnTo>
                <a:lnTo>
                  <a:pt x="184124" y="1021486"/>
                </a:lnTo>
                <a:lnTo>
                  <a:pt x="184048" y="1023289"/>
                </a:lnTo>
                <a:lnTo>
                  <a:pt x="184569" y="1020749"/>
                </a:lnTo>
                <a:lnTo>
                  <a:pt x="185013" y="1019479"/>
                </a:lnTo>
                <a:lnTo>
                  <a:pt x="184581" y="1023289"/>
                </a:lnTo>
                <a:lnTo>
                  <a:pt x="184429" y="1028369"/>
                </a:lnTo>
                <a:lnTo>
                  <a:pt x="183045" y="1033449"/>
                </a:lnTo>
                <a:lnTo>
                  <a:pt x="181521" y="1041069"/>
                </a:lnTo>
                <a:lnTo>
                  <a:pt x="181317" y="1033449"/>
                </a:lnTo>
                <a:lnTo>
                  <a:pt x="179654" y="1042339"/>
                </a:lnTo>
                <a:lnTo>
                  <a:pt x="173482" y="1074089"/>
                </a:lnTo>
                <a:lnTo>
                  <a:pt x="168719" y="1107109"/>
                </a:lnTo>
                <a:lnTo>
                  <a:pt x="165493" y="1141399"/>
                </a:lnTo>
                <a:lnTo>
                  <a:pt x="163918" y="1174419"/>
                </a:lnTo>
                <a:lnTo>
                  <a:pt x="163487" y="1175689"/>
                </a:lnTo>
                <a:lnTo>
                  <a:pt x="163525" y="1174419"/>
                </a:lnTo>
                <a:lnTo>
                  <a:pt x="163347" y="1173149"/>
                </a:lnTo>
                <a:lnTo>
                  <a:pt x="163398" y="1175689"/>
                </a:lnTo>
                <a:lnTo>
                  <a:pt x="163474" y="1179499"/>
                </a:lnTo>
                <a:lnTo>
                  <a:pt x="163550" y="1198549"/>
                </a:lnTo>
                <a:lnTo>
                  <a:pt x="163677" y="1204899"/>
                </a:lnTo>
                <a:lnTo>
                  <a:pt x="163728" y="1206169"/>
                </a:lnTo>
                <a:lnTo>
                  <a:pt x="163830" y="1212519"/>
                </a:lnTo>
                <a:lnTo>
                  <a:pt x="163576" y="1215059"/>
                </a:lnTo>
                <a:lnTo>
                  <a:pt x="163004" y="1216329"/>
                </a:lnTo>
                <a:lnTo>
                  <a:pt x="162598" y="1216329"/>
                </a:lnTo>
                <a:lnTo>
                  <a:pt x="162941" y="1218869"/>
                </a:lnTo>
                <a:lnTo>
                  <a:pt x="163385" y="1226489"/>
                </a:lnTo>
                <a:lnTo>
                  <a:pt x="163944" y="1237919"/>
                </a:lnTo>
                <a:lnTo>
                  <a:pt x="164668" y="1250619"/>
                </a:lnTo>
                <a:lnTo>
                  <a:pt x="167195" y="1286179"/>
                </a:lnTo>
                <a:lnTo>
                  <a:pt x="169062" y="1287449"/>
                </a:lnTo>
                <a:lnTo>
                  <a:pt x="169303" y="1293799"/>
                </a:lnTo>
                <a:lnTo>
                  <a:pt x="168821" y="1295069"/>
                </a:lnTo>
                <a:lnTo>
                  <a:pt x="168630" y="1296339"/>
                </a:lnTo>
                <a:lnTo>
                  <a:pt x="168554" y="1298879"/>
                </a:lnTo>
                <a:lnTo>
                  <a:pt x="168935" y="1302689"/>
                </a:lnTo>
                <a:lnTo>
                  <a:pt x="170294" y="1305229"/>
                </a:lnTo>
                <a:lnTo>
                  <a:pt x="170776" y="1309039"/>
                </a:lnTo>
                <a:lnTo>
                  <a:pt x="171056" y="1314119"/>
                </a:lnTo>
                <a:lnTo>
                  <a:pt x="220167" y="1319199"/>
                </a:lnTo>
                <a:lnTo>
                  <a:pt x="221983" y="1314119"/>
                </a:lnTo>
                <a:lnTo>
                  <a:pt x="224167" y="1309039"/>
                </a:lnTo>
                <a:lnTo>
                  <a:pt x="224180" y="1306499"/>
                </a:lnTo>
                <a:lnTo>
                  <a:pt x="224345" y="1306499"/>
                </a:lnTo>
                <a:lnTo>
                  <a:pt x="226237" y="1301419"/>
                </a:lnTo>
                <a:lnTo>
                  <a:pt x="226885" y="1301419"/>
                </a:lnTo>
                <a:lnTo>
                  <a:pt x="226110" y="1298879"/>
                </a:lnTo>
                <a:lnTo>
                  <a:pt x="228460" y="1296339"/>
                </a:lnTo>
                <a:lnTo>
                  <a:pt x="229044" y="1293799"/>
                </a:lnTo>
                <a:lnTo>
                  <a:pt x="229336" y="1292529"/>
                </a:lnTo>
                <a:lnTo>
                  <a:pt x="229400" y="1291259"/>
                </a:lnTo>
                <a:lnTo>
                  <a:pt x="228625" y="1292529"/>
                </a:lnTo>
                <a:lnTo>
                  <a:pt x="227901" y="1293799"/>
                </a:lnTo>
                <a:lnTo>
                  <a:pt x="230187" y="1286179"/>
                </a:lnTo>
                <a:lnTo>
                  <a:pt x="231724" y="1283639"/>
                </a:lnTo>
                <a:lnTo>
                  <a:pt x="232765" y="1282369"/>
                </a:lnTo>
                <a:lnTo>
                  <a:pt x="231698" y="1286179"/>
                </a:lnTo>
                <a:lnTo>
                  <a:pt x="233070" y="1282369"/>
                </a:lnTo>
                <a:lnTo>
                  <a:pt x="235839" y="1274749"/>
                </a:lnTo>
                <a:lnTo>
                  <a:pt x="242227" y="1259509"/>
                </a:lnTo>
                <a:lnTo>
                  <a:pt x="250380" y="1240459"/>
                </a:lnTo>
                <a:lnTo>
                  <a:pt x="259791" y="1218869"/>
                </a:lnTo>
                <a:lnTo>
                  <a:pt x="263055" y="1211249"/>
                </a:lnTo>
                <a:lnTo>
                  <a:pt x="266420" y="1204899"/>
                </a:lnTo>
                <a:lnTo>
                  <a:pt x="272618" y="1192199"/>
                </a:lnTo>
                <a:lnTo>
                  <a:pt x="272961" y="1192199"/>
                </a:lnTo>
                <a:lnTo>
                  <a:pt x="272961" y="1190929"/>
                </a:lnTo>
                <a:lnTo>
                  <a:pt x="272821" y="1189659"/>
                </a:lnTo>
                <a:lnTo>
                  <a:pt x="272275" y="1188389"/>
                </a:lnTo>
                <a:lnTo>
                  <a:pt x="272326" y="1185849"/>
                </a:lnTo>
                <a:lnTo>
                  <a:pt x="272719" y="1188389"/>
                </a:lnTo>
                <a:lnTo>
                  <a:pt x="272719" y="1185849"/>
                </a:lnTo>
                <a:lnTo>
                  <a:pt x="272935" y="1188389"/>
                </a:lnTo>
                <a:lnTo>
                  <a:pt x="273253" y="1189659"/>
                </a:lnTo>
                <a:lnTo>
                  <a:pt x="273392" y="1189659"/>
                </a:lnTo>
                <a:lnTo>
                  <a:pt x="273278" y="1190510"/>
                </a:lnTo>
                <a:lnTo>
                  <a:pt x="273494" y="1189659"/>
                </a:lnTo>
                <a:lnTo>
                  <a:pt x="273354" y="1190929"/>
                </a:lnTo>
                <a:lnTo>
                  <a:pt x="273913" y="1190929"/>
                </a:lnTo>
                <a:lnTo>
                  <a:pt x="278130" y="1198549"/>
                </a:lnTo>
                <a:lnTo>
                  <a:pt x="287528" y="1212519"/>
                </a:lnTo>
                <a:lnTo>
                  <a:pt x="291007" y="1217599"/>
                </a:lnTo>
                <a:lnTo>
                  <a:pt x="292989" y="1220355"/>
                </a:lnTo>
                <a:lnTo>
                  <a:pt x="292417" y="1217599"/>
                </a:lnTo>
                <a:lnTo>
                  <a:pt x="294525" y="1221409"/>
                </a:lnTo>
                <a:lnTo>
                  <a:pt x="293801" y="1221409"/>
                </a:lnTo>
                <a:lnTo>
                  <a:pt x="300024" y="1229029"/>
                </a:lnTo>
                <a:lnTo>
                  <a:pt x="299783" y="1231569"/>
                </a:lnTo>
                <a:lnTo>
                  <a:pt x="301701" y="1234109"/>
                </a:lnTo>
                <a:lnTo>
                  <a:pt x="306908" y="1244269"/>
                </a:lnTo>
                <a:lnTo>
                  <a:pt x="306565" y="1240459"/>
                </a:lnTo>
                <a:lnTo>
                  <a:pt x="306793" y="1241729"/>
                </a:lnTo>
                <a:lnTo>
                  <a:pt x="311213" y="1251889"/>
                </a:lnTo>
                <a:lnTo>
                  <a:pt x="310984" y="1251572"/>
                </a:lnTo>
                <a:lnTo>
                  <a:pt x="311175" y="1251889"/>
                </a:lnTo>
                <a:lnTo>
                  <a:pt x="314007" y="1256969"/>
                </a:lnTo>
                <a:lnTo>
                  <a:pt x="316725" y="1263319"/>
                </a:lnTo>
                <a:lnTo>
                  <a:pt x="319278" y="1268399"/>
                </a:lnTo>
                <a:lnTo>
                  <a:pt x="322313" y="1273479"/>
                </a:lnTo>
                <a:lnTo>
                  <a:pt x="321043" y="1268399"/>
                </a:lnTo>
                <a:lnTo>
                  <a:pt x="324192" y="1274749"/>
                </a:lnTo>
                <a:lnTo>
                  <a:pt x="326783" y="1279829"/>
                </a:lnTo>
                <a:lnTo>
                  <a:pt x="326415" y="1283639"/>
                </a:lnTo>
                <a:lnTo>
                  <a:pt x="322922" y="1277289"/>
                </a:lnTo>
                <a:lnTo>
                  <a:pt x="326313" y="1284909"/>
                </a:lnTo>
                <a:lnTo>
                  <a:pt x="329311" y="1291259"/>
                </a:lnTo>
                <a:lnTo>
                  <a:pt x="332257" y="1296339"/>
                </a:lnTo>
                <a:lnTo>
                  <a:pt x="335483" y="1302689"/>
                </a:lnTo>
                <a:lnTo>
                  <a:pt x="334162" y="1298879"/>
                </a:lnTo>
                <a:lnTo>
                  <a:pt x="336194" y="1302689"/>
                </a:lnTo>
                <a:lnTo>
                  <a:pt x="340321" y="1311579"/>
                </a:lnTo>
                <a:lnTo>
                  <a:pt x="344970" y="1320469"/>
                </a:lnTo>
                <a:lnTo>
                  <a:pt x="387159" y="1311579"/>
                </a:lnTo>
                <a:lnTo>
                  <a:pt x="386473" y="1303959"/>
                </a:lnTo>
                <a:lnTo>
                  <a:pt x="387197" y="1303959"/>
                </a:lnTo>
                <a:lnTo>
                  <a:pt x="386283" y="1301419"/>
                </a:lnTo>
                <a:lnTo>
                  <a:pt x="386067" y="1298879"/>
                </a:lnTo>
                <a:lnTo>
                  <a:pt x="384822" y="1283639"/>
                </a:lnTo>
                <a:lnTo>
                  <a:pt x="383654" y="1268399"/>
                </a:lnTo>
                <a:lnTo>
                  <a:pt x="382511" y="1255699"/>
                </a:lnTo>
                <a:lnTo>
                  <a:pt x="381482" y="1246809"/>
                </a:lnTo>
                <a:lnTo>
                  <a:pt x="380301" y="1251889"/>
                </a:lnTo>
                <a:lnTo>
                  <a:pt x="379209" y="1244384"/>
                </a:lnTo>
                <a:lnTo>
                  <a:pt x="382841" y="1246555"/>
                </a:lnTo>
                <a:lnTo>
                  <a:pt x="382752" y="1242999"/>
                </a:lnTo>
                <a:lnTo>
                  <a:pt x="382676" y="1240459"/>
                </a:lnTo>
                <a:lnTo>
                  <a:pt x="382587" y="1236649"/>
                </a:lnTo>
                <a:lnTo>
                  <a:pt x="382270" y="1217599"/>
                </a:lnTo>
                <a:lnTo>
                  <a:pt x="382168" y="1204899"/>
                </a:lnTo>
                <a:lnTo>
                  <a:pt x="382270" y="1165529"/>
                </a:lnTo>
                <a:lnTo>
                  <a:pt x="383197" y="1126159"/>
                </a:lnTo>
                <a:lnTo>
                  <a:pt x="385775" y="1089329"/>
                </a:lnTo>
                <a:lnTo>
                  <a:pt x="385940" y="1090371"/>
                </a:lnTo>
                <a:lnTo>
                  <a:pt x="386003" y="1089329"/>
                </a:lnTo>
                <a:lnTo>
                  <a:pt x="386397" y="1082979"/>
                </a:lnTo>
                <a:lnTo>
                  <a:pt x="386575" y="1081709"/>
                </a:lnTo>
                <a:lnTo>
                  <a:pt x="386588" y="1081468"/>
                </a:lnTo>
                <a:lnTo>
                  <a:pt x="385381" y="1080439"/>
                </a:lnTo>
                <a:lnTo>
                  <a:pt x="384251" y="1081709"/>
                </a:lnTo>
                <a:lnTo>
                  <a:pt x="384949" y="1071549"/>
                </a:lnTo>
                <a:lnTo>
                  <a:pt x="385927" y="1071549"/>
                </a:lnTo>
                <a:lnTo>
                  <a:pt x="386067" y="1070279"/>
                </a:lnTo>
                <a:lnTo>
                  <a:pt x="383552" y="1066469"/>
                </a:lnTo>
                <a:lnTo>
                  <a:pt x="384759" y="1055039"/>
                </a:lnTo>
                <a:lnTo>
                  <a:pt x="385851" y="1042339"/>
                </a:lnTo>
                <a:lnTo>
                  <a:pt x="386892" y="1028369"/>
                </a:lnTo>
                <a:lnTo>
                  <a:pt x="388086" y="1014399"/>
                </a:lnTo>
                <a:lnTo>
                  <a:pt x="389204" y="1001699"/>
                </a:lnTo>
                <a:lnTo>
                  <a:pt x="389788" y="1001699"/>
                </a:lnTo>
                <a:lnTo>
                  <a:pt x="389801" y="1002538"/>
                </a:lnTo>
                <a:lnTo>
                  <a:pt x="389890" y="1001699"/>
                </a:lnTo>
                <a:lnTo>
                  <a:pt x="390194" y="999159"/>
                </a:lnTo>
                <a:lnTo>
                  <a:pt x="390486" y="996619"/>
                </a:lnTo>
                <a:lnTo>
                  <a:pt x="390791" y="994079"/>
                </a:lnTo>
                <a:lnTo>
                  <a:pt x="390067" y="996619"/>
                </a:lnTo>
                <a:lnTo>
                  <a:pt x="389940" y="986459"/>
                </a:lnTo>
                <a:lnTo>
                  <a:pt x="390855" y="976299"/>
                </a:lnTo>
                <a:lnTo>
                  <a:pt x="391934" y="966139"/>
                </a:lnTo>
                <a:lnTo>
                  <a:pt x="392290" y="955979"/>
                </a:lnTo>
                <a:close/>
              </a:path>
              <a:path w="1462405" h="1905000">
                <a:moveTo>
                  <a:pt x="410260" y="1596745"/>
                </a:moveTo>
                <a:lnTo>
                  <a:pt x="409651" y="1594599"/>
                </a:lnTo>
                <a:lnTo>
                  <a:pt x="409854" y="1596059"/>
                </a:lnTo>
                <a:lnTo>
                  <a:pt x="410260" y="1596745"/>
                </a:lnTo>
                <a:close/>
              </a:path>
              <a:path w="1462405" h="1905000">
                <a:moveTo>
                  <a:pt x="410349" y="1599679"/>
                </a:moveTo>
                <a:lnTo>
                  <a:pt x="409854" y="1596059"/>
                </a:lnTo>
                <a:lnTo>
                  <a:pt x="407441" y="1592059"/>
                </a:lnTo>
                <a:lnTo>
                  <a:pt x="407212" y="1592059"/>
                </a:lnTo>
                <a:lnTo>
                  <a:pt x="410349" y="1599679"/>
                </a:lnTo>
                <a:close/>
              </a:path>
              <a:path w="1462405" h="1905000">
                <a:moveTo>
                  <a:pt x="410819" y="1602282"/>
                </a:moveTo>
                <a:lnTo>
                  <a:pt x="410222" y="1600949"/>
                </a:lnTo>
                <a:lnTo>
                  <a:pt x="410743" y="1602219"/>
                </a:lnTo>
                <a:close/>
              </a:path>
              <a:path w="1462405" h="1905000">
                <a:moveTo>
                  <a:pt x="412242" y="1603489"/>
                </a:moveTo>
                <a:lnTo>
                  <a:pt x="411861" y="1602308"/>
                </a:lnTo>
                <a:lnTo>
                  <a:pt x="411721" y="1602219"/>
                </a:lnTo>
                <a:lnTo>
                  <a:pt x="411937" y="1603222"/>
                </a:lnTo>
                <a:lnTo>
                  <a:pt x="412242" y="1603489"/>
                </a:lnTo>
                <a:close/>
              </a:path>
              <a:path w="1462405" h="1905000">
                <a:moveTo>
                  <a:pt x="412521" y="1606029"/>
                </a:moveTo>
                <a:lnTo>
                  <a:pt x="411937" y="1603222"/>
                </a:lnTo>
                <a:lnTo>
                  <a:pt x="410819" y="1602282"/>
                </a:lnTo>
                <a:lnTo>
                  <a:pt x="411365" y="1603489"/>
                </a:lnTo>
                <a:lnTo>
                  <a:pt x="411873" y="1606029"/>
                </a:lnTo>
                <a:lnTo>
                  <a:pt x="412521" y="1606029"/>
                </a:lnTo>
                <a:close/>
              </a:path>
              <a:path w="1462405" h="1905000">
                <a:moveTo>
                  <a:pt x="435838" y="1668259"/>
                </a:moveTo>
                <a:lnTo>
                  <a:pt x="435737" y="1666240"/>
                </a:lnTo>
                <a:lnTo>
                  <a:pt x="433882" y="1661909"/>
                </a:lnTo>
                <a:lnTo>
                  <a:pt x="434505" y="1664449"/>
                </a:lnTo>
                <a:lnTo>
                  <a:pt x="435635" y="1666989"/>
                </a:lnTo>
                <a:lnTo>
                  <a:pt x="435838" y="1668259"/>
                </a:lnTo>
                <a:close/>
              </a:path>
              <a:path w="1462405" h="1905000">
                <a:moveTo>
                  <a:pt x="436740" y="1668259"/>
                </a:moveTo>
                <a:lnTo>
                  <a:pt x="435660" y="1664449"/>
                </a:lnTo>
                <a:lnTo>
                  <a:pt x="435737" y="1666240"/>
                </a:lnTo>
                <a:lnTo>
                  <a:pt x="436613" y="1668259"/>
                </a:lnTo>
                <a:lnTo>
                  <a:pt x="436740" y="1668259"/>
                </a:lnTo>
                <a:close/>
              </a:path>
              <a:path w="1462405" h="1905000">
                <a:moveTo>
                  <a:pt x="441642" y="945946"/>
                </a:moveTo>
                <a:lnTo>
                  <a:pt x="441540" y="943622"/>
                </a:lnTo>
                <a:lnTo>
                  <a:pt x="440436" y="944930"/>
                </a:lnTo>
                <a:lnTo>
                  <a:pt x="440321" y="947216"/>
                </a:lnTo>
                <a:lnTo>
                  <a:pt x="440118" y="949375"/>
                </a:lnTo>
                <a:lnTo>
                  <a:pt x="441185" y="947712"/>
                </a:lnTo>
                <a:lnTo>
                  <a:pt x="441642" y="945946"/>
                </a:lnTo>
                <a:close/>
              </a:path>
              <a:path w="1462405" h="1905000">
                <a:moveTo>
                  <a:pt x="473925" y="1637779"/>
                </a:moveTo>
                <a:lnTo>
                  <a:pt x="473519" y="1636509"/>
                </a:lnTo>
                <a:lnTo>
                  <a:pt x="473900" y="1638071"/>
                </a:lnTo>
                <a:lnTo>
                  <a:pt x="473925" y="1637779"/>
                </a:lnTo>
                <a:close/>
              </a:path>
              <a:path w="1462405" h="1905000">
                <a:moveTo>
                  <a:pt x="497357" y="1711439"/>
                </a:moveTo>
                <a:lnTo>
                  <a:pt x="495808" y="1706359"/>
                </a:lnTo>
                <a:lnTo>
                  <a:pt x="494919" y="1701279"/>
                </a:lnTo>
                <a:lnTo>
                  <a:pt x="493052" y="1698739"/>
                </a:lnTo>
                <a:lnTo>
                  <a:pt x="495376" y="1705089"/>
                </a:lnTo>
                <a:lnTo>
                  <a:pt x="497357" y="1711439"/>
                </a:lnTo>
                <a:close/>
              </a:path>
              <a:path w="1462405" h="1905000">
                <a:moveTo>
                  <a:pt x="498729" y="1717789"/>
                </a:moveTo>
                <a:lnTo>
                  <a:pt x="497078" y="1711439"/>
                </a:lnTo>
                <a:lnTo>
                  <a:pt x="495719" y="1708899"/>
                </a:lnTo>
                <a:lnTo>
                  <a:pt x="494220" y="1708899"/>
                </a:lnTo>
                <a:lnTo>
                  <a:pt x="491388" y="1701279"/>
                </a:lnTo>
                <a:lnTo>
                  <a:pt x="494449" y="1706359"/>
                </a:lnTo>
                <a:lnTo>
                  <a:pt x="492544" y="1701279"/>
                </a:lnTo>
                <a:lnTo>
                  <a:pt x="492061" y="1700009"/>
                </a:lnTo>
                <a:lnTo>
                  <a:pt x="493039" y="1698739"/>
                </a:lnTo>
                <a:lnTo>
                  <a:pt x="491921" y="1693659"/>
                </a:lnTo>
                <a:lnTo>
                  <a:pt x="494550" y="1698739"/>
                </a:lnTo>
                <a:lnTo>
                  <a:pt x="493128" y="1693659"/>
                </a:lnTo>
                <a:lnTo>
                  <a:pt x="491451" y="1689849"/>
                </a:lnTo>
                <a:lnTo>
                  <a:pt x="488607" y="1684769"/>
                </a:lnTo>
                <a:lnTo>
                  <a:pt x="487705" y="1679689"/>
                </a:lnTo>
                <a:lnTo>
                  <a:pt x="487921" y="1679689"/>
                </a:lnTo>
                <a:lnTo>
                  <a:pt x="485609" y="1672069"/>
                </a:lnTo>
                <a:lnTo>
                  <a:pt x="480288" y="1659369"/>
                </a:lnTo>
                <a:lnTo>
                  <a:pt x="478142" y="1653019"/>
                </a:lnTo>
                <a:lnTo>
                  <a:pt x="478891" y="1653019"/>
                </a:lnTo>
                <a:lnTo>
                  <a:pt x="478307" y="1649209"/>
                </a:lnTo>
                <a:lnTo>
                  <a:pt x="475043" y="1642859"/>
                </a:lnTo>
                <a:lnTo>
                  <a:pt x="474433" y="1640319"/>
                </a:lnTo>
                <a:lnTo>
                  <a:pt x="473900" y="1638071"/>
                </a:lnTo>
                <a:lnTo>
                  <a:pt x="473671" y="1640319"/>
                </a:lnTo>
                <a:lnTo>
                  <a:pt x="472224" y="1636509"/>
                </a:lnTo>
                <a:lnTo>
                  <a:pt x="470395" y="1628889"/>
                </a:lnTo>
                <a:lnTo>
                  <a:pt x="467969" y="1623809"/>
                </a:lnTo>
                <a:lnTo>
                  <a:pt x="466979" y="1617459"/>
                </a:lnTo>
                <a:lnTo>
                  <a:pt x="452831" y="1580400"/>
                </a:lnTo>
                <a:lnTo>
                  <a:pt x="422935" y="1494269"/>
                </a:lnTo>
                <a:lnTo>
                  <a:pt x="422503" y="1492999"/>
                </a:lnTo>
                <a:lnTo>
                  <a:pt x="421614" y="1490459"/>
                </a:lnTo>
                <a:lnTo>
                  <a:pt x="420738" y="1487919"/>
                </a:lnTo>
                <a:lnTo>
                  <a:pt x="418096" y="1480299"/>
                </a:lnTo>
                <a:lnTo>
                  <a:pt x="414629" y="1470139"/>
                </a:lnTo>
                <a:lnTo>
                  <a:pt x="398576" y="1423149"/>
                </a:lnTo>
                <a:lnTo>
                  <a:pt x="397713" y="1420609"/>
                </a:lnTo>
                <a:lnTo>
                  <a:pt x="398449" y="1423149"/>
                </a:lnTo>
                <a:lnTo>
                  <a:pt x="383171" y="1378699"/>
                </a:lnTo>
                <a:lnTo>
                  <a:pt x="377151" y="1377429"/>
                </a:lnTo>
                <a:lnTo>
                  <a:pt x="374815" y="1376984"/>
                </a:lnTo>
                <a:lnTo>
                  <a:pt x="374815" y="1495539"/>
                </a:lnTo>
                <a:lnTo>
                  <a:pt x="374116" y="1506969"/>
                </a:lnTo>
                <a:lnTo>
                  <a:pt x="373913" y="1510779"/>
                </a:lnTo>
                <a:lnTo>
                  <a:pt x="374040" y="1506969"/>
                </a:lnTo>
                <a:lnTo>
                  <a:pt x="374002" y="1501889"/>
                </a:lnTo>
                <a:lnTo>
                  <a:pt x="373964" y="1499349"/>
                </a:lnTo>
                <a:lnTo>
                  <a:pt x="373799" y="1498079"/>
                </a:lnTo>
                <a:lnTo>
                  <a:pt x="373646" y="1495539"/>
                </a:lnTo>
                <a:lnTo>
                  <a:pt x="374815" y="1495539"/>
                </a:lnTo>
                <a:lnTo>
                  <a:pt x="374815" y="1376984"/>
                </a:lnTo>
                <a:lnTo>
                  <a:pt x="373583" y="1376756"/>
                </a:lnTo>
                <a:lnTo>
                  <a:pt x="373583" y="1501889"/>
                </a:lnTo>
                <a:lnTo>
                  <a:pt x="373380" y="1500619"/>
                </a:lnTo>
                <a:lnTo>
                  <a:pt x="373240" y="1499298"/>
                </a:lnTo>
                <a:lnTo>
                  <a:pt x="373240" y="1504429"/>
                </a:lnTo>
                <a:lnTo>
                  <a:pt x="373126" y="1505635"/>
                </a:lnTo>
                <a:lnTo>
                  <a:pt x="373011" y="1506969"/>
                </a:lnTo>
                <a:lnTo>
                  <a:pt x="372960" y="1505699"/>
                </a:lnTo>
                <a:lnTo>
                  <a:pt x="373126" y="1505699"/>
                </a:lnTo>
                <a:lnTo>
                  <a:pt x="373011" y="1504429"/>
                </a:lnTo>
                <a:lnTo>
                  <a:pt x="372084" y="1500619"/>
                </a:lnTo>
                <a:lnTo>
                  <a:pt x="372592" y="1501889"/>
                </a:lnTo>
                <a:lnTo>
                  <a:pt x="373240" y="1504429"/>
                </a:lnTo>
                <a:lnTo>
                  <a:pt x="373240" y="1499298"/>
                </a:lnTo>
                <a:lnTo>
                  <a:pt x="373113" y="1498079"/>
                </a:lnTo>
                <a:lnTo>
                  <a:pt x="372592" y="1496809"/>
                </a:lnTo>
                <a:lnTo>
                  <a:pt x="372579" y="1492999"/>
                </a:lnTo>
                <a:lnTo>
                  <a:pt x="373507" y="1499349"/>
                </a:lnTo>
                <a:lnTo>
                  <a:pt x="373583" y="1501889"/>
                </a:lnTo>
                <a:lnTo>
                  <a:pt x="373583" y="1376756"/>
                </a:lnTo>
                <a:lnTo>
                  <a:pt x="334721" y="1388859"/>
                </a:lnTo>
                <a:lnTo>
                  <a:pt x="330619" y="1454899"/>
                </a:lnTo>
                <a:lnTo>
                  <a:pt x="329425" y="1454899"/>
                </a:lnTo>
                <a:lnTo>
                  <a:pt x="329603" y="1456169"/>
                </a:lnTo>
                <a:lnTo>
                  <a:pt x="329234" y="1457439"/>
                </a:lnTo>
                <a:lnTo>
                  <a:pt x="329717" y="1457439"/>
                </a:lnTo>
                <a:lnTo>
                  <a:pt x="330454" y="1458709"/>
                </a:lnTo>
                <a:lnTo>
                  <a:pt x="330174" y="1461249"/>
                </a:lnTo>
                <a:lnTo>
                  <a:pt x="330809" y="1462519"/>
                </a:lnTo>
                <a:lnTo>
                  <a:pt x="331127" y="1462519"/>
                </a:lnTo>
                <a:lnTo>
                  <a:pt x="331203" y="1470139"/>
                </a:lnTo>
                <a:lnTo>
                  <a:pt x="329831" y="1468869"/>
                </a:lnTo>
                <a:lnTo>
                  <a:pt x="327596" y="1466329"/>
                </a:lnTo>
                <a:lnTo>
                  <a:pt x="325882" y="1463789"/>
                </a:lnTo>
                <a:lnTo>
                  <a:pt x="325691" y="1463789"/>
                </a:lnTo>
                <a:lnTo>
                  <a:pt x="322008" y="1459979"/>
                </a:lnTo>
                <a:lnTo>
                  <a:pt x="311073" y="1448549"/>
                </a:lnTo>
                <a:lnTo>
                  <a:pt x="289966" y="1425714"/>
                </a:lnTo>
                <a:lnTo>
                  <a:pt x="289966" y="1494269"/>
                </a:lnTo>
                <a:lnTo>
                  <a:pt x="289255" y="1492999"/>
                </a:lnTo>
                <a:lnTo>
                  <a:pt x="289052" y="1492999"/>
                </a:lnTo>
                <a:lnTo>
                  <a:pt x="288861" y="1492999"/>
                </a:lnTo>
                <a:lnTo>
                  <a:pt x="287870" y="1491894"/>
                </a:lnTo>
                <a:lnTo>
                  <a:pt x="288671" y="1492999"/>
                </a:lnTo>
                <a:lnTo>
                  <a:pt x="288328" y="1492999"/>
                </a:lnTo>
                <a:lnTo>
                  <a:pt x="286931" y="1490599"/>
                </a:lnTo>
                <a:lnTo>
                  <a:pt x="287667" y="1491615"/>
                </a:lnTo>
                <a:lnTo>
                  <a:pt x="287121" y="1490459"/>
                </a:lnTo>
                <a:lnTo>
                  <a:pt x="286613" y="1489189"/>
                </a:lnTo>
                <a:lnTo>
                  <a:pt x="287070" y="1489189"/>
                </a:lnTo>
                <a:lnTo>
                  <a:pt x="287731" y="1490459"/>
                </a:lnTo>
                <a:lnTo>
                  <a:pt x="287413" y="1490459"/>
                </a:lnTo>
                <a:lnTo>
                  <a:pt x="287959" y="1491119"/>
                </a:lnTo>
                <a:lnTo>
                  <a:pt x="287807" y="1490586"/>
                </a:lnTo>
                <a:lnTo>
                  <a:pt x="288417" y="1491653"/>
                </a:lnTo>
                <a:lnTo>
                  <a:pt x="287959" y="1491119"/>
                </a:lnTo>
                <a:lnTo>
                  <a:pt x="288137" y="1491729"/>
                </a:lnTo>
                <a:lnTo>
                  <a:pt x="288759" y="1492377"/>
                </a:lnTo>
                <a:lnTo>
                  <a:pt x="288442" y="1491716"/>
                </a:lnTo>
                <a:lnTo>
                  <a:pt x="288759" y="1492377"/>
                </a:lnTo>
                <a:lnTo>
                  <a:pt x="289052" y="1492999"/>
                </a:lnTo>
                <a:lnTo>
                  <a:pt x="288886" y="1492504"/>
                </a:lnTo>
                <a:lnTo>
                  <a:pt x="289356" y="1492999"/>
                </a:lnTo>
                <a:lnTo>
                  <a:pt x="288544" y="1491526"/>
                </a:lnTo>
                <a:lnTo>
                  <a:pt x="288315" y="1490840"/>
                </a:lnTo>
                <a:lnTo>
                  <a:pt x="288950" y="1491729"/>
                </a:lnTo>
                <a:lnTo>
                  <a:pt x="289966" y="1494269"/>
                </a:lnTo>
                <a:lnTo>
                  <a:pt x="289966" y="1425714"/>
                </a:lnTo>
                <a:lnTo>
                  <a:pt x="288048" y="1423631"/>
                </a:lnTo>
                <a:lnTo>
                  <a:pt x="288048" y="1490459"/>
                </a:lnTo>
                <a:lnTo>
                  <a:pt x="287413" y="1489189"/>
                </a:lnTo>
                <a:lnTo>
                  <a:pt x="287299" y="1487919"/>
                </a:lnTo>
                <a:lnTo>
                  <a:pt x="288048" y="1490459"/>
                </a:lnTo>
                <a:lnTo>
                  <a:pt x="288048" y="1423631"/>
                </a:lnTo>
                <a:lnTo>
                  <a:pt x="266484" y="1400289"/>
                </a:lnTo>
                <a:lnTo>
                  <a:pt x="259359" y="1392669"/>
                </a:lnTo>
                <a:lnTo>
                  <a:pt x="255282" y="1388859"/>
                </a:lnTo>
                <a:lnTo>
                  <a:pt x="251028" y="1383779"/>
                </a:lnTo>
                <a:lnTo>
                  <a:pt x="240880" y="1374889"/>
                </a:lnTo>
                <a:lnTo>
                  <a:pt x="235407" y="1371079"/>
                </a:lnTo>
                <a:lnTo>
                  <a:pt x="228650" y="1364729"/>
                </a:lnTo>
                <a:lnTo>
                  <a:pt x="211620" y="1348219"/>
                </a:lnTo>
                <a:lnTo>
                  <a:pt x="208483" y="1345679"/>
                </a:lnTo>
                <a:lnTo>
                  <a:pt x="206921" y="1344409"/>
                </a:lnTo>
                <a:lnTo>
                  <a:pt x="205447" y="1343139"/>
                </a:lnTo>
                <a:lnTo>
                  <a:pt x="204749" y="1341869"/>
                </a:lnTo>
                <a:lnTo>
                  <a:pt x="205638" y="1345679"/>
                </a:lnTo>
                <a:lnTo>
                  <a:pt x="204698" y="1343139"/>
                </a:lnTo>
                <a:lnTo>
                  <a:pt x="205727" y="1348219"/>
                </a:lnTo>
                <a:lnTo>
                  <a:pt x="207048" y="1354569"/>
                </a:lnTo>
                <a:lnTo>
                  <a:pt x="218541" y="1415529"/>
                </a:lnTo>
                <a:lnTo>
                  <a:pt x="223316" y="1438389"/>
                </a:lnTo>
                <a:lnTo>
                  <a:pt x="223977" y="1442199"/>
                </a:lnTo>
                <a:lnTo>
                  <a:pt x="225171" y="1446009"/>
                </a:lnTo>
                <a:lnTo>
                  <a:pt x="228930" y="1461249"/>
                </a:lnTo>
                <a:lnTo>
                  <a:pt x="230568" y="1468869"/>
                </a:lnTo>
                <a:lnTo>
                  <a:pt x="232803" y="1475219"/>
                </a:lnTo>
                <a:lnTo>
                  <a:pt x="234505" y="1480299"/>
                </a:lnTo>
                <a:lnTo>
                  <a:pt x="238683" y="1494269"/>
                </a:lnTo>
                <a:lnTo>
                  <a:pt x="237934" y="1490459"/>
                </a:lnTo>
                <a:lnTo>
                  <a:pt x="246214" y="1518399"/>
                </a:lnTo>
                <a:lnTo>
                  <a:pt x="247002" y="1520939"/>
                </a:lnTo>
                <a:lnTo>
                  <a:pt x="248221" y="1518399"/>
                </a:lnTo>
                <a:lnTo>
                  <a:pt x="253301" y="1528559"/>
                </a:lnTo>
                <a:lnTo>
                  <a:pt x="255003" y="1532369"/>
                </a:lnTo>
                <a:lnTo>
                  <a:pt x="254571" y="1532369"/>
                </a:lnTo>
                <a:lnTo>
                  <a:pt x="257314" y="1538719"/>
                </a:lnTo>
                <a:lnTo>
                  <a:pt x="265239" y="1553959"/>
                </a:lnTo>
                <a:lnTo>
                  <a:pt x="269138" y="1560309"/>
                </a:lnTo>
                <a:lnTo>
                  <a:pt x="268046" y="1561579"/>
                </a:lnTo>
                <a:lnTo>
                  <a:pt x="271856" y="1567929"/>
                </a:lnTo>
                <a:lnTo>
                  <a:pt x="275971" y="1575549"/>
                </a:lnTo>
                <a:lnTo>
                  <a:pt x="279819" y="1583169"/>
                </a:lnTo>
                <a:lnTo>
                  <a:pt x="282790" y="1589519"/>
                </a:lnTo>
                <a:lnTo>
                  <a:pt x="288099" y="1599679"/>
                </a:lnTo>
                <a:lnTo>
                  <a:pt x="294551" y="1612379"/>
                </a:lnTo>
                <a:lnTo>
                  <a:pt x="302018" y="1626349"/>
                </a:lnTo>
                <a:lnTo>
                  <a:pt x="310426" y="1639049"/>
                </a:lnTo>
                <a:lnTo>
                  <a:pt x="311810" y="1642859"/>
                </a:lnTo>
                <a:lnTo>
                  <a:pt x="313410" y="1646669"/>
                </a:lnTo>
                <a:lnTo>
                  <a:pt x="314947" y="1650479"/>
                </a:lnTo>
                <a:lnTo>
                  <a:pt x="316217" y="1651749"/>
                </a:lnTo>
                <a:lnTo>
                  <a:pt x="326224" y="1651749"/>
                </a:lnTo>
                <a:lnTo>
                  <a:pt x="335089" y="1647939"/>
                </a:lnTo>
                <a:lnTo>
                  <a:pt x="341401" y="1644129"/>
                </a:lnTo>
                <a:lnTo>
                  <a:pt x="346341" y="1639049"/>
                </a:lnTo>
                <a:lnTo>
                  <a:pt x="348919" y="1632699"/>
                </a:lnTo>
                <a:lnTo>
                  <a:pt x="348183" y="1623809"/>
                </a:lnTo>
                <a:lnTo>
                  <a:pt x="349237" y="1623809"/>
                </a:lnTo>
                <a:lnTo>
                  <a:pt x="346468" y="1619999"/>
                </a:lnTo>
                <a:lnTo>
                  <a:pt x="346036" y="1619173"/>
                </a:lnTo>
                <a:lnTo>
                  <a:pt x="346570" y="1619999"/>
                </a:lnTo>
                <a:lnTo>
                  <a:pt x="344957" y="1617091"/>
                </a:lnTo>
                <a:lnTo>
                  <a:pt x="343903" y="1615071"/>
                </a:lnTo>
                <a:lnTo>
                  <a:pt x="346316" y="1617459"/>
                </a:lnTo>
                <a:lnTo>
                  <a:pt x="347980" y="1619999"/>
                </a:lnTo>
                <a:lnTo>
                  <a:pt x="346760" y="1617459"/>
                </a:lnTo>
                <a:lnTo>
                  <a:pt x="345643" y="1614919"/>
                </a:lnTo>
                <a:lnTo>
                  <a:pt x="344881" y="1613649"/>
                </a:lnTo>
                <a:lnTo>
                  <a:pt x="343966" y="1612379"/>
                </a:lnTo>
                <a:lnTo>
                  <a:pt x="344665" y="1614144"/>
                </a:lnTo>
                <a:lnTo>
                  <a:pt x="344297" y="1613649"/>
                </a:lnTo>
                <a:lnTo>
                  <a:pt x="343331" y="1612379"/>
                </a:lnTo>
                <a:lnTo>
                  <a:pt x="343027" y="1612138"/>
                </a:lnTo>
                <a:lnTo>
                  <a:pt x="343027" y="1614487"/>
                </a:lnTo>
                <a:lnTo>
                  <a:pt x="341426" y="1613649"/>
                </a:lnTo>
                <a:lnTo>
                  <a:pt x="342480" y="1613649"/>
                </a:lnTo>
                <a:lnTo>
                  <a:pt x="343027" y="1614487"/>
                </a:lnTo>
                <a:lnTo>
                  <a:pt x="343027" y="1612138"/>
                </a:lnTo>
                <a:lnTo>
                  <a:pt x="340233" y="1609839"/>
                </a:lnTo>
                <a:lnTo>
                  <a:pt x="338620" y="1606029"/>
                </a:lnTo>
                <a:lnTo>
                  <a:pt x="335661" y="1600949"/>
                </a:lnTo>
                <a:lnTo>
                  <a:pt x="339788" y="1604759"/>
                </a:lnTo>
                <a:lnTo>
                  <a:pt x="337248" y="1600949"/>
                </a:lnTo>
                <a:lnTo>
                  <a:pt x="336397" y="1599679"/>
                </a:lnTo>
                <a:lnTo>
                  <a:pt x="323646" y="1575549"/>
                </a:lnTo>
                <a:lnTo>
                  <a:pt x="312077" y="1551419"/>
                </a:lnTo>
                <a:lnTo>
                  <a:pt x="301396" y="1527289"/>
                </a:lnTo>
                <a:lnTo>
                  <a:pt x="297878" y="1518399"/>
                </a:lnTo>
                <a:lnTo>
                  <a:pt x="291325" y="1501889"/>
                </a:lnTo>
                <a:lnTo>
                  <a:pt x="291325" y="1500619"/>
                </a:lnTo>
                <a:lnTo>
                  <a:pt x="289864" y="1496809"/>
                </a:lnTo>
                <a:lnTo>
                  <a:pt x="289293" y="1496809"/>
                </a:lnTo>
                <a:lnTo>
                  <a:pt x="288925" y="1495539"/>
                </a:lnTo>
                <a:lnTo>
                  <a:pt x="289331" y="1495539"/>
                </a:lnTo>
                <a:lnTo>
                  <a:pt x="290398" y="1496809"/>
                </a:lnTo>
                <a:lnTo>
                  <a:pt x="289585" y="1495539"/>
                </a:lnTo>
                <a:lnTo>
                  <a:pt x="289052" y="1494269"/>
                </a:lnTo>
                <a:lnTo>
                  <a:pt x="289331" y="1494269"/>
                </a:lnTo>
                <a:lnTo>
                  <a:pt x="305308" y="1510779"/>
                </a:lnTo>
                <a:lnTo>
                  <a:pt x="345935" y="1555229"/>
                </a:lnTo>
                <a:lnTo>
                  <a:pt x="356120" y="1565389"/>
                </a:lnTo>
                <a:lnTo>
                  <a:pt x="364642" y="1574279"/>
                </a:lnTo>
                <a:lnTo>
                  <a:pt x="370357" y="1579816"/>
                </a:lnTo>
                <a:lnTo>
                  <a:pt x="366369" y="1574279"/>
                </a:lnTo>
                <a:lnTo>
                  <a:pt x="359473" y="1567929"/>
                </a:lnTo>
                <a:lnTo>
                  <a:pt x="355765" y="1561579"/>
                </a:lnTo>
                <a:lnTo>
                  <a:pt x="362292" y="1567929"/>
                </a:lnTo>
                <a:lnTo>
                  <a:pt x="366585" y="1574279"/>
                </a:lnTo>
                <a:lnTo>
                  <a:pt x="368935" y="1574279"/>
                </a:lnTo>
                <a:lnTo>
                  <a:pt x="370103" y="1575549"/>
                </a:lnTo>
                <a:lnTo>
                  <a:pt x="371386" y="1561579"/>
                </a:lnTo>
                <a:lnTo>
                  <a:pt x="372313" y="1551419"/>
                </a:lnTo>
                <a:lnTo>
                  <a:pt x="373684" y="1550149"/>
                </a:lnTo>
                <a:lnTo>
                  <a:pt x="372656" y="1543799"/>
                </a:lnTo>
                <a:lnTo>
                  <a:pt x="373773" y="1539989"/>
                </a:lnTo>
                <a:lnTo>
                  <a:pt x="374573" y="1518399"/>
                </a:lnTo>
                <a:lnTo>
                  <a:pt x="374840" y="1512049"/>
                </a:lnTo>
                <a:lnTo>
                  <a:pt x="374954" y="1510779"/>
                </a:lnTo>
                <a:lnTo>
                  <a:pt x="376250" y="1496809"/>
                </a:lnTo>
                <a:lnTo>
                  <a:pt x="377736" y="1498079"/>
                </a:lnTo>
                <a:lnTo>
                  <a:pt x="379095" y="1498079"/>
                </a:lnTo>
                <a:lnTo>
                  <a:pt x="379069" y="1496809"/>
                </a:lnTo>
                <a:lnTo>
                  <a:pt x="379031" y="1495539"/>
                </a:lnTo>
                <a:lnTo>
                  <a:pt x="379006" y="1494269"/>
                </a:lnTo>
                <a:lnTo>
                  <a:pt x="380301" y="1494269"/>
                </a:lnTo>
                <a:lnTo>
                  <a:pt x="378637" y="1500936"/>
                </a:lnTo>
                <a:lnTo>
                  <a:pt x="382816" y="1512049"/>
                </a:lnTo>
                <a:lnTo>
                  <a:pt x="388340" y="1528559"/>
                </a:lnTo>
                <a:lnTo>
                  <a:pt x="395135" y="1547609"/>
                </a:lnTo>
                <a:lnTo>
                  <a:pt x="401243" y="1566659"/>
                </a:lnTo>
                <a:lnTo>
                  <a:pt x="406069" y="1580629"/>
                </a:lnTo>
                <a:lnTo>
                  <a:pt x="408978" y="1590789"/>
                </a:lnTo>
                <a:lnTo>
                  <a:pt x="410502" y="1597139"/>
                </a:lnTo>
                <a:lnTo>
                  <a:pt x="410260" y="1596745"/>
                </a:lnTo>
                <a:lnTo>
                  <a:pt x="410375" y="1597139"/>
                </a:lnTo>
                <a:lnTo>
                  <a:pt x="411861" y="1602308"/>
                </a:lnTo>
                <a:lnTo>
                  <a:pt x="413753" y="1603489"/>
                </a:lnTo>
                <a:lnTo>
                  <a:pt x="414210" y="1602219"/>
                </a:lnTo>
                <a:lnTo>
                  <a:pt x="417004" y="1611109"/>
                </a:lnTo>
                <a:lnTo>
                  <a:pt x="415925" y="1611109"/>
                </a:lnTo>
                <a:lnTo>
                  <a:pt x="416534" y="1612379"/>
                </a:lnTo>
                <a:lnTo>
                  <a:pt x="420179" y="1614919"/>
                </a:lnTo>
                <a:lnTo>
                  <a:pt x="422541" y="1623809"/>
                </a:lnTo>
                <a:lnTo>
                  <a:pt x="426059" y="1633969"/>
                </a:lnTo>
                <a:lnTo>
                  <a:pt x="429818" y="1645399"/>
                </a:lnTo>
                <a:lnTo>
                  <a:pt x="433603" y="1656829"/>
                </a:lnTo>
                <a:lnTo>
                  <a:pt x="437248" y="1668259"/>
                </a:lnTo>
                <a:lnTo>
                  <a:pt x="436740" y="1668259"/>
                </a:lnTo>
                <a:lnTo>
                  <a:pt x="438556" y="1674609"/>
                </a:lnTo>
                <a:lnTo>
                  <a:pt x="438061" y="1672069"/>
                </a:lnTo>
                <a:lnTo>
                  <a:pt x="441934" y="1679689"/>
                </a:lnTo>
                <a:lnTo>
                  <a:pt x="445071" y="1688579"/>
                </a:lnTo>
                <a:lnTo>
                  <a:pt x="447979" y="1697469"/>
                </a:lnTo>
                <a:lnTo>
                  <a:pt x="451192" y="1705089"/>
                </a:lnTo>
                <a:lnTo>
                  <a:pt x="488645" y="1711439"/>
                </a:lnTo>
                <a:lnTo>
                  <a:pt x="496430" y="1711439"/>
                </a:lnTo>
                <a:lnTo>
                  <a:pt x="498297" y="1717789"/>
                </a:lnTo>
                <a:lnTo>
                  <a:pt x="498729" y="1717789"/>
                </a:lnTo>
                <a:close/>
              </a:path>
              <a:path w="1462405" h="1905000">
                <a:moveTo>
                  <a:pt x="512229" y="795312"/>
                </a:moveTo>
                <a:lnTo>
                  <a:pt x="511365" y="795312"/>
                </a:lnTo>
                <a:lnTo>
                  <a:pt x="511733" y="796582"/>
                </a:lnTo>
                <a:lnTo>
                  <a:pt x="512229" y="795312"/>
                </a:lnTo>
                <a:close/>
              </a:path>
              <a:path w="1462405" h="1905000">
                <a:moveTo>
                  <a:pt x="524116" y="528612"/>
                </a:moveTo>
                <a:lnTo>
                  <a:pt x="521576" y="531152"/>
                </a:lnTo>
                <a:lnTo>
                  <a:pt x="520433" y="532422"/>
                </a:lnTo>
                <a:lnTo>
                  <a:pt x="524116" y="528612"/>
                </a:lnTo>
                <a:close/>
              </a:path>
              <a:path w="1462405" h="1905000">
                <a:moveTo>
                  <a:pt x="530364" y="522859"/>
                </a:moveTo>
                <a:lnTo>
                  <a:pt x="530186" y="522986"/>
                </a:lnTo>
                <a:lnTo>
                  <a:pt x="530364" y="522859"/>
                </a:lnTo>
                <a:close/>
              </a:path>
              <a:path w="1462405" h="1905000">
                <a:moveTo>
                  <a:pt x="530504" y="524802"/>
                </a:moveTo>
                <a:lnTo>
                  <a:pt x="527164" y="527342"/>
                </a:lnTo>
                <a:lnTo>
                  <a:pt x="526186" y="528523"/>
                </a:lnTo>
                <a:lnTo>
                  <a:pt x="530504" y="524802"/>
                </a:lnTo>
                <a:close/>
              </a:path>
              <a:path w="1462405" h="1905000">
                <a:moveTo>
                  <a:pt x="546633" y="510565"/>
                </a:moveTo>
                <a:lnTo>
                  <a:pt x="542391" y="512787"/>
                </a:lnTo>
                <a:lnTo>
                  <a:pt x="536244" y="517994"/>
                </a:lnTo>
                <a:lnTo>
                  <a:pt x="530377" y="522846"/>
                </a:lnTo>
                <a:lnTo>
                  <a:pt x="535495" y="519798"/>
                </a:lnTo>
                <a:lnTo>
                  <a:pt x="540499" y="516051"/>
                </a:lnTo>
                <a:lnTo>
                  <a:pt x="546633" y="510565"/>
                </a:lnTo>
                <a:close/>
              </a:path>
              <a:path w="1462405" h="1905000">
                <a:moveTo>
                  <a:pt x="566915" y="1278712"/>
                </a:moveTo>
                <a:lnTo>
                  <a:pt x="565848" y="1278559"/>
                </a:lnTo>
                <a:lnTo>
                  <a:pt x="566915" y="1278712"/>
                </a:lnTo>
                <a:close/>
              </a:path>
              <a:path w="1462405" h="1905000">
                <a:moveTo>
                  <a:pt x="567016" y="835952"/>
                </a:moveTo>
                <a:lnTo>
                  <a:pt x="566293" y="838492"/>
                </a:lnTo>
                <a:lnTo>
                  <a:pt x="566877" y="836536"/>
                </a:lnTo>
                <a:lnTo>
                  <a:pt x="567016" y="835952"/>
                </a:lnTo>
                <a:close/>
              </a:path>
              <a:path w="1462405" h="1905000">
                <a:moveTo>
                  <a:pt x="569302" y="1752269"/>
                </a:moveTo>
                <a:lnTo>
                  <a:pt x="568439" y="1746719"/>
                </a:lnTo>
                <a:lnTo>
                  <a:pt x="568756" y="1749259"/>
                </a:lnTo>
                <a:lnTo>
                  <a:pt x="569302" y="1752269"/>
                </a:lnTo>
                <a:close/>
              </a:path>
              <a:path w="1462405" h="1905000">
                <a:moveTo>
                  <a:pt x="570801" y="1751355"/>
                </a:moveTo>
                <a:close/>
              </a:path>
              <a:path w="1462405" h="1905000">
                <a:moveTo>
                  <a:pt x="578739" y="932573"/>
                </a:moveTo>
                <a:lnTo>
                  <a:pt x="578650" y="932764"/>
                </a:lnTo>
                <a:lnTo>
                  <a:pt x="578523" y="932980"/>
                </a:lnTo>
                <a:lnTo>
                  <a:pt x="578459" y="933157"/>
                </a:lnTo>
                <a:lnTo>
                  <a:pt x="578637" y="932853"/>
                </a:lnTo>
                <a:lnTo>
                  <a:pt x="578739" y="932573"/>
                </a:lnTo>
                <a:close/>
              </a:path>
              <a:path w="1462405" h="1905000">
                <a:moveTo>
                  <a:pt x="582434" y="1589709"/>
                </a:moveTo>
                <a:lnTo>
                  <a:pt x="582193" y="1589392"/>
                </a:lnTo>
                <a:lnTo>
                  <a:pt x="582307" y="1589709"/>
                </a:lnTo>
                <a:lnTo>
                  <a:pt x="582434" y="1589709"/>
                </a:lnTo>
                <a:close/>
              </a:path>
              <a:path w="1462405" h="1905000">
                <a:moveTo>
                  <a:pt x="591210" y="1487131"/>
                </a:moveTo>
                <a:lnTo>
                  <a:pt x="591019" y="1485569"/>
                </a:lnTo>
                <a:lnTo>
                  <a:pt x="590702" y="1486839"/>
                </a:lnTo>
                <a:lnTo>
                  <a:pt x="591210" y="1487131"/>
                </a:lnTo>
                <a:close/>
              </a:path>
              <a:path w="1462405" h="1905000">
                <a:moveTo>
                  <a:pt x="607174" y="1628838"/>
                </a:moveTo>
                <a:lnTo>
                  <a:pt x="605650" y="1623999"/>
                </a:lnTo>
                <a:lnTo>
                  <a:pt x="605434" y="1623999"/>
                </a:lnTo>
                <a:lnTo>
                  <a:pt x="606945" y="1632889"/>
                </a:lnTo>
                <a:lnTo>
                  <a:pt x="607174" y="1628838"/>
                </a:lnTo>
                <a:close/>
              </a:path>
              <a:path w="1462405" h="1905000">
                <a:moveTo>
                  <a:pt x="607415" y="1629600"/>
                </a:moveTo>
                <a:lnTo>
                  <a:pt x="607237" y="1627809"/>
                </a:lnTo>
                <a:lnTo>
                  <a:pt x="607174" y="1628838"/>
                </a:lnTo>
                <a:lnTo>
                  <a:pt x="607415" y="1629600"/>
                </a:lnTo>
                <a:close/>
              </a:path>
              <a:path w="1462405" h="1905000">
                <a:moveTo>
                  <a:pt x="618528" y="1706435"/>
                </a:moveTo>
                <a:lnTo>
                  <a:pt x="617550" y="1701469"/>
                </a:lnTo>
                <a:lnTo>
                  <a:pt x="617766" y="1704009"/>
                </a:lnTo>
                <a:lnTo>
                  <a:pt x="618312" y="1707807"/>
                </a:lnTo>
                <a:lnTo>
                  <a:pt x="618528" y="1706435"/>
                </a:lnTo>
                <a:close/>
              </a:path>
              <a:path w="1462405" h="1905000">
                <a:moveTo>
                  <a:pt x="619036" y="1709051"/>
                </a:moveTo>
                <a:lnTo>
                  <a:pt x="618705" y="1705279"/>
                </a:lnTo>
                <a:lnTo>
                  <a:pt x="618528" y="1706435"/>
                </a:lnTo>
                <a:lnTo>
                  <a:pt x="619036" y="1709051"/>
                </a:lnTo>
                <a:close/>
              </a:path>
              <a:path w="1462405" h="1905000">
                <a:moveTo>
                  <a:pt x="651548" y="959535"/>
                </a:moveTo>
                <a:lnTo>
                  <a:pt x="649439" y="963307"/>
                </a:lnTo>
                <a:lnTo>
                  <a:pt x="647839" y="967498"/>
                </a:lnTo>
                <a:lnTo>
                  <a:pt x="646430" y="973213"/>
                </a:lnTo>
                <a:lnTo>
                  <a:pt x="648347" y="970280"/>
                </a:lnTo>
                <a:lnTo>
                  <a:pt x="649947" y="964742"/>
                </a:lnTo>
                <a:lnTo>
                  <a:pt x="651548" y="959535"/>
                </a:lnTo>
                <a:close/>
              </a:path>
              <a:path w="1462405" h="1905000">
                <a:moveTo>
                  <a:pt x="653491" y="1629600"/>
                </a:moveTo>
                <a:lnTo>
                  <a:pt x="652792" y="1623999"/>
                </a:lnTo>
                <a:lnTo>
                  <a:pt x="646938" y="1578279"/>
                </a:lnTo>
                <a:lnTo>
                  <a:pt x="642835" y="1546529"/>
                </a:lnTo>
                <a:lnTo>
                  <a:pt x="639711" y="1522399"/>
                </a:lnTo>
                <a:lnTo>
                  <a:pt x="635711" y="1490649"/>
                </a:lnTo>
                <a:lnTo>
                  <a:pt x="635228" y="1486839"/>
                </a:lnTo>
                <a:lnTo>
                  <a:pt x="635546" y="1488109"/>
                </a:lnTo>
                <a:lnTo>
                  <a:pt x="635381" y="1486839"/>
                </a:lnTo>
                <a:lnTo>
                  <a:pt x="634720" y="1481759"/>
                </a:lnTo>
                <a:lnTo>
                  <a:pt x="630440" y="1448739"/>
                </a:lnTo>
                <a:lnTo>
                  <a:pt x="625106" y="1405559"/>
                </a:lnTo>
                <a:lnTo>
                  <a:pt x="624319" y="1399209"/>
                </a:lnTo>
                <a:lnTo>
                  <a:pt x="617994" y="1349679"/>
                </a:lnTo>
                <a:lnTo>
                  <a:pt x="612254" y="1309039"/>
                </a:lnTo>
                <a:lnTo>
                  <a:pt x="612508" y="1301419"/>
                </a:lnTo>
                <a:lnTo>
                  <a:pt x="611111" y="1291259"/>
                </a:lnTo>
                <a:lnTo>
                  <a:pt x="610882" y="1288719"/>
                </a:lnTo>
                <a:lnTo>
                  <a:pt x="610552" y="1284909"/>
                </a:lnTo>
                <a:lnTo>
                  <a:pt x="610565" y="1288719"/>
                </a:lnTo>
                <a:lnTo>
                  <a:pt x="609727" y="1287449"/>
                </a:lnTo>
                <a:lnTo>
                  <a:pt x="609346" y="1284909"/>
                </a:lnTo>
                <a:lnTo>
                  <a:pt x="587336" y="1281620"/>
                </a:lnTo>
                <a:lnTo>
                  <a:pt x="586905" y="1281557"/>
                </a:lnTo>
                <a:lnTo>
                  <a:pt x="566966" y="1278559"/>
                </a:lnTo>
                <a:lnTo>
                  <a:pt x="566928" y="1278712"/>
                </a:lnTo>
                <a:lnTo>
                  <a:pt x="573811" y="1279702"/>
                </a:lnTo>
                <a:lnTo>
                  <a:pt x="566915" y="1278712"/>
                </a:lnTo>
                <a:lnTo>
                  <a:pt x="563994" y="1287449"/>
                </a:lnTo>
                <a:lnTo>
                  <a:pt x="563118" y="1289989"/>
                </a:lnTo>
                <a:lnTo>
                  <a:pt x="561543" y="1289989"/>
                </a:lnTo>
                <a:lnTo>
                  <a:pt x="561975" y="1295069"/>
                </a:lnTo>
                <a:lnTo>
                  <a:pt x="561428" y="1296339"/>
                </a:lnTo>
                <a:lnTo>
                  <a:pt x="560565" y="1298879"/>
                </a:lnTo>
                <a:lnTo>
                  <a:pt x="559168" y="1303959"/>
                </a:lnTo>
                <a:lnTo>
                  <a:pt x="557263" y="1309039"/>
                </a:lnTo>
                <a:lnTo>
                  <a:pt x="552323" y="1324279"/>
                </a:lnTo>
                <a:lnTo>
                  <a:pt x="549236" y="1334439"/>
                </a:lnTo>
                <a:lnTo>
                  <a:pt x="546950" y="1340789"/>
                </a:lnTo>
                <a:lnTo>
                  <a:pt x="542823" y="1354759"/>
                </a:lnTo>
                <a:lnTo>
                  <a:pt x="540651" y="1362379"/>
                </a:lnTo>
                <a:lnTo>
                  <a:pt x="538213" y="1369999"/>
                </a:lnTo>
                <a:lnTo>
                  <a:pt x="536346" y="1377619"/>
                </a:lnTo>
                <a:lnTo>
                  <a:pt x="532333" y="1392859"/>
                </a:lnTo>
                <a:lnTo>
                  <a:pt x="530390" y="1400479"/>
                </a:lnTo>
                <a:lnTo>
                  <a:pt x="523532" y="1430959"/>
                </a:lnTo>
                <a:lnTo>
                  <a:pt x="521944" y="1439849"/>
                </a:lnTo>
                <a:lnTo>
                  <a:pt x="519518" y="1451279"/>
                </a:lnTo>
                <a:lnTo>
                  <a:pt x="518604" y="1461439"/>
                </a:lnTo>
                <a:lnTo>
                  <a:pt x="516039" y="1483029"/>
                </a:lnTo>
                <a:lnTo>
                  <a:pt x="515264" y="1491919"/>
                </a:lnTo>
                <a:lnTo>
                  <a:pt x="561505" y="1491919"/>
                </a:lnTo>
                <a:lnTo>
                  <a:pt x="563435" y="1486839"/>
                </a:lnTo>
                <a:lnTo>
                  <a:pt x="562470" y="1483029"/>
                </a:lnTo>
                <a:lnTo>
                  <a:pt x="562660" y="1483029"/>
                </a:lnTo>
                <a:lnTo>
                  <a:pt x="563410" y="1477949"/>
                </a:lnTo>
                <a:lnTo>
                  <a:pt x="564159" y="1477949"/>
                </a:lnTo>
                <a:lnTo>
                  <a:pt x="562991" y="1476679"/>
                </a:lnTo>
                <a:lnTo>
                  <a:pt x="564527" y="1472869"/>
                </a:lnTo>
                <a:lnTo>
                  <a:pt x="564578" y="1471599"/>
                </a:lnTo>
                <a:lnTo>
                  <a:pt x="564616" y="1470329"/>
                </a:lnTo>
                <a:lnTo>
                  <a:pt x="564413" y="1469059"/>
                </a:lnTo>
                <a:lnTo>
                  <a:pt x="564057" y="1470329"/>
                </a:lnTo>
                <a:lnTo>
                  <a:pt x="563549" y="1471599"/>
                </a:lnTo>
                <a:lnTo>
                  <a:pt x="563676" y="1469059"/>
                </a:lnTo>
                <a:lnTo>
                  <a:pt x="564032" y="1466519"/>
                </a:lnTo>
                <a:lnTo>
                  <a:pt x="564248" y="1463979"/>
                </a:lnTo>
                <a:lnTo>
                  <a:pt x="565188" y="1461439"/>
                </a:lnTo>
                <a:lnTo>
                  <a:pt x="566127" y="1460169"/>
                </a:lnTo>
                <a:lnTo>
                  <a:pt x="565734" y="1463979"/>
                </a:lnTo>
                <a:lnTo>
                  <a:pt x="566445" y="1460169"/>
                </a:lnTo>
                <a:lnTo>
                  <a:pt x="570712" y="1437309"/>
                </a:lnTo>
                <a:lnTo>
                  <a:pt x="572350" y="1430959"/>
                </a:lnTo>
                <a:lnTo>
                  <a:pt x="574040" y="1423339"/>
                </a:lnTo>
                <a:lnTo>
                  <a:pt x="575830" y="1414449"/>
                </a:lnTo>
                <a:lnTo>
                  <a:pt x="577786" y="1406829"/>
                </a:lnTo>
                <a:lnTo>
                  <a:pt x="578040" y="1408099"/>
                </a:lnTo>
                <a:lnTo>
                  <a:pt x="578192" y="1409369"/>
                </a:lnTo>
                <a:lnTo>
                  <a:pt x="577926" y="1406829"/>
                </a:lnTo>
                <a:lnTo>
                  <a:pt x="577977" y="1405559"/>
                </a:lnTo>
                <a:lnTo>
                  <a:pt x="581088" y="1422069"/>
                </a:lnTo>
                <a:lnTo>
                  <a:pt x="585190" y="1447469"/>
                </a:lnTo>
                <a:lnTo>
                  <a:pt x="589305" y="1471599"/>
                </a:lnTo>
                <a:lnTo>
                  <a:pt x="592518" y="1486839"/>
                </a:lnTo>
                <a:lnTo>
                  <a:pt x="593217" y="1481759"/>
                </a:lnTo>
                <a:lnTo>
                  <a:pt x="595020" y="1489252"/>
                </a:lnTo>
                <a:lnTo>
                  <a:pt x="591210" y="1487131"/>
                </a:lnTo>
                <a:lnTo>
                  <a:pt x="597687" y="1538909"/>
                </a:lnTo>
                <a:lnTo>
                  <a:pt x="596239" y="1538909"/>
                </a:lnTo>
                <a:lnTo>
                  <a:pt x="591108" y="1540179"/>
                </a:lnTo>
                <a:lnTo>
                  <a:pt x="580440" y="1541449"/>
                </a:lnTo>
                <a:lnTo>
                  <a:pt x="575246" y="1542719"/>
                </a:lnTo>
                <a:lnTo>
                  <a:pt x="572808" y="1542719"/>
                </a:lnTo>
                <a:lnTo>
                  <a:pt x="572744" y="1543989"/>
                </a:lnTo>
                <a:lnTo>
                  <a:pt x="572274" y="1543989"/>
                </a:lnTo>
                <a:lnTo>
                  <a:pt x="569671" y="1545259"/>
                </a:lnTo>
                <a:lnTo>
                  <a:pt x="567804" y="1546529"/>
                </a:lnTo>
                <a:lnTo>
                  <a:pt x="557822" y="1546529"/>
                </a:lnTo>
                <a:lnTo>
                  <a:pt x="558787" y="1528749"/>
                </a:lnTo>
                <a:lnTo>
                  <a:pt x="559727" y="1518589"/>
                </a:lnTo>
                <a:lnTo>
                  <a:pt x="558063" y="1518589"/>
                </a:lnTo>
                <a:lnTo>
                  <a:pt x="558876" y="1512239"/>
                </a:lnTo>
                <a:lnTo>
                  <a:pt x="560438" y="1509699"/>
                </a:lnTo>
                <a:lnTo>
                  <a:pt x="560971" y="1504619"/>
                </a:lnTo>
                <a:lnTo>
                  <a:pt x="558609" y="1499539"/>
                </a:lnTo>
                <a:lnTo>
                  <a:pt x="561022" y="1493189"/>
                </a:lnTo>
                <a:lnTo>
                  <a:pt x="515162" y="1493189"/>
                </a:lnTo>
                <a:lnTo>
                  <a:pt x="514819" y="1493189"/>
                </a:lnTo>
                <a:lnTo>
                  <a:pt x="513118" y="1512239"/>
                </a:lnTo>
                <a:lnTo>
                  <a:pt x="511632" y="1526209"/>
                </a:lnTo>
                <a:lnTo>
                  <a:pt x="510209" y="1549069"/>
                </a:lnTo>
                <a:lnTo>
                  <a:pt x="509701" y="1555419"/>
                </a:lnTo>
                <a:lnTo>
                  <a:pt x="509168" y="1575739"/>
                </a:lnTo>
                <a:lnTo>
                  <a:pt x="509054" y="1582089"/>
                </a:lnTo>
                <a:lnTo>
                  <a:pt x="508952" y="1590979"/>
                </a:lnTo>
                <a:lnTo>
                  <a:pt x="509079" y="1594789"/>
                </a:lnTo>
                <a:lnTo>
                  <a:pt x="509193" y="1597329"/>
                </a:lnTo>
                <a:lnTo>
                  <a:pt x="509397" y="1594789"/>
                </a:lnTo>
                <a:lnTo>
                  <a:pt x="509841" y="1602409"/>
                </a:lnTo>
                <a:lnTo>
                  <a:pt x="509562" y="1607489"/>
                </a:lnTo>
                <a:lnTo>
                  <a:pt x="508977" y="1611299"/>
                </a:lnTo>
                <a:lnTo>
                  <a:pt x="508520" y="1617649"/>
                </a:lnTo>
                <a:lnTo>
                  <a:pt x="510209" y="1616379"/>
                </a:lnTo>
                <a:lnTo>
                  <a:pt x="511784" y="1627809"/>
                </a:lnTo>
                <a:lnTo>
                  <a:pt x="512254" y="1631619"/>
                </a:lnTo>
                <a:lnTo>
                  <a:pt x="511835" y="1631619"/>
                </a:lnTo>
                <a:lnTo>
                  <a:pt x="512648" y="1637969"/>
                </a:lnTo>
                <a:lnTo>
                  <a:pt x="513816" y="1646859"/>
                </a:lnTo>
                <a:lnTo>
                  <a:pt x="516382" y="1664639"/>
                </a:lnTo>
                <a:lnTo>
                  <a:pt x="515340" y="1664639"/>
                </a:lnTo>
                <a:lnTo>
                  <a:pt x="516318" y="1669719"/>
                </a:lnTo>
                <a:lnTo>
                  <a:pt x="517105" y="1676069"/>
                </a:lnTo>
                <a:lnTo>
                  <a:pt x="517766" y="1682419"/>
                </a:lnTo>
                <a:lnTo>
                  <a:pt x="518490" y="1688769"/>
                </a:lnTo>
                <a:lnTo>
                  <a:pt x="519785" y="1697659"/>
                </a:lnTo>
                <a:lnTo>
                  <a:pt x="521030" y="1710359"/>
                </a:lnTo>
                <a:lnTo>
                  <a:pt x="522770" y="1725599"/>
                </a:lnTo>
                <a:lnTo>
                  <a:pt x="525259" y="1740839"/>
                </a:lnTo>
                <a:lnTo>
                  <a:pt x="528777" y="1756079"/>
                </a:lnTo>
                <a:lnTo>
                  <a:pt x="528751" y="1768779"/>
                </a:lnTo>
                <a:lnTo>
                  <a:pt x="529437" y="1771319"/>
                </a:lnTo>
                <a:lnTo>
                  <a:pt x="539000" y="1773859"/>
                </a:lnTo>
                <a:lnTo>
                  <a:pt x="548716" y="1773859"/>
                </a:lnTo>
                <a:lnTo>
                  <a:pt x="555904" y="1772589"/>
                </a:lnTo>
                <a:lnTo>
                  <a:pt x="562292" y="1770049"/>
                </a:lnTo>
                <a:lnTo>
                  <a:pt x="567016" y="1764969"/>
                </a:lnTo>
                <a:lnTo>
                  <a:pt x="569252" y="1756079"/>
                </a:lnTo>
                <a:lnTo>
                  <a:pt x="570318" y="1757349"/>
                </a:lnTo>
                <a:lnTo>
                  <a:pt x="570026" y="1756079"/>
                </a:lnTo>
                <a:lnTo>
                  <a:pt x="569125" y="1752269"/>
                </a:lnTo>
                <a:lnTo>
                  <a:pt x="568756" y="1749259"/>
                </a:lnTo>
                <a:lnTo>
                  <a:pt x="568350" y="1746046"/>
                </a:lnTo>
                <a:lnTo>
                  <a:pt x="569722" y="1749729"/>
                </a:lnTo>
                <a:lnTo>
                  <a:pt x="570738" y="1752219"/>
                </a:lnTo>
                <a:lnTo>
                  <a:pt x="570547" y="1755305"/>
                </a:lnTo>
                <a:lnTo>
                  <a:pt x="570928" y="1759292"/>
                </a:lnTo>
                <a:lnTo>
                  <a:pt x="572160" y="1764385"/>
                </a:lnTo>
                <a:lnTo>
                  <a:pt x="572592" y="1761236"/>
                </a:lnTo>
                <a:lnTo>
                  <a:pt x="571627" y="1756219"/>
                </a:lnTo>
                <a:lnTo>
                  <a:pt x="570788" y="1751457"/>
                </a:lnTo>
                <a:lnTo>
                  <a:pt x="570738" y="1752155"/>
                </a:lnTo>
                <a:lnTo>
                  <a:pt x="569925" y="1747189"/>
                </a:lnTo>
                <a:lnTo>
                  <a:pt x="569810" y="1744649"/>
                </a:lnTo>
                <a:lnTo>
                  <a:pt x="569175" y="1743379"/>
                </a:lnTo>
                <a:lnTo>
                  <a:pt x="569518" y="1745526"/>
                </a:lnTo>
                <a:lnTo>
                  <a:pt x="569556" y="1747189"/>
                </a:lnTo>
                <a:lnTo>
                  <a:pt x="568566" y="1743379"/>
                </a:lnTo>
                <a:lnTo>
                  <a:pt x="568071" y="1742452"/>
                </a:lnTo>
                <a:lnTo>
                  <a:pt x="568071" y="1745526"/>
                </a:lnTo>
                <a:lnTo>
                  <a:pt x="566610" y="1743379"/>
                </a:lnTo>
                <a:lnTo>
                  <a:pt x="567677" y="1743379"/>
                </a:lnTo>
                <a:lnTo>
                  <a:pt x="568071" y="1745526"/>
                </a:lnTo>
                <a:lnTo>
                  <a:pt x="568071" y="1742452"/>
                </a:lnTo>
                <a:lnTo>
                  <a:pt x="566547" y="1739569"/>
                </a:lnTo>
                <a:lnTo>
                  <a:pt x="566394" y="1735759"/>
                </a:lnTo>
                <a:lnTo>
                  <a:pt x="565416" y="1729409"/>
                </a:lnTo>
                <a:lnTo>
                  <a:pt x="567918" y="1734489"/>
                </a:lnTo>
                <a:lnTo>
                  <a:pt x="567004" y="1729409"/>
                </a:lnTo>
                <a:lnTo>
                  <a:pt x="566775" y="1728139"/>
                </a:lnTo>
                <a:lnTo>
                  <a:pt x="562864" y="1698929"/>
                </a:lnTo>
                <a:lnTo>
                  <a:pt x="559968" y="1670989"/>
                </a:lnTo>
                <a:lnTo>
                  <a:pt x="557911" y="1643049"/>
                </a:lnTo>
                <a:lnTo>
                  <a:pt x="556628" y="1616379"/>
                </a:lnTo>
                <a:lnTo>
                  <a:pt x="556501" y="1613839"/>
                </a:lnTo>
                <a:lnTo>
                  <a:pt x="556907" y="1613839"/>
                </a:lnTo>
                <a:lnTo>
                  <a:pt x="557123" y="1615109"/>
                </a:lnTo>
                <a:lnTo>
                  <a:pt x="557060" y="1613839"/>
                </a:lnTo>
                <a:lnTo>
                  <a:pt x="556450" y="1601139"/>
                </a:lnTo>
                <a:lnTo>
                  <a:pt x="556272" y="1594789"/>
                </a:lnTo>
                <a:lnTo>
                  <a:pt x="556234" y="1593519"/>
                </a:lnTo>
                <a:lnTo>
                  <a:pt x="556501" y="1593519"/>
                </a:lnTo>
                <a:lnTo>
                  <a:pt x="556336" y="1592249"/>
                </a:lnTo>
                <a:lnTo>
                  <a:pt x="557593" y="1592249"/>
                </a:lnTo>
                <a:lnTo>
                  <a:pt x="557771" y="1593519"/>
                </a:lnTo>
                <a:lnTo>
                  <a:pt x="571398" y="1593519"/>
                </a:lnTo>
                <a:lnTo>
                  <a:pt x="573862" y="1592249"/>
                </a:lnTo>
                <a:lnTo>
                  <a:pt x="573405" y="1590979"/>
                </a:lnTo>
                <a:lnTo>
                  <a:pt x="572706" y="1592249"/>
                </a:lnTo>
                <a:lnTo>
                  <a:pt x="572198" y="1590979"/>
                </a:lnTo>
                <a:lnTo>
                  <a:pt x="572757" y="1589709"/>
                </a:lnTo>
                <a:lnTo>
                  <a:pt x="573227" y="1590979"/>
                </a:lnTo>
                <a:lnTo>
                  <a:pt x="573417" y="1589709"/>
                </a:lnTo>
                <a:lnTo>
                  <a:pt x="573976" y="1592249"/>
                </a:lnTo>
                <a:lnTo>
                  <a:pt x="574967" y="1590979"/>
                </a:lnTo>
                <a:lnTo>
                  <a:pt x="575792" y="1592249"/>
                </a:lnTo>
                <a:lnTo>
                  <a:pt x="575805" y="1590979"/>
                </a:lnTo>
                <a:lnTo>
                  <a:pt x="576262" y="1592249"/>
                </a:lnTo>
                <a:lnTo>
                  <a:pt x="577646" y="1590979"/>
                </a:lnTo>
                <a:lnTo>
                  <a:pt x="581025" y="1590979"/>
                </a:lnTo>
                <a:lnTo>
                  <a:pt x="581266" y="1589709"/>
                </a:lnTo>
                <a:lnTo>
                  <a:pt x="581494" y="1588439"/>
                </a:lnTo>
                <a:lnTo>
                  <a:pt x="582193" y="1589392"/>
                </a:lnTo>
                <a:lnTo>
                  <a:pt x="581863" y="1588439"/>
                </a:lnTo>
                <a:lnTo>
                  <a:pt x="582206" y="1588439"/>
                </a:lnTo>
                <a:lnTo>
                  <a:pt x="582434" y="1589709"/>
                </a:lnTo>
                <a:lnTo>
                  <a:pt x="582803" y="1588439"/>
                </a:lnTo>
                <a:lnTo>
                  <a:pt x="583158" y="1587169"/>
                </a:lnTo>
                <a:lnTo>
                  <a:pt x="583501" y="1588439"/>
                </a:lnTo>
                <a:lnTo>
                  <a:pt x="585139" y="1588439"/>
                </a:lnTo>
                <a:lnTo>
                  <a:pt x="584504" y="1587169"/>
                </a:lnTo>
                <a:lnTo>
                  <a:pt x="585978" y="1587169"/>
                </a:lnTo>
                <a:lnTo>
                  <a:pt x="585406" y="1588439"/>
                </a:lnTo>
                <a:lnTo>
                  <a:pt x="585863" y="1588439"/>
                </a:lnTo>
                <a:lnTo>
                  <a:pt x="587108" y="1587169"/>
                </a:lnTo>
                <a:lnTo>
                  <a:pt x="587959" y="1588439"/>
                </a:lnTo>
                <a:lnTo>
                  <a:pt x="588606" y="1587169"/>
                </a:lnTo>
                <a:lnTo>
                  <a:pt x="588048" y="1585899"/>
                </a:lnTo>
                <a:lnTo>
                  <a:pt x="589432" y="1585899"/>
                </a:lnTo>
                <a:lnTo>
                  <a:pt x="589927" y="1587169"/>
                </a:lnTo>
                <a:lnTo>
                  <a:pt x="589203" y="1588439"/>
                </a:lnTo>
                <a:lnTo>
                  <a:pt x="591210" y="1588439"/>
                </a:lnTo>
                <a:lnTo>
                  <a:pt x="592162" y="1587169"/>
                </a:lnTo>
                <a:lnTo>
                  <a:pt x="591769" y="1587169"/>
                </a:lnTo>
                <a:lnTo>
                  <a:pt x="592340" y="1585899"/>
                </a:lnTo>
                <a:lnTo>
                  <a:pt x="592912" y="1584629"/>
                </a:lnTo>
                <a:lnTo>
                  <a:pt x="599744" y="1583359"/>
                </a:lnTo>
                <a:lnTo>
                  <a:pt x="600722" y="1580819"/>
                </a:lnTo>
                <a:lnTo>
                  <a:pt x="599998" y="1579549"/>
                </a:lnTo>
                <a:lnTo>
                  <a:pt x="600798" y="1578470"/>
                </a:lnTo>
                <a:lnTo>
                  <a:pt x="600925" y="1578279"/>
                </a:lnTo>
                <a:lnTo>
                  <a:pt x="600837" y="1579549"/>
                </a:lnTo>
                <a:lnTo>
                  <a:pt x="600938" y="1582089"/>
                </a:lnTo>
                <a:lnTo>
                  <a:pt x="603008" y="1582089"/>
                </a:lnTo>
                <a:lnTo>
                  <a:pt x="604621" y="1594789"/>
                </a:lnTo>
                <a:lnTo>
                  <a:pt x="605955" y="1607489"/>
                </a:lnTo>
                <a:lnTo>
                  <a:pt x="606958" y="1616379"/>
                </a:lnTo>
                <a:lnTo>
                  <a:pt x="607517" y="1622729"/>
                </a:lnTo>
                <a:lnTo>
                  <a:pt x="607631" y="1629600"/>
                </a:lnTo>
                <a:lnTo>
                  <a:pt x="653491" y="1629600"/>
                </a:lnTo>
                <a:close/>
              </a:path>
              <a:path w="1462405" h="1905000">
                <a:moveTo>
                  <a:pt x="659130" y="684822"/>
                </a:moveTo>
                <a:lnTo>
                  <a:pt x="658837" y="685520"/>
                </a:lnTo>
                <a:lnTo>
                  <a:pt x="658825" y="686092"/>
                </a:lnTo>
                <a:lnTo>
                  <a:pt x="659079" y="685520"/>
                </a:lnTo>
                <a:lnTo>
                  <a:pt x="659130" y="684822"/>
                </a:lnTo>
                <a:close/>
              </a:path>
              <a:path w="1462405" h="1905000">
                <a:moveTo>
                  <a:pt x="661492" y="681012"/>
                </a:moveTo>
                <a:lnTo>
                  <a:pt x="661022" y="681012"/>
                </a:lnTo>
                <a:lnTo>
                  <a:pt x="659079" y="685520"/>
                </a:lnTo>
                <a:lnTo>
                  <a:pt x="658837" y="688632"/>
                </a:lnTo>
                <a:lnTo>
                  <a:pt x="658507" y="689902"/>
                </a:lnTo>
                <a:lnTo>
                  <a:pt x="659955" y="685520"/>
                </a:lnTo>
                <a:lnTo>
                  <a:pt x="661492" y="681012"/>
                </a:lnTo>
                <a:close/>
              </a:path>
              <a:path w="1462405" h="1905000">
                <a:moveTo>
                  <a:pt x="669963" y="1773859"/>
                </a:moveTo>
                <a:lnTo>
                  <a:pt x="669518" y="1767509"/>
                </a:lnTo>
                <a:lnTo>
                  <a:pt x="668782" y="1763699"/>
                </a:lnTo>
                <a:lnTo>
                  <a:pt x="667308" y="1763699"/>
                </a:lnTo>
                <a:lnTo>
                  <a:pt x="665911" y="1756079"/>
                </a:lnTo>
                <a:lnTo>
                  <a:pt x="667918" y="1761159"/>
                </a:lnTo>
                <a:lnTo>
                  <a:pt x="667270" y="1756079"/>
                </a:lnTo>
                <a:lnTo>
                  <a:pt x="666940" y="1753539"/>
                </a:lnTo>
                <a:lnTo>
                  <a:pt x="668045" y="1753539"/>
                </a:lnTo>
                <a:lnTo>
                  <a:pt x="669099" y="1759889"/>
                </a:lnTo>
                <a:lnTo>
                  <a:pt x="669937" y="1766239"/>
                </a:lnTo>
                <a:lnTo>
                  <a:pt x="669417" y="1761159"/>
                </a:lnTo>
                <a:lnTo>
                  <a:pt x="669607" y="1754809"/>
                </a:lnTo>
                <a:lnTo>
                  <a:pt x="668096" y="1753539"/>
                </a:lnTo>
                <a:lnTo>
                  <a:pt x="667956" y="1748459"/>
                </a:lnTo>
                <a:lnTo>
                  <a:pt x="669556" y="1753539"/>
                </a:lnTo>
                <a:lnTo>
                  <a:pt x="669366" y="1748459"/>
                </a:lnTo>
                <a:lnTo>
                  <a:pt x="669315" y="1747189"/>
                </a:lnTo>
                <a:lnTo>
                  <a:pt x="668451" y="1743379"/>
                </a:lnTo>
                <a:lnTo>
                  <a:pt x="666648" y="1737029"/>
                </a:lnTo>
                <a:lnTo>
                  <a:pt x="666737" y="1731949"/>
                </a:lnTo>
                <a:lnTo>
                  <a:pt x="666940" y="1731949"/>
                </a:lnTo>
                <a:lnTo>
                  <a:pt x="666203" y="1724329"/>
                </a:lnTo>
                <a:lnTo>
                  <a:pt x="663981" y="1712899"/>
                </a:lnTo>
                <a:lnTo>
                  <a:pt x="663486" y="1710359"/>
                </a:lnTo>
                <a:lnTo>
                  <a:pt x="662813" y="1702739"/>
                </a:lnTo>
                <a:lnTo>
                  <a:pt x="663333" y="1704009"/>
                </a:lnTo>
                <a:lnTo>
                  <a:pt x="663384" y="1702739"/>
                </a:lnTo>
                <a:lnTo>
                  <a:pt x="663524" y="1698929"/>
                </a:lnTo>
                <a:lnTo>
                  <a:pt x="661708" y="1691309"/>
                </a:lnTo>
                <a:lnTo>
                  <a:pt x="661644" y="1688769"/>
                </a:lnTo>
                <a:lnTo>
                  <a:pt x="661555" y="1684959"/>
                </a:lnTo>
                <a:lnTo>
                  <a:pt x="661568" y="1686229"/>
                </a:lnTo>
                <a:lnTo>
                  <a:pt x="660946" y="1688769"/>
                </a:lnTo>
                <a:lnTo>
                  <a:pt x="660311" y="1683689"/>
                </a:lnTo>
                <a:lnTo>
                  <a:pt x="660057" y="1676069"/>
                </a:lnTo>
                <a:lnTo>
                  <a:pt x="658672" y="1669719"/>
                </a:lnTo>
                <a:lnTo>
                  <a:pt x="658837" y="1664639"/>
                </a:lnTo>
                <a:lnTo>
                  <a:pt x="657034" y="1658289"/>
                </a:lnTo>
                <a:lnTo>
                  <a:pt x="654202" y="1635429"/>
                </a:lnTo>
                <a:lnTo>
                  <a:pt x="653580" y="1630349"/>
                </a:lnTo>
                <a:lnTo>
                  <a:pt x="607656" y="1630349"/>
                </a:lnTo>
                <a:lnTo>
                  <a:pt x="607491" y="1630349"/>
                </a:lnTo>
                <a:lnTo>
                  <a:pt x="608012" y="1635429"/>
                </a:lnTo>
                <a:lnTo>
                  <a:pt x="608012" y="1636699"/>
                </a:lnTo>
                <a:lnTo>
                  <a:pt x="606958" y="1635429"/>
                </a:lnTo>
                <a:lnTo>
                  <a:pt x="606640" y="1634159"/>
                </a:lnTo>
                <a:lnTo>
                  <a:pt x="607174" y="1636699"/>
                </a:lnTo>
                <a:lnTo>
                  <a:pt x="607085" y="1640509"/>
                </a:lnTo>
                <a:lnTo>
                  <a:pt x="607707" y="1640509"/>
                </a:lnTo>
                <a:lnTo>
                  <a:pt x="607695" y="1636699"/>
                </a:lnTo>
                <a:lnTo>
                  <a:pt x="609485" y="1637969"/>
                </a:lnTo>
                <a:lnTo>
                  <a:pt x="610298" y="1635429"/>
                </a:lnTo>
                <a:lnTo>
                  <a:pt x="611289" y="1645589"/>
                </a:lnTo>
                <a:lnTo>
                  <a:pt x="610247" y="1645589"/>
                </a:lnTo>
                <a:lnTo>
                  <a:pt x="610476" y="1646859"/>
                </a:lnTo>
                <a:lnTo>
                  <a:pt x="613625" y="1650669"/>
                </a:lnTo>
                <a:lnTo>
                  <a:pt x="614197" y="1659559"/>
                </a:lnTo>
                <a:lnTo>
                  <a:pt x="615429" y="1672259"/>
                </a:lnTo>
                <a:lnTo>
                  <a:pt x="616864" y="1683689"/>
                </a:lnTo>
                <a:lnTo>
                  <a:pt x="618324" y="1696389"/>
                </a:lnTo>
                <a:lnTo>
                  <a:pt x="619671" y="1709089"/>
                </a:lnTo>
                <a:lnTo>
                  <a:pt x="619048" y="1709089"/>
                </a:lnTo>
                <a:lnTo>
                  <a:pt x="619607" y="1715439"/>
                </a:lnTo>
                <a:lnTo>
                  <a:pt x="619696" y="1712899"/>
                </a:lnTo>
                <a:lnTo>
                  <a:pt x="621880" y="1721789"/>
                </a:lnTo>
                <a:lnTo>
                  <a:pt x="624306" y="1740839"/>
                </a:lnTo>
                <a:lnTo>
                  <a:pt x="625957" y="1749729"/>
                </a:lnTo>
                <a:lnTo>
                  <a:pt x="633272" y="1752269"/>
                </a:lnTo>
                <a:lnTo>
                  <a:pt x="661403" y="1764969"/>
                </a:lnTo>
                <a:lnTo>
                  <a:pt x="668896" y="1767509"/>
                </a:lnTo>
                <a:lnTo>
                  <a:pt x="669556" y="1773859"/>
                </a:lnTo>
                <a:lnTo>
                  <a:pt x="669963" y="1773859"/>
                </a:lnTo>
                <a:close/>
              </a:path>
              <a:path w="1462405" h="1905000">
                <a:moveTo>
                  <a:pt x="670496" y="1769922"/>
                </a:moveTo>
                <a:lnTo>
                  <a:pt x="670318" y="1768678"/>
                </a:lnTo>
                <a:lnTo>
                  <a:pt x="670140" y="1767281"/>
                </a:lnTo>
                <a:lnTo>
                  <a:pt x="669937" y="1765858"/>
                </a:lnTo>
                <a:lnTo>
                  <a:pt x="670077" y="1767217"/>
                </a:lnTo>
                <a:lnTo>
                  <a:pt x="670229" y="1768602"/>
                </a:lnTo>
                <a:lnTo>
                  <a:pt x="670496" y="1769922"/>
                </a:lnTo>
                <a:close/>
              </a:path>
              <a:path w="1462405" h="1905000">
                <a:moveTo>
                  <a:pt x="674471" y="1445374"/>
                </a:moveTo>
                <a:close/>
              </a:path>
              <a:path w="1462405" h="1905000">
                <a:moveTo>
                  <a:pt x="676871" y="470065"/>
                </a:moveTo>
                <a:lnTo>
                  <a:pt x="675652" y="473913"/>
                </a:lnTo>
                <a:lnTo>
                  <a:pt x="674979" y="475983"/>
                </a:lnTo>
                <a:lnTo>
                  <a:pt x="675678" y="474027"/>
                </a:lnTo>
                <a:lnTo>
                  <a:pt x="676338" y="472020"/>
                </a:lnTo>
                <a:lnTo>
                  <a:pt x="676871" y="470065"/>
                </a:lnTo>
                <a:close/>
              </a:path>
              <a:path w="1462405" h="1905000">
                <a:moveTo>
                  <a:pt x="704240" y="789673"/>
                </a:moveTo>
                <a:lnTo>
                  <a:pt x="703084" y="789127"/>
                </a:lnTo>
                <a:lnTo>
                  <a:pt x="702183" y="789127"/>
                </a:lnTo>
                <a:lnTo>
                  <a:pt x="701370" y="789736"/>
                </a:lnTo>
                <a:lnTo>
                  <a:pt x="702411" y="790397"/>
                </a:lnTo>
                <a:lnTo>
                  <a:pt x="703326" y="789990"/>
                </a:lnTo>
                <a:lnTo>
                  <a:pt x="704240" y="789673"/>
                </a:lnTo>
                <a:close/>
              </a:path>
              <a:path w="1462405" h="1905000">
                <a:moveTo>
                  <a:pt x="704265" y="789673"/>
                </a:moveTo>
                <a:close/>
              </a:path>
              <a:path w="1462405" h="1905000">
                <a:moveTo>
                  <a:pt x="704418" y="520992"/>
                </a:moveTo>
                <a:lnTo>
                  <a:pt x="699604" y="513372"/>
                </a:lnTo>
                <a:lnTo>
                  <a:pt x="685711" y="490512"/>
                </a:lnTo>
                <a:lnTo>
                  <a:pt x="681380" y="482892"/>
                </a:lnTo>
                <a:lnTo>
                  <a:pt x="678053" y="479082"/>
                </a:lnTo>
                <a:lnTo>
                  <a:pt x="676211" y="476542"/>
                </a:lnTo>
                <a:lnTo>
                  <a:pt x="679373" y="467652"/>
                </a:lnTo>
                <a:lnTo>
                  <a:pt x="680046" y="466382"/>
                </a:lnTo>
                <a:lnTo>
                  <a:pt x="679056" y="466382"/>
                </a:lnTo>
                <a:lnTo>
                  <a:pt x="675754" y="475272"/>
                </a:lnTo>
                <a:lnTo>
                  <a:pt x="674484" y="480352"/>
                </a:lnTo>
                <a:lnTo>
                  <a:pt x="675538" y="481622"/>
                </a:lnTo>
                <a:lnTo>
                  <a:pt x="673862" y="487972"/>
                </a:lnTo>
                <a:lnTo>
                  <a:pt x="673049" y="489242"/>
                </a:lnTo>
                <a:lnTo>
                  <a:pt x="672198" y="490512"/>
                </a:lnTo>
                <a:lnTo>
                  <a:pt x="670394" y="495592"/>
                </a:lnTo>
                <a:lnTo>
                  <a:pt x="669086" y="495592"/>
                </a:lnTo>
                <a:lnTo>
                  <a:pt x="672134" y="485432"/>
                </a:lnTo>
                <a:lnTo>
                  <a:pt x="674979" y="476542"/>
                </a:lnTo>
                <a:lnTo>
                  <a:pt x="672223" y="484162"/>
                </a:lnTo>
                <a:lnTo>
                  <a:pt x="668782" y="491782"/>
                </a:lnTo>
                <a:lnTo>
                  <a:pt x="668959" y="495592"/>
                </a:lnTo>
                <a:lnTo>
                  <a:pt x="667537" y="498132"/>
                </a:lnTo>
                <a:lnTo>
                  <a:pt x="666927" y="499402"/>
                </a:lnTo>
                <a:lnTo>
                  <a:pt x="666229" y="499402"/>
                </a:lnTo>
                <a:lnTo>
                  <a:pt x="664527" y="503212"/>
                </a:lnTo>
                <a:lnTo>
                  <a:pt x="662787" y="509562"/>
                </a:lnTo>
                <a:lnTo>
                  <a:pt x="661123" y="518452"/>
                </a:lnTo>
                <a:lnTo>
                  <a:pt x="658202" y="526072"/>
                </a:lnTo>
                <a:lnTo>
                  <a:pt x="658037" y="526072"/>
                </a:lnTo>
                <a:lnTo>
                  <a:pt x="653999" y="537502"/>
                </a:lnTo>
                <a:lnTo>
                  <a:pt x="651281" y="547662"/>
                </a:lnTo>
                <a:lnTo>
                  <a:pt x="648677" y="557822"/>
                </a:lnTo>
                <a:lnTo>
                  <a:pt x="645007" y="569252"/>
                </a:lnTo>
                <a:lnTo>
                  <a:pt x="645172" y="567982"/>
                </a:lnTo>
                <a:lnTo>
                  <a:pt x="643305" y="573062"/>
                </a:lnTo>
                <a:lnTo>
                  <a:pt x="638987" y="587032"/>
                </a:lnTo>
                <a:lnTo>
                  <a:pt x="636320" y="594652"/>
                </a:lnTo>
                <a:lnTo>
                  <a:pt x="637438" y="592112"/>
                </a:lnTo>
                <a:lnTo>
                  <a:pt x="639025" y="589572"/>
                </a:lnTo>
                <a:lnTo>
                  <a:pt x="637247" y="595922"/>
                </a:lnTo>
                <a:lnTo>
                  <a:pt x="634415" y="603542"/>
                </a:lnTo>
                <a:lnTo>
                  <a:pt x="632155" y="611162"/>
                </a:lnTo>
                <a:lnTo>
                  <a:pt x="630059" y="617512"/>
                </a:lnTo>
                <a:lnTo>
                  <a:pt x="627697" y="625132"/>
                </a:lnTo>
                <a:lnTo>
                  <a:pt x="626262" y="632752"/>
                </a:lnTo>
                <a:lnTo>
                  <a:pt x="620026" y="654342"/>
                </a:lnTo>
                <a:lnTo>
                  <a:pt x="611378" y="683552"/>
                </a:lnTo>
                <a:lnTo>
                  <a:pt x="601129" y="719112"/>
                </a:lnTo>
                <a:lnTo>
                  <a:pt x="590092" y="757212"/>
                </a:lnTo>
                <a:lnTo>
                  <a:pt x="568566" y="830872"/>
                </a:lnTo>
                <a:lnTo>
                  <a:pt x="566877" y="836536"/>
                </a:lnTo>
                <a:lnTo>
                  <a:pt x="566407" y="838492"/>
                </a:lnTo>
                <a:lnTo>
                  <a:pt x="565581" y="841032"/>
                </a:lnTo>
                <a:lnTo>
                  <a:pt x="565023" y="842302"/>
                </a:lnTo>
                <a:lnTo>
                  <a:pt x="564629" y="844842"/>
                </a:lnTo>
                <a:lnTo>
                  <a:pt x="563422" y="847382"/>
                </a:lnTo>
                <a:lnTo>
                  <a:pt x="562800" y="847382"/>
                </a:lnTo>
                <a:lnTo>
                  <a:pt x="561619" y="843572"/>
                </a:lnTo>
                <a:lnTo>
                  <a:pt x="561035" y="841032"/>
                </a:lnTo>
                <a:lnTo>
                  <a:pt x="560895" y="839762"/>
                </a:lnTo>
                <a:lnTo>
                  <a:pt x="560768" y="838492"/>
                </a:lnTo>
                <a:lnTo>
                  <a:pt x="560527" y="837222"/>
                </a:lnTo>
                <a:lnTo>
                  <a:pt x="558952" y="801662"/>
                </a:lnTo>
                <a:lnTo>
                  <a:pt x="559066" y="795312"/>
                </a:lnTo>
                <a:lnTo>
                  <a:pt x="559193" y="790232"/>
                </a:lnTo>
                <a:lnTo>
                  <a:pt x="559257" y="787692"/>
                </a:lnTo>
                <a:lnTo>
                  <a:pt x="559993" y="773722"/>
                </a:lnTo>
                <a:lnTo>
                  <a:pt x="561251" y="758482"/>
                </a:lnTo>
                <a:lnTo>
                  <a:pt x="561644" y="754672"/>
                </a:lnTo>
                <a:lnTo>
                  <a:pt x="566851" y="705142"/>
                </a:lnTo>
                <a:lnTo>
                  <a:pt x="565238" y="705142"/>
                </a:lnTo>
                <a:lnTo>
                  <a:pt x="561314" y="707682"/>
                </a:lnTo>
                <a:lnTo>
                  <a:pt x="545807" y="716572"/>
                </a:lnTo>
                <a:lnTo>
                  <a:pt x="528662" y="728002"/>
                </a:lnTo>
                <a:lnTo>
                  <a:pt x="522287" y="730542"/>
                </a:lnTo>
                <a:lnTo>
                  <a:pt x="515340" y="734352"/>
                </a:lnTo>
                <a:lnTo>
                  <a:pt x="508025" y="739432"/>
                </a:lnTo>
                <a:lnTo>
                  <a:pt x="500481" y="743242"/>
                </a:lnTo>
                <a:lnTo>
                  <a:pt x="485381" y="752132"/>
                </a:lnTo>
                <a:lnTo>
                  <a:pt x="476567" y="757212"/>
                </a:lnTo>
                <a:lnTo>
                  <a:pt x="482117" y="754672"/>
                </a:lnTo>
                <a:lnTo>
                  <a:pt x="480695" y="755942"/>
                </a:lnTo>
                <a:lnTo>
                  <a:pt x="476529" y="758482"/>
                </a:lnTo>
                <a:lnTo>
                  <a:pt x="463550" y="766102"/>
                </a:lnTo>
                <a:lnTo>
                  <a:pt x="461200" y="768642"/>
                </a:lnTo>
                <a:lnTo>
                  <a:pt x="458825" y="769912"/>
                </a:lnTo>
                <a:lnTo>
                  <a:pt x="445846" y="777532"/>
                </a:lnTo>
                <a:lnTo>
                  <a:pt x="429209" y="787692"/>
                </a:lnTo>
                <a:lnTo>
                  <a:pt x="405815" y="802932"/>
                </a:lnTo>
                <a:lnTo>
                  <a:pt x="377952" y="819442"/>
                </a:lnTo>
                <a:lnTo>
                  <a:pt x="347916" y="835952"/>
                </a:lnTo>
                <a:lnTo>
                  <a:pt x="340334" y="841032"/>
                </a:lnTo>
                <a:lnTo>
                  <a:pt x="335026" y="843572"/>
                </a:lnTo>
                <a:lnTo>
                  <a:pt x="329057" y="847382"/>
                </a:lnTo>
                <a:lnTo>
                  <a:pt x="325894" y="848652"/>
                </a:lnTo>
                <a:lnTo>
                  <a:pt x="324789" y="848652"/>
                </a:lnTo>
                <a:lnTo>
                  <a:pt x="324231" y="849922"/>
                </a:lnTo>
                <a:lnTo>
                  <a:pt x="323062" y="849922"/>
                </a:lnTo>
                <a:lnTo>
                  <a:pt x="323253" y="848652"/>
                </a:lnTo>
                <a:lnTo>
                  <a:pt x="323862" y="848652"/>
                </a:lnTo>
                <a:lnTo>
                  <a:pt x="324015" y="847382"/>
                </a:lnTo>
                <a:lnTo>
                  <a:pt x="322592" y="848652"/>
                </a:lnTo>
                <a:lnTo>
                  <a:pt x="326682" y="841032"/>
                </a:lnTo>
                <a:lnTo>
                  <a:pt x="327266" y="839762"/>
                </a:lnTo>
                <a:lnTo>
                  <a:pt x="327583" y="838492"/>
                </a:lnTo>
                <a:lnTo>
                  <a:pt x="327888" y="838492"/>
                </a:lnTo>
                <a:lnTo>
                  <a:pt x="328256" y="837222"/>
                </a:lnTo>
                <a:lnTo>
                  <a:pt x="329501" y="834682"/>
                </a:lnTo>
                <a:lnTo>
                  <a:pt x="331216" y="832142"/>
                </a:lnTo>
                <a:lnTo>
                  <a:pt x="342138" y="814362"/>
                </a:lnTo>
                <a:lnTo>
                  <a:pt x="346138" y="808012"/>
                </a:lnTo>
                <a:lnTo>
                  <a:pt x="350774" y="801662"/>
                </a:lnTo>
                <a:lnTo>
                  <a:pt x="355180" y="794042"/>
                </a:lnTo>
                <a:lnTo>
                  <a:pt x="368693" y="773722"/>
                </a:lnTo>
                <a:lnTo>
                  <a:pt x="381482" y="755942"/>
                </a:lnTo>
                <a:lnTo>
                  <a:pt x="392137" y="740702"/>
                </a:lnTo>
                <a:lnTo>
                  <a:pt x="398259" y="733082"/>
                </a:lnTo>
                <a:lnTo>
                  <a:pt x="399275" y="731812"/>
                </a:lnTo>
                <a:lnTo>
                  <a:pt x="397256" y="733082"/>
                </a:lnTo>
                <a:lnTo>
                  <a:pt x="403783" y="724192"/>
                </a:lnTo>
                <a:lnTo>
                  <a:pt x="408063" y="719112"/>
                </a:lnTo>
                <a:lnTo>
                  <a:pt x="412127" y="715302"/>
                </a:lnTo>
                <a:lnTo>
                  <a:pt x="418033" y="708952"/>
                </a:lnTo>
                <a:lnTo>
                  <a:pt x="415315" y="708952"/>
                </a:lnTo>
                <a:lnTo>
                  <a:pt x="425018" y="694982"/>
                </a:lnTo>
                <a:lnTo>
                  <a:pt x="428929" y="689902"/>
                </a:lnTo>
                <a:lnTo>
                  <a:pt x="429094" y="689902"/>
                </a:lnTo>
                <a:lnTo>
                  <a:pt x="435063" y="682282"/>
                </a:lnTo>
                <a:lnTo>
                  <a:pt x="446024" y="668312"/>
                </a:lnTo>
                <a:lnTo>
                  <a:pt x="454355" y="658152"/>
                </a:lnTo>
                <a:lnTo>
                  <a:pt x="458406" y="653072"/>
                </a:lnTo>
                <a:lnTo>
                  <a:pt x="458749" y="654342"/>
                </a:lnTo>
                <a:lnTo>
                  <a:pt x="459676" y="653072"/>
                </a:lnTo>
                <a:lnTo>
                  <a:pt x="466166" y="644182"/>
                </a:lnTo>
                <a:lnTo>
                  <a:pt x="475284" y="634022"/>
                </a:lnTo>
                <a:lnTo>
                  <a:pt x="484136" y="625132"/>
                </a:lnTo>
                <a:lnTo>
                  <a:pt x="490778" y="617512"/>
                </a:lnTo>
                <a:lnTo>
                  <a:pt x="504075" y="604812"/>
                </a:lnTo>
                <a:lnTo>
                  <a:pt x="536333" y="575602"/>
                </a:lnTo>
                <a:lnTo>
                  <a:pt x="552678" y="559092"/>
                </a:lnTo>
                <a:lnTo>
                  <a:pt x="557999" y="556552"/>
                </a:lnTo>
                <a:lnTo>
                  <a:pt x="563460" y="552742"/>
                </a:lnTo>
                <a:lnTo>
                  <a:pt x="568833" y="548932"/>
                </a:lnTo>
                <a:lnTo>
                  <a:pt x="570738" y="547662"/>
                </a:lnTo>
                <a:lnTo>
                  <a:pt x="570852" y="536232"/>
                </a:lnTo>
                <a:lnTo>
                  <a:pt x="570344" y="534962"/>
                </a:lnTo>
                <a:lnTo>
                  <a:pt x="566826" y="526072"/>
                </a:lnTo>
                <a:lnTo>
                  <a:pt x="562914" y="520992"/>
                </a:lnTo>
                <a:lnTo>
                  <a:pt x="556933" y="515912"/>
                </a:lnTo>
                <a:lnTo>
                  <a:pt x="548424" y="515912"/>
                </a:lnTo>
                <a:lnTo>
                  <a:pt x="536905" y="520992"/>
                </a:lnTo>
                <a:lnTo>
                  <a:pt x="536727" y="519722"/>
                </a:lnTo>
                <a:lnTo>
                  <a:pt x="530834" y="524802"/>
                </a:lnTo>
                <a:lnTo>
                  <a:pt x="525538" y="529285"/>
                </a:lnTo>
                <a:lnTo>
                  <a:pt x="526186" y="528523"/>
                </a:lnTo>
                <a:lnTo>
                  <a:pt x="523113" y="531152"/>
                </a:lnTo>
                <a:lnTo>
                  <a:pt x="527773" y="526072"/>
                </a:lnTo>
                <a:lnTo>
                  <a:pt x="530174" y="523532"/>
                </a:lnTo>
                <a:lnTo>
                  <a:pt x="527062" y="526072"/>
                </a:lnTo>
                <a:lnTo>
                  <a:pt x="524116" y="528612"/>
                </a:lnTo>
                <a:lnTo>
                  <a:pt x="522719" y="530110"/>
                </a:lnTo>
                <a:lnTo>
                  <a:pt x="522719" y="532142"/>
                </a:lnTo>
                <a:lnTo>
                  <a:pt x="520966" y="534962"/>
                </a:lnTo>
                <a:lnTo>
                  <a:pt x="520738" y="533692"/>
                </a:lnTo>
                <a:lnTo>
                  <a:pt x="522719" y="532142"/>
                </a:lnTo>
                <a:lnTo>
                  <a:pt x="522719" y="530110"/>
                </a:lnTo>
                <a:lnTo>
                  <a:pt x="520547" y="532422"/>
                </a:lnTo>
                <a:lnTo>
                  <a:pt x="515899" y="538772"/>
                </a:lnTo>
                <a:lnTo>
                  <a:pt x="507517" y="545122"/>
                </a:lnTo>
                <a:lnTo>
                  <a:pt x="506374" y="545122"/>
                </a:lnTo>
                <a:lnTo>
                  <a:pt x="505028" y="546392"/>
                </a:lnTo>
                <a:lnTo>
                  <a:pt x="500938" y="548932"/>
                </a:lnTo>
                <a:lnTo>
                  <a:pt x="484479" y="564172"/>
                </a:lnTo>
                <a:lnTo>
                  <a:pt x="468401" y="580682"/>
                </a:lnTo>
                <a:lnTo>
                  <a:pt x="452640" y="595922"/>
                </a:lnTo>
                <a:lnTo>
                  <a:pt x="422084" y="628942"/>
                </a:lnTo>
                <a:lnTo>
                  <a:pt x="392747" y="663232"/>
                </a:lnTo>
                <a:lnTo>
                  <a:pt x="378510" y="681012"/>
                </a:lnTo>
                <a:lnTo>
                  <a:pt x="377317" y="682282"/>
                </a:lnTo>
                <a:lnTo>
                  <a:pt x="378371" y="681012"/>
                </a:lnTo>
                <a:lnTo>
                  <a:pt x="379323" y="678472"/>
                </a:lnTo>
                <a:lnTo>
                  <a:pt x="356095" y="710222"/>
                </a:lnTo>
                <a:lnTo>
                  <a:pt x="348957" y="720382"/>
                </a:lnTo>
                <a:lnTo>
                  <a:pt x="345871" y="724192"/>
                </a:lnTo>
                <a:lnTo>
                  <a:pt x="344627" y="725462"/>
                </a:lnTo>
                <a:lnTo>
                  <a:pt x="343484" y="725462"/>
                </a:lnTo>
                <a:lnTo>
                  <a:pt x="327977" y="749592"/>
                </a:lnTo>
                <a:lnTo>
                  <a:pt x="318465" y="763562"/>
                </a:lnTo>
                <a:lnTo>
                  <a:pt x="313690" y="771182"/>
                </a:lnTo>
                <a:lnTo>
                  <a:pt x="309016" y="778802"/>
                </a:lnTo>
                <a:lnTo>
                  <a:pt x="304660" y="785152"/>
                </a:lnTo>
                <a:lnTo>
                  <a:pt x="296100" y="799122"/>
                </a:lnTo>
                <a:lnTo>
                  <a:pt x="292823" y="804202"/>
                </a:lnTo>
                <a:lnTo>
                  <a:pt x="292595" y="805472"/>
                </a:lnTo>
                <a:lnTo>
                  <a:pt x="293535" y="806742"/>
                </a:lnTo>
                <a:lnTo>
                  <a:pt x="286092" y="819442"/>
                </a:lnTo>
                <a:lnTo>
                  <a:pt x="284480" y="821982"/>
                </a:lnTo>
                <a:lnTo>
                  <a:pt x="280047" y="827062"/>
                </a:lnTo>
                <a:lnTo>
                  <a:pt x="272605" y="841032"/>
                </a:lnTo>
                <a:lnTo>
                  <a:pt x="270979" y="844842"/>
                </a:lnTo>
                <a:lnTo>
                  <a:pt x="268274" y="849922"/>
                </a:lnTo>
                <a:lnTo>
                  <a:pt x="264756" y="857542"/>
                </a:lnTo>
                <a:lnTo>
                  <a:pt x="260743" y="863892"/>
                </a:lnTo>
                <a:lnTo>
                  <a:pt x="253136" y="879132"/>
                </a:lnTo>
                <a:lnTo>
                  <a:pt x="249770" y="885482"/>
                </a:lnTo>
                <a:lnTo>
                  <a:pt x="247142" y="890562"/>
                </a:lnTo>
                <a:lnTo>
                  <a:pt x="247015" y="891832"/>
                </a:lnTo>
                <a:lnTo>
                  <a:pt x="247103" y="893102"/>
                </a:lnTo>
                <a:lnTo>
                  <a:pt x="246786" y="893102"/>
                </a:lnTo>
                <a:lnTo>
                  <a:pt x="244944" y="901992"/>
                </a:lnTo>
                <a:lnTo>
                  <a:pt x="243827" y="901992"/>
                </a:lnTo>
                <a:lnTo>
                  <a:pt x="244233" y="903262"/>
                </a:lnTo>
                <a:lnTo>
                  <a:pt x="244297" y="904532"/>
                </a:lnTo>
                <a:lnTo>
                  <a:pt x="244119" y="907072"/>
                </a:lnTo>
                <a:lnTo>
                  <a:pt x="244386" y="907072"/>
                </a:lnTo>
                <a:lnTo>
                  <a:pt x="244779" y="908342"/>
                </a:lnTo>
                <a:lnTo>
                  <a:pt x="245084" y="909612"/>
                </a:lnTo>
                <a:lnTo>
                  <a:pt x="245833" y="910882"/>
                </a:lnTo>
                <a:lnTo>
                  <a:pt x="246672" y="912152"/>
                </a:lnTo>
                <a:lnTo>
                  <a:pt x="246087" y="910882"/>
                </a:lnTo>
                <a:lnTo>
                  <a:pt x="246405" y="909612"/>
                </a:lnTo>
                <a:lnTo>
                  <a:pt x="247319" y="910882"/>
                </a:lnTo>
                <a:lnTo>
                  <a:pt x="248183" y="913422"/>
                </a:lnTo>
                <a:lnTo>
                  <a:pt x="248983" y="914692"/>
                </a:lnTo>
                <a:lnTo>
                  <a:pt x="249262" y="918502"/>
                </a:lnTo>
                <a:lnTo>
                  <a:pt x="248818" y="919772"/>
                </a:lnTo>
                <a:lnTo>
                  <a:pt x="247662" y="917232"/>
                </a:lnTo>
                <a:lnTo>
                  <a:pt x="249834" y="923582"/>
                </a:lnTo>
                <a:lnTo>
                  <a:pt x="250659" y="923582"/>
                </a:lnTo>
                <a:lnTo>
                  <a:pt x="252272" y="926122"/>
                </a:lnTo>
                <a:lnTo>
                  <a:pt x="252882" y="926122"/>
                </a:lnTo>
                <a:lnTo>
                  <a:pt x="255219" y="927392"/>
                </a:lnTo>
                <a:lnTo>
                  <a:pt x="257073" y="928662"/>
                </a:lnTo>
                <a:lnTo>
                  <a:pt x="258711" y="928662"/>
                </a:lnTo>
                <a:lnTo>
                  <a:pt x="261289" y="929932"/>
                </a:lnTo>
                <a:lnTo>
                  <a:pt x="262191" y="931202"/>
                </a:lnTo>
                <a:lnTo>
                  <a:pt x="270256" y="931202"/>
                </a:lnTo>
                <a:lnTo>
                  <a:pt x="271183" y="932472"/>
                </a:lnTo>
                <a:lnTo>
                  <a:pt x="272415" y="932472"/>
                </a:lnTo>
                <a:lnTo>
                  <a:pt x="276377" y="931202"/>
                </a:lnTo>
                <a:lnTo>
                  <a:pt x="281152" y="929932"/>
                </a:lnTo>
                <a:lnTo>
                  <a:pt x="287121" y="927392"/>
                </a:lnTo>
                <a:lnTo>
                  <a:pt x="300062" y="919772"/>
                </a:lnTo>
                <a:lnTo>
                  <a:pt x="317334" y="909612"/>
                </a:lnTo>
                <a:lnTo>
                  <a:pt x="414477" y="852462"/>
                </a:lnTo>
                <a:lnTo>
                  <a:pt x="419061" y="849922"/>
                </a:lnTo>
                <a:lnTo>
                  <a:pt x="425945" y="846112"/>
                </a:lnTo>
                <a:lnTo>
                  <a:pt x="435978" y="839762"/>
                </a:lnTo>
                <a:lnTo>
                  <a:pt x="438048" y="838492"/>
                </a:lnTo>
                <a:lnTo>
                  <a:pt x="450596" y="830872"/>
                </a:lnTo>
                <a:lnTo>
                  <a:pt x="446443" y="832142"/>
                </a:lnTo>
                <a:lnTo>
                  <a:pt x="438137" y="837222"/>
                </a:lnTo>
                <a:lnTo>
                  <a:pt x="434009" y="838492"/>
                </a:lnTo>
                <a:lnTo>
                  <a:pt x="440944" y="833412"/>
                </a:lnTo>
                <a:lnTo>
                  <a:pt x="445096" y="832142"/>
                </a:lnTo>
                <a:lnTo>
                  <a:pt x="447865" y="829602"/>
                </a:lnTo>
                <a:lnTo>
                  <a:pt x="452310" y="828332"/>
                </a:lnTo>
                <a:lnTo>
                  <a:pt x="458584" y="824522"/>
                </a:lnTo>
                <a:lnTo>
                  <a:pt x="465378" y="820712"/>
                </a:lnTo>
                <a:lnTo>
                  <a:pt x="471385" y="819442"/>
                </a:lnTo>
                <a:lnTo>
                  <a:pt x="472795" y="816902"/>
                </a:lnTo>
                <a:lnTo>
                  <a:pt x="476923" y="814362"/>
                </a:lnTo>
                <a:lnTo>
                  <a:pt x="492874" y="804202"/>
                </a:lnTo>
                <a:lnTo>
                  <a:pt x="494665" y="802932"/>
                </a:lnTo>
                <a:lnTo>
                  <a:pt x="496074" y="802932"/>
                </a:lnTo>
                <a:lnTo>
                  <a:pt x="497420" y="801662"/>
                </a:lnTo>
                <a:lnTo>
                  <a:pt x="500811" y="800392"/>
                </a:lnTo>
                <a:lnTo>
                  <a:pt x="506780" y="796582"/>
                </a:lnTo>
                <a:lnTo>
                  <a:pt x="508152" y="795312"/>
                </a:lnTo>
                <a:lnTo>
                  <a:pt x="508863" y="795312"/>
                </a:lnTo>
                <a:lnTo>
                  <a:pt x="509447" y="794042"/>
                </a:lnTo>
                <a:lnTo>
                  <a:pt x="509981" y="792772"/>
                </a:lnTo>
                <a:lnTo>
                  <a:pt x="510768" y="792772"/>
                </a:lnTo>
                <a:lnTo>
                  <a:pt x="511009" y="791502"/>
                </a:lnTo>
                <a:lnTo>
                  <a:pt x="511848" y="790232"/>
                </a:lnTo>
                <a:lnTo>
                  <a:pt x="511568" y="791502"/>
                </a:lnTo>
                <a:lnTo>
                  <a:pt x="512241" y="790232"/>
                </a:lnTo>
                <a:lnTo>
                  <a:pt x="512775" y="790232"/>
                </a:lnTo>
                <a:lnTo>
                  <a:pt x="512178" y="791502"/>
                </a:lnTo>
                <a:lnTo>
                  <a:pt x="511949" y="794042"/>
                </a:lnTo>
                <a:lnTo>
                  <a:pt x="513753" y="791502"/>
                </a:lnTo>
                <a:lnTo>
                  <a:pt x="512381" y="795312"/>
                </a:lnTo>
                <a:lnTo>
                  <a:pt x="512216" y="796582"/>
                </a:lnTo>
                <a:lnTo>
                  <a:pt x="511962" y="801662"/>
                </a:lnTo>
                <a:lnTo>
                  <a:pt x="511860" y="816902"/>
                </a:lnTo>
                <a:lnTo>
                  <a:pt x="512914" y="821982"/>
                </a:lnTo>
                <a:lnTo>
                  <a:pt x="513372" y="815632"/>
                </a:lnTo>
                <a:lnTo>
                  <a:pt x="513499" y="819442"/>
                </a:lnTo>
                <a:lnTo>
                  <a:pt x="513613" y="821982"/>
                </a:lnTo>
                <a:lnTo>
                  <a:pt x="513702" y="823252"/>
                </a:lnTo>
                <a:lnTo>
                  <a:pt x="513753" y="834682"/>
                </a:lnTo>
                <a:lnTo>
                  <a:pt x="513664" y="835952"/>
                </a:lnTo>
                <a:lnTo>
                  <a:pt x="513295" y="838492"/>
                </a:lnTo>
                <a:lnTo>
                  <a:pt x="513168" y="838492"/>
                </a:lnTo>
                <a:lnTo>
                  <a:pt x="513067" y="839762"/>
                </a:lnTo>
                <a:lnTo>
                  <a:pt x="512038" y="830872"/>
                </a:lnTo>
                <a:lnTo>
                  <a:pt x="511898" y="828332"/>
                </a:lnTo>
                <a:lnTo>
                  <a:pt x="511962" y="830872"/>
                </a:lnTo>
                <a:lnTo>
                  <a:pt x="512140" y="832142"/>
                </a:lnTo>
                <a:lnTo>
                  <a:pt x="513232" y="847382"/>
                </a:lnTo>
                <a:lnTo>
                  <a:pt x="514718" y="858812"/>
                </a:lnTo>
                <a:lnTo>
                  <a:pt x="515772" y="867702"/>
                </a:lnTo>
                <a:lnTo>
                  <a:pt x="516166" y="870242"/>
                </a:lnTo>
                <a:lnTo>
                  <a:pt x="516686" y="872782"/>
                </a:lnTo>
                <a:lnTo>
                  <a:pt x="517156" y="875322"/>
                </a:lnTo>
                <a:lnTo>
                  <a:pt x="518172" y="880402"/>
                </a:lnTo>
                <a:lnTo>
                  <a:pt x="519036" y="886752"/>
                </a:lnTo>
                <a:lnTo>
                  <a:pt x="520357" y="891832"/>
                </a:lnTo>
                <a:lnTo>
                  <a:pt x="519785" y="889292"/>
                </a:lnTo>
                <a:lnTo>
                  <a:pt x="519404" y="886752"/>
                </a:lnTo>
                <a:lnTo>
                  <a:pt x="518972" y="882942"/>
                </a:lnTo>
                <a:lnTo>
                  <a:pt x="519671" y="886752"/>
                </a:lnTo>
                <a:lnTo>
                  <a:pt x="520928" y="891832"/>
                </a:lnTo>
                <a:lnTo>
                  <a:pt x="522465" y="899452"/>
                </a:lnTo>
                <a:lnTo>
                  <a:pt x="523252" y="901992"/>
                </a:lnTo>
                <a:lnTo>
                  <a:pt x="523989" y="905802"/>
                </a:lnTo>
                <a:lnTo>
                  <a:pt x="524992" y="909612"/>
                </a:lnTo>
                <a:lnTo>
                  <a:pt x="528078" y="921042"/>
                </a:lnTo>
                <a:lnTo>
                  <a:pt x="529069" y="924852"/>
                </a:lnTo>
                <a:lnTo>
                  <a:pt x="530517" y="928662"/>
                </a:lnTo>
                <a:lnTo>
                  <a:pt x="534035" y="938822"/>
                </a:lnTo>
                <a:lnTo>
                  <a:pt x="534390" y="938822"/>
                </a:lnTo>
                <a:lnTo>
                  <a:pt x="538899" y="945172"/>
                </a:lnTo>
                <a:lnTo>
                  <a:pt x="539762" y="946442"/>
                </a:lnTo>
                <a:lnTo>
                  <a:pt x="540664" y="947712"/>
                </a:lnTo>
                <a:lnTo>
                  <a:pt x="541477" y="947712"/>
                </a:lnTo>
                <a:lnTo>
                  <a:pt x="544830" y="951522"/>
                </a:lnTo>
                <a:lnTo>
                  <a:pt x="546506" y="952792"/>
                </a:lnTo>
                <a:lnTo>
                  <a:pt x="551053" y="955332"/>
                </a:lnTo>
                <a:lnTo>
                  <a:pt x="551865" y="956602"/>
                </a:lnTo>
                <a:lnTo>
                  <a:pt x="560793" y="956602"/>
                </a:lnTo>
                <a:lnTo>
                  <a:pt x="563829" y="952792"/>
                </a:lnTo>
                <a:lnTo>
                  <a:pt x="567588" y="950252"/>
                </a:lnTo>
                <a:lnTo>
                  <a:pt x="568782" y="948982"/>
                </a:lnTo>
                <a:lnTo>
                  <a:pt x="570941" y="946442"/>
                </a:lnTo>
                <a:lnTo>
                  <a:pt x="572414" y="945172"/>
                </a:lnTo>
                <a:lnTo>
                  <a:pt x="573582" y="942632"/>
                </a:lnTo>
                <a:lnTo>
                  <a:pt x="576834" y="935012"/>
                </a:lnTo>
                <a:lnTo>
                  <a:pt x="577938" y="932472"/>
                </a:lnTo>
                <a:lnTo>
                  <a:pt x="578929" y="929932"/>
                </a:lnTo>
                <a:lnTo>
                  <a:pt x="574713" y="935012"/>
                </a:lnTo>
                <a:lnTo>
                  <a:pt x="580720" y="920280"/>
                </a:lnTo>
                <a:lnTo>
                  <a:pt x="579653" y="931202"/>
                </a:lnTo>
                <a:lnTo>
                  <a:pt x="578739" y="933742"/>
                </a:lnTo>
                <a:lnTo>
                  <a:pt x="586232" y="918502"/>
                </a:lnTo>
                <a:lnTo>
                  <a:pt x="587476" y="915962"/>
                </a:lnTo>
                <a:lnTo>
                  <a:pt x="588492" y="914692"/>
                </a:lnTo>
                <a:lnTo>
                  <a:pt x="589394" y="910882"/>
                </a:lnTo>
                <a:lnTo>
                  <a:pt x="590384" y="908342"/>
                </a:lnTo>
                <a:lnTo>
                  <a:pt x="598258" y="882942"/>
                </a:lnTo>
                <a:lnTo>
                  <a:pt x="607644" y="852462"/>
                </a:lnTo>
                <a:lnTo>
                  <a:pt x="609180" y="847382"/>
                </a:lnTo>
                <a:lnTo>
                  <a:pt x="612660" y="835952"/>
                </a:lnTo>
                <a:lnTo>
                  <a:pt x="622173" y="804202"/>
                </a:lnTo>
                <a:lnTo>
                  <a:pt x="640168" y="743242"/>
                </a:lnTo>
                <a:lnTo>
                  <a:pt x="647141" y="720382"/>
                </a:lnTo>
                <a:lnTo>
                  <a:pt x="651764" y="705142"/>
                </a:lnTo>
                <a:lnTo>
                  <a:pt x="655535" y="694982"/>
                </a:lnTo>
                <a:lnTo>
                  <a:pt x="654278" y="703872"/>
                </a:lnTo>
                <a:lnTo>
                  <a:pt x="654443" y="703872"/>
                </a:lnTo>
                <a:lnTo>
                  <a:pt x="655929" y="697522"/>
                </a:lnTo>
                <a:lnTo>
                  <a:pt x="656234" y="694982"/>
                </a:lnTo>
                <a:lnTo>
                  <a:pt x="656551" y="692442"/>
                </a:lnTo>
                <a:lnTo>
                  <a:pt x="658037" y="687362"/>
                </a:lnTo>
                <a:lnTo>
                  <a:pt x="658583" y="686092"/>
                </a:lnTo>
                <a:lnTo>
                  <a:pt x="658647" y="685520"/>
                </a:lnTo>
                <a:lnTo>
                  <a:pt x="658037" y="683552"/>
                </a:lnTo>
                <a:lnTo>
                  <a:pt x="656297" y="686092"/>
                </a:lnTo>
                <a:lnTo>
                  <a:pt x="660539" y="672122"/>
                </a:lnTo>
                <a:lnTo>
                  <a:pt x="661327" y="673392"/>
                </a:lnTo>
                <a:lnTo>
                  <a:pt x="661631" y="672122"/>
                </a:lnTo>
                <a:lnTo>
                  <a:pt x="662266" y="669582"/>
                </a:lnTo>
                <a:lnTo>
                  <a:pt x="661022" y="664502"/>
                </a:lnTo>
                <a:lnTo>
                  <a:pt x="665581" y="650532"/>
                </a:lnTo>
                <a:lnTo>
                  <a:pt x="684479" y="589572"/>
                </a:lnTo>
                <a:lnTo>
                  <a:pt x="687235" y="580682"/>
                </a:lnTo>
                <a:lnTo>
                  <a:pt x="687705" y="580682"/>
                </a:lnTo>
                <a:lnTo>
                  <a:pt x="685419" y="590842"/>
                </a:lnTo>
                <a:lnTo>
                  <a:pt x="686384" y="587032"/>
                </a:lnTo>
                <a:lnTo>
                  <a:pt x="687692" y="583222"/>
                </a:lnTo>
                <a:lnTo>
                  <a:pt x="688975" y="580682"/>
                </a:lnTo>
                <a:lnTo>
                  <a:pt x="688149" y="580682"/>
                </a:lnTo>
                <a:lnTo>
                  <a:pt x="688873" y="578142"/>
                </a:lnTo>
                <a:lnTo>
                  <a:pt x="689775" y="574332"/>
                </a:lnTo>
                <a:lnTo>
                  <a:pt x="689508" y="574332"/>
                </a:lnTo>
                <a:lnTo>
                  <a:pt x="690613" y="569252"/>
                </a:lnTo>
                <a:lnTo>
                  <a:pt x="692569" y="560362"/>
                </a:lnTo>
                <a:lnTo>
                  <a:pt x="696823" y="546392"/>
                </a:lnTo>
                <a:lnTo>
                  <a:pt x="701141" y="533692"/>
                </a:lnTo>
                <a:lnTo>
                  <a:pt x="704418" y="520992"/>
                </a:lnTo>
                <a:close/>
              </a:path>
              <a:path w="1462405" h="1905000">
                <a:moveTo>
                  <a:pt x="705726" y="789051"/>
                </a:moveTo>
                <a:lnTo>
                  <a:pt x="705358" y="790321"/>
                </a:lnTo>
                <a:lnTo>
                  <a:pt x="705713" y="790321"/>
                </a:lnTo>
                <a:lnTo>
                  <a:pt x="705726" y="789051"/>
                </a:lnTo>
                <a:close/>
              </a:path>
              <a:path w="1462405" h="1905000">
                <a:moveTo>
                  <a:pt x="752068" y="766191"/>
                </a:moveTo>
                <a:lnTo>
                  <a:pt x="751713" y="764921"/>
                </a:lnTo>
                <a:lnTo>
                  <a:pt x="752068" y="766191"/>
                </a:lnTo>
                <a:close/>
              </a:path>
              <a:path w="1462405" h="1905000">
                <a:moveTo>
                  <a:pt x="753198" y="763651"/>
                </a:moveTo>
                <a:lnTo>
                  <a:pt x="752817" y="764921"/>
                </a:lnTo>
                <a:lnTo>
                  <a:pt x="753186" y="764921"/>
                </a:lnTo>
                <a:lnTo>
                  <a:pt x="753198" y="763651"/>
                </a:lnTo>
                <a:close/>
              </a:path>
              <a:path w="1462405" h="1905000">
                <a:moveTo>
                  <a:pt x="754735" y="763651"/>
                </a:moveTo>
                <a:lnTo>
                  <a:pt x="754278" y="763651"/>
                </a:lnTo>
                <a:lnTo>
                  <a:pt x="754735" y="763651"/>
                </a:lnTo>
                <a:close/>
              </a:path>
              <a:path w="1462405" h="1905000">
                <a:moveTo>
                  <a:pt x="759129" y="1464310"/>
                </a:moveTo>
                <a:lnTo>
                  <a:pt x="758913" y="1463598"/>
                </a:lnTo>
                <a:lnTo>
                  <a:pt x="758850" y="1464665"/>
                </a:lnTo>
                <a:lnTo>
                  <a:pt x="759129" y="1464310"/>
                </a:lnTo>
                <a:close/>
              </a:path>
              <a:path w="1462405" h="1905000">
                <a:moveTo>
                  <a:pt x="759879" y="1463395"/>
                </a:moveTo>
                <a:lnTo>
                  <a:pt x="759129" y="1464310"/>
                </a:lnTo>
                <a:lnTo>
                  <a:pt x="759637" y="1465935"/>
                </a:lnTo>
                <a:lnTo>
                  <a:pt x="759574" y="1464310"/>
                </a:lnTo>
                <a:lnTo>
                  <a:pt x="759879" y="1463395"/>
                </a:lnTo>
                <a:close/>
              </a:path>
              <a:path w="1462405" h="1905000">
                <a:moveTo>
                  <a:pt x="761250" y="574421"/>
                </a:moveTo>
                <a:lnTo>
                  <a:pt x="760857" y="574421"/>
                </a:lnTo>
                <a:lnTo>
                  <a:pt x="760641" y="575691"/>
                </a:lnTo>
                <a:lnTo>
                  <a:pt x="760996" y="575691"/>
                </a:lnTo>
                <a:lnTo>
                  <a:pt x="761250" y="574421"/>
                </a:lnTo>
                <a:close/>
              </a:path>
              <a:path w="1462405" h="1905000">
                <a:moveTo>
                  <a:pt x="762012" y="1492199"/>
                </a:moveTo>
                <a:lnTo>
                  <a:pt x="761758" y="1491729"/>
                </a:lnTo>
                <a:lnTo>
                  <a:pt x="761746" y="1492605"/>
                </a:lnTo>
                <a:lnTo>
                  <a:pt x="762012" y="1492199"/>
                </a:lnTo>
                <a:close/>
              </a:path>
              <a:path w="1462405" h="1905000">
                <a:moveTo>
                  <a:pt x="762330" y="1489329"/>
                </a:moveTo>
                <a:lnTo>
                  <a:pt x="762012" y="1488795"/>
                </a:lnTo>
                <a:lnTo>
                  <a:pt x="761834" y="1489773"/>
                </a:lnTo>
                <a:lnTo>
                  <a:pt x="762215" y="1490065"/>
                </a:lnTo>
                <a:lnTo>
                  <a:pt x="762330" y="1489329"/>
                </a:lnTo>
                <a:close/>
              </a:path>
              <a:path w="1462405" h="1905000">
                <a:moveTo>
                  <a:pt x="762635" y="1542135"/>
                </a:moveTo>
                <a:lnTo>
                  <a:pt x="762165" y="1542135"/>
                </a:lnTo>
                <a:lnTo>
                  <a:pt x="762228" y="1543405"/>
                </a:lnTo>
                <a:lnTo>
                  <a:pt x="762635" y="1542135"/>
                </a:lnTo>
                <a:close/>
              </a:path>
              <a:path w="1462405" h="1905000">
                <a:moveTo>
                  <a:pt x="763143" y="1493875"/>
                </a:moveTo>
                <a:lnTo>
                  <a:pt x="762584" y="1491335"/>
                </a:lnTo>
                <a:lnTo>
                  <a:pt x="762012" y="1492199"/>
                </a:lnTo>
                <a:lnTo>
                  <a:pt x="762927" y="1493875"/>
                </a:lnTo>
                <a:lnTo>
                  <a:pt x="763143" y="1493875"/>
                </a:lnTo>
                <a:close/>
              </a:path>
              <a:path w="1462405" h="1905000">
                <a:moveTo>
                  <a:pt x="763244" y="1488795"/>
                </a:moveTo>
                <a:lnTo>
                  <a:pt x="762647" y="1487525"/>
                </a:lnTo>
                <a:lnTo>
                  <a:pt x="762330" y="1489329"/>
                </a:lnTo>
                <a:lnTo>
                  <a:pt x="762812" y="1490065"/>
                </a:lnTo>
                <a:lnTo>
                  <a:pt x="762990" y="1490065"/>
                </a:lnTo>
                <a:lnTo>
                  <a:pt x="762812" y="1488795"/>
                </a:lnTo>
                <a:lnTo>
                  <a:pt x="763244" y="1488795"/>
                </a:lnTo>
                <a:close/>
              </a:path>
              <a:path w="1462405" h="1905000">
                <a:moveTo>
                  <a:pt x="763270" y="1451965"/>
                </a:moveTo>
                <a:lnTo>
                  <a:pt x="762723" y="1450695"/>
                </a:lnTo>
                <a:lnTo>
                  <a:pt x="761339" y="1451965"/>
                </a:lnTo>
                <a:lnTo>
                  <a:pt x="763270" y="1451965"/>
                </a:lnTo>
                <a:close/>
              </a:path>
              <a:path w="1462405" h="1905000">
                <a:moveTo>
                  <a:pt x="768629" y="1599285"/>
                </a:moveTo>
                <a:lnTo>
                  <a:pt x="768299" y="1600555"/>
                </a:lnTo>
                <a:lnTo>
                  <a:pt x="768616" y="1600555"/>
                </a:lnTo>
                <a:lnTo>
                  <a:pt x="768629" y="1599285"/>
                </a:lnTo>
                <a:close/>
              </a:path>
              <a:path w="1462405" h="1905000">
                <a:moveTo>
                  <a:pt x="773455" y="1716125"/>
                </a:moveTo>
                <a:lnTo>
                  <a:pt x="772642" y="1717395"/>
                </a:lnTo>
                <a:lnTo>
                  <a:pt x="773049" y="1717395"/>
                </a:lnTo>
                <a:lnTo>
                  <a:pt x="773455" y="1716125"/>
                </a:lnTo>
                <a:close/>
              </a:path>
              <a:path w="1462405" h="1905000">
                <a:moveTo>
                  <a:pt x="785634" y="1450695"/>
                </a:moveTo>
                <a:lnTo>
                  <a:pt x="784910" y="1449578"/>
                </a:lnTo>
                <a:lnTo>
                  <a:pt x="783882" y="1450695"/>
                </a:lnTo>
                <a:lnTo>
                  <a:pt x="785634" y="1450695"/>
                </a:lnTo>
                <a:close/>
              </a:path>
              <a:path w="1462405" h="1905000">
                <a:moveTo>
                  <a:pt x="811098" y="851281"/>
                </a:moveTo>
                <a:lnTo>
                  <a:pt x="811022" y="847267"/>
                </a:lnTo>
                <a:lnTo>
                  <a:pt x="809155" y="842391"/>
                </a:lnTo>
                <a:lnTo>
                  <a:pt x="808939" y="842391"/>
                </a:lnTo>
                <a:lnTo>
                  <a:pt x="811098" y="851281"/>
                </a:lnTo>
                <a:close/>
              </a:path>
              <a:path w="1462405" h="1905000">
                <a:moveTo>
                  <a:pt x="811339" y="848093"/>
                </a:moveTo>
                <a:lnTo>
                  <a:pt x="811009" y="846201"/>
                </a:lnTo>
                <a:lnTo>
                  <a:pt x="811022" y="847267"/>
                </a:lnTo>
                <a:lnTo>
                  <a:pt x="811339" y="848093"/>
                </a:lnTo>
                <a:close/>
              </a:path>
              <a:path w="1462405" h="1905000">
                <a:moveTo>
                  <a:pt x="812457" y="860171"/>
                </a:moveTo>
                <a:lnTo>
                  <a:pt x="812139" y="855611"/>
                </a:lnTo>
                <a:lnTo>
                  <a:pt x="811276" y="853821"/>
                </a:lnTo>
                <a:lnTo>
                  <a:pt x="810882" y="852551"/>
                </a:lnTo>
                <a:lnTo>
                  <a:pt x="811657" y="856361"/>
                </a:lnTo>
                <a:lnTo>
                  <a:pt x="811809" y="860171"/>
                </a:lnTo>
                <a:lnTo>
                  <a:pt x="812457" y="860171"/>
                </a:lnTo>
                <a:close/>
              </a:path>
              <a:path w="1462405" h="1905000">
                <a:moveTo>
                  <a:pt x="812520" y="856361"/>
                </a:moveTo>
                <a:lnTo>
                  <a:pt x="812444" y="855319"/>
                </a:lnTo>
                <a:lnTo>
                  <a:pt x="812114" y="855091"/>
                </a:lnTo>
                <a:lnTo>
                  <a:pt x="812139" y="855611"/>
                </a:lnTo>
                <a:lnTo>
                  <a:pt x="812520" y="856361"/>
                </a:lnTo>
                <a:close/>
              </a:path>
              <a:path w="1462405" h="1905000">
                <a:moveTo>
                  <a:pt x="829106" y="931329"/>
                </a:moveTo>
                <a:lnTo>
                  <a:pt x="827659" y="926211"/>
                </a:lnTo>
                <a:lnTo>
                  <a:pt x="828090" y="928751"/>
                </a:lnTo>
                <a:lnTo>
                  <a:pt x="828967" y="932561"/>
                </a:lnTo>
                <a:lnTo>
                  <a:pt x="828967" y="935101"/>
                </a:lnTo>
                <a:lnTo>
                  <a:pt x="829106" y="931329"/>
                </a:lnTo>
                <a:close/>
              </a:path>
              <a:path w="1462405" h="1905000">
                <a:moveTo>
                  <a:pt x="829792" y="933754"/>
                </a:moveTo>
                <a:lnTo>
                  <a:pt x="829157" y="930021"/>
                </a:lnTo>
                <a:lnTo>
                  <a:pt x="829106" y="931329"/>
                </a:lnTo>
                <a:lnTo>
                  <a:pt x="829792" y="933754"/>
                </a:lnTo>
                <a:close/>
              </a:path>
              <a:path w="1462405" h="1905000">
                <a:moveTo>
                  <a:pt x="834047" y="1501952"/>
                </a:moveTo>
                <a:close/>
              </a:path>
              <a:path w="1462405" h="1905000">
                <a:moveTo>
                  <a:pt x="841146" y="1448155"/>
                </a:moveTo>
                <a:lnTo>
                  <a:pt x="840689" y="1448155"/>
                </a:lnTo>
                <a:lnTo>
                  <a:pt x="840879" y="1448422"/>
                </a:lnTo>
                <a:lnTo>
                  <a:pt x="841146" y="1448155"/>
                </a:lnTo>
                <a:close/>
              </a:path>
              <a:path w="1462405" h="1905000">
                <a:moveTo>
                  <a:pt x="841679" y="1449425"/>
                </a:moveTo>
                <a:lnTo>
                  <a:pt x="840879" y="1448422"/>
                </a:lnTo>
                <a:lnTo>
                  <a:pt x="839901" y="1449425"/>
                </a:lnTo>
                <a:lnTo>
                  <a:pt x="841679" y="1449425"/>
                </a:lnTo>
                <a:close/>
              </a:path>
              <a:path w="1462405" h="1905000">
                <a:moveTo>
                  <a:pt x="842543" y="1448333"/>
                </a:moveTo>
                <a:lnTo>
                  <a:pt x="842098" y="1449425"/>
                </a:lnTo>
                <a:lnTo>
                  <a:pt x="842378" y="1449425"/>
                </a:lnTo>
                <a:lnTo>
                  <a:pt x="842543" y="1448333"/>
                </a:lnTo>
                <a:close/>
              </a:path>
              <a:path w="1462405" h="1905000">
                <a:moveTo>
                  <a:pt x="842619" y="1448155"/>
                </a:moveTo>
                <a:lnTo>
                  <a:pt x="842543" y="1448333"/>
                </a:lnTo>
                <a:lnTo>
                  <a:pt x="842619" y="1448155"/>
                </a:lnTo>
                <a:close/>
              </a:path>
              <a:path w="1462405" h="1905000">
                <a:moveTo>
                  <a:pt x="855395" y="1401635"/>
                </a:moveTo>
                <a:lnTo>
                  <a:pt x="855281" y="1401165"/>
                </a:lnTo>
                <a:lnTo>
                  <a:pt x="854875" y="1401165"/>
                </a:lnTo>
                <a:lnTo>
                  <a:pt x="855395" y="1401635"/>
                </a:lnTo>
                <a:close/>
              </a:path>
              <a:path w="1462405" h="1905000">
                <a:moveTo>
                  <a:pt x="857935" y="848093"/>
                </a:moveTo>
                <a:lnTo>
                  <a:pt x="846442" y="785241"/>
                </a:lnTo>
                <a:lnTo>
                  <a:pt x="838352" y="738251"/>
                </a:lnTo>
                <a:lnTo>
                  <a:pt x="837260" y="731901"/>
                </a:lnTo>
                <a:lnTo>
                  <a:pt x="836599" y="728091"/>
                </a:lnTo>
                <a:lnTo>
                  <a:pt x="725284" y="728091"/>
                </a:lnTo>
                <a:lnTo>
                  <a:pt x="724306" y="728091"/>
                </a:lnTo>
                <a:lnTo>
                  <a:pt x="720178" y="730631"/>
                </a:lnTo>
                <a:lnTo>
                  <a:pt x="716216" y="731901"/>
                </a:lnTo>
                <a:lnTo>
                  <a:pt x="720344" y="716661"/>
                </a:lnTo>
                <a:lnTo>
                  <a:pt x="723226" y="706501"/>
                </a:lnTo>
                <a:lnTo>
                  <a:pt x="723353" y="706501"/>
                </a:lnTo>
                <a:lnTo>
                  <a:pt x="721817" y="705231"/>
                </a:lnTo>
                <a:lnTo>
                  <a:pt x="723734" y="698881"/>
                </a:lnTo>
                <a:lnTo>
                  <a:pt x="725932" y="695071"/>
                </a:lnTo>
                <a:lnTo>
                  <a:pt x="727481" y="689991"/>
                </a:lnTo>
                <a:lnTo>
                  <a:pt x="726236" y="684911"/>
                </a:lnTo>
                <a:lnTo>
                  <a:pt x="732904" y="670941"/>
                </a:lnTo>
                <a:lnTo>
                  <a:pt x="732663" y="665861"/>
                </a:lnTo>
                <a:lnTo>
                  <a:pt x="732840" y="667131"/>
                </a:lnTo>
                <a:lnTo>
                  <a:pt x="733158" y="665861"/>
                </a:lnTo>
                <a:lnTo>
                  <a:pt x="734441" y="660781"/>
                </a:lnTo>
                <a:lnTo>
                  <a:pt x="735114" y="662051"/>
                </a:lnTo>
                <a:lnTo>
                  <a:pt x="734682" y="660781"/>
                </a:lnTo>
                <a:lnTo>
                  <a:pt x="734250" y="659511"/>
                </a:lnTo>
                <a:lnTo>
                  <a:pt x="736371" y="655701"/>
                </a:lnTo>
                <a:lnTo>
                  <a:pt x="736777" y="653161"/>
                </a:lnTo>
                <a:lnTo>
                  <a:pt x="736993" y="651891"/>
                </a:lnTo>
                <a:lnTo>
                  <a:pt x="736955" y="650621"/>
                </a:lnTo>
                <a:lnTo>
                  <a:pt x="736346" y="653161"/>
                </a:lnTo>
                <a:lnTo>
                  <a:pt x="735672" y="653161"/>
                </a:lnTo>
                <a:lnTo>
                  <a:pt x="737400" y="645541"/>
                </a:lnTo>
                <a:lnTo>
                  <a:pt x="738682" y="641731"/>
                </a:lnTo>
                <a:lnTo>
                  <a:pt x="739686" y="641731"/>
                </a:lnTo>
                <a:lnTo>
                  <a:pt x="738898" y="645541"/>
                </a:lnTo>
                <a:lnTo>
                  <a:pt x="739978" y="641731"/>
                </a:lnTo>
                <a:lnTo>
                  <a:pt x="753783" y="593471"/>
                </a:lnTo>
                <a:lnTo>
                  <a:pt x="757923" y="578231"/>
                </a:lnTo>
                <a:lnTo>
                  <a:pt x="758405" y="578231"/>
                </a:lnTo>
                <a:lnTo>
                  <a:pt x="758291" y="575691"/>
                </a:lnTo>
                <a:lnTo>
                  <a:pt x="758253" y="575500"/>
                </a:lnTo>
                <a:lnTo>
                  <a:pt x="757745" y="571881"/>
                </a:lnTo>
                <a:lnTo>
                  <a:pt x="757656" y="569341"/>
                </a:lnTo>
                <a:lnTo>
                  <a:pt x="758037" y="571881"/>
                </a:lnTo>
                <a:lnTo>
                  <a:pt x="757910" y="569341"/>
                </a:lnTo>
                <a:lnTo>
                  <a:pt x="758164" y="573151"/>
                </a:lnTo>
                <a:lnTo>
                  <a:pt x="758380" y="573151"/>
                </a:lnTo>
                <a:lnTo>
                  <a:pt x="758482" y="578231"/>
                </a:lnTo>
                <a:lnTo>
                  <a:pt x="758494" y="573151"/>
                </a:lnTo>
                <a:lnTo>
                  <a:pt x="758507" y="576961"/>
                </a:lnTo>
                <a:lnTo>
                  <a:pt x="758647" y="573151"/>
                </a:lnTo>
                <a:lnTo>
                  <a:pt x="758761" y="575691"/>
                </a:lnTo>
                <a:lnTo>
                  <a:pt x="759358" y="573151"/>
                </a:lnTo>
                <a:lnTo>
                  <a:pt x="759612" y="571881"/>
                </a:lnTo>
                <a:lnTo>
                  <a:pt x="759866" y="571881"/>
                </a:lnTo>
                <a:lnTo>
                  <a:pt x="759739" y="573151"/>
                </a:lnTo>
                <a:lnTo>
                  <a:pt x="759917" y="571881"/>
                </a:lnTo>
                <a:lnTo>
                  <a:pt x="760107" y="570611"/>
                </a:lnTo>
                <a:lnTo>
                  <a:pt x="760984" y="570611"/>
                </a:lnTo>
                <a:lnTo>
                  <a:pt x="760488" y="571881"/>
                </a:lnTo>
                <a:lnTo>
                  <a:pt x="760679" y="571881"/>
                </a:lnTo>
                <a:lnTo>
                  <a:pt x="760857" y="574421"/>
                </a:lnTo>
                <a:lnTo>
                  <a:pt x="761936" y="570611"/>
                </a:lnTo>
                <a:lnTo>
                  <a:pt x="761441" y="573151"/>
                </a:lnTo>
                <a:lnTo>
                  <a:pt x="761428" y="574421"/>
                </a:lnTo>
                <a:lnTo>
                  <a:pt x="761250" y="574421"/>
                </a:lnTo>
                <a:lnTo>
                  <a:pt x="761517" y="575691"/>
                </a:lnTo>
                <a:lnTo>
                  <a:pt x="761415" y="576961"/>
                </a:lnTo>
                <a:lnTo>
                  <a:pt x="762368" y="578231"/>
                </a:lnTo>
                <a:lnTo>
                  <a:pt x="762711" y="576961"/>
                </a:lnTo>
                <a:lnTo>
                  <a:pt x="762863" y="576961"/>
                </a:lnTo>
                <a:lnTo>
                  <a:pt x="763092" y="578231"/>
                </a:lnTo>
                <a:lnTo>
                  <a:pt x="763397" y="579501"/>
                </a:lnTo>
                <a:lnTo>
                  <a:pt x="764044" y="584581"/>
                </a:lnTo>
                <a:lnTo>
                  <a:pt x="764070" y="585851"/>
                </a:lnTo>
                <a:lnTo>
                  <a:pt x="763511" y="588391"/>
                </a:lnTo>
                <a:lnTo>
                  <a:pt x="761682" y="580771"/>
                </a:lnTo>
                <a:lnTo>
                  <a:pt x="763219" y="588391"/>
                </a:lnTo>
                <a:lnTo>
                  <a:pt x="764641" y="596011"/>
                </a:lnTo>
                <a:lnTo>
                  <a:pt x="766140" y="602361"/>
                </a:lnTo>
                <a:lnTo>
                  <a:pt x="767880" y="608711"/>
                </a:lnTo>
                <a:lnTo>
                  <a:pt x="767308" y="604901"/>
                </a:lnTo>
                <a:lnTo>
                  <a:pt x="771144" y="620141"/>
                </a:lnTo>
                <a:lnTo>
                  <a:pt x="776401" y="644271"/>
                </a:lnTo>
                <a:lnTo>
                  <a:pt x="781875" y="669671"/>
                </a:lnTo>
                <a:lnTo>
                  <a:pt x="786320" y="688721"/>
                </a:lnTo>
                <a:lnTo>
                  <a:pt x="780313" y="692531"/>
                </a:lnTo>
                <a:lnTo>
                  <a:pt x="774052" y="696341"/>
                </a:lnTo>
                <a:lnTo>
                  <a:pt x="768235" y="700151"/>
                </a:lnTo>
                <a:lnTo>
                  <a:pt x="763562" y="703961"/>
                </a:lnTo>
                <a:lnTo>
                  <a:pt x="761847" y="702691"/>
                </a:lnTo>
                <a:lnTo>
                  <a:pt x="760374" y="703961"/>
                </a:lnTo>
                <a:lnTo>
                  <a:pt x="759015" y="705231"/>
                </a:lnTo>
                <a:lnTo>
                  <a:pt x="760095" y="705231"/>
                </a:lnTo>
                <a:lnTo>
                  <a:pt x="759548" y="706501"/>
                </a:lnTo>
                <a:lnTo>
                  <a:pt x="755802" y="707771"/>
                </a:lnTo>
                <a:lnTo>
                  <a:pt x="759675" y="706501"/>
                </a:lnTo>
                <a:lnTo>
                  <a:pt x="756196" y="709041"/>
                </a:lnTo>
                <a:lnTo>
                  <a:pt x="751281" y="712851"/>
                </a:lnTo>
                <a:lnTo>
                  <a:pt x="736333" y="720471"/>
                </a:lnTo>
                <a:lnTo>
                  <a:pt x="731164" y="723011"/>
                </a:lnTo>
                <a:lnTo>
                  <a:pt x="729945" y="725551"/>
                </a:lnTo>
                <a:lnTo>
                  <a:pt x="726770" y="725551"/>
                </a:lnTo>
                <a:lnTo>
                  <a:pt x="726020" y="726821"/>
                </a:lnTo>
                <a:lnTo>
                  <a:pt x="836383" y="726821"/>
                </a:lnTo>
                <a:lnTo>
                  <a:pt x="833551" y="710311"/>
                </a:lnTo>
                <a:lnTo>
                  <a:pt x="836764" y="710311"/>
                </a:lnTo>
                <a:lnTo>
                  <a:pt x="836460" y="711581"/>
                </a:lnTo>
                <a:lnTo>
                  <a:pt x="837755" y="710311"/>
                </a:lnTo>
                <a:lnTo>
                  <a:pt x="838123" y="710311"/>
                </a:lnTo>
                <a:lnTo>
                  <a:pt x="837603" y="709041"/>
                </a:lnTo>
                <a:lnTo>
                  <a:pt x="836803" y="707771"/>
                </a:lnTo>
                <a:lnTo>
                  <a:pt x="838454" y="706501"/>
                </a:lnTo>
                <a:lnTo>
                  <a:pt x="838885" y="707771"/>
                </a:lnTo>
                <a:lnTo>
                  <a:pt x="839241" y="707771"/>
                </a:lnTo>
                <a:lnTo>
                  <a:pt x="838822" y="706501"/>
                </a:lnTo>
                <a:lnTo>
                  <a:pt x="838403" y="705231"/>
                </a:lnTo>
                <a:lnTo>
                  <a:pt x="840206" y="703961"/>
                </a:lnTo>
                <a:lnTo>
                  <a:pt x="843038" y="703961"/>
                </a:lnTo>
                <a:lnTo>
                  <a:pt x="845693" y="701421"/>
                </a:lnTo>
                <a:lnTo>
                  <a:pt x="848423" y="700151"/>
                </a:lnTo>
                <a:lnTo>
                  <a:pt x="848677" y="700151"/>
                </a:lnTo>
                <a:lnTo>
                  <a:pt x="847940" y="701421"/>
                </a:lnTo>
                <a:lnTo>
                  <a:pt x="848131" y="701421"/>
                </a:lnTo>
                <a:lnTo>
                  <a:pt x="850049" y="700151"/>
                </a:lnTo>
                <a:lnTo>
                  <a:pt x="849325" y="700151"/>
                </a:lnTo>
                <a:lnTo>
                  <a:pt x="850023" y="696341"/>
                </a:lnTo>
                <a:lnTo>
                  <a:pt x="853630" y="697611"/>
                </a:lnTo>
                <a:lnTo>
                  <a:pt x="854049" y="696341"/>
                </a:lnTo>
                <a:lnTo>
                  <a:pt x="854481" y="695071"/>
                </a:lnTo>
                <a:lnTo>
                  <a:pt x="851192" y="687451"/>
                </a:lnTo>
                <a:lnTo>
                  <a:pt x="850633" y="686181"/>
                </a:lnTo>
                <a:lnTo>
                  <a:pt x="846251" y="676021"/>
                </a:lnTo>
                <a:lnTo>
                  <a:pt x="839584" y="662051"/>
                </a:lnTo>
                <a:lnTo>
                  <a:pt x="838974" y="660781"/>
                </a:lnTo>
                <a:lnTo>
                  <a:pt x="837768" y="658241"/>
                </a:lnTo>
                <a:lnTo>
                  <a:pt x="838860" y="656971"/>
                </a:lnTo>
                <a:lnTo>
                  <a:pt x="837501" y="656971"/>
                </a:lnTo>
                <a:lnTo>
                  <a:pt x="837133" y="658241"/>
                </a:lnTo>
                <a:lnTo>
                  <a:pt x="837742" y="659511"/>
                </a:lnTo>
                <a:lnTo>
                  <a:pt x="836726" y="660781"/>
                </a:lnTo>
                <a:lnTo>
                  <a:pt x="837018" y="658241"/>
                </a:lnTo>
                <a:lnTo>
                  <a:pt x="835837" y="659511"/>
                </a:lnTo>
                <a:lnTo>
                  <a:pt x="835190" y="658241"/>
                </a:lnTo>
                <a:lnTo>
                  <a:pt x="836206" y="656971"/>
                </a:lnTo>
                <a:lnTo>
                  <a:pt x="834859" y="656971"/>
                </a:lnTo>
                <a:lnTo>
                  <a:pt x="835126" y="658241"/>
                </a:lnTo>
                <a:lnTo>
                  <a:pt x="834047" y="658241"/>
                </a:lnTo>
                <a:lnTo>
                  <a:pt x="834517" y="656971"/>
                </a:lnTo>
                <a:lnTo>
                  <a:pt x="833247" y="656971"/>
                </a:lnTo>
                <a:lnTo>
                  <a:pt x="832688" y="658241"/>
                </a:lnTo>
                <a:lnTo>
                  <a:pt x="832307" y="659511"/>
                </a:lnTo>
                <a:lnTo>
                  <a:pt x="828421" y="659511"/>
                </a:lnTo>
                <a:lnTo>
                  <a:pt x="828814" y="662051"/>
                </a:lnTo>
                <a:lnTo>
                  <a:pt x="825271" y="662051"/>
                </a:lnTo>
                <a:lnTo>
                  <a:pt x="822883" y="649351"/>
                </a:lnTo>
                <a:lnTo>
                  <a:pt x="820343" y="634111"/>
                </a:lnTo>
                <a:lnTo>
                  <a:pt x="817664" y="620141"/>
                </a:lnTo>
                <a:lnTo>
                  <a:pt x="814857" y="604901"/>
                </a:lnTo>
                <a:lnTo>
                  <a:pt x="812507" y="592201"/>
                </a:lnTo>
                <a:lnTo>
                  <a:pt x="811784" y="588391"/>
                </a:lnTo>
                <a:lnTo>
                  <a:pt x="808405" y="570611"/>
                </a:lnTo>
                <a:lnTo>
                  <a:pt x="808164" y="569341"/>
                </a:lnTo>
                <a:lnTo>
                  <a:pt x="805764" y="556641"/>
                </a:lnTo>
                <a:lnTo>
                  <a:pt x="804240" y="549021"/>
                </a:lnTo>
                <a:lnTo>
                  <a:pt x="793661" y="502031"/>
                </a:lnTo>
                <a:lnTo>
                  <a:pt x="789432" y="482981"/>
                </a:lnTo>
                <a:lnTo>
                  <a:pt x="787996" y="477177"/>
                </a:lnTo>
                <a:lnTo>
                  <a:pt x="787996" y="687451"/>
                </a:lnTo>
                <a:lnTo>
                  <a:pt x="787781" y="687451"/>
                </a:lnTo>
                <a:lnTo>
                  <a:pt x="787831" y="686181"/>
                </a:lnTo>
                <a:lnTo>
                  <a:pt x="787996" y="687451"/>
                </a:lnTo>
                <a:lnTo>
                  <a:pt x="787996" y="477177"/>
                </a:lnTo>
                <a:lnTo>
                  <a:pt x="785355" y="466471"/>
                </a:lnTo>
                <a:lnTo>
                  <a:pt x="777265" y="465201"/>
                </a:lnTo>
                <a:lnTo>
                  <a:pt x="776236" y="463931"/>
                </a:lnTo>
                <a:lnTo>
                  <a:pt x="775055" y="463931"/>
                </a:lnTo>
                <a:lnTo>
                  <a:pt x="772553" y="462661"/>
                </a:lnTo>
                <a:lnTo>
                  <a:pt x="772121" y="461391"/>
                </a:lnTo>
                <a:lnTo>
                  <a:pt x="771194" y="461391"/>
                </a:lnTo>
                <a:lnTo>
                  <a:pt x="768858" y="460121"/>
                </a:lnTo>
                <a:lnTo>
                  <a:pt x="766521" y="458851"/>
                </a:lnTo>
                <a:lnTo>
                  <a:pt x="768057" y="460121"/>
                </a:lnTo>
                <a:lnTo>
                  <a:pt x="766216" y="460121"/>
                </a:lnTo>
                <a:lnTo>
                  <a:pt x="761949" y="457581"/>
                </a:lnTo>
                <a:lnTo>
                  <a:pt x="761238" y="457581"/>
                </a:lnTo>
                <a:lnTo>
                  <a:pt x="756018" y="460121"/>
                </a:lnTo>
                <a:lnTo>
                  <a:pt x="752462" y="462661"/>
                </a:lnTo>
                <a:lnTo>
                  <a:pt x="745947" y="466471"/>
                </a:lnTo>
                <a:lnTo>
                  <a:pt x="738073" y="471551"/>
                </a:lnTo>
                <a:lnTo>
                  <a:pt x="722172" y="529971"/>
                </a:lnTo>
                <a:lnTo>
                  <a:pt x="708406" y="579501"/>
                </a:lnTo>
                <a:lnTo>
                  <a:pt x="705116" y="590816"/>
                </a:lnTo>
                <a:lnTo>
                  <a:pt x="705116" y="787781"/>
                </a:lnTo>
                <a:lnTo>
                  <a:pt x="704697" y="788136"/>
                </a:lnTo>
                <a:lnTo>
                  <a:pt x="704672" y="787781"/>
                </a:lnTo>
                <a:lnTo>
                  <a:pt x="705116" y="787781"/>
                </a:lnTo>
                <a:lnTo>
                  <a:pt x="705116" y="590816"/>
                </a:lnTo>
                <a:lnTo>
                  <a:pt x="703973" y="594741"/>
                </a:lnTo>
                <a:lnTo>
                  <a:pt x="700011" y="608711"/>
                </a:lnTo>
                <a:lnTo>
                  <a:pt x="696696" y="620141"/>
                </a:lnTo>
                <a:lnTo>
                  <a:pt x="694232" y="627761"/>
                </a:lnTo>
                <a:lnTo>
                  <a:pt x="692162" y="639191"/>
                </a:lnTo>
                <a:lnTo>
                  <a:pt x="689368" y="649351"/>
                </a:lnTo>
                <a:lnTo>
                  <a:pt x="686485" y="660781"/>
                </a:lnTo>
                <a:lnTo>
                  <a:pt x="684136" y="670941"/>
                </a:lnTo>
                <a:lnTo>
                  <a:pt x="684110" y="669671"/>
                </a:lnTo>
                <a:lnTo>
                  <a:pt x="678688" y="689991"/>
                </a:lnTo>
                <a:lnTo>
                  <a:pt x="660298" y="756031"/>
                </a:lnTo>
                <a:lnTo>
                  <a:pt x="654532" y="778891"/>
                </a:lnTo>
                <a:lnTo>
                  <a:pt x="655345" y="776351"/>
                </a:lnTo>
                <a:lnTo>
                  <a:pt x="653465" y="783971"/>
                </a:lnTo>
                <a:lnTo>
                  <a:pt x="652957" y="785558"/>
                </a:lnTo>
                <a:lnTo>
                  <a:pt x="652957" y="950341"/>
                </a:lnTo>
                <a:lnTo>
                  <a:pt x="652373" y="952385"/>
                </a:lnTo>
                <a:lnTo>
                  <a:pt x="652119" y="949071"/>
                </a:lnTo>
                <a:lnTo>
                  <a:pt x="652957" y="950341"/>
                </a:lnTo>
                <a:lnTo>
                  <a:pt x="652957" y="785558"/>
                </a:lnTo>
                <a:lnTo>
                  <a:pt x="651827" y="789051"/>
                </a:lnTo>
                <a:lnTo>
                  <a:pt x="650062" y="792861"/>
                </a:lnTo>
                <a:lnTo>
                  <a:pt x="647788" y="799211"/>
                </a:lnTo>
                <a:lnTo>
                  <a:pt x="649960" y="797941"/>
                </a:lnTo>
                <a:lnTo>
                  <a:pt x="647712" y="810641"/>
                </a:lnTo>
                <a:lnTo>
                  <a:pt x="646607" y="815721"/>
                </a:lnTo>
                <a:lnTo>
                  <a:pt x="646264" y="814451"/>
                </a:lnTo>
                <a:lnTo>
                  <a:pt x="644893" y="822071"/>
                </a:lnTo>
                <a:lnTo>
                  <a:pt x="643191" y="830961"/>
                </a:lnTo>
                <a:lnTo>
                  <a:pt x="641248" y="839851"/>
                </a:lnTo>
                <a:lnTo>
                  <a:pt x="639152" y="850011"/>
                </a:lnTo>
                <a:lnTo>
                  <a:pt x="638302" y="848741"/>
                </a:lnTo>
                <a:lnTo>
                  <a:pt x="636562" y="857631"/>
                </a:lnTo>
                <a:lnTo>
                  <a:pt x="634098" y="867791"/>
                </a:lnTo>
                <a:lnTo>
                  <a:pt x="629754" y="883031"/>
                </a:lnTo>
                <a:lnTo>
                  <a:pt x="621030" y="910971"/>
                </a:lnTo>
                <a:lnTo>
                  <a:pt x="616394" y="927481"/>
                </a:lnTo>
                <a:lnTo>
                  <a:pt x="612521" y="943991"/>
                </a:lnTo>
                <a:lnTo>
                  <a:pt x="606094" y="956691"/>
                </a:lnTo>
                <a:lnTo>
                  <a:pt x="605840" y="959231"/>
                </a:lnTo>
                <a:lnTo>
                  <a:pt x="621982" y="977011"/>
                </a:lnTo>
                <a:lnTo>
                  <a:pt x="631748" y="983361"/>
                </a:lnTo>
                <a:lnTo>
                  <a:pt x="639089" y="978281"/>
                </a:lnTo>
                <a:lnTo>
                  <a:pt x="647966" y="964311"/>
                </a:lnTo>
                <a:lnTo>
                  <a:pt x="648817" y="964311"/>
                </a:lnTo>
                <a:lnTo>
                  <a:pt x="650163" y="959231"/>
                </a:lnTo>
                <a:lnTo>
                  <a:pt x="651497" y="955421"/>
                </a:lnTo>
                <a:lnTo>
                  <a:pt x="650417" y="959231"/>
                </a:lnTo>
                <a:lnTo>
                  <a:pt x="652475" y="952881"/>
                </a:lnTo>
                <a:lnTo>
                  <a:pt x="651738" y="956691"/>
                </a:lnTo>
                <a:lnTo>
                  <a:pt x="651624" y="960501"/>
                </a:lnTo>
                <a:lnTo>
                  <a:pt x="652449" y="956691"/>
                </a:lnTo>
                <a:lnTo>
                  <a:pt x="653288" y="954151"/>
                </a:lnTo>
                <a:lnTo>
                  <a:pt x="654177" y="952881"/>
                </a:lnTo>
                <a:lnTo>
                  <a:pt x="654164" y="951611"/>
                </a:lnTo>
                <a:lnTo>
                  <a:pt x="653516" y="952881"/>
                </a:lnTo>
                <a:lnTo>
                  <a:pt x="653034" y="954151"/>
                </a:lnTo>
                <a:lnTo>
                  <a:pt x="653237" y="952881"/>
                </a:lnTo>
                <a:lnTo>
                  <a:pt x="653643" y="950341"/>
                </a:lnTo>
                <a:lnTo>
                  <a:pt x="653745" y="949071"/>
                </a:lnTo>
                <a:lnTo>
                  <a:pt x="654075" y="945261"/>
                </a:lnTo>
                <a:lnTo>
                  <a:pt x="655688" y="941451"/>
                </a:lnTo>
                <a:lnTo>
                  <a:pt x="657593" y="935101"/>
                </a:lnTo>
                <a:lnTo>
                  <a:pt x="657377" y="941451"/>
                </a:lnTo>
                <a:lnTo>
                  <a:pt x="659231" y="935101"/>
                </a:lnTo>
                <a:lnTo>
                  <a:pt x="683653" y="850011"/>
                </a:lnTo>
                <a:lnTo>
                  <a:pt x="686206" y="841121"/>
                </a:lnTo>
                <a:lnTo>
                  <a:pt x="693000" y="815721"/>
                </a:lnTo>
                <a:lnTo>
                  <a:pt x="694702" y="809371"/>
                </a:lnTo>
                <a:lnTo>
                  <a:pt x="695045" y="809371"/>
                </a:lnTo>
                <a:lnTo>
                  <a:pt x="694893" y="810641"/>
                </a:lnTo>
                <a:lnTo>
                  <a:pt x="695210" y="809371"/>
                </a:lnTo>
                <a:lnTo>
                  <a:pt x="696861" y="803021"/>
                </a:lnTo>
                <a:lnTo>
                  <a:pt x="698207" y="797941"/>
                </a:lnTo>
                <a:lnTo>
                  <a:pt x="698893" y="795401"/>
                </a:lnTo>
                <a:lnTo>
                  <a:pt x="700824" y="787781"/>
                </a:lnTo>
                <a:lnTo>
                  <a:pt x="701840" y="787781"/>
                </a:lnTo>
                <a:lnTo>
                  <a:pt x="702310" y="789051"/>
                </a:lnTo>
                <a:lnTo>
                  <a:pt x="703656" y="789051"/>
                </a:lnTo>
                <a:lnTo>
                  <a:pt x="704380" y="789051"/>
                </a:lnTo>
                <a:lnTo>
                  <a:pt x="704278" y="790321"/>
                </a:lnTo>
                <a:lnTo>
                  <a:pt x="705104" y="790321"/>
                </a:lnTo>
                <a:lnTo>
                  <a:pt x="705472" y="789051"/>
                </a:lnTo>
                <a:lnTo>
                  <a:pt x="705751" y="787781"/>
                </a:lnTo>
                <a:lnTo>
                  <a:pt x="707758" y="787781"/>
                </a:lnTo>
                <a:lnTo>
                  <a:pt x="707542" y="789051"/>
                </a:lnTo>
                <a:lnTo>
                  <a:pt x="708825" y="789051"/>
                </a:lnTo>
                <a:lnTo>
                  <a:pt x="711098" y="787781"/>
                </a:lnTo>
                <a:lnTo>
                  <a:pt x="715657" y="785241"/>
                </a:lnTo>
                <a:lnTo>
                  <a:pt x="722490" y="782701"/>
                </a:lnTo>
                <a:lnTo>
                  <a:pt x="728891" y="778891"/>
                </a:lnTo>
                <a:lnTo>
                  <a:pt x="729056" y="778891"/>
                </a:lnTo>
                <a:lnTo>
                  <a:pt x="728954" y="780161"/>
                </a:lnTo>
                <a:lnTo>
                  <a:pt x="729830" y="778891"/>
                </a:lnTo>
                <a:lnTo>
                  <a:pt x="730707" y="777621"/>
                </a:lnTo>
                <a:lnTo>
                  <a:pt x="732536" y="777621"/>
                </a:lnTo>
                <a:lnTo>
                  <a:pt x="734098" y="776351"/>
                </a:lnTo>
                <a:lnTo>
                  <a:pt x="734910" y="776351"/>
                </a:lnTo>
                <a:lnTo>
                  <a:pt x="745032" y="770001"/>
                </a:lnTo>
                <a:lnTo>
                  <a:pt x="745312" y="770001"/>
                </a:lnTo>
                <a:lnTo>
                  <a:pt x="744524" y="768731"/>
                </a:lnTo>
                <a:lnTo>
                  <a:pt x="746442" y="767461"/>
                </a:lnTo>
                <a:lnTo>
                  <a:pt x="746125" y="770001"/>
                </a:lnTo>
                <a:lnTo>
                  <a:pt x="747687" y="768731"/>
                </a:lnTo>
                <a:lnTo>
                  <a:pt x="747395" y="767461"/>
                </a:lnTo>
                <a:lnTo>
                  <a:pt x="747102" y="766191"/>
                </a:lnTo>
                <a:lnTo>
                  <a:pt x="750785" y="767461"/>
                </a:lnTo>
                <a:lnTo>
                  <a:pt x="750722" y="766191"/>
                </a:lnTo>
                <a:lnTo>
                  <a:pt x="751662" y="764984"/>
                </a:lnTo>
                <a:lnTo>
                  <a:pt x="752817" y="764921"/>
                </a:lnTo>
                <a:lnTo>
                  <a:pt x="752462" y="763651"/>
                </a:lnTo>
                <a:lnTo>
                  <a:pt x="753478" y="762381"/>
                </a:lnTo>
                <a:lnTo>
                  <a:pt x="754202" y="762381"/>
                </a:lnTo>
                <a:lnTo>
                  <a:pt x="754684" y="763549"/>
                </a:lnTo>
                <a:lnTo>
                  <a:pt x="758964" y="762381"/>
                </a:lnTo>
                <a:lnTo>
                  <a:pt x="773074" y="754761"/>
                </a:lnTo>
                <a:lnTo>
                  <a:pt x="777570" y="752221"/>
                </a:lnTo>
                <a:lnTo>
                  <a:pt x="776579" y="750951"/>
                </a:lnTo>
                <a:lnTo>
                  <a:pt x="775843" y="752221"/>
                </a:lnTo>
                <a:lnTo>
                  <a:pt x="774598" y="750951"/>
                </a:lnTo>
                <a:lnTo>
                  <a:pt x="775068" y="749681"/>
                </a:lnTo>
                <a:lnTo>
                  <a:pt x="776135" y="750951"/>
                </a:lnTo>
                <a:lnTo>
                  <a:pt x="776058" y="749681"/>
                </a:lnTo>
                <a:lnTo>
                  <a:pt x="777659" y="752221"/>
                </a:lnTo>
                <a:lnTo>
                  <a:pt x="778167" y="749681"/>
                </a:lnTo>
                <a:lnTo>
                  <a:pt x="778433" y="748411"/>
                </a:lnTo>
                <a:lnTo>
                  <a:pt x="780389" y="750951"/>
                </a:lnTo>
                <a:lnTo>
                  <a:pt x="779957" y="749681"/>
                </a:lnTo>
                <a:lnTo>
                  <a:pt x="780859" y="749681"/>
                </a:lnTo>
                <a:lnTo>
                  <a:pt x="782231" y="748157"/>
                </a:lnTo>
                <a:lnTo>
                  <a:pt x="785279" y="747141"/>
                </a:lnTo>
                <a:lnTo>
                  <a:pt x="787298" y="745871"/>
                </a:lnTo>
                <a:lnTo>
                  <a:pt x="787336" y="743331"/>
                </a:lnTo>
                <a:lnTo>
                  <a:pt x="787793" y="743331"/>
                </a:lnTo>
                <a:lnTo>
                  <a:pt x="788174" y="742061"/>
                </a:lnTo>
                <a:lnTo>
                  <a:pt x="788873" y="743331"/>
                </a:lnTo>
                <a:lnTo>
                  <a:pt x="789038" y="742061"/>
                </a:lnTo>
                <a:lnTo>
                  <a:pt x="789203" y="740791"/>
                </a:lnTo>
                <a:lnTo>
                  <a:pt x="790079" y="742061"/>
                </a:lnTo>
                <a:lnTo>
                  <a:pt x="790536" y="740791"/>
                </a:lnTo>
                <a:lnTo>
                  <a:pt x="792365" y="739521"/>
                </a:lnTo>
                <a:lnTo>
                  <a:pt x="793534" y="739521"/>
                </a:lnTo>
                <a:lnTo>
                  <a:pt x="794042" y="738251"/>
                </a:lnTo>
                <a:lnTo>
                  <a:pt x="794105" y="739521"/>
                </a:lnTo>
                <a:lnTo>
                  <a:pt x="799325" y="770001"/>
                </a:lnTo>
                <a:lnTo>
                  <a:pt x="804379" y="800481"/>
                </a:lnTo>
                <a:lnTo>
                  <a:pt x="808507" y="824611"/>
                </a:lnTo>
                <a:lnTo>
                  <a:pt x="810933" y="841121"/>
                </a:lnTo>
                <a:lnTo>
                  <a:pt x="811530" y="848093"/>
                </a:lnTo>
                <a:lnTo>
                  <a:pt x="857935" y="848093"/>
                </a:lnTo>
                <a:close/>
              </a:path>
              <a:path w="1462405" h="1905000">
                <a:moveTo>
                  <a:pt x="863803" y="491553"/>
                </a:moveTo>
                <a:close/>
              </a:path>
              <a:path w="1462405" h="1905000">
                <a:moveTo>
                  <a:pt x="865098" y="488010"/>
                </a:moveTo>
                <a:lnTo>
                  <a:pt x="864819" y="485673"/>
                </a:lnTo>
                <a:lnTo>
                  <a:pt x="863815" y="487070"/>
                </a:lnTo>
                <a:lnTo>
                  <a:pt x="863854" y="489369"/>
                </a:lnTo>
                <a:lnTo>
                  <a:pt x="863803" y="491553"/>
                </a:lnTo>
                <a:lnTo>
                  <a:pt x="864743" y="489813"/>
                </a:lnTo>
                <a:lnTo>
                  <a:pt x="865098" y="488010"/>
                </a:lnTo>
                <a:close/>
              </a:path>
              <a:path w="1462405" h="1905000">
                <a:moveTo>
                  <a:pt x="873112" y="1404975"/>
                </a:moveTo>
                <a:lnTo>
                  <a:pt x="872959" y="1403705"/>
                </a:lnTo>
                <a:lnTo>
                  <a:pt x="871626" y="1403705"/>
                </a:lnTo>
                <a:lnTo>
                  <a:pt x="872921" y="1404975"/>
                </a:lnTo>
                <a:lnTo>
                  <a:pt x="873112" y="1404975"/>
                </a:lnTo>
                <a:close/>
              </a:path>
              <a:path w="1462405" h="1905000">
                <a:moveTo>
                  <a:pt x="874331" y="1487525"/>
                </a:moveTo>
                <a:lnTo>
                  <a:pt x="874268" y="1487373"/>
                </a:lnTo>
                <a:lnTo>
                  <a:pt x="873950" y="1487525"/>
                </a:lnTo>
                <a:lnTo>
                  <a:pt x="874331" y="1487525"/>
                </a:lnTo>
                <a:close/>
              </a:path>
              <a:path w="1462405" h="1905000">
                <a:moveTo>
                  <a:pt x="888441" y="999871"/>
                </a:moveTo>
                <a:lnTo>
                  <a:pt x="887171" y="992251"/>
                </a:lnTo>
                <a:lnTo>
                  <a:pt x="885990" y="989711"/>
                </a:lnTo>
                <a:lnTo>
                  <a:pt x="884478" y="988441"/>
                </a:lnTo>
                <a:lnTo>
                  <a:pt x="882065" y="980821"/>
                </a:lnTo>
                <a:lnTo>
                  <a:pt x="884834" y="987171"/>
                </a:lnTo>
                <a:lnTo>
                  <a:pt x="883196" y="980821"/>
                </a:lnTo>
                <a:lnTo>
                  <a:pt x="882878" y="979551"/>
                </a:lnTo>
                <a:lnTo>
                  <a:pt x="883894" y="978281"/>
                </a:lnTo>
                <a:lnTo>
                  <a:pt x="887488" y="992251"/>
                </a:lnTo>
                <a:lnTo>
                  <a:pt x="886244" y="985901"/>
                </a:lnTo>
                <a:lnTo>
                  <a:pt x="885698" y="980821"/>
                </a:lnTo>
                <a:lnTo>
                  <a:pt x="883920" y="978281"/>
                </a:lnTo>
                <a:lnTo>
                  <a:pt x="883094" y="973201"/>
                </a:lnTo>
                <a:lnTo>
                  <a:pt x="885431" y="978281"/>
                </a:lnTo>
                <a:lnTo>
                  <a:pt x="884567" y="973201"/>
                </a:lnTo>
                <a:lnTo>
                  <a:pt x="884364" y="971931"/>
                </a:lnTo>
                <a:lnTo>
                  <a:pt x="882891" y="966851"/>
                </a:lnTo>
                <a:lnTo>
                  <a:pt x="880541" y="961771"/>
                </a:lnTo>
                <a:lnTo>
                  <a:pt x="880008" y="955421"/>
                </a:lnTo>
                <a:lnTo>
                  <a:pt x="880224" y="955421"/>
                </a:lnTo>
                <a:lnTo>
                  <a:pt x="878535" y="946531"/>
                </a:lnTo>
                <a:lnTo>
                  <a:pt x="876376" y="938911"/>
                </a:lnTo>
                <a:lnTo>
                  <a:pt x="874306" y="932561"/>
                </a:lnTo>
                <a:lnTo>
                  <a:pt x="872896" y="923671"/>
                </a:lnTo>
                <a:lnTo>
                  <a:pt x="873518" y="924941"/>
                </a:lnTo>
                <a:lnTo>
                  <a:pt x="873455" y="923671"/>
                </a:lnTo>
                <a:lnTo>
                  <a:pt x="873328" y="921131"/>
                </a:lnTo>
                <a:lnTo>
                  <a:pt x="870762" y="912241"/>
                </a:lnTo>
                <a:lnTo>
                  <a:pt x="870331" y="908431"/>
                </a:lnTo>
                <a:lnTo>
                  <a:pt x="869911" y="904621"/>
                </a:lnTo>
                <a:lnTo>
                  <a:pt x="870127" y="907161"/>
                </a:lnTo>
                <a:lnTo>
                  <a:pt x="869696" y="908431"/>
                </a:lnTo>
                <a:lnTo>
                  <a:pt x="868629" y="904621"/>
                </a:lnTo>
                <a:lnTo>
                  <a:pt x="867625" y="895731"/>
                </a:lnTo>
                <a:lnTo>
                  <a:pt x="865809" y="889381"/>
                </a:lnTo>
                <a:lnTo>
                  <a:pt x="865466" y="883031"/>
                </a:lnTo>
                <a:lnTo>
                  <a:pt x="863180" y="876681"/>
                </a:lnTo>
                <a:lnTo>
                  <a:pt x="859218" y="855091"/>
                </a:lnTo>
                <a:lnTo>
                  <a:pt x="858062" y="848741"/>
                </a:lnTo>
                <a:lnTo>
                  <a:pt x="811593" y="848741"/>
                </a:lnTo>
                <a:lnTo>
                  <a:pt x="811453" y="848741"/>
                </a:lnTo>
                <a:lnTo>
                  <a:pt x="812355" y="853821"/>
                </a:lnTo>
                <a:lnTo>
                  <a:pt x="812444" y="855319"/>
                </a:lnTo>
                <a:lnTo>
                  <a:pt x="814019" y="856361"/>
                </a:lnTo>
                <a:lnTo>
                  <a:pt x="814692" y="855091"/>
                </a:lnTo>
                <a:lnTo>
                  <a:pt x="816419" y="865251"/>
                </a:lnTo>
                <a:lnTo>
                  <a:pt x="815352" y="865251"/>
                </a:lnTo>
                <a:lnTo>
                  <a:pt x="815746" y="867791"/>
                </a:lnTo>
                <a:lnTo>
                  <a:pt x="819073" y="870331"/>
                </a:lnTo>
                <a:lnTo>
                  <a:pt x="820445" y="880491"/>
                </a:lnTo>
                <a:lnTo>
                  <a:pt x="822706" y="894461"/>
                </a:lnTo>
                <a:lnTo>
                  <a:pt x="825233" y="907161"/>
                </a:lnTo>
                <a:lnTo>
                  <a:pt x="830465" y="933831"/>
                </a:lnTo>
                <a:lnTo>
                  <a:pt x="829818" y="933831"/>
                </a:lnTo>
                <a:lnTo>
                  <a:pt x="831113" y="941451"/>
                </a:lnTo>
                <a:lnTo>
                  <a:pt x="830910" y="938911"/>
                </a:lnTo>
                <a:lnTo>
                  <a:pt x="834059" y="947801"/>
                </a:lnTo>
                <a:lnTo>
                  <a:pt x="836498" y="959231"/>
                </a:lnTo>
                <a:lnTo>
                  <a:pt x="838746" y="969391"/>
                </a:lnTo>
                <a:lnTo>
                  <a:pt x="841400" y="978281"/>
                </a:lnTo>
                <a:lnTo>
                  <a:pt x="849109" y="980821"/>
                </a:lnTo>
                <a:lnTo>
                  <a:pt x="878751" y="990981"/>
                </a:lnTo>
                <a:lnTo>
                  <a:pt x="886523" y="992251"/>
                </a:lnTo>
                <a:lnTo>
                  <a:pt x="888022" y="999871"/>
                </a:lnTo>
                <a:lnTo>
                  <a:pt x="888441" y="999871"/>
                </a:lnTo>
                <a:close/>
              </a:path>
              <a:path w="1462405" h="1905000">
                <a:moveTo>
                  <a:pt x="888555" y="995654"/>
                </a:moveTo>
                <a:lnTo>
                  <a:pt x="887844" y="992873"/>
                </a:lnTo>
                <a:lnTo>
                  <a:pt x="887476" y="991374"/>
                </a:lnTo>
                <a:lnTo>
                  <a:pt x="887780" y="992809"/>
                </a:lnTo>
                <a:lnTo>
                  <a:pt x="888123" y="994283"/>
                </a:lnTo>
                <a:lnTo>
                  <a:pt x="888555" y="995654"/>
                </a:lnTo>
                <a:close/>
              </a:path>
              <a:path w="1462405" h="1905000">
                <a:moveTo>
                  <a:pt x="892746" y="1224483"/>
                </a:moveTo>
                <a:lnTo>
                  <a:pt x="892708" y="1224267"/>
                </a:lnTo>
                <a:lnTo>
                  <a:pt x="892378" y="1224483"/>
                </a:lnTo>
                <a:lnTo>
                  <a:pt x="892746" y="1224483"/>
                </a:lnTo>
                <a:close/>
              </a:path>
              <a:path w="1462405" h="1905000">
                <a:moveTo>
                  <a:pt x="927138" y="1126693"/>
                </a:moveTo>
                <a:lnTo>
                  <a:pt x="927049" y="1126083"/>
                </a:lnTo>
                <a:lnTo>
                  <a:pt x="926731" y="1125423"/>
                </a:lnTo>
                <a:lnTo>
                  <a:pt x="927138" y="1126693"/>
                </a:lnTo>
                <a:close/>
              </a:path>
              <a:path w="1462405" h="1905000">
                <a:moveTo>
                  <a:pt x="927798" y="1121435"/>
                </a:moveTo>
                <a:lnTo>
                  <a:pt x="927760" y="1121613"/>
                </a:lnTo>
                <a:lnTo>
                  <a:pt x="927798" y="1121435"/>
                </a:lnTo>
                <a:close/>
              </a:path>
              <a:path w="1462405" h="1905000">
                <a:moveTo>
                  <a:pt x="928941" y="1121613"/>
                </a:moveTo>
                <a:lnTo>
                  <a:pt x="928624" y="1121613"/>
                </a:lnTo>
                <a:lnTo>
                  <a:pt x="928649" y="1122883"/>
                </a:lnTo>
                <a:lnTo>
                  <a:pt x="928827" y="1122883"/>
                </a:lnTo>
                <a:lnTo>
                  <a:pt x="928941" y="1121613"/>
                </a:lnTo>
                <a:close/>
              </a:path>
              <a:path w="1462405" h="1905000">
                <a:moveTo>
                  <a:pt x="930173" y="1587855"/>
                </a:moveTo>
                <a:lnTo>
                  <a:pt x="929690" y="1589125"/>
                </a:lnTo>
                <a:lnTo>
                  <a:pt x="930122" y="1589125"/>
                </a:lnTo>
                <a:lnTo>
                  <a:pt x="930173" y="1587855"/>
                </a:lnTo>
                <a:close/>
              </a:path>
              <a:path w="1462405" h="1905000">
                <a:moveTo>
                  <a:pt x="930871" y="1530705"/>
                </a:moveTo>
                <a:lnTo>
                  <a:pt x="930440" y="1530438"/>
                </a:lnTo>
                <a:lnTo>
                  <a:pt x="930427" y="1530705"/>
                </a:lnTo>
                <a:lnTo>
                  <a:pt x="930871" y="1530705"/>
                </a:lnTo>
                <a:close/>
              </a:path>
              <a:path w="1462405" h="1905000">
                <a:moveTo>
                  <a:pt x="930910" y="1576425"/>
                </a:moveTo>
                <a:lnTo>
                  <a:pt x="930617" y="1576425"/>
                </a:lnTo>
                <a:lnTo>
                  <a:pt x="930262" y="1577174"/>
                </a:lnTo>
                <a:lnTo>
                  <a:pt x="930148" y="1577695"/>
                </a:lnTo>
                <a:lnTo>
                  <a:pt x="930414" y="1578965"/>
                </a:lnTo>
                <a:lnTo>
                  <a:pt x="930554" y="1577695"/>
                </a:lnTo>
                <a:lnTo>
                  <a:pt x="930910" y="1576425"/>
                </a:lnTo>
                <a:close/>
              </a:path>
              <a:path w="1462405" h="1905000">
                <a:moveTo>
                  <a:pt x="932154" y="1561185"/>
                </a:moveTo>
                <a:lnTo>
                  <a:pt x="931862" y="1559915"/>
                </a:lnTo>
                <a:lnTo>
                  <a:pt x="931583" y="1558645"/>
                </a:lnTo>
                <a:lnTo>
                  <a:pt x="931430" y="1559915"/>
                </a:lnTo>
                <a:lnTo>
                  <a:pt x="930757" y="1553565"/>
                </a:lnTo>
                <a:lnTo>
                  <a:pt x="930414" y="1544675"/>
                </a:lnTo>
                <a:lnTo>
                  <a:pt x="929970" y="1535785"/>
                </a:lnTo>
                <a:lnTo>
                  <a:pt x="929284" y="1531975"/>
                </a:lnTo>
                <a:lnTo>
                  <a:pt x="929068" y="1530705"/>
                </a:lnTo>
                <a:lnTo>
                  <a:pt x="927633" y="1531975"/>
                </a:lnTo>
                <a:lnTo>
                  <a:pt x="926858" y="1528191"/>
                </a:lnTo>
                <a:lnTo>
                  <a:pt x="930440" y="1530438"/>
                </a:lnTo>
                <a:lnTo>
                  <a:pt x="930592" y="1528165"/>
                </a:lnTo>
                <a:lnTo>
                  <a:pt x="930859" y="1524355"/>
                </a:lnTo>
                <a:lnTo>
                  <a:pt x="910602" y="1524355"/>
                </a:lnTo>
                <a:lnTo>
                  <a:pt x="910602" y="1765655"/>
                </a:lnTo>
                <a:lnTo>
                  <a:pt x="910450" y="1766646"/>
                </a:lnTo>
                <a:lnTo>
                  <a:pt x="909624" y="1765655"/>
                </a:lnTo>
                <a:lnTo>
                  <a:pt x="910602" y="1765655"/>
                </a:lnTo>
                <a:lnTo>
                  <a:pt x="910602" y="1524355"/>
                </a:lnTo>
                <a:lnTo>
                  <a:pt x="887171" y="1524355"/>
                </a:lnTo>
                <a:lnTo>
                  <a:pt x="886955" y="1524355"/>
                </a:lnTo>
                <a:lnTo>
                  <a:pt x="886015" y="1538325"/>
                </a:lnTo>
                <a:lnTo>
                  <a:pt x="884682" y="1554835"/>
                </a:lnTo>
                <a:lnTo>
                  <a:pt x="883526" y="1572615"/>
                </a:lnTo>
                <a:lnTo>
                  <a:pt x="883043" y="1587855"/>
                </a:lnTo>
                <a:lnTo>
                  <a:pt x="881710" y="1590395"/>
                </a:lnTo>
                <a:lnTo>
                  <a:pt x="881646" y="1592935"/>
                </a:lnTo>
                <a:lnTo>
                  <a:pt x="881087" y="1595475"/>
                </a:lnTo>
                <a:lnTo>
                  <a:pt x="881684" y="1594205"/>
                </a:lnTo>
                <a:lnTo>
                  <a:pt x="882421" y="1595475"/>
                </a:lnTo>
                <a:lnTo>
                  <a:pt x="881392" y="1604365"/>
                </a:lnTo>
                <a:lnTo>
                  <a:pt x="882980" y="1596745"/>
                </a:lnTo>
                <a:lnTo>
                  <a:pt x="878332" y="1647545"/>
                </a:lnTo>
                <a:lnTo>
                  <a:pt x="876642" y="1657705"/>
                </a:lnTo>
                <a:lnTo>
                  <a:pt x="877862" y="1662785"/>
                </a:lnTo>
                <a:lnTo>
                  <a:pt x="876109" y="1667865"/>
                </a:lnTo>
                <a:lnTo>
                  <a:pt x="876744" y="1671675"/>
                </a:lnTo>
                <a:lnTo>
                  <a:pt x="876401" y="1671675"/>
                </a:lnTo>
                <a:lnTo>
                  <a:pt x="875880" y="1678025"/>
                </a:lnTo>
                <a:lnTo>
                  <a:pt x="873239" y="1700885"/>
                </a:lnTo>
                <a:lnTo>
                  <a:pt x="872667" y="1707235"/>
                </a:lnTo>
                <a:lnTo>
                  <a:pt x="872959" y="1707235"/>
                </a:lnTo>
                <a:lnTo>
                  <a:pt x="873544" y="1712315"/>
                </a:lnTo>
                <a:lnTo>
                  <a:pt x="871816" y="1711045"/>
                </a:lnTo>
                <a:lnTo>
                  <a:pt x="870902" y="1714855"/>
                </a:lnTo>
                <a:lnTo>
                  <a:pt x="872794" y="1714855"/>
                </a:lnTo>
                <a:lnTo>
                  <a:pt x="873442" y="1718665"/>
                </a:lnTo>
                <a:lnTo>
                  <a:pt x="873429" y="1719935"/>
                </a:lnTo>
                <a:lnTo>
                  <a:pt x="873048" y="1719935"/>
                </a:lnTo>
                <a:lnTo>
                  <a:pt x="873137" y="1722475"/>
                </a:lnTo>
                <a:lnTo>
                  <a:pt x="874229" y="1727555"/>
                </a:lnTo>
                <a:lnTo>
                  <a:pt x="874115" y="1731365"/>
                </a:lnTo>
                <a:lnTo>
                  <a:pt x="873125" y="1731365"/>
                </a:lnTo>
                <a:lnTo>
                  <a:pt x="873912" y="1735175"/>
                </a:lnTo>
                <a:lnTo>
                  <a:pt x="872883" y="1740255"/>
                </a:lnTo>
                <a:lnTo>
                  <a:pt x="872782" y="1742795"/>
                </a:lnTo>
                <a:lnTo>
                  <a:pt x="871867" y="1747875"/>
                </a:lnTo>
                <a:lnTo>
                  <a:pt x="869365" y="1755495"/>
                </a:lnTo>
                <a:lnTo>
                  <a:pt x="870038" y="1763115"/>
                </a:lnTo>
                <a:lnTo>
                  <a:pt x="866990" y="1766646"/>
                </a:lnTo>
                <a:lnTo>
                  <a:pt x="866876" y="1767636"/>
                </a:lnTo>
                <a:lnTo>
                  <a:pt x="866978" y="1768195"/>
                </a:lnTo>
                <a:lnTo>
                  <a:pt x="886625" y="1774545"/>
                </a:lnTo>
                <a:lnTo>
                  <a:pt x="897547" y="1775815"/>
                </a:lnTo>
                <a:lnTo>
                  <a:pt x="903681" y="1774545"/>
                </a:lnTo>
                <a:lnTo>
                  <a:pt x="908964" y="1770735"/>
                </a:lnTo>
                <a:lnTo>
                  <a:pt x="909840" y="1770735"/>
                </a:lnTo>
                <a:lnTo>
                  <a:pt x="909789" y="1770875"/>
                </a:lnTo>
                <a:lnTo>
                  <a:pt x="909726" y="1772780"/>
                </a:lnTo>
                <a:lnTo>
                  <a:pt x="910920" y="1771802"/>
                </a:lnTo>
                <a:lnTo>
                  <a:pt x="911212" y="1769960"/>
                </a:lnTo>
                <a:lnTo>
                  <a:pt x="911555" y="1768221"/>
                </a:lnTo>
                <a:lnTo>
                  <a:pt x="910374" y="1769478"/>
                </a:lnTo>
                <a:lnTo>
                  <a:pt x="909942" y="1770507"/>
                </a:lnTo>
                <a:lnTo>
                  <a:pt x="909980" y="1768195"/>
                </a:lnTo>
                <a:lnTo>
                  <a:pt x="910285" y="1767636"/>
                </a:lnTo>
                <a:lnTo>
                  <a:pt x="910209" y="1768195"/>
                </a:lnTo>
                <a:lnTo>
                  <a:pt x="910704" y="1766925"/>
                </a:lnTo>
                <a:lnTo>
                  <a:pt x="911085" y="1768195"/>
                </a:lnTo>
                <a:lnTo>
                  <a:pt x="911555" y="1768195"/>
                </a:lnTo>
                <a:lnTo>
                  <a:pt x="911961" y="1766925"/>
                </a:lnTo>
                <a:lnTo>
                  <a:pt x="912342" y="1766925"/>
                </a:lnTo>
                <a:lnTo>
                  <a:pt x="911999" y="1765655"/>
                </a:lnTo>
                <a:lnTo>
                  <a:pt x="911898" y="1766925"/>
                </a:lnTo>
                <a:lnTo>
                  <a:pt x="911644" y="1766925"/>
                </a:lnTo>
                <a:lnTo>
                  <a:pt x="911402" y="1765655"/>
                </a:lnTo>
                <a:lnTo>
                  <a:pt x="910615" y="1764385"/>
                </a:lnTo>
                <a:lnTo>
                  <a:pt x="911212" y="1763115"/>
                </a:lnTo>
                <a:lnTo>
                  <a:pt x="911517" y="1760575"/>
                </a:lnTo>
                <a:lnTo>
                  <a:pt x="912850" y="1763115"/>
                </a:lnTo>
                <a:lnTo>
                  <a:pt x="913079" y="1760575"/>
                </a:lnTo>
                <a:lnTo>
                  <a:pt x="913193" y="1759305"/>
                </a:lnTo>
                <a:lnTo>
                  <a:pt x="916368" y="1738985"/>
                </a:lnTo>
                <a:lnTo>
                  <a:pt x="917765" y="1728825"/>
                </a:lnTo>
                <a:lnTo>
                  <a:pt x="918819" y="1718665"/>
                </a:lnTo>
                <a:lnTo>
                  <a:pt x="919353" y="1718665"/>
                </a:lnTo>
                <a:lnTo>
                  <a:pt x="919327" y="1714855"/>
                </a:lnTo>
                <a:lnTo>
                  <a:pt x="919657" y="1712315"/>
                </a:lnTo>
                <a:lnTo>
                  <a:pt x="919746" y="1707235"/>
                </a:lnTo>
                <a:lnTo>
                  <a:pt x="920292" y="1705965"/>
                </a:lnTo>
                <a:lnTo>
                  <a:pt x="920940" y="1705965"/>
                </a:lnTo>
                <a:lnTo>
                  <a:pt x="921207" y="1700885"/>
                </a:lnTo>
                <a:lnTo>
                  <a:pt x="922286" y="1688185"/>
                </a:lnTo>
                <a:lnTo>
                  <a:pt x="922655" y="1684375"/>
                </a:lnTo>
                <a:lnTo>
                  <a:pt x="920953" y="1683105"/>
                </a:lnTo>
                <a:lnTo>
                  <a:pt x="921321" y="1679295"/>
                </a:lnTo>
                <a:lnTo>
                  <a:pt x="923137" y="1683105"/>
                </a:lnTo>
                <a:lnTo>
                  <a:pt x="923061" y="1679295"/>
                </a:lnTo>
                <a:lnTo>
                  <a:pt x="923048" y="1678025"/>
                </a:lnTo>
                <a:lnTo>
                  <a:pt x="920635" y="1676755"/>
                </a:lnTo>
                <a:lnTo>
                  <a:pt x="923912" y="1671675"/>
                </a:lnTo>
                <a:lnTo>
                  <a:pt x="922680" y="1670405"/>
                </a:lnTo>
                <a:lnTo>
                  <a:pt x="922883" y="1670405"/>
                </a:lnTo>
                <a:lnTo>
                  <a:pt x="923137" y="1669135"/>
                </a:lnTo>
                <a:lnTo>
                  <a:pt x="923925" y="1669135"/>
                </a:lnTo>
                <a:lnTo>
                  <a:pt x="922604" y="1667865"/>
                </a:lnTo>
                <a:lnTo>
                  <a:pt x="923785" y="1666595"/>
                </a:lnTo>
                <a:lnTo>
                  <a:pt x="923544" y="1666595"/>
                </a:lnTo>
                <a:lnTo>
                  <a:pt x="923188" y="1665325"/>
                </a:lnTo>
                <a:lnTo>
                  <a:pt x="923099" y="1666595"/>
                </a:lnTo>
                <a:lnTo>
                  <a:pt x="922642" y="1666595"/>
                </a:lnTo>
                <a:lnTo>
                  <a:pt x="922413" y="1664055"/>
                </a:lnTo>
                <a:lnTo>
                  <a:pt x="922972" y="1662785"/>
                </a:lnTo>
                <a:lnTo>
                  <a:pt x="923798" y="1662785"/>
                </a:lnTo>
                <a:lnTo>
                  <a:pt x="923848" y="1664055"/>
                </a:lnTo>
                <a:lnTo>
                  <a:pt x="924013" y="1662785"/>
                </a:lnTo>
                <a:lnTo>
                  <a:pt x="927138" y="1639925"/>
                </a:lnTo>
                <a:lnTo>
                  <a:pt x="928839" y="1624685"/>
                </a:lnTo>
                <a:lnTo>
                  <a:pt x="929309" y="1618335"/>
                </a:lnTo>
                <a:lnTo>
                  <a:pt x="929589" y="1614525"/>
                </a:lnTo>
                <a:lnTo>
                  <a:pt x="928446" y="1615795"/>
                </a:lnTo>
                <a:lnTo>
                  <a:pt x="928941" y="1618335"/>
                </a:lnTo>
                <a:lnTo>
                  <a:pt x="927214" y="1618335"/>
                </a:lnTo>
                <a:lnTo>
                  <a:pt x="926477" y="1617065"/>
                </a:lnTo>
                <a:lnTo>
                  <a:pt x="927811" y="1615795"/>
                </a:lnTo>
                <a:lnTo>
                  <a:pt x="926922" y="1614525"/>
                </a:lnTo>
                <a:lnTo>
                  <a:pt x="929449" y="1614525"/>
                </a:lnTo>
                <a:lnTo>
                  <a:pt x="927925" y="1610715"/>
                </a:lnTo>
                <a:lnTo>
                  <a:pt x="930554" y="1609445"/>
                </a:lnTo>
                <a:lnTo>
                  <a:pt x="929220" y="1608175"/>
                </a:lnTo>
                <a:lnTo>
                  <a:pt x="930160" y="1608175"/>
                </a:lnTo>
                <a:lnTo>
                  <a:pt x="930008" y="1605635"/>
                </a:lnTo>
                <a:lnTo>
                  <a:pt x="929894" y="1603832"/>
                </a:lnTo>
                <a:lnTo>
                  <a:pt x="929817" y="1604327"/>
                </a:lnTo>
                <a:lnTo>
                  <a:pt x="929703" y="1600555"/>
                </a:lnTo>
                <a:lnTo>
                  <a:pt x="929894" y="1603832"/>
                </a:lnTo>
                <a:lnTo>
                  <a:pt x="930719" y="1598015"/>
                </a:lnTo>
                <a:lnTo>
                  <a:pt x="930770" y="1596745"/>
                </a:lnTo>
                <a:lnTo>
                  <a:pt x="930884" y="1594205"/>
                </a:lnTo>
                <a:lnTo>
                  <a:pt x="930948" y="1592935"/>
                </a:lnTo>
                <a:lnTo>
                  <a:pt x="929220" y="1590395"/>
                </a:lnTo>
                <a:lnTo>
                  <a:pt x="929690" y="1589125"/>
                </a:lnTo>
                <a:lnTo>
                  <a:pt x="929182" y="1589125"/>
                </a:lnTo>
                <a:lnTo>
                  <a:pt x="928941" y="1587855"/>
                </a:lnTo>
                <a:lnTo>
                  <a:pt x="930173" y="1587855"/>
                </a:lnTo>
                <a:lnTo>
                  <a:pt x="928370" y="1585315"/>
                </a:lnTo>
                <a:lnTo>
                  <a:pt x="929640" y="1584045"/>
                </a:lnTo>
                <a:lnTo>
                  <a:pt x="929601" y="1582775"/>
                </a:lnTo>
                <a:lnTo>
                  <a:pt x="930109" y="1580235"/>
                </a:lnTo>
                <a:lnTo>
                  <a:pt x="929220" y="1580235"/>
                </a:lnTo>
                <a:lnTo>
                  <a:pt x="929881" y="1576425"/>
                </a:lnTo>
                <a:lnTo>
                  <a:pt x="930033" y="1577174"/>
                </a:lnTo>
                <a:lnTo>
                  <a:pt x="930059" y="1576425"/>
                </a:lnTo>
                <a:lnTo>
                  <a:pt x="930135" y="1573885"/>
                </a:lnTo>
                <a:lnTo>
                  <a:pt x="931621" y="1571345"/>
                </a:lnTo>
                <a:lnTo>
                  <a:pt x="930986" y="1570075"/>
                </a:lnTo>
                <a:lnTo>
                  <a:pt x="930351" y="1568805"/>
                </a:lnTo>
                <a:lnTo>
                  <a:pt x="929551" y="1570075"/>
                </a:lnTo>
                <a:lnTo>
                  <a:pt x="929716" y="1566265"/>
                </a:lnTo>
                <a:lnTo>
                  <a:pt x="931456" y="1564995"/>
                </a:lnTo>
                <a:lnTo>
                  <a:pt x="931735" y="1567535"/>
                </a:lnTo>
                <a:lnTo>
                  <a:pt x="931938" y="1564995"/>
                </a:lnTo>
                <a:lnTo>
                  <a:pt x="932053" y="1563725"/>
                </a:lnTo>
                <a:lnTo>
                  <a:pt x="932154" y="1561185"/>
                </a:lnTo>
                <a:close/>
              </a:path>
              <a:path w="1462405" h="1905000">
                <a:moveTo>
                  <a:pt x="937793" y="1476095"/>
                </a:moveTo>
                <a:lnTo>
                  <a:pt x="937209" y="1476095"/>
                </a:lnTo>
                <a:lnTo>
                  <a:pt x="936612" y="1477365"/>
                </a:lnTo>
                <a:lnTo>
                  <a:pt x="937145" y="1477365"/>
                </a:lnTo>
                <a:lnTo>
                  <a:pt x="937298" y="1478635"/>
                </a:lnTo>
                <a:lnTo>
                  <a:pt x="937247" y="1477365"/>
                </a:lnTo>
                <a:lnTo>
                  <a:pt x="937793" y="1476095"/>
                </a:lnTo>
                <a:close/>
              </a:path>
              <a:path w="1462405" h="1905000">
                <a:moveTo>
                  <a:pt x="951674" y="1167333"/>
                </a:moveTo>
                <a:lnTo>
                  <a:pt x="951217" y="1166063"/>
                </a:lnTo>
                <a:lnTo>
                  <a:pt x="951026" y="1167333"/>
                </a:lnTo>
                <a:lnTo>
                  <a:pt x="951674" y="1167333"/>
                </a:lnTo>
                <a:close/>
              </a:path>
              <a:path w="1462405" h="1905000">
                <a:moveTo>
                  <a:pt x="954430" y="1449425"/>
                </a:moveTo>
                <a:lnTo>
                  <a:pt x="953528" y="1449425"/>
                </a:lnTo>
                <a:lnTo>
                  <a:pt x="952538" y="1450695"/>
                </a:lnTo>
                <a:lnTo>
                  <a:pt x="954062" y="1450695"/>
                </a:lnTo>
                <a:lnTo>
                  <a:pt x="954430" y="1449425"/>
                </a:lnTo>
                <a:close/>
              </a:path>
              <a:path w="1462405" h="1905000">
                <a:moveTo>
                  <a:pt x="955344" y="1216863"/>
                </a:moveTo>
                <a:lnTo>
                  <a:pt x="955027" y="1216558"/>
                </a:lnTo>
                <a:lnTo>
                  <a:pt x="955167" y="1216863"/>
                </a:lnTo>
                <a:lnTo>
                  <a:pt x="955344" y="1216863"/>
                </a:lnTo>
                <a:close/>
              </a:path>
              <a:path w="1462405" h="1905000">
                <a:moveTo>
                  <a:pt x="959764" y="804875"/>
                </a:moveTo>
                <a:lnTo>
                  <a:pt x="959358" y="802335"/>
                </a:lnTo>
                <a:lnTo>
                  <a:pt x="959243" y="803605"/>
                </a:lnTo>
                <a:lnTo>
                  <a:pt x="958938" y="806145"/>
                </a:lnTo>
                <a:lnTo>
                  <a:pt x="959294" y="807415"/>
                </a:lnTo>
                <a:lnTo>
                  <a:pt x="959751" y="805154"/>
                </a:lnTo>
                <a:lnTo>
                  <a:pt x="959764" y="804875"/>
                </a:lnTo>
                <a:close/>
              </a:path>
              <a:path w="1462405" h="1905000">
                <a:moveTo>
                  <a:pt x="960069" y="783958"/>
                </a:moveTo>
                <a:lnTo>
                  <a:pt x="959599" y="784555"/>
                </a:lnTo>
                <a:lnTo>
                  <a:pt x="959548" y="785825"/>
                </a:lnTo>
                <a:lnTo>
                  <a:pt x="960069" y="783958"/>
                </a:lnTo>
                <a:close/>
              </a:path>
              <a:path w="1462405" h="1905000">
                <a:moveTo>
                  <a:pt x="961161" y="1215593"/>
                </a:moveTo>
                <a:lnTo>
                  <a:pt x="960501" y="1214450"/>
                </a:lnTo>
                <a:lnTo>
                  <a:pt x="959700" y="1215593"/>
                </a:lnTo>
                <a:lnTo>
                  <a:pt x="961161" y="1215593"/>
                </a:lnTo>
                <a:close/>
              </a:path>
              <a:path w="1462405" h="1905000">
                <a:moveTo>
                  <a:pt x="979131" y="891235"/>
                </a:moveTo>
                <a:lnTo>
                  <a:pt x="978636" y="889965"/>
                </a:lnTo>
                <a:lnTo>
                  <a:pt x="978535" y="891235"/>
                </a:lnTo>
                <a:lnTo>
                  <a:pt x="979131" y="891235"/>
                </a:lnTo>
                <a:close/>
              </a:path>
              <a:path w="1462405" h="1905000">
                <a:moveTo>
                  <a:pt x="979627" y="1753870"/>
                </a:moveTo>
                <a:lnTo>
                  <a:pt x="978966" y="1754200"/>
                </a:lnTo>
                <a:lnTo>
                  <a:pt x="979385" y="1754200"/>
                </a:lnTo>
                <a:lnTo>
                  <a:pt x="979627" y="1753870"/>
                </a:lnTo>
                <a:close/>
              </a:path>
              <a:path w="1462405" h="1905000">
                <a:moveTo>
                  <a:pt x="981633" y="1435455"/>
                </a:moveTo>
                <a:lnTo>
                  <a:pt x="981430" y="1434122"/>
                </a:lnTo>
                <a:lnTo>
                  <a:pt x="981278" y="1434185"/>
                </a:lnTo>
                <a:lnTo>
                  <a:pt x="981633" y="1435455"/>
                </a:lnTo>
                <a:close/>
              </a:path>
              <a:path w="1462405" h="1905000">
                <a:moveTo>
                  <a:pt x="983259" y="1251153"/>
                </a:moveTo>
                <a:lnTo>
                  <a:pt x="982980" y="1248968"/>
                </a:lnTo>
                <a:lnTo>
                  <a:pt x="981036" y="1246073"/>
                </a:lnTo>
                <a:lnTo>
                  <a:pt x="980821" y="1246073"/>
                </a:lnTo>
                <a:lnTo>
                  <a:pt x="983259" y="1251153"/>
                </a:lnTo>
                <a:close/>
              </a:path>
              <a:path w="1462405" h="1905000">
                <a:moveTo>
                  <a:pt x="983259" y="1249387"/>
                </a:moveTo>
                <a:lnTo>
                  <a:pt x="982941" y="1248613"/>
                </a:lnTo>
                <a:lnTo>
                  <a:pt x="982980" y="1248968"/>
                </a:lnTo>
                <a:lnTo>
                  <a:pt x="983259" y="1249387"/>
                </a:lnTo>
                <a:close/>
              </a:path>
              <a:path w="1462405" h="1905000">
                <a:moveTo>
                  <a:pt x="984859" y="1256233"/>
                </a:moveTo>
                <a:lnTo>
                  <a:pt x="984351" y="1253693"/>
                </a:lnTo>
                <a:lnTo>
                  <a:pt x="984796" y="1253693"/>
                </a:lnTo>
                <a:lnTo>
                  <a:pt x="983500" y="1252423"/>
                </a:lnTo>
                <a:lnTo>
                  <a:pt x="983081" y="1252423"/>
                </a:lnTo>
                <a:lnTo>
                  <a:pt x="983957" y="1253693"/>
                </a:lnTo>
                <a:lnTo>
                  <a:pt x="984237" y="1256233"/>
                </a:lnTo>
                <a:lnTo>
                  <a:pt x="984859" y="1256233"/>
                </a:lnTo>
                <a:close/>
              </a:path>
              <a:path w="1462405" h="1905000">
                <a:moveTo>
                  <a:pt x="998474" y="1458836"/>
                </a:moveTo>
                <a:close/>
              </a:path>
              <a:path w="1462405" h="1905000">
                <a:moveTo>
                  <a:pt x="1000925" y="1453273"/>
                </a:moveTo>
                <a:lnTo>
                  <a:pt x="999604" y="1454404"/>
                </a:lnTo>
                <a:lnTo>
                  <a:pt x="999070" y="1456690"/>
                </a:lnTo>
                <a:lnTo>
                  <a:pt x="998474" y="1458836"/>
                </a:lnTo>
                <a:lnTo>
                  <a:pt x="999820" y="1457350"/>
                </a:lnTo>
                <a:lnTo>
                  <a:pt x="1000607" y="1455648"/>
                </a:lnTo>
                <a:lnTo>
                  <a:pt x="1000925" y="1453273"/>
                </a:lnTo>
                <a:close/>
              </a:path>
              <a:path w="1462405" h="1905000">
                <a:moveTo>
                  <a:pt x="1002880" y="1293050"/>
                </a:moveTo>
                <a:lnTo>
                  <a:pt x="1001420" y="1290523"/>
                </a:lnTo>
                <a:lnTo>
                  <a:pt x="1001877" y="1291793"/>
                </a:lnTo>
                <a:lnTo>
                  <a:pt x="1002779" y="1293050"/>
                </a:lnTo>
                <a:lnTo>
                  <a:pt x="1002842" y="1294333"/>
                </a:lnTo>
                <a:lnTo>
                  <a:pt x="1002880" y="1293050"/>
                </a:lnTo>
                <a:close/>
              </a:path>
              <a:path w="1462405" h="1905000">
                <a:moveTo>
                  <a:pt x="1003134" y="1020356"/>
                </a:moveTo>
                <a:lnTo>
                  <a:pt x="1001776" y="1019263"/>
                </a:lnTo>
                <a:lnTo>
                  <a:pt x="1000302" y="1018768"/>
                </a:lnTo>
                <a:lnTo>
                  <a:pt x="998347" y="1018832"/>
                </a:lnTo>
                <a:lnTo>
                  <a:pt x="999426" y="1019962"/>
                </a:lnTo>
                <a:lnTo>
                  <a:pt x="1001318" y="1020114"/>
                </a:lnTo>
                <a:lnTo>
                  <a:pt x="1003134" y="1020356"/>
                </a:lnTo>
                <a:close/>
              </a:path>
              <a:path w="1462405" h="1905000">
                <a:moveTo>
                  <a:pt x="1003173" y="1020368"/>
                </a:moveTo>
                <a:close/>
              </a:path>
              <a:path w="1462405" h="1905000">
                <a:moveTo>
                  <a:pt x="1003769" y="1294333"/>
                </a:moveTo>
                <a:lnTo>
                  <a:pt x="1002931" y="1291793"/>
                </a:lnTo>
                <a:lnTo>
                  <a:pt x="1002893" y="1293063"/>
                </a:lnTo>
                <a:lnTo>
                  <a:pt x="1003630" y="1294333"/>
                </a:lnTo>
                <a:lnTo>
                  <a:pt x="1003769" y="1294333"/>
                </a:lnTo>
                <a:close/>
              </a:path>
              <a:path w="1462405" h="1905000">
                <a:moveTo>
                  <a:pt x="1005039" y="1676730"/>
                </a:moveTo>
                <a:lnTo>
                  <a:pt x="1004595" y="1678000"/>
                </a:lnTo>
                <a:lnTo>
                  <a:pt x="1004544" y="1678355"/>
                </a:lnTo>
                <a:lnTo>
                  <a:pt x="1005039" y="1676730"/>
                </a:lnTo>
                <a:close/>
              </a:path>
              <a:path w="1462405" h="1905000">
                <a:moveTo>
                  <a:pt x="1005497" y="1021638"/>
                </a:moveTo>
                <a:lnTo>
                  <a:pt x="1005154" y="1020368"/>
                </a:lnTo>
                <a:lnTo>
                  <a:pt x="1004087" y="1020368"/>
                </a:lnTo>
                <a:lnTo>
                  <a:pt x="1003198" y="1021638"/>
                </a:lnTo>
                <a:lnTo>
                  <a:pt x="1005497" y="1021638"/>
                </a:lnTo>
                <a:close/>
              </a:path>
              <a:path w="1462405" h="1905000">
                <a:moveTo>
                  <a:pt x="1015238" y="1424025"/>
                </a:moveTo>
                <a:lnTo>
                  <a:pt x="1014133" y="1423060"/>
                </a:lnTo>
                <a:lnTo>
                  <a:pt x="1013358" y="1425295"/>
                </a:lnTo>
                <a:lnTo>
                  <a:pt x="1015238" y="1424025"/>
                </a:lnTo>
                <a:close/>
              </a:path>
              <a:path w="1462405" h="1905000">
                <a:moveTo>
                  <a:pt x="1017117" y="1424025"/>
                </a:moveTo>
                <a:lnTo>
                  <a:pt x="1016965" y="1422755"/>
                </a:lnTo>
                <a:lnTo>
                  <a:pt x="1016088" y="1422755"/>
                </a:lnTo>
                <a:lnTo>
                  <a:pt x="1015784" y="1424025"/>
                </a:lnTo>
                <a:lnTo>
                  <a:pt x="1017117" y="1424025"/>
                </a:lnTo>
                <a:close/>
              </a:path>
              <a:path w="1462405" h="1905000">
                <a:moveTo>
                  <a:pt x="1020064" y="1203274"/>
                </a:moveTo>
                <a:lnTo>
                  <a:pt x="1019314" y="1204163"/>
                </a:lnTo>
                <a:lnTo>
                  <a:pt x="1019695" y="1204163"/>
                </a:lnTo>
                <a:lnTo>
                  <a:pt x="1020064" y="1203274"/>
                </a:lnTo>
                <a:close/>
              </a:path>
              <a:path w="1462405" h="1905000">
                <a:moveTo>
                  <a:pt x="1020610" y="1204163"/>
                </a:moveTo>
                <a:lnTo>
                  <a:pt x="1020267" y="1203032"/>
                </a:lnTo>
                <a:lnTo>
                  <a:pt x="1020394" y="1202893"/>
                </a:lnTo>
                <a:lnTo>
                  <a:pt x="1020229" y="1202893"/>
                </a:lnTo>
                <a:lnTo>
                  <a:pt x="1019835" y="1202893"/>
                </a:lnTo>
                <a:lnTo>
                  <a:pt x="1020064" y="1203274"/>
                </a:lnTo>
                <a:lnTo>
                  <a:pt x="1020610" y="1204163"/>
                </a:lnTo>
                <a:close/>
              </a:path>
              <a:path w="1462405" h="1905000">
                <a:moveTo>
                  <a:pt x="1029881" y="1624660"/>
                </a:moveTo>
                <a:lnTo>
                  <a:pt x="1029843" y="1624533"/>
                </a:lnTo>
                <a:lnTo>
                  <a:pt x="1029766" y="1624660"/>
                </a:lnTo>
                <a:close/>
              </a:path>
              <a:path w="1462405" h="1905000">
                <a:moveTo>
                  <a:pt x="1031557" y="1415135"/>
                </a:moveTo>
                <a:lnTo>
                  <a:pt x="1031506" y="1414792"/>
                </a:lnTo>
                <a:lnTo>
                  <a:pt x="1030820" y="1415135"/>
                </a:lnTo>
                <a:lnTo>
                  <a:pt x="1030262" y="1416405"/>
                </a:lnTo>
                <a:lnTo>
                  <a:pt x="1031557" y="1415135"/>
                </a:lnTo>
                <a:close/>
              </a:path>
              <a:path w="1462405" h="1905000">
                <a:moveTo>
                  <a:pt x="1034021" y="1498930"/>
                </a:moveTo>
                <a:lnTo>
                  <a:pt x="1033437" y="1497660"/>
                </a:lnTo>
                <a:lnTo>
                  <a:pt x="1034021" y="1498930"/>
                </a:lnTo>
                <a:close/>
              </a:path>
              <a:path w="1462405" h="1905000">
                <a:moveTo>
                  <a:pt x="1040396" y="1410055"/>
                </a:moveTo>
                <a:lnTo>
                  <a:pt x="1039037" y="1402435"/>
                </a:lnTo>
                <a:lnTo>
                  <a:pt x="1036535" y="1389735"/>
                </a:lnTo>
                <a:lnTo>
                  <a:pt x="1033970" y="1375765"/>
                </a:lnTo>
                <a:lnTo>
                  <a:pt x="1033068" y="1371955"/>
                </a:lnTo>
                <a:lnTo>
                  <a:pt x="1032471" y="1369415"/>
                </a:lnTo>
                <a:lnTo>
                  <a:pt x="1034300" y="1369415"/>
                </a:lnTo>
                <a:lnTo>
                  <a:pt x="1033907" y="1368145"/>
                </a:lnTo>
                <a:lnTo>
                  <a:pt x="1032332" y="1368145"/>
                </a:lnTo>
                <a:lnTo>
                  <a:pt x="1031659" y="1369415"/>
                </a:lnTo>
                <a:lnTo>
                  <a:pt x="1031989" y="1370685"/>
                </a:lnTo>
                <a:lnTo>
                  <a:pt x="1030338" y="1371955"/>
                </a:lnTo>
                <a:lnTo>
                  <a:pt x="1030808" y="1370685"/>
                </a:lnTo>
                <a:lnTo>
                  <a:pt x="1031290" y="1369415"/>
                </a:lnTo>
                <a:lnTo>
                  <a:pt x="1029550" y="1370685"/>
                </a:lnTo>
                <a:lnTo>
                  <a:pt x="1029093" y="1369415"/>
                </a:lnTo>
                <a:lnTo>
                  <a:pt x="1030630" y="1369415"/>
                </a:lnTo>
                <a:lnTo>
                  <a:pt x="1032040" y="1368145"/>
                </a:lnTo>
                <a:lnTo>
                  <a:pt x="1029144" y="1368145"/>
                </a:lnTo>
                <a:lnTo>
                  <a:pt x="1029030" y="1369415"/>
                </a:lnTo>
                <a:lnTo>
                  <a:pt x="1027671" y="1369415"/>
                </a:lnTo>
                <a:lnTo>
                  <a:pt x="1028712" y="1368145"/>
                </a:lnTo>
                <a:lnTo>
                  <a:pt x="1027099" y="1368145"/>
                </a:lnTo>
                <a:lnTo>
                  <a:pt x="1026172" y="1369415"/>
                </a:lnTo>
                <a:lnTo>
                  <a:pt x="1025169" y="1370685"/>
                </a:lnTo>
                <a:lnTo>
                  <a:pt x="1023747" y="1370685"/>
                </a:lnTo>
                <a:lnTo>
                  <a:pt x="1023708" y="1369415"/>
                </a:lnTo>
                <a:lnTo>
                  <a:pt x="1020432" y="1369415"/>
                </a:lnTo>
                <a:lnTo>
                  <a:pt x="1019848" y="1373225"/>
                </a:lnTo>
                <a:lnTo>
                  <a:pt x="1016812" y="1373225"/>
                </a:lnTo>
                <a:lnTo>
                  <a:pt x="1016977" y="1371955"/>
                </a:lnTo>
                <a:lnTo>
                  <a:pt x="1015822" y="1371955"/>
                </a:lnTo>
                <a:lnTo>
                  <a:pt x="1014285" y="1373225"/>
                </a:lnTo>
                <a:lnTo>
                  <a:pt x="1012926" y="1373225"/>
                </a:lnTo>
                <a:lnTo>
                  <a:pt x="1013625" y="1374495"/>
                </a:lnTo>
                <a:lnTo>
                  <a:pt x="1010462" y="1374495"/>
                </a:lnTo>
                <a:lnTo>
                  <a:pt x="1009396" y="1375765"/>
                </a:lnTo>
                <a:lnTo>
                  <a:pt x="1007681" y="1375765"/>
                </a:lnTo>
                <a:lnTo>
                  <a:pt x="1006703" y="1377035"/>
                </a:lnTo>
                <a:lnTo>
                  <a:pt x="998588" y="1379575"/>
                </a:lnTo>
                <a:lnTo>
                  <a:pt x="975309" y="1389735"/>
                </a:lnTo>
                <a:lnTo>
                  <a:pt x="967346" y="1393545"/>
                </a:lnTo>
                <a:lnTo>
                  <a:pt x="967549" y="1393545"/>
                </a:lnTo>
                <a:lnTo>
                  <a:pt x="947102" y="1401165"/>
                </a:lnTo>
                <a:lnTo>
                  <a:pt x="935901" y="1406245"/>
                </a:lnTo>
                <a:lnTo>
                  <a:pt x="926807" y="1411325"/>
                </a:lnTo>
                <a:lnTo>
                  <a:pt x="924763" y="1411325"/>
                </a:lnTo>
                <a:lnTo>
                  <a:pt x="922629" y="1412595"/>
                </a:lnTo>
                <a:lnTo>
                  <a:pt x="921956" y="1412595"/>
                </a:lnTo>
                <a:lnTo>
                  <a:pt x="921931" y="1413865"/>
                </a:lnTo>
                <a:lnTo>
                  <a:pt x="921169" y="1413865"/>
                </a:lnTo>
                <a:lnTo>
                  <a:pt x="916139" y="1417675"/>
                </a:lnTo>
                <a:lnTo>
                  <a:pt x="881824" y="1430375"/>
                </a:lnTo>
                <a:lnTo>
                  <a:pt x="879652" y="1432915"/>
                </a:lnTo>
                <a:lnTo>
                  <a:pt x="875652" y="1434185"/>
                </a:lnTo>
                <a:lnTo>
                  <a:pt x="873328" y="1435455"/>
                </a:lnTo>
                <a:lnTo>
                  <a:pt x="872515" y="1435455"/>
                </a:lnTo>
                <a:lnTo>
                  <a:pt x="869911" y="1436725"/>
                </a:lnTo>
                <a:lnTo>
                  <a:pt x="866749" y="1437995"/>
                </a:lnTo>
                <a:lnTo>
                  <a:pt x="871054" y="1408785"/>
                </a:lnTo>
                <a:lnTo>
                  <a:pt x="871334" y="1406245"/>
                </a:lnTo>
                <a:lnTo>
                  <a:pt x="871626" y="1403705"/>
                </a:lnTo>
                <a:lnTo>
                  <a:pt x="870991" y="1403045"/>
                </a:lnTo>
                <a:lnTo>
                  <a:pt x="870991" y="1403705"/>
                </a:lnTo>
                <a:lnTo>
                  <a:pt x="870826" y="1404975"/>
                </a:lnTo>
                <a:lnTo>
                  <a:pt x="869238" y="1406245"/>
                </a:lnTo>
                <a:lnTo>
                  <a:pt x="870483" y="1404975"/>
                </a:lnTo>
                <a:lnTo>
                  <a:pt x="868959" y="1404975"/>
                </a:lnTo>
                <a:lnTo>
                  <a:pt x="868908" y="1403705"/>
                </a:lnTo>
                <a:lnTo>
                  <a:pt x="870991" y="1403705"/>
                </a:lnTo>
                <a:lnTo>
                  <a:pt x="870991" y="1403045"/>
                </a:lnTo>
                <a:lnTo>
                  <a:pt x="870458" y="1402435"/>
                </a:lnTo>
                <a:lnTo>
                  <a:pt x="869365" y="1402435"/>
                </a:lnTo>
                <a:lnTo>
                  <a:pt x="868870" y="1403705"/>
                </a:lnTo>
                <a:lnTo>
                  <a:pt x="867841" y="1402435"/>
                </a:lnTo>
                <a:lnTo>
                  <a:pt x="869035" y="1402435"/>
                </a:lnTo>
                <a:lnTo>
                  <a:pt x="867778" y="1401165"/>
                </a:lnTo>
                <a:lnTo>
                  <a:pt x="866876" y="1401165"/>
                </a:lnTo>
                <a:lnTo>
                  <a:pt x="865644" y="1402435"/>
                </a:lnTo>
                <a:lnTo>
                  <a:pt x="864654" y="1402435"/>
                </a:lnTo>
                <a:lnTo>
                  <a:pt x="862177" y="1401165"/>
                </a:lnTo>
                <a:lnTo>
                  <a:pt x="860742" y="1403705"/>
                </a:lnTo>
                <a:lnTo>
                  <a:pt x="858481" y="1402435"/>
                </a:lnTo>
                <a:lnTo>
                  <a:pt x="858735" y="1402435"/>
                </a:lnTo>
                <a:lnTo>
                  <a:pt x="857948" y="1401165"/>
                </a:lnTo>
                <a:lnTo>
                  <a:pt x="856322" y="1402435"/>
                </a:lnTo>
                <a:lnTo>
                  <a:pt x="855395" y="1401635"/>
                </a:lnTo>
                <a:lnTo>
                  <a:pt x="855624" y="1402435"/>
                </a:lnTo>
                <a:lnTo>
                  <a:pt x="854735" y="1402435"/>
                </a:lnTo>
                <a:lnTo>
                  <a:pt x="853071" y="1401165"/>
                </a:lnTo>
                <a:lnTo>
                  <a:pt x="851890" y="1402435"/>
                </a:lnTo>
                <a:lnTo>
                  <a:pt x="850684" y="1401165"/>
                </a:lnTo>
                <a:lnTo>
                  <a:pt x="849464" y="1402435"/>
                </a:lnTo>
                <a:lnTo>
                  <a:pt x="821550" y="1402435"/>
                </a:lnTo>
                <a:lnTo>
                  <a:pt x="814412" y="1403705"/>
                </a:lnTo>
                <a:lnTo>
                  <a:pt x="814654" y="1402435"/>
                </a:lnTo>
                <a:lnTo>
                  <a:pt x="796353" y="1402435"/>
                </a:lnTo>
                <a:lnTo>
                  <a:pt x="786231" y="1403705"/>
                </a:lnTo>
                <a:lnTo>
                  <a:pt x="777811" y="1403705"/>
                </a:lnTo>
                <a:lnTo>
                  <a:pt x="776414" y="1402435"/>
                </a:lnTo>
                <a:lnTo>
                  <a:pt x="773747" y="1402435"/>
                </a:lnTo>
                <a:lnTo>
                  <a:pt x="773430" y="1403705"/>
                </a:lnTo>
                <a:lnTo>
                  <a:pt x="768223" y="1403705"/>
                </a:lnTo>
                <a:lnTo>
                  <a:pt x="772452" y="1404975"/>
                </a:lnTo>
                <a:lnTo>
                  <a:pt x="752373" y="1404975"/>
                </a:lnTo>
                <a:lnTo>
                  <a:pt x="743394" y="1403705"/>
                </a:lnTo>
                <a:lnTo>
                  <a:pt x="737425" y="1402435"/>
                </a:lnTo>
                <a:lnTo>
                  <a:pt x="734834" y="1403705"/>
                </a:lnTo>
                <a:lnTo>
                  <a:pt x="731697" y="1402435"/>
                </a:lnTo>
                <a:lnTo>
                  <a:pt x="729183" y="1403705"/>
                </a:lnTo>
                <a:lnTo>
                  <a:pt x="726757" y="1403705"/>
                </a:lnTo>
                <a:lnTo>
                  <a:pt x="711682" y="1402435"/>
                </a:lnTo>
                <a:lnTo>
                  <a:pt x="708964" y="1402435"/>
                </a:lnTo>
                <a:lnTo>
                  <a:pt x="706221" y="1403705"/>
                </a:lnTo>
                <a:lnTo>
                  <a:pt x="706666" y="1402435"/>
                </a:lnTo>
                <a:lnTo>
                  <a:pt x="704545" y="1401165"/>
                </a:lnTo>
                <a:lnTo>
                  <a:pt x="704761" y="1403705"/>
                </a:lnTo>
                <a:lnTo>
                  <a:pt x="700227" y="1403705"/>
                </a:lnTo>
                <a:lnTo>
                  <a:pt x="697153" y="1406245"/>
                </a:lnTo>
                <a:lnTo>
                  <a:pt x="694944" y="1406245"/>
                </a:lnTo>
                <a:lnTo>
                  <a:pt x="695071" y="1404975"/>
                </a:lnTo>
                <a:lnTo>
                  <a:pt x="693191" y="1406245"/>
                </a:lnTo>
                <a:lnTo>
                  <a:pt x="689749" y="1404975"/>
                </a:lnTo>
                <a:lnTo>
                  <a:pt x="685419" y="1404975"/>
                </a:lnTo>
                <a:lnTo>
                  <a:pt x="683107" y="1403705"/>
                </a:lnTo>
                <a:lnTo>
                  <a:pt x="680808" y="1402435"/>
                </a:lnTo>
                <a:lnTo>
                  <a:pt x="676732" y="1403705"/>
                </a:lnTo>
                <a:lnTo>
                  <a:pt x="674217" y="1401165"/>
                </a:lnTo>
                <a:lnTo>
                  <a:pt x="673823" y="1401165"/>
                </a:lnTo>
                <a:lnTo>
                  <a:pt x="670852" y="1421485"/>
                </a:lnTo>
                <a:lnTo>
                  <a:pt x="669848" y="1432915"/>
                </a:lnTo>
                <a:lnTo>
                  <a:pt x="670775" y="1437995"/>
                </a:lnTo>
                <a:lnTo>
                  <a:pt x="673646" y="1443075"/>
                </a:lnTo>
                <a:lnTo>
                  <a:pt x="673531" y="1444218"/>
                </a:lnTo>
                <a:lnTo>
                  <a:pt x="672871" y="1443824"/>
                </a:lnTo>
                <a:lnTo>
                  <a:pt x="671779" y="1443913"/>
                </a:lnTo>
                <a:lnTo>
                  <a:pt x="672363" y="1445018"/>
                </a:lnTo>
                <a:lnTo>
                  <a:pt x="673430" y="1445145"/>
                </a:lnTo>
                <a:lnTo>
                  <a:pt x="674433" y="1445374"/>
                </a:lnTo>
                <a:lnTo>
                  <a:pt x="673709" y="1444345"/>
                </a:lnTo>
                <a:lnTo>
                  <a:pt x="675881" y="1444345"/>
                </a:lnTo>
                <a:lnTo>
                  <a:pt x="674966" y="1445615"/>
                </a:lnTo>
                <a:lnTo>
                  <a:pt x="675500" y="1446885"/>
                </a:lnTo>
                <a:lnTo>
                  <a:pt x="675932" y="1446885"/>
                </a:lnTo>
                <a:lnTo>
                  <a:pt x="676186" y="1445615"/>
                </a:lnTo>
                <a:lnTo>
                  <a:pt x="677240" y="1444345"/>
                </a:lnTo>
                <a:lnTo>
                  <a:pt x="678065" y="1445615"/>
                </a:lnTo>
                <a:lnTo>
                  <a:pt x="679348" y="1445615"/>
                </a:lnTo>
                <a:lnTo>
                  <a:pt x="678091" y="1446885"/>
                </a:lnTo>
                <a:lnTo>
                  <a:pt x="679615" y="1446885"/>
                </a:lnTo>
                <a:lnTo>
                  <a:pt x="695325" y="1449425"/>
                </a:lnTo>
                <a:lnTo>
                  <a:pt x="710590" y="1449425"/>
                </a:lnTo>
                <a:lnTo>
                  <a:pt x="710742" y="1450695"/>
                </a:lnTo>
                <a:lnTo>
                  <a:pt x="713600" y="1450695"/>
                </a:lnTo>
                <a:lnTo>
                  <a:pt x="714578" y="1453235"/>
                </a:lnTo>
                <a:lnTo>
                  <a:pt x="714095" y="1454505"/>
                </a:lnTo>
                <a:lnTo>
                  <a:pt x="713892" y="1454505"/>
                </a:lnTo>
                <a:lnTo>
                  <a:pt x="712800" y="1459585"/>
                </a:lnTo>
                <a:lnTo>
                  <a:pt x="715784" y="1460855"/>
                </a:lnTo>
                <a:lnTo>
                  <a:pt x="714692" y="1464665"/>
                </a:lnTo>
                <a:lnTo>
                  <a:pt x="714298" y="1464665"/>
                </a:lnTo>
                <a:lnTo>
                  <a:pt x="713663" y="1465935"/>
                </a:lnTo>
                <a:lnTo>
                  <a:pt x="714629" y="1468475"/>
                </a:lnTo>
                <a:lnTo>
                  <a:pt x="713968" y="1471015"/>
                </a:lnTo>
                <a:lnTo>
                  <a:pt x="714184" y="1471015"/>
                </a:lnTo>
                <a:lnTo>
                  <a:pt x="715010" y="1469745"/>
                </a:lnTo>
                <a:lnTo>
                  <a:pt x="715187" y="1472285"/>
                </a:lnTo>
                <a:lnTo>
                  <a:pt x="714514" y="1474825"/>
                </a:lnTo>
                <a:lnTo>
                  <a:pt x="715276" y="1476095"/>
                </a:lnTo>
                <a:lnTo>
                  <a:pt x="714438" y="1478635"/>
                </a:lnTo>
                <a:lnTo>
                  <a:pt x="715606" y="1481175"/>
                </a:lnTo>
                <a:lnTo>
                  <a:pt x="716000" y="1492605"/>
                </a:lnTo>
                <a:lnTo>
                  <a:pt x="716902" y="1511655"/>
                </a:lnTo>
                <a:lnTo>
                  <a:pt x="718502" y="1540865"/>
                </a:lnTo>
                <a:lnTo>
                  <a:pt x="718324" y="1540865"/>
                </a:lnTo>
                <a:lnTo>
                  <a:pt x="718972" y="1554835"/>
                </a:lnTo>
                <a:lnTo>
                  <a:pt x="719658" y="1572615"/>
                </a:lnTo>
                <a:lnTo>
                  <a:pt x="720534" y="1590395"/>
                </a:lnTo>
                <a:lnTo>
                  <a:pt x="721753" y="1604365"/>
                </a:lnTo>
                <a:lnTo>
                  <a:pt x="720699" y="1606905"/>
                </a:lnTo>
                <a:lnTo>
                  <a:pt x="721029" y="1610715"/>
                </a:lnTo>
                <a:lnTo>
                  <a:pt x="720775" y="1613255"/>
                </a:lnTo>
                <a:lnTo>
                  <a:pt x="721207" y="1611985"/>
                </a:lnTo>
                <a:lnTo>
                  <a:pt x="722020" y="1611985"/>
                </a:lnTo>
                <a:lnTo>
                  <a:pt x="722045" y="1620875"/>
                </a:lnTo>
                <a:lnTo>
                  <a:pt x="722769" y="1613255"/>
                </a:lnTo>
                <a:lnTo>
                  <a:pt x="723417" y="1622145"/>
                </a:lnTo>
                <a:lnTo>
                  <a:pt x="724052" y="1632305"/>
                </a:lnTo>
                <a:lnTo>
                  <a:pt x="724166" y="1651355"/>
                </a:lnTo>
                <a:lnTo>
                  <a:pt x="723976" y="1664055"/>
                </a:lnTo>
                <a:lnTo>
                  <a:pt x="723493" y="1674215"/>
                </a:lnTo>
                <a:lnTo>
                  <a:pt x="725233" y="1679295"/>
                </a:lnTo>
                <a:lnTo>
                  <a:pt x="724115" y="1684375"/>
                </a:lnTo>
                <a:lnTo>
                  <a:pt x="725246" y="1688185"/>
                </a:lnTo>
                <a:lnTo>
                  <a:pt x="724839" y="1688185"/>
                </a:lnTo>
                <a:lnTo>
                  <a:pt x="725055" y="1693265"/>
                </a:lnTo>
                <a:lnTo>
                  <a:pt x="725131" y="1719935"/>
                </a:lnTo>
                <a:lnTo>
                  <a:pt x="725322" y="1725015"/>
                </a:lnTo>
                <a:lnTo>
                  <a:pt x="725538" y="1723745"/>
                </a:lnTo>
                <a:lnTo>
                  <a:pt x="726668" y="1728825"/>
                </a:lnTo>
                <a:lnTo>
                  <a:pt x="724852" y="1727555"/>
                </a:lnTo>
                <a:lnTo>
                  <a:pt x="724369" y="1731365"/>
                </a:lnTo>
                <a:lnTo>
                  <a:pt x="726211" y="1731365"/>
                </a:lnTo>
                <a:lnTo>
                  <a:pt x="727341" y="1735175"/>
                </a:lnTo>
                <a:lnTo>
                  <a:pt x="727506" y="1736445"/>
                </a:lnTo>
                <a:lnTo>
                  <a:pt x="727100" y="1736445"/>
                </a:lnTo>
                <a:lnTo>
                  <a:pt x="727468" y="1738985"/>
                </a:lnTo>
                <a:lnTo>
                  <a:pt x="729183" y="1744065"/>
                </a:lnTo>
                <a:lnTo>
                  <a:pt x="729500" y="1747875"/>
                </a:lnTo>
                <a:lnTo>
                  <a:pt x="728497" y="1747875"/>
                </a:lnTo>
                <a:lnTo>
                  <a:pt x="729653" y="1750415"/>
                </a:lnTo>
                <a:lnTo>
                  <a:pt x="729399" y="1755495"/>
                </a:lnTo>
                <a:lnTo>
                  <a:pt x="729411" y="1760575"/>
                </a:lnTo>
                <a:lnTo>
                  <a:pt x="729183" y="1764385"/>
                </a:lnTo>
                <a:lnTo>
                  <a:pt x="727621" y="1772005"/>
                </a:lnTo>
                <a:lnTo>
                  <a:pt x="729094" y="1779625"/>
                </a:lnTo>
                <a:lnTo>
                  <a:pt x="726325" y="1783435"/>
                </a:lnTo>
                <a:lnTo>
                  <a:pt x="726630" y="1784705"/>
                </a:lnTo>
                <a:lnTo>
                  <a:pt x="746836" y="1788515"/>
                </a:lnTo>
                <a:lnTo>
                  <a:pt x="757936" y="1788515"/>
                </a:lnTo>
                <a:lnTo>
                  <a:pt x="763866" y="1787245"/>
                </a:lnTo>
                <a:lnTo>
                  <a:pt x="768565" y="1782165"/>
                </a:lnTo>
                <a:lnTo>
                  <a:pt x="769569" y="1782165"/>
                </a:lnTo>
                <a:lnTo>
                  <a:pt x="769404" y="1779625"/>
                </a:lnTo>
                <a:lnTo>
                  <a:pt x="769620" y="1779003"/>
                </a:lnTo>
                <a:lnTo>
                  <a:pt x="769607" y="1779625"/>
                </a:lnTo>
                <a:lnTo>
                  <a:pt x="769848" y="1778355"/>
                </a:lnTo>
                <a:lnTo>
                  <a:pt x="770420" y="1779625"/>
                </a:lnTo>
                <a:lnTo>
                  <a:pt x="770940" y="1779625"/>
                </a:lnTo>
                <a:lnTo>
                  <a:pt x="769975" y="1780933"/>
                </a:lnTo>
                <a:lnTo>
                  <a:pt x="769556" y="1782394"/>
                </a:lnTo>
                <a:lnTo>
                  <a:pt x="769708" y="1784273"/>
                </a:lnTo>
                <a:lnTo>
                  <a:pt x="770775" y="1783181"/>
                </a:lnTo>
                <a:lnTo>
                  <a:pt x="770851" y="1781327"/>
                </a:lnTo>
                <a:lnTo>
                  <a:pt x="770978" y="1779625"/>
                </a:lnTo>
                <a:lnTo>
                  <a:pt x="771182" y="1778355"/>
                </a:lnTo>
                <a:lnTo>
                  <a:pt x="771474" y="1777085"/>
                </a:lnTo>
                <a:lnTo>
                  <a:pt x="771080" y="1777085"/>
                </a:lnTo>
                <a:lnTo>
                  <a:pt x="771067" y="1778355"/>
                </a:lnTo>
                <a:lnTo>
                  <a:pt x="770851" y="1778355"/>
                </a:lnTo>
                <a:lnTo>
                  <a:pt x="770470" y="1777085"/>
                </a:lnTo>
                <a:lnTo>
                  <a:pt x="769670" y="1776056"/>
                </a:lnTo>
                <a:lnTo>
                  <a:pt x="769670" y="1777085"/>
                </a:lnTo>
                <a:lnTo>
                  <a:pt x="769632" y="1778139"/>
                </a:lnTo>
                <a:lnTo>
                  <a:pt x="768654" y="1777085"/>
                </a:lnTo>
                <a:lnTo>
                  <a:pt x="769670" y="1777085"/>
                </a:lnTo>
                <a:lnTo>
                  <a:pt x="769670" y="1776056"/>
                </a:lnTo>
                <a:lnTo>
                  <a:pt x="769493" y="1775815"/>
                </a:lnTo>
                <a:lnTo>
                  <a:pt x="769924" y="1774545"/>
                </a:lnTo>
                <a:lnTo>
                  <a:pt x="769975" y="1772005"/>
                </a:lnTo>
                <a:lnTo>
                  <a:pt x="771550" y="1773275"/>
                </a:lnTo>
                <a:lnTo>
                  <a:pt x="771575" y="1772005"/>
                </a:lnTo>
                <a:lnTo>
                  <a:pt x="772375" y="1750415"/>
                </a:lnTo>
                <a:lnTo>
                  <a:pt x="772490" y="1744065"/>
                </a:lnTo>
                <a:lnTo>
                  <a:pt x="772401" y="1730095"/>
                </a:lnTo>
                <a:lnTo>
                  <a:pt x="772998" y="1730095"/>
                </a:lnTo>
                <a:lnTo>
                  <a:pt x="772820" y="1728825"/>
                </a:lnTo>
                <a:lnTo>
                  <a:pt x="772464" y="1726285"/>
                </a:lnTo>
                <a:lnTo>
                  <a:pt x="772515" y="1723745"/>
                </a:lnTo>
                <a:lnTo>
                  <a:pt x="772541" y="1722475"/>
                </a:lnTo>
                <a:lnTo>
                  <a:pt x="772007" y="1718665"/>
                </a:lnTo>
                <a:lnTo>
                  <a:pt x="772439" y="1717395"/>
                </a:lnTo>
                <a:lnTo>
                  <a:pt x="772642" y="1717395"/>
                </a:lnTo>
                <a:lnTo>
                  <a:pt x="772083" y="1695805"/>
                </a:lnTo>
                <a:lnTo>
                  <a:pt x="772299" y="1695805"/>
                </a:lnTo>
                <a:lnTo>
                  <a:pt x="770470" y="1694535"/>
                </a:lnTo>
                <a:lnTo>
                  <a:pt x="770356" y="1690725"/>
                </a:lnTo>
                <a:lnTo>
                  <a:pt x="772515" y="1693265"/>
                </a:lnTo>
                <a:lnTo>
                  <a:pt x="772160" y="1690725"/>
                </a:lnTo>
                <a:lnTo>
                  <a:pt x="771994" y="1689455"/>
                </a:lnTo>
                <a:lnTo>
                  <a:pt x="769391" y="1688185"/>
                </a:lnTo>
                <a:lnTo>
                  <a:pt x="772121" y="1683105"/>
                </a:lnTo>
                <a:lnTo>
                  <a:pt x="770724" y="1681835"/>
                </a:lnTo>
                <a:lnTo>
                  <a:pt x="770928" y="1681835"/>
                </a:lnTo>
                <a:lnTo>
                  <a:pt x="770966" y="1680565"/>
                </a:lnTo>
                <a:lnTo>
                  <a:pt x="771779" y="1680565"/>
                </a:lnTo>
                <a:lnTo>
                  <a:pt x="770369" y="1679295"/>
                </a:lnTo>
                <a:lnTo>
                  <a:pt x="771398" y="1678025"/>
                </a:lnTo>
                <a:lnTo>
                  <a:pt x="771017" y="1676755"/>
                </a:lnTo>
                <a:lnTo>
                  <a:pt x="770623" y="1676755"/>
                </a:lnTo>
                <a:lnTo>
                  <a:pt x="770610" y="1678025"/>
                </a:lnTo>
                <a:lnTo>
                  <a:pt x="770204" y="1678025"/>
                </a:lnTo>
                <a:lnTo>
                  <a:pt x="769658" y="1675485"/>
                </a:lnTo>
                <a:lnTo>
                  <a:pt x="770077" y="1674215"/>
                </a:lnTo>
                <a:lnTo>
                  <a:pt x="770890" y="1674215"/>
                </a:lnTo>
                <a:lnTo>
                  <a:pt x="771067" y="1675485"/>
                </a:lnTo>
                <a:lnTo>
                  <a:pt x="771093" y="1674215"/>
                </a:lnTo>
                <a:lnTo>
                  <a:pt x="771296" y="1666595"/>
                </a:lnTo>
                <a:lnTo>
                  <a:pt x="771448" y="1657705"/>
                </a:lnTo>
                <a:lnTo>
                  <a:pt x="771525" y="1636115"/>
                </a:lnTo>
                <a:lnTo>
                  <a:pt x="771321" y="1631035"/>
                </a:lnTo>
                <a:lnTo>
                  <a:pt x="771131" y="1625955"/>
                </a:lnTo>
                <a:lnTo>
                  <a:pt x="770102" y="1627225"/>
                </a:lnTo>
                <a:lnTo>
                  <a:pt x="770851" y="1629765"/>
                </a:lnTo>
                <a:lnTo>
                  <a:pt x="769213" y="1631035"/>
                </a:lnTo>
                <a:lnTo>
                  <a:pt x="768248" y="1628495"/>
                </a:lnTo>
                <a:lnTo>
                  <a:pt x="769480" y="1627225"/>
                </a:lnTo>
                <a:lnTo>
                  <a:pt x="768489" y="1625955"/>
                </a:lnTo>
                <a:lnTo>
                  <a:pt x="770928" y="1625955"/>
                </a:lnTo>
                <a:lnTo>
                  <a:pt x="768985" y="1622145"/>
                </a:lnTo>
                <a:lnTo>
                  <a:pt x="771436" y="1620875"/>
                </a:lnTo>
                <a:lnTo>
                  <a:pt x="770026" y="1619605"/>
                </a:lnTo>
                <a:lnTo>
                  <a:pt x="770851" y="1618335"/>
                </a:lnTo>
                <a:lnTo>
                  <a:pt x="770610" y="1617065"/>
                </a:lnTo>
                <a:lnTo>
                  <a:pt x="770153" y="1614589"/>
                </a:lnTo>
                <a:lnTo>
                  <a:pt x="770115" y="1617065"/>
                </a:lnTo>
                <a:lnTo>
                  <a:pt x="770140" y="1614525"/>
                </a:lnTo>
                <a:lnTo>
                  <a:pt x="770255" y="1609445"/>
                </a:lnTo>
                <a:lnTo>
                  <a:pt x="769950" y="1604365"/>
                </a:lnTo>
                <a:lnTo>
                  <a:pt x="767969" y="1601825"/>
                </a:lnTo>
                <a:lnTo>
                  <a:pt x="768299" y="1600555"/>
                </a:lnTo>
                <a:lnTo>
                  <a:pt x="767410" y="1600555"/>
                </a:lnTo>
                <a:lnTo>
                  <a:pt x="768629" y="1599285"/>
                </a:lnTo>
                <a:lnTo>
                  <a:pt x="766457" y="1596745"/>
                </a:lnTo>
                <a:lnTo>
                  <a:pt x="767676" y="1596745"/>
                </a:lnTo>
                <a:lnTo>
                  <a:pt x="767499" y="1595475"/>
                </a:lnTo>
                <a:lnTo>
                  <a:pt x="767549" y="1592935"/>
                </a:lnTo>
                <a:lnTo>
                  <a:pt x="767575" y="1591665"/>
                </a:lnTo>
                <a:lnTo>
                  <a:pt x="765937" y="1592935"/>
                </a:lnTo>
                <a:lnTo>
                  <a:pt x="766749" y="1591665"/>
                </a:lnTo>
                <a:lnTo>
                  <a:pt x="767029" y="1589125"/>
                </a:lnTo>
                <a:lnTo>
                  <a:pt x="767791" y="1590395"/>
                </a:lnTo>
                <a:lnTo>
                  <a:pt x="767816" y="1589125"/>
                </a:lnTo>
                <a:lnTo>
                  <a:pt x="768045" y="1587855"/>
                </a:lnTo>
                <a:lnTo>
                  <a:pt x="767638" y="1587855"/>
                </a:lnTo>
                <a:lnTo>
                  <a:pt x="767207" y="1589125"/>
                </a:lnTo>
                <a:lnTo>
                  <a:pt x="766889" y="1585315"/>
                </a:lnTo>
                <a:lnTo>
                  <a:pt x="768134" y="1582775"/>
                </a:lnTo>
                <a:lnTo>
                  <a:pt x="767346" y="1581505"/>
                </a:lnTo>
                <a:lnTo>
                  <a:pt x="766559" y="1580235"/>
                </a:lnTo>
                <a:lnTo>
                  <a:pt x="765937" y="1581505"/>
                </a:lnTo>
                <a:lnTo>
                  <a:pt x="765784" y="1580235"/>
                </a:lnTo>
                <a:lnTo>
                  <a:pt x="765606" y="1577695"/>
                </a:lnTo>
                <a:lnTo>
                  <a:pt x="767245" y="1576425"/>
                </a:lnTo>
                <a:lnTo>
                  <a:pt x="767803" y="1578965"/>
                </a:lnTo>
                <a:lnTo>
                  <a:pt x="767715" y="1576425"/>
                </a:lnTo>
                <a:lnTo>
                  <a:pt x="767524" y="1572615"/>
                </a:lnTo>
                <a:lnTo>
                  <a:pt x="767041" y="1571345"/>
                </a:lnTo>
                <a:lnTo>
                  <a:pt x="766559" y="1570075"/>
                </a:lnTo>
                <a:lnTo>
                  <a:pt x="766546" y="1571345"/>
                </a:lnTo>
                <a:lnTo>
                  <a:pt x="765225" y="1564995"/>
                </a:lnTo>
                <a:lnTo>
                  <a:pt x="763841" y="1557375"/>
                </a:lnTo>
                <a:lnTo>
                  <a:pt x="762381" y="1548485"/>
                </a:lnTo>
                <a:lnTo>
                  <a:pt x="761441" y="1544675"/>
                </a:lnTo>
                <a:lnTo>
                  <a:pt x="760831" y="1542135"/>
                </a:lnTo>
                <a:lnTo>
                  <a:pt x="759587" y="1544675"/>
                </a:lnTo>
                <a:lnTo>
                  <a:pt x="758812" y="1542135"/>
                </a:lnTo>
                <a:lnTo>
                  <a:pt x="760831" y="1542135"/>
                </a:lnTo>
                <a:lnTo>
                  <a:pt x="762165" y="1542135"/>
                </a:lnTo>
                <a:lnTo>
                  <a:pt x="761187" y="1518005"/>
                </a:lnTo>
                <a:lnTo>
                  <a:pt x="760831" y="1506575"/>
                </a:lnTo>
                <a:lnTo>
                  <a:pt x="760907" y="1493875"/>
                </a:lnTo>
                <a:lnTo>
                  <a:pt x="761555" y="1491335"/>
                </a:lnTo>
                <a:lnTo>
                  <a:pt x="761758" y="1491729"/>
                </a:lnTo>
                <a:lnTo>
                  <a:pt x="761771" y="1491335"/>
                </a:lnTo>
                <a:lnTo>
                  <a:pt x="761796" y="1490065"/>
                </a:lnTo>
                <a:lnTo>
                  <a:pt x="761834" y="1489773"/>
                </a:lnTo>
                <a:lnTo>
                  <a:pt x="760603" y="1488795"/>
                </a:lnTo>
                <a:lnTo>
                  <a:pt x="759587" y="1490065"/>
                </a:lnTo>
                <a:lnTo>
                  <a:pt x="759637" y="1486255"/>
                </a:lnTo>
                <a:lnTo>
                  <a:pt x="760653" y="1486255"/>
                </a:lnTo>
                <a:lnTo>
                  <a:pt x="760666" y="1484985"/>
                </a:lnTo>
                <a:lnTo>
                  <a:pt x="757859" y="1484985"/>
                </a:lnTo>
                <a:lnTo>
                  <a:pt x="758329" y="1481175"/>
                </a:lnTo>
                <a:lnTo>
                  <a:pt x="758558" y="1477365"/>
                </a:lnTo>
                <a:lnTo>
                  <a:pt x="758431" y="1473555"/>
                </a:lnTo>
                <a:lnTo>
                  <a:pt x="758151" y="1469745"/>
                </a:lnTo>
                <a:lnTo>
                  <a:pt x="758266" y="1463395"/>
                </a:lnTo>
                <a:lnTo>
                  <a:pt x="758863" y="1463395"/>
                </a:lnTo>
                <a:lnTo>
                  <a:pt x="758913" y="1463598"/>
                </a:lnTo>
                <a:lnTo>
                  <a:pt x="758939" y="1463395"/>
                </a:lnTo>
                <a:lnTo>
                  <a:pt x="759028" y="1462125"/>
                </a:lnTo>
                <a:lnTo>
                  <a:pt x="759117" y="1460855"/>
                </a:lnTo>
                <a:lnTo>
                  <a:pt x="758698" y="1462125"/>
                </a:lnTo>
                <a:lnTo>
                  <a:pt x="756780" y="1459585"/>
                </a:lnTo>
                <a:lnTo>
                  <a:pt x="757504" y="1455775"/>
                </a:lnTo>
                <a:lnTo>
                  <a:pt x="757237" y="1451965"/>
                </a:lnTo>
                <a:lnTo>
                  <a:pt x="761339" y="1451965"/>
                </a:lnTo>
                <a:lnTo>
                  <a:pt x="760869" y="1450695"/>
                </a:lnTo>
                <a:lnTo>
                  <a:pt x="762076" y="1449425"/>
                </a:lnTo>
                <a:lnTo>
                  <a:pt x="762584" y="1450695"/>
                </a:lnTo>
                <a:lnTo>
                  <a:pt x="763130" y="1449425"/>
                </a:lnTo>
                <a:lnTo>
                  <a:pt x="763498" y="1451965"/>
                </a:lnTo>
                <a:lnTo>
                  <a:pt x="765683" y="1450695"/>
                </a:lnTo>
                <a:lnTo>
                  <a:pt x="766495" y="1453235"/>
                </a:lnTo>
                <a:lnTo>
                  <a:pt x="766864" y="1451965"/>
                </a:lnTo>
                <a:lnTo>
                  <a:pt x="767422" y="1451965"/>
                </a:lnTo>
                <a:lnTo>
                  <a:pt x="772604" y="1450695"/>
                </a:lnTo>
                <a:lnTo>
                  <a:pt x="768629" y="1451965"/>
                </a:lnTo>
                <a:lnTo>
                  <a:pt x="775817" y="1451965"/>
                </a:lnTo>
                <a:lnTo>
                  <a:pt x="777125" y="1450695"/>
                </a:lnTo>
                <a:lnTo>
                  <a:pt x="778357" y="1450695"/>
                </a:lnTo>
                <a:lnTo>
                  <a:pt x="777798" y="1449425"/>
                </a:lnTo>
                <a:lnTo>
                  <a:pt x="778497" y="1449425"/>
                </a:lnTo>
                <a:lnTo>
                  <a:pt x="778573" y="1450695"/>
                </a:lnTo>
                <a:lnTo>
                  <a:pt x="780338" y="1449425"/>
                </a:lnTo>
                <a:lnTo>
                  <a:pt x="781316" y="1449425"/>
                </a:lnTo>
                <a:lnTo>
                  <a:pt x="783463" y="1450695"/>
                </a:lnTo>
                <a:lnTo>
                  <a:pt x="782789" y="1448155"/>
                </a:lnTo>
                <a:lnTo>
                  <a:pt x="783132" y="1449425"/>
                </a:lnTo>
                <a:lnTo>
                  <a:pt x="784821" y="1449425"/>
                </a:lnTo>
                <a:lnTo>
                  <a:pt x="784910" y="1449578"/>
                </a:lnTo>
                <a:lnTo>
                  <a:pt x="785050" y="1449425"/>
                </a:lnTo>
                <a:lnTo>
                  <a:pt x="787031" y="1449425"/>
                </a:lnTo>
                <a:lnTo>
                  <a:pt x="788200" y="1450695"/>
                </a:lnTo>
                <a:lnTo>
                  <a:pt x="789673" y="1449425"/>
                </a:lnTo>
                <a:lnTo>
                  <a:pt x="790206" y="1449425"/>
                </a:lnTo>
                <a:lnTo>
                  <a:pt x="791311" y="1448155"/>
                </a:lnTo>
                <a:lnTo>
                  <a:pt x="791781" y="1450695"/>
                </a:lnTo>
                <a:lnTo>
                  <a:pt x="793915" y="1450695"/>
                </a:lnTo>
                <a:lnTo>
                  <a:pt x="795756" y="1449425"/>
                </a:lnTo>
                <a:lnTo>
                  <a:pt x="795108" y="1449425"/>
                </a:lnTo>
                <a:lnTo>
                  <a:pt x="797483" y="1448155"/>
                </a:lnTo>
                <a:lnTo>
                  <a:pt x="809675" y="1446885"/>
                </a:lnTo>
                <a:lnTo>
                  <a:pt x="811872" y="1445615"/>
                </a:lnTo>
                <a:lnTo>
                  <a:pt x="810933" y="1444345"/>
                </a:lnTo>
                <a:lnTo>
                  <a:pt x="812533" y="1443266"/>
                </a:lnTo>
                <a:lnTo>
                  <a:pt x="811784" y="1446885"/>
                </a:lnTo>
                <a:lnTo>
                  <a:pt x="839698" y="1446885"/>
                </a:lnTo>
                <a:lnTo>
                  <a:pt x="841146" y="1448155"/>
                </a:lnTo>
                <a:lnTo>
                  <a:pt x="842568" y="1448155"/>
                </a:lnTo>
                <a:lnTo>
                  <a:pt x="842772" y="1446885"/>
                </a:lnTo>
                <a:lnTo>
                  <a:pt x="842454" y="1445615"/>
                </a:lnTo>
                <a:lnTo>
                  <a:pt x="844410" y="1446885"/>
                </a:lnTo>
                <a:lnTo>
                  <a:pt x="844727" y="1446885"/>
                </a:lnTo>
                <a:lnTo>
                  <a:pt x="845096" y="1445615"/>
                </a:lnTo>
                <a:lnTo>
                  <a:pt x="845477" y="1444345"/>
                </a:lnTo>
                <a:lnTo>
                  <a:pt x="847394" y="1445615"/>
                </a:lnTo>
                <a:lnTo>
                  <a:pt x="847928" y="1445615"/>
                </a:lnTo>
                <a:lnTo>
                  <a:pt x="850811" y="1445615"/>
                </a:lnTo>
                <a:lnTo>
                  <a:pt x="848271" y="1448155"/>
                </a:lnTo>
                <a:lnTo>
                  <a:pt x="847928" y="1445615"/>
                </a:lnTo>
                <a:lnTo>
                  <a:pt x="845350" y="1446885"/>
                </a:lnTo>
                <a:lnTo>
                  <a:pt x="846429" y="1448155"/>
                </a:lnTo>
                <a:lnTo>
                  <a:pt x="844321" y="1450695"/>
                </a:lnTo>
                <a:lnTo>
                  <a:pt x="843280" y="1450695"/>
                </a:lnTo>
                <a:lnTo>
                  <a:pt x="839317" y="1454505"/>
                </a:lnTo>
                <a:lnTo>
                  <a:pt x="837018" y="1455775"/>
                </a:lnTo>
                <a:lnTo>
                  <a:pt x="836688" y="1454505"/>
                </a:lnTo>
                <a:lnTo>
                  <a:pt x="835444" y="1456563"/>
                </a:lnTo>
                <a:lnTo>
                  <a:pt x="835444" y="1500225"/>
                </a:lnTo>
                <a:lnTo>
                  <a:pt x="835025" y="1500505"/>
                </a:lnTo>
                <a:lnTo>
                  <a:pt x="835101" y="1498955"/>
                </a:lnTo>
                <a:lnTo>
                  <a:pt x="835444" y="1500225"/>
                </a:lnTo>
                <a:lnTo>
                  <a:pt x="835444" y="1456563"/>
                </a:lnTo>
                <a:lnTo>
                  <a:pt x="835152" y="1457045"/>
                </a:lnTo>
                <a:lnTo>
                  <a:pt x="831176" y="1458315"/>
                </a:lnTo>
                <a:lnTo>
                  <a:pt x="829792" y="1459585"/>
                </a:lnTo>
                <a:lnTo>
                  <a:pt x="826312" y="1460855"/>
                </a:lnTo>
                <a:lnTo>
                  <a:pt x="820483" y="1460855"/>
                </a:lnTo>
                <a:lnTo>
                  <a:pt x="816673" y="1464665"/>
                </a:lnTo>
                <a:lnTo>
                  <a:pt x="812558" y="1463395"/>
                </a:lnTo>
                <a:lnTo>
                  <a:pt x="812279" y="1463395"/>
                </a:lnTo>
                <a:lnTo>
                  <a:pt x="818654" y="1482445"/>
                </a:lnTo>
                <a:lnTo>
                  <a:pt x="822833" y="1493875"/>
                </a:lnTo>
                <a:lnTo>
                  <a:pt x="826668" y="1497685"/>
                </a:lnTo>
                <a:lnTo>
                  <a:pt x="832015" y="1500225"/>
                </a:lnTo>
                <a:lnTo>
                  <a:pt x="832332" y="1501444"/>
                </a:lnTo>
                <a:lnTo>
                  <a:pt x="831634" y="1501457"/>
                </a:lnTo>
                <a:lnTo>
                  <a:pt x="830529" y="1502130"/>
                </a:lnTo>
                <a:lnTo>
                  <a:pt x="831672" y="1502791"/>
                </a:lnTo>
                <a:lnTo>
                  <a:pt x="832853" y="1502333"/>
                </a:lnTo>
                <a:lnTo>
                  <a:pt x="834009" y="1501965"/>
                </a:lnTo>
                <a:lnTo>
                  <a:pt x="832878" y="1501495"/>
                </a:lnTo>
                <a:lnTo>
                  <a:pt x="833551" y="1501495"/>
                </a:lnTo>
                <a:lnTo>
                  <a:pt x="834326" y="1501495"/>
                </a:lnTo>
                <a:lnTo>
                  <a:pt x="834059" y="1502765"/>
                </a:lnTo>
                <a:lnTo>
                  <a:pt x="835850" y="1502765"/>
                </a:lnTo>
                <a:lnTo>
                  <a:pt x="835939" y="1501495"/>
                </a:lnTo>
                <a:lnTo>
                  <a:pt x="835736" y="1501495"/>
                </a:lnTo>
                <a:lnTo>
                  <a:pt x="836345" y="1500225"/>
                </a:lnTo>
                <a:lnTo>
                  <a:pt x="837425" y="1500225"/>
                </a:lnTo>
                <a:lnTo>
                  <a:pt x="838847" y="1498955"/>
                </a:lnTo>
                <a:lnTo>
                  <a:pt x="838225" y="1501495"/>
                </a:lnTo>
                <a:lnTo>
                  <a:pt x="839889" y="1500225"/>
                </a:lnTo>
                <a:lnTo>
                  <a:pt x="843178" y="1498955"/>
                </a:lnTo>
                <a:lnTo>
                  <a:pt x="866063" y="1490065"/>
                </a:lnTo>
                <a:lnTo>
                  <a:pt x="866203" y="1490065"/>
                </a:lnTo>
                <a:lnTo>
                  <a:pt x="866025" y="1491335"/>
                </a:lnTo>
                <a:lnTo>
                  <a:pt x="867244" y="1490065"/>
                </a:lnTo>
                <a:lnTo>
                  <a:pt x="868464" y="1488795"/>
                </a:lnTo>
                <a:lnTo>
                  <a:pt x="870839" y="1488795"/>
                </a:lnTo>
                <a:lnTo>
                  <a:pt x="873036" y="1486255"/>
                </a:lnTo>
                <a:lnTo>
                  <a:pt x="873887" y="1486255"/>
                </a:lnTo>
                <a:lnTo>
                  <a:pt x="874268" y="1487373"/>
                </a:lnTo>
                <a:lnTo>
                  <a:pt x="876655" y="1486255"/>
                </a:lnTo>
                <a:lnTo>
                  <a:pt x="887476" y="1481175"/>
                </a:lnTo>
                <a:lnTo>
                  <a:pt x="887793" y="1481175"/>
                </a:lnTo>
                <a:lnTo>
                  <a:pt x="887209" y="1478635"/>
                </a:lnTo>
                <a:lnTo>
                  <a:pt x="889254" y="1478635"/>
                </a:lnTo>
                <a:lnTo>
                  <a:pt x="889088" y="1479905"/>
                </a:lnTo>
                <a:lnTo>
                  <a:pt x="890016" y="1479905"/>
                </a:lnTo>
                <a:lnTo>
                  <a:pt x="887603" y="1518005"/>
                </a:lnTo>
                <a:lnTo>
                  <a:pt x="887247" y="1523085"/>
                </a:lnTo>
                <a:lnTo>
                  <a:pt x="930935" y="1523085"/>
                </a:lnTo>
                <a:lnTo>
                  <a:pt x="931113" y="1520545"/>
                </a:lnTo>
                <a:lnTo>
                  <a:pt x="933538" y="1491335"/>
                </a:lnTo>
                <a:lnTo>
                  <a:pt x="934770" y="1482445"/>
                </a:lnTo>
                <a:lnTo>
                  <a:pt x="935710" y="1479905"/>
                </a:lnTo>
                <a:lnTo>
                  <a:pt x="936840" y="1481175"/>
                </a:lnTo>
                <a:lnTo>
                  <a:pt x="937031" y="1481175"/>
                </a:lnTo>
                <a:lnTo>
                  <a:pt x="936853" y="1478635"/>
                </a:lnTo>
                <a:lnTo>
                  <a:pt x="935812" y="1479905"/>
                </a:lnTo>
                <a:lnTo>
                  <a:pt x="935990" y="1478635"/>
                </a:lnTo>
                <a:lnTo>
                  <a:pt x="936167" y="1477365"/>
                </a:lnTo>
                <a:lnTo>
                  <a:pt x="936612" y="1477365"/>
                </a:lnTo>
                <a:lnTo>
                  <a:pt x="935075" y="1476095"/>
                </a:lnTo>
                <a:lnTo>
                  <a:pt x="933996" y="1477365"/>
                </a:lnTo>
                <a:lnTo>
                  <a:pt x="934440" y="1473555"/>
                </a:lnTo>
                <a:lnTo>
                  <a:pt x="935532" y="1473555"/>
                </a:lnTo>
                <a:lnTo>
                  <a:pt x="932878" y="1472285"/>
                </a:lnTo>
                <a:lnTo>
                  <a:pt x="933729" y="1468475"/>
                </a:lnTo>
                <a:lnTo>
                  <a:pt x="934135" y="1465935"/>
                </a:lnTo>
                <a:lnTo>
                  <a:pt x="934250" y="1464665"/>
                </a:lnTo>
                <a:lnTo>
                  <a:pt x="934631" y="1460855"/>
                </a:lnTo>
                <a:lnTo>
                  <a:pt x="934758" y="1459585"/>
                </a:lnTo>
                <a:lnTo>
                  <a:pt x="935570" y="1460855"/>
                </a:lnTo>
                <a:lnTo>
                  <a:pt x="938580" y="1458582"/>
                </a:lnTo>
                <a:lnTo>
                  <a:pt x="941666" y="1457045"/>
                </a:lnTo>
                <a:lnTo>
                  <a:pt x="944473" y="1455775"/>
                </a:lnTo>
                <a:lnTo>
                  <a:pt x="945121" y="1453235"/>
                </a:lnTo>
                <a:lnTo>
                  <a:pt x="946988" y="1453235"/>
                </a:lnTo>
                <a:lnTo>
                  <a:pt x="948055" y="1450695"/>
                </a:lnTo>
                <a:lnTo>
                  <a:pt x="948893" y="1451965"/>
                </a:lnTo>
                <a:lnTo>
                  <a:pt x="949566" y="1451965"/>
                </a:lnTo>
                <a:lnTo>
                  <a:pt x="951992" y="1450695"/>
                </a:lnTo>
                <a:lnTo>
                  <a:pt x="951712" y="1450454"/>
                </a:lnTo>
                <a:lnTo>
                  <a:pt x="953528" y="1449425"/>
                </a:lnTo>
                <a:lnTo>
                  <a:pt x="953338" y="1449425"/>
                </a:lnTo>
                <a:lnTo>
                  <a:pt x="955675" y="1448155"/>
                </a:lnTo>
                <a:lnTo>
                  <a:pt x="957478" y="1449425"/>
                </a:lnTo>
                <a:lnTo>
                  <a:pt x="958494" y="1446885"/>
                </a:lnTo>
                <a:lnTo>
                  <a:pt x="958761" y="1446885"/>
                </a:lnTo>
                <a:lnTo>
                  <a:pt x="959916" y="1445615"/>
                </a:lnTo>
                <a:lnTo>
                  <a:pt x="961097" y="1446885"/>
                </a:lnTo>
                <a:lnTo>
                  <a:pt x="959802" y="1448155"/>
                </a:lnTo>
                <a:lnTo>
                  <a:pt x="962190" y="1446885"/>
                </a:lnTo>
                <a:lnTo>
                  <a:pt x="963599" y="1446885"/>
                </a:lnTo>
                <a:lnTo>
                  <a:pt x="965276" y="1444345"/>
                </a:lnTo>
                <a:lnTo>
                  <a:pt x="964539" y="1445615"/>
                </a:lnTo>
                <a:lnTo>
                  <a:pt x="965504" y="1444345"/>
                </a:lnTo>
                <a:lnTo>
                  <a:pt x="966482" y="1443075"/>
                </a:lnTo>
                <a:lnTo>
                  <a:pt x="976795" y="1437995"/>
                </a:lnTo>
                <a:lnTo>
                  <a:pt x="979373" y="1436725"/>
                </a:lnTo>
                <a:lnTo>
                  <a:pt x="981024" y="1432915"/>
                </a:lnTo>
                <a:lnTo>
                  <a:pt x="979474" y="1432915"/>
                </a:lnTo>
                <a:lnTo>
                  <a:pt x="980909" y="1430693"/>
                </a:lnTo>
                <a:lnTo>
                  <a:pt x="981430" y="1434122"/>
                </a:lnTo>
                <a:lnTo>
                  <a:pt x="987336" y="1431645"/>
                </a:lnTo>
                <a:lnTo>
                  <a:pt x="990485" y="1430375"/>
                </a:lnTo>
                <a:lnTo>
                  <a:pt x="996797" y="1427835"/>
                </a:lnTo>
                <a:lnTo>
                  <a:pt x="1006271" y="1425295"/>
                </a:lnTo>
                <a:lnTo>
                  <a:pt x="1012380" y="1422755"/>
                </a:lnTo>
                <a:lnTo>
                  <a:pt x="1013802" y="1422755"/>
                </a:lnTo>
                <a:lnTo>
                  <a:pt x="1014133" y="1423060"/>
                </a:lnTo>
                <a:lnTo>
                  <a:pt x="1014247" y="1422755"/>
                </a:lnTo>
                <a:lnTo>
                  <a:pt x="1015885" y="1422755"/>
                </a:lnTo>
                <a:lnTo>
                  <a:pt x="1015746" y="1421485"/>
                </a:lnTo>
                <a:lnTo>
                  <a:pt x="1014996" y="1420215"/>
                </a:lnTo>
                <a:lnTo>
                  <a:pt x="1017231" y="1420215"/>
                </a:lnTo>
                <a:lnTo>
                  <a:pt x="1017460" y="1421485"/>
                </a:lnTo>
                <a:lnTo>
                  <a:pt x="1017955" y="1420215"/>
                </a:lnTo>
                <a:lnTo>
                  <a:pt x="1017778" y="1417675"/>
                </a:lnTo>
                <a:lnTo>
                  <a:pt x="1020102" y="1417675"/>
                </a:lnTo>
                <a:lnTo>
                  <a:pt x="1031417" y="1413865"/>
                </a:lnTo>
                <a:lnTo>
                  <a:pt x="1031506" y="1414792"/>
                </a:lnTo>
                <a:lnTo>
                  <a:pt x="1033335" y="1413865"/>
                </a:lnTo>
                <a:lnTo>
                  <a:pt x="1032510" y="1413865"/>
                </a:lnTo>
                <a:lnTo>
                  <a:pt x="1034364" y="1411325"/>
                </a:lnTo>
                <a:lnTo>
                  <a:pt x="1038567" y="1411325"/>
                </a:lnTo>
                <a:lnTo>
                  <a:pt x="1040396" y="1410055"/>
                </a:lnTo>
                <a:close/>
              </a:path>
              <a:path w="1462405" h="1905000">
                <a:moveTo>
                  <a:pt x="1045756" y="1487500"/>
                </a:moveTo>
                <a:lnTo>
                  <a:pt x="1045489" y="1487500"/>
                </a:lnTo>
                <a:lnTo>
                  <a:pt x="1045756" y="1487500"/>
                </a:lnTo>
                <a:close/>
              </a:path>
              <a:path w="1462405" h="1905000">
                <a:moveTo>
                  <a:pt x="1059649" y="1317193"/>
                </a:moveTo>
                <a:lnTo>
                  <a:pt x="1058456" y="1313383"/>
                </a:lnTo>
                <a:lnTo>
                  <a:pt x="1057363" y="1312113"/>
                </a:lnTo>
                <a:lnTo>
                  <a:pt x="1055916" y="1312113"/>
                </a:lnTo>
                <a:lnTo>
                  <a:pt x="1053668" y="1308303"/>
                </a:lnTo>
                <a:lnTo>
                  <a:pt x="1056284" y="1310843"/>
                </a:lnTo>
                <a:lnTo>
                  <a:pt x="1055052" y="1308303"/>
                </a:lnTo>
                <a:lnTo>
                  <a:pt x="1054442" y="1307033"/>
                </a:lnTo>
                <a:lnTo>
                  <a:pt x="1055408" y="1305763"/>
                </a:lnTo>
                <a:lnTo>
                  <a:pt x="1057249" y="1309573"/>
                </a:lnTo>
                <a:lnTo>
                  <a:pt x="1058773" y="1313383"/>
                </a:lnTo>
                <a:lnTo>
                  <a:pt x="1057617" y="1309573"/>
                </a:lnTo>
                <a:lnTo>
                  <a:pt x="1057122" y="1307033"/>
                </a:lnTo>
                <a:lnTo>
                  <a:pt x="1055433" y="1305763"/>
                </a:lnTo>
                <a:lnTo>
                  <a:pt x="1054696" y="1303223"/>
                </a:lnTo>
                <a:lnTo>
                  <a:pt x="1056868" y="1305763"/>
                </a:lnTo>
                <a:lnTo>
                  <a:pt x="1056220" y="1303223"/>
                </a:lnTo>
                <a:lnTo>
                  <a:pt x="1055890" y="1301953"/>
                </a:lnTo>
                <a:lnTo>
                  <a:pt x="1054544" y="1299413"/>
                </a:lnTo>
                <a:lnTo>
                  <a:pt x="1052169" y="1296873"/>
                </a:lnTo>
                <a:lnTo>
                  <a:pt x="1051623" y="1293063"/>
                </a:lnTo>
                <a:lnTo>
                  <a:pt x="1051839" y="1293063"/>
                </a:lnTo>
                <a:lnTo>
                  <a:pt x="1050086" y="1286713"/>
                </a:lnTo>
                <a:lnTo>
                  <a:pt x="1045845" y="1282903"/>
                </a:lnTo>
                <a:lnTo>
                  <a:pt x="1044359" y="1276553"/>
                </a:lnTo>
                <a:lnTo>
                  <a:pt x="1044994" y="1277823"/>
                </a:lnTo>
                <a:lnTo>
                  <a:pt x="1044841" y="1276553"/>
                </a:lnTo>
                <a:lnTo>
                  <a:pt x="1044689" y="1275283"/>
                </a:lnTo>
                <a:lnTo>
                  <a:pt x="1042060" y="1270203"/>
                </a:lnTo>
                <a:lnTo>
                  <a:pt x="1041730" y="1268933"/>
                </a:lnTo>
                <a:lnTo>
                  <a:pt x="1041069" y="1266393"/>
                </a:lnTo>
                <a:lnTo>
                  <a:pt x="1041323" y="1267663"/>
                </a:lnTo>
                <a:lnTo>
                  <a:pt x="1040955" y="1268933"/>
                </a:lnTo>
                <a:lnTo>
                  <a:pt x="1039850" y="1266393"/>
                </a:lnTo>
                <a:lnTo>
                  <a:pt x="1038631" y="1261313"/>
                </a:lnTo>
                <a:lnTo>
                  <a:pt x="1036675" y="1258773"/>
                </a:lnTo>
                <a:lnTo>
                  <a:pt x="1036129" y="1254963"/>
                </a:lnTo>
                <a:lnTo>
                  <a:pt x="1033741" y="1252423"/>
                </a:lnTo>
                <a:lnTo>
                  <a:pt x="1032789" y="1249883"/>
                </a:lnTo>
                <a:lnTo>
                  <a:pt x="1030414" y="1243533"/>
                </a:lnTo>
                <a:lnTo>
                  <a:pt x="1025601" y="1232103"/>
                </a:lnTo>
                <a:lnTo>
                  <a:pt x="1017689" y="1213053"/>
                </a:lnTo>
                <a:lnTo>
                  <a:pt x="1013485" y="1202893"/>
                </a:lnTo>
                <a:lnTo>
                  <a:pt x="1015784" y="1202893"/>
                </a:lnTo>
                <a:lnTo>
                  <a:pt x="1018133" y="1201623"/>
                </a:lnTo>
                <a:lnTo>
                  <a:pt x="1020368" y="1201623"/>
                </a:lnTo>
                <a:lnTo>
                  <a:pt x="1020394" y="1202893"/>
                </a:lnTo>
                <a:lnTo>
                  <a:pt x="1021118" y="1202893"/>
                </a:lnTo>
                <a:lnTo>
                  <a:pt x="1021994" y="1201623"/>
                </a:lnTo>
                <a:lnTo>
                  <a:pt x="1022870" y="1200353"/>
                </a:lnTo>
                <a:lnTo>
                  <a:pt x="1025677" y="1201623"/>
                </a:lnTo>
                <a:lnTo>
                  <a:pt x="1027264" y="1200353"/>
                </a:lnTo>
                <a:lnTo>
                  <a:pt x="1027214" y="1194003"/>
                </a:lnTo>
                <a:lnTo>
                  <a:pt x="1027074" y="1176223"/>
                </a:lnTo>
                <a:lnTo>
                  <a:pt x="1027010" y="1167333"/>
                </a:lnTo>
                <a:lnTo>
                  <a:pt x="1026922" y="1163523"/>
                </a:lnTo>
                <a:lnTo>
                  <a:pt x="1026883" y="1162253"/>
                </a:lnTo>
                <a:lnTo>
                  <a:pt x="1026858" y="1160983"/>
                </a:lnTo>
                <a:lnTo>
                  <a:pt x="1026820" y="1159713"/>
                </a:lnTo>
                <a:lnTo>
                  <a:pt x="1028128" y="1159713"/>
                </a:lnTo>
                <a:lnTo>
                  <a:pt x="1027912" y="1158443"/>
                </a:lnTo>
                <a:lnTo>
                  <a:pt x="1026274" y="1158443"/>
                </a:lnTo>
                <a:lnTo>
                  <a:pt x="1026325" y="1160983"/>
                </a:lnTo>
                <a:lnTo>
                  <a:pt x="1025067" y="1160983"/>
                </a:lnTo>
                <a:lnTo>
                  <a:pt x="1025931" y="1159713"/>
                </a:lnTo>
                <a:lnTo>
                  <a:pt x="1024648" y="1159713"/>
                </a:lnTo>
                <a:lnTo>
                  <a:pt x="1024470" y="1158443"/>
                </a:lnTo>
                <a:lnTo>
                  <a:pt x="1025690" y="1158443"/>
                </a:lnTo>
                <a:lnTo>
                  <a:pt x="1024674" y="1157173"/>
                </a:lnTo>
                <a:lnTo>
                  <a:pt x="1024432" y="1158443"/>
                </a:lnTo>
                <a:lnTo>
                  <a:pt x="1023493" y="1158443"/>
                </a:lnTo>
                <a:lnTo>
                  <a:pt x="1024382" y="1157173"/>
                </a:lnTo>
                <a:lnTo>
                  <a:pt x="1022540" y="1157173"/>
                </a:lnTo>
                <a:lnTo>
                  <a:pt x="1021676" y="1158443"/>
                </a:lnTo>
                <a:lnTo>
                  <a:pt x="1020737" y="1158443"/>
                </a:lnTo>
                <a:lnTo>
                  <a:pt x="1020724" y="1157173"/>
                </a:lnTo>
                <a:lnTo>
                  <a:pt x="1018489" y="1157173"/>
                </a:lnTo>
                <a:lnTo>
                  <a:pt x="1017676" y="1159713"/>
                </a:lnTo>
                <a:lnTo>
                  <a:pt x="1015619" y="1158443"/>
                </a:lnTo>
                <a:lnTo>
                  <a:pt x="1015796" y="1158443"/>
                </a:lnTo>
                <a:lnTo>
                  <a:pt x="1015034" y="1157173"/>
                </a:lnTo>
                <a:lnTo>
                  <a:pt x="1013802" y="1158443"/>
                </a:lnTo>
                <a:lnTo>
                  <a:pt x="1012875" y="1158443"/>
                </a:lnTo>
                <a:lnTo>
                  <a:pt x="1013256" y="1159713"/>
                </a:lnTo>
                <a:lnTo>
                  <a:pt x="1012532" y="1159713"/>
                </a:lnTo>
                <a:lnTo>
                  <a:pt x="1011047" y="1158443"/>
                </a:lnTo>
                <a:lnTo>
                  <a:pt x="1010158" y="1159713"/>
                </a:lnTo>
                <a:lnTo>
                  <a:pt x="1009027" y="1158443"/>
                </a:lnTo>
                <a:lnTo>
                  <a:pt x="1008151" y="1159713"/>
                </a:lnTo>
                <a:lnTo>
                  <a:pt x="1006068" y="1159713"/>
                </a:lnTo>
                <a:lnTo>
                  <a:pt x="1001445" y="1160983"/>
                </a:lnTo>
                <a:lnTo>
                  <a:pt x="996429" y="1162253"/>
                </a:lnTo>
                <a:lnTo>
                  <a:pt x="993406" y="1154633"/>
                </a:lnTo>
                <a:lnTo>
                  <a:pt x="993838" y="1154633"/>
                </a:lnTo>
                <a:lnTo>
                  <a:pt x="978979" y="1119073"/>
                </a:lnTo>
                <a:lnTo>
                  <a:pt x="978458" y="1117803"/>
                </a:lnTo>
                <a:lnTo>
                  <a:pt x="973150" y="1105103"/>
                </a:lnTo>
                <a:lnTo>
                  <a:pt x="962609" y="1079703"/>
                </a:lnTo>
                <a:lnTo>
                  <a:pt x="955840" y="1063713"/>
                </a:lnTo>
                <a:lnTo>
                  <a:pt x="955840" y="1168603"/>
                </a:lnTo>
                <a:lnTo>
                  <a:pt x="955636" y="1168260"/>
                </a:lnTo>
                <a:lnTo>
                  <a:pt x="955840" y="1168603"/>
                </a:lnTo>
                <a:lnTo>
                  <a:pt x="955840" y="1063713"/>
                </a:lnTo>
                <a:lnTo>
                  <a:pt x="955078" y="1061910"/>
                </a:lnTo>
                <a:lnTo>
                  <a:pt x="955078" y="1167333"/>
                </a:lnTo>
                <a:lnTo>
                  <a:pt x="951674" y="1167333"/>
                </a:lnTo>
                <a:lnTo>
                  <a:pt x="952144" y="1168603"/>
                </a:lnTo>
                <a:lnTo>
                  <a:pt x="950861" y="1168603"/>
                </a:lnTo>
                <a:lnTo>
                  <a:pt x="949655" y="1169873"/>
                </a:lnTo>
                <a:lnTo>
                  <a:pt x="948613" y="1169873"/>
                </a:lnTo>
                <a:lnTo>
                  <a:pt x="947293" y="1168603"/>
                </a:lnTo>
                <a:lnTo>
                  <a:pt x="945667" y="1169873"/>
                </a:lnTo>
                <a:lnTo>
                  <a:pt x="944372" y="1168603"/>
                </a:lnTo>
                <a:lnTo>
                  <a:pt x="945121" y="1169873"/>
                </a:lnTo>
                <a:lnTo>
                  <a:pt x="944410" y="1169873"/>
                </a:lnTo>
                <a:lnTo>
                  <a:pt x="940574" y="1171143"/>
                </a:lnTo>
                <a:lnTo>
                  <a:pt x="944232" y="1171143"/>
                </a:lnTo>
                <a:lnTo>
                  <a:pt x="940409" y="1172413"/>
                </a:lnTo>
                <a:lnTo>
                  <a:pt x="935151" y="1172413"/>
                </a:lnTo>
                <a:lnTo>
                  <a:pt x="927506" y="1173683"/>
                </a:lnTo>
                <a:lnTo>
                  <a:pt x="914831" y="1173683"/>
                </a:lnTo>
                <a:lnTo>
                  <a:pt x="912876" y="1174953"/>
                </a:lnTo>
                <a:lnTo>
                  <a:pt x="910094" y="1174953"/>
                </a:lnTo>
                <a:lnTo>
                  <a:pt x="908113" y="1176223"/>
                </a:lnTo>
                <a:lnTo>
                  <a:pt x="908278" y="1174953"/>
                </a:lnTo>
                <a:lnTo>
                  <a:pt x="907770" y="1174953"/>
                </a:lnTo>
                <a:lnTo>
                  <a:pt x="906614" y="1176223"/>
                </a:lnTo>
                <a:lnTo>
                  <a:pt x="905192" y="1176223"/>
                </a:lnTo>
                <a:lnTo>
                  <a:pt x="907567" y="1169873"/>
                </a:lnTo>
                <a:lnTo>
                  <a:pt x="910234" y="1163523"/>
                </a:lnTo>
                <a:lnTo>
                  <a:pt x="913130" y="1157173"/>
                </a:lnTo>
                <a:lnTo>
                  <a:pt x="916203" y="1149553"/>
                </a:lnTo>
                <a:lnTo>
                  <a:pt x="917892" y="1145743"/>
                </a:lnTo>
                <a:lnTo>
                  <a:pt x="919899" y="1141933"/>
                </a:lnTo>
                <a:lnTo>
                  <a:pt x="922515" y="1136853"/>
                </a:lnTo>
                <a:lnTo>
                  <a:pt x="925728" y="1129233"/>
                </a:lnTo>
                <a:lnTo>
                  <a:pt x="926452" y="1127963"/>
                </a:lnTo>
                <a:lnTo>
                  <a:pt x="926871" y="1127963"/>
                </a:lnTo>
                <a:lnTo>
                  <a:pt x="927023" y="1126693"/>
                </a:lnTo>
                <a:lnTo>
                  <a:pt x="926198" y="1126693"/>
                </a:lnTo>
                <a:lnTo>
                  <a:pt x="926338" y="1127963"/>
                </a:lnTo>
                <a:lnTo>
                  <a:pt x="924991" y="1126693"/>
                </a:lnTo>
                <a:lnTo>
                  <a:pt x="924712" y="1125423"/>
                </a:lnTo>
                <a:lnTo>
                  <a:pt x="925753" y="1125423"/>
                </a:lnTo>
                <a:lnTo>
                  <a:pt x="925283" y="1124153"/>
                </a:lnTo>
                <a:lnTo>
                  <a:pt x="926172" y="1125423"/>
                </a:lnTo>
                <a:lnTo>
                  <a:pt x="926731" y="1125423"/>
                </a:lnTo>
                <a:lnTo>
                  <a:pt x="927074" y="1126083"/>
                </a:lnTo>
                <a:lnTo>
                  <a:pt x="926858" y="1124153"/>
                </a:lnTo>
                <a:lnTo>
                  <a:pt x="927011" y="1125423"/>
                </a:lnTo>
                <a:lnTo>
                  <a:pt x="927265" y="1125423"/>
                </a:lnTo>
                <a:lnTo>
                  <a:pt x="927354" y="1124153"/>
                </a:lnTo>
                <a:lnTo>
                  <a:pt x="927544" y="1121613"/>
                </a:lnTo>
                <a:lnTo>
                  <a:pt x="927760" y="1121613"/>
                </a:lnTo>
                <a:lnTo>
                  <a:pt x="927849" y="1120343"/>
                </a:lnTo>
                <a:lnTo>
                  <a:pt x="928014" y="1119073"/>
                </a:lnTo>
                <a:lnTo>
                  <a:pt x="927798" y="1121435"/>
                </a:lnTo>
                <a:lnTo>
                  <a:pt x="928243" y="1119073"/>
                </a:lnTo>
                <a:lnTo>
                  <a:pt x="928484" y="1117803"/>
                </a:lnTo>
                <a:lnTo>
                  <a:pt x="928243" y="1120343"/>
                </a:lnTo>
                <a:lnTo>
                  <a:pt x="928624" y="1121613"/>
                </a:lnTo>
                <a:lnTo>
                  <a:pt x="929132" y="1119073"/>
                </a:lnTo>
                <a:lnTo>
                  <a:pt x="928916" y="1120343"/>
                </a:lnTo>
                <a:lnTo>
                  <a:pt x="929043" y="1121613"/>
                </a:lnTo>
                <a:lnTo>
                  <a:pt x="929436" y="1121613"/>
                </a:lnTo>
                <a:lnTo>
                  <a:pt x="928776" y="1124153"/>
                </a:lnTo>
                <a:lnTo>
                  <a:pt x="929944" y="1122883"/>
                </a:lnTo>
                <a:lnTo>
                  <a:pt x="930224" y="1121613"/>
                </a:lnTo>
                <a:lnTo>
                  <a:pt x="930884" y="1122883"/>
                </a:lnTo>
                <a:lnTo>
                  <a:pt x="929741" y="1124153"/>
                </a:lnTo>
                <a:lnTo>
                  <a:pt x="929208" y="1124153"/>
                </a:lnTo>
                <a:lnTo>
                  <a:pt x="929500" y="1125423"/>
                </a:lnTo>
                <a:lnTo>
                  <a:pt x="931506" y="1125423"/>
                </a:lnTo>
                <a:lnTo>
                  <a:pt x="934275" y="1130503"/>
                </a:lnTo>
                <a:lnTo>
                  <a:pt x="941070" y="1144473"/>
                </a:lnTo>
                <a:lnTo>
                  <a:pt x="945832" y="1154633"/>
                </a:lnTo>
                <a:lnTo>
                  <a:pt x="950595" y="1163523"/>
                </a:lnTo>
                <a:lnTo>
                  <a:pt x="952741" y="1166063"/>
                </a:lnTo>
                <a:lnTo>
                  <a:pt x="952842" y="1163523"/>
                </a:lnTo>
                <a:lnTo>
                  <a:pt x="955078" y="1167333"/>
                </a:lnTo>
                <a:lnTo>
                  <a:pt x="955078" y="1061910"/>
                </a:lnTo>
                <a:lnTo>
                  <a:pt x="952398" y="1055573"/>
                </a:lnTo>
                <a:lnTo>
                  <a:pt x="945083" y="1037793"/>
                </a:lnTo>
                <a:lnTo>
                  <a:pt x="942987" y="1032713"/>
                </a:lnTo>
                <a:lnTo>
                  <a:pt x="934821" y="1014933"/>
                </a:lnTo>
                <a:lnTo>
                  <a:pt x="934085" y="1014933"/>
                </a:lnTo>
                <a:lnTo>
                  <a:pt x="931291" y="1020013"/>
                </a:lnTo>
                <a:lnTo>
                  <a:pt x="927442" y="1025093"/>
                </a:lnTo>
                <a:lnTo>
                  <a:pt x="921905" y="1033983"/>
                </a:lnTo>
                <a:lnTo>
                  <a:pt x="917727" y="1041603"/>
                </a:lnTo>
                <a:lnTo>
                  <a:pt x="920127" y="1037793"/>
                </a:lnTo>
                <a:lnTo>
                  <a:pt x="919429" y="1040333"/>
                </a:lnTo>
                <a:lnTo>
                  <a:pt x="917663" y="1042873"/>
                </a:lnTo>
                <a:lnTo>
                  <a:pt x="912241" y="1053033"/>
                </a:lnTo>
                <a:lnTo>
                  <a:pt x="911275" y="1055573"/>
                </a:lnTo>
                <a:lnTo>
                  <a:pt x="910386" y="1058113"/>
                </a:lnTo>
                <a:lnTo>
                  <a:pt x="903541" y="1070813"/>
                </a:lnTo>
                <a:lnTo>
                  <a:pt x="898588" y="1079703"/>
                </a:lnTo>
                <a:lnTo>
                  <a:pt x="890295" y="1094943"/>
                </a:lnTo>
                <a:lnTo>
                  <a:pt x="882992" y="1108913"/>
                </a:lnTo>
                <a:lnTo>
                  <a:pt x="877303" y="1121613"/>
                </a:lnTo>
                <a:lnTo>
                  <a:pt x="875182" y="1125423"/>
                </a:lnTo>
                <a:lnTo>
                  <a:pt x="872134" y="1133043"/>
                </a:lnTo>
                <a:lnTo>
                  <a:pt x="869188" y="1139393"/>
                </a:lnTo>
                <a:lnTo>
                  <a:pt x="866406" y="1145743"/>
                </a:lnTo>
                <a:lnTo>
                  <a:pt x="863879" y="1152093"/>
                </a:lnTo>
                <a:lnTo>
                  <a:pt x="860679" y="1159713"/>
                </a:lnTo>
                <a:lnTo>
                  <a:pt x="856678" y="1168603"/>
                </a:lnTo>
                <a:lnTo>
                  <a:pt x="855408" y="1174953"/>
                </a:lnTo>
                <a:lnTo>
                  <a:pt x="853452" y="1181303"/>
                </a:lnTo>
                <a:lnTo>
                  <a:pt x="851458" y="1187653"/>
                </a:lnTo>
                <a:lnTo>
                  <a:pt x="850112" y="1194003"/>
                </a:lnTo>
                <a:lnTo>
                  <a:pt x="849972" y="1192733"/>
                </a:lnTo>
                <a:lnTo>
                  <a:pt x="849528" y="1195273"/>
                </a:lnTo>
                <a:lnTo>
                  <a:pt x="846594" y="1204163"/>
                </a:lnTo>
                <a:lnTo>
                  <a:pt x="844956" y="1210513"/>
                </a:lnTo>
                <a:lnTo>
                  <a:pt x="843229" y="1216863"/>
                </a:lnTo>
                <a:lnTo>
                  <a:pt x="841336" y="1223213"/>
                </a:lnTo>
                <a:lnTo>
                  <a:pt x="838835" y="1233373"/>
                </a:lnTo>
                <a:lnTo>
                  <a:pt x="836701" y="1243533"/>
                </a:lnTo>
                <a:lnTo>
                  <a:pt x="835152" y="1251153"/>
                </a:lnTo>
                <a:lnTo>
                  <a:pt x="834364" y="1256233"/>
                </a:lnTo>
                <a:lnTo>
                  <a:pt x="834821" y="1254963"/>
                </a:lnTo>
                <a:lnTo>
                  <a:pt x="834364" y="1263853"/>
                </a:lnTo>
                <a:lnTo>
                  <a:pt x="832713" y="1262583"/>
                </a:lnTo>
                <a:lnTo>
                  <a:pt x="831100" y="1268933"/>
                </a:lnTo>
                <a:lnTo>
                  <a:pt x="833031" y="1267663"/>
                </a:lnTo>
                <a:lnTo>
                  <a:pt x="832942" y="1276553"/>
                </a:lnTo>
                <a:lnTo>
                  <a:pt x="832827" y="1277823"/>
                </a:lnTo>
                <a:lnTo>
                  <a:pt x="832446" y="1277823"/>
                </a:lnTo>
                <a:lnTo>
                  <a:pt x="832370" y="1279093"/>
                </a:lnTo>
                <a:lnTo>
                  <a:pt x="832256" y="1296873"/>
                </a:lnTo>
                <a:lnTo>
                  <a:pt x="832142" y="1298143"/>
                </a:lnTo>
                <a:lnTo>
                  <a:pt x="831176" y="1298143"/>
                </a:lnTo>
                <a:lnTo>
                  <a:pt x="831303" y="1299413"/>
                </a:lnTo>
                <a:lnTo>
                  <a:pt x="831342" y="1301953"/>
                </a:lnTo>
                <a:lnTo>
                  <a:pt x="830237" y="1318463"/>
                </a:lnTo>
                <a:lnTo>
                  <a:pt x="829729" y="1323543"/>
                </a:lnTo>
                <a:lnTo>
                  <a:pt x="828763" y="1329893"/>
                </a:lnTo>
                <a:lnTo>
                  <a:pt x="828382" y="1336243"/>
                </a:lnTo>
                <a:lnTo>
                  <a:pt x="827849" y="1343863"/>
                </a:lnTo>
                <a:lnTo>
                  <a:pt x="827544" y="1348943"/>
                </a:lnTo>
                <a:lnTo>
                  <a:pt x="828395" y="1355293"/>
                </a:lnTo>
                <a:lnTo>
                  <a:pt x="825652" y="1362913"/>
                </a:lnTo>
                <a:lnTo>
                  <a:pt x="825969" y="1364183"/>
                </a:lnTo>
                <a:lnTo>
                  <a:pt x="834656" y="1367993"/>
                </a:lnTo>
                <a:lnTo>
                  <a:pt x="858329" y="1367993"/>
                </a:lnTo>
                <a:lnTo>
                  <a:pt x="864031" y="1365453"/>
                </a:lnTo>
                <a:lnTo>
                  <a:pt x="867892" y="1360373"/>
                </a:lnTo>
                <a:lnTo>
                  <a:pt x="868895" y="1360373"/>
                </a:lnTo>
                <a:lnTo>
                  <a:pt x="868718" y="1357833"/>
                </a:lnTo>
                <a:lnTo>
                  <a:pt x="868870" y="1356563"/>
                </a:lnTo>
                <a:lnTo>
                  <a:pt x="868959" y="1353604"/>
                </a:lnTo>
                <a:lnTo>
                  <a:pt x="867968" y="1351483"/>
                </a:lnTo>
                <a:lnTo>
                  <a:pt x="868972" y="1352753"/>
                </a:lnTo>
                <a:lnTo>
                  <a:pt x="868959" y="1353604"/>
                </a:lnTo>
                <a:lnTo>
                  <a:pt x="868946" y="1355852"/>
                </a:lnTo>
                <a:lnTo>
                  <a:pt x="868997" y="1355331"/>
                </a:lnTo>
                <a:lnTo>
                  <a:pt x="868934" y="1357833"/>
                </a:lnTo>
                <a:lnTo>
                  <a:pt x="869162" y="1354023"/>
                </a:lnTo>
                <a:lnTo>
                  <a:pt x="869734" y="1356563"/>
                </a:lnTo>
                <a:lnTo>
                  <a:pt x="870140" y="1357464"/>
                </a:lnTo>
                <a:lnTo>
                  <a:pt x="869302" y="1359319"/>
                </a:lnTo>
                <a:lnTo>
                  <a:pt x="868870" y="1361732"/>
                </a:lnTo>
                <a:lnTo>
                  <a:pt x="869048" y="1364869"/>
                </a:lnTo>
                <a:lnTo>
                  <a:pt x="870115" y="1363052"/>
                </a:lnTo>
                <a:lnTo>
                  <a:pt x="870178" y="1359979"/>
                </a:lnTo>
                <a:lnTo>
                  <a:pt x="870280" y="1357769"/>
                </a:lnTo>
                <a:lnTo>
                  <a:pt x="870496" y="1354023"/>
                </a:lnTo>
                <a:lnTo>
                  <a:pt x="870788" y="1354023"/>
                </a:lnTo>
                <a:lnTo>
                  <a:pt x="870394" y="1352753"/>
                </a:lnTo>
                <a:lnTo>
                  <a:pt x="870381" y="1354023"/>
                </a:lnTo>
                <a:lnTo>
                  <a:pt x="870165" y="1354023"/>
                </a:lnTo>
                <a:lnTo>
                  <a:pt x="869810" y="1352753"/>
                </a:lnTo>
                <a:lnTo>
                  <a:pt x="869276" y="1351483"/>
                </a:lnTo>
                <a:lnTo>
                  <a:pt x="868743" y="1350213"/>
                </a:lnTo>
                <a:lnTo>
                  <a:pt x="869289" y="1347673"/>
                </a:lnTo>
                <a:lnTo>
                  <a:pt x="869480" y="1343863"/>
                </a:lnTo>
                <a:lnTo>
                  <a:pt x="870915" y="1347673"/>
                </a:lnTo>
                <a:lnTo>
                  <a:pt x="871067" y="1343863"/>
                </a:lnTo>
                <a:lnTo>
                  <a:pt x="871118" y="1342593"/>
                </a:lnTo>
                <a:lnTo>
                  <a:pt x="872337" y="1326083"/>
                </a:lnTo>
                <a:lnTo>
                  <a:pt x="874102" y="1308303"/>
                </a:lnTo>
                <a:lnTo>
                  <a:pt x="876274" y="1291793"/>
                </a:lnTo>
                <a:lnTo>
                  <a:pt x="878725" y="1275283"/>
                </a:lnTo>
                <a:lnTo>
                  <a:pt x="879208" y="1274013"/>
                </a:lnTo>
                <a:lnTo>
                  <a:pt x="879106" y="1275283"/>
                </a:lnTo>
                <a:lnTo>
                  <a:pt x="879335" y="1274013"/>
                </a:lnTo>
                <a:lnTo>
                  <a:pt x="879919" y="1268933"/>
                </a:lnTo>
                <a:lnTo>
                  <a:pt x="880186" y="1267663"/>
                </a:lnTo>
                <a:lnTo>
                  <a:pt x="880960" y="1263853"/>
                </a:lnTo>
                <a:lnTo>
                  <a:pt x="881227" y="1262583"/>
                </a:lnTo>
                <a:lnTo>
                  <a:pt x="881875" y="1256233"/>
                </a:lnTo>
                <a:lnTo>
                  <a:pt x="882675" y="1254963"/>
                </a:lnTo>
                <a:lnTo>
                  <a:pt x="883386" y="1254963"/>
                </a:lnTo>
                <a:lnTo>
                  <a:pt x="884999" y="1246073"/>
                </a:lnTo>
                <a:lnTo>
                  <a:pt x="886866" y="1237183"/>
                </a:lnTo>
                <a:lnTo>
                  <a:pt x="890143" y="1224483"/>
                </a:lnTo>
                <a:lnTo>
                  <a:pt x="891730" y="1224483"/>
                </a:lnTo>
                <a:lnTo>
                  <a:pt x="892556" y="1223213"/>
                </a:lnTo>
                <a:lnTo>
                  <a:pt x="892708" y="1224267"/>
                </a:lnTo>
                <a:lnTo>
                  <a:pt x="894372" y="1223213"/>
                </a:lnTo>
                <a:lnTo>
                  <a:pt x="898588" y="1223213"/>
                </a:lnTo>
                <a:lnTo>
                  <a:pt x="898791" y="1224483"/>
                </a:lnTo>
                <a:lnTo>
                  <a:pt x="898994" y="1224483"/>
                </a:lnTo>
                <a:lnTo>
                  <a:pt x="898601" y="1223213"/>
                </a:lnTo>
                <a:lnTo>
                  <a:pt x="909167" y="1221943"/>
                </a:lnTo>
                <a:lnTo>
                  <a:pt x="909358" y="1223213"/>
                </a:lnTo>
                <a:lnTo>
                  <a:pt x="909320" y="1221943"/>
                </a:lnTo>
                <a:lnTo>
                  <a:pt x="909294" y="1220673"/>
                </a:lnTo>
                <a:lnTo>
                  <a:pt x="911301" y="1220673"/>
                </a:lnTo>
                <a:lnTo>
                  <a:pt x="910094" y="1223213"/>
                </a:lnTo>
                <a:lnTo>
                  <a:pt x="911910" y="1221943"/>
                </a:lnTo>
                <a:lnTo>
                  <a:pt x="912139" y="1220673"/>
                </a:lnTo>
                <a:lnTo>
                  <a:pt x="912368" y="1219403"/>
                </a:lnTo>
                <a:lnTo>
                  <a:pt x="915022" y="1221943"/>
                </a:lnTo>
                <a:lnTo>
                  <a:pt x="915530" y="1220673"/>
                </a:lnTo>
                <a:lnTo>
                  <a:pt x="916457" y="1220673"/>
                </a:lnTo>
                <a:lnTo>
                  <a:pt x="916482" y="1221943"/>
                </a:lnTo>
                <a:lnTo>
                  <a:pt x="916609" y="1220673"/>
                </a:lnTo>
                <a:lnTo>
                  <a:pt x="917384" y="1221943"/>
                </a:lnTo>
                <a:lnTo>
                  <a:pt x="917917" y="1220673"/>
                </a:lnTo>
                <a:lnTo>
                  <a:pt x="917524" y="1220673"/>
                </a:lnTo>
                <a:lnTo>
                  <a:pt x="918781" y="1219403"/>
                </a:lnTo>
                <a:lnTo>
                  <a:pt x="919340" y="1219403"/>
                </a:lnTo>
                <a:lnTo>
                  <a:pt x="919556" y="1220673"/>
                </a:lnTo>
                <a:lnTo>
                  <a:pt x="939152" y="1220673"/>
                </a:lnTo>
                <a:lnTo>
                  <a:pt x="942771" y="1219403"/>
                </a:lnTo>
                <a:lnTo>
                  <a:pt x="942187" y="1218133"/>
                </a:lnTo>
                <a:lnTo>
                  <a:pt x="941120" y="1219403"/>
                </a:lnTo>
                <a:lnTo>
                  <a:pt x="940511" y="1218133"/>
                </a:lnTo>
                <a:lnTo>
                  <a:pt x="941400" y="1216863"/>
                </a:lnTo>
                <a:lnTo>
                  <a:pt x="941997" y="1218133"/>
                </a:lnTo>
                <a:lnTo>
                  <a:pt x="942327" y="1216863"/>
                </a:lnTo>
                <a:lnTo>
                  <a:pt x="942949" y="1219403"/>
                </a:lnTo>
                <a:lnTo>
                  <a:pt x="944537" y="1216863"/>
                </a:lnTo>
                <a:lnTo>
                  <a:pt x="945540" y="1219403"/>
                </a:lnTo>
                <a:lnTo>
                  <a:pt x="945667" y="1218133"/>
                </a:lnTo>
                <a:lnTo>
                  <a:pt x="946238" y="1219403"/>
                </a:lnTo>
                <a:lnTo>
                  <a:pt x="948321" y="1218133"/>
                </a:lnTo>
                <a:lnTo>
                  <a:pt x="953185" y="1218133"/>
                </a:lnTo>
                <a:lnTo>
                  <a:pt x="953604" y="1216863"/>
                </a:lnTo>
                <a:lnTo>
                  <a:pt x="954036" y="1215593"/>
                </a:lnTo>
                <a:lnTo>
                  <a:pt x="955027" y="1216558"/>
                </a:lnTo>
                <a:lnTo>
                  <a:pt x="954582" y="1215593"/>
                </a:lnTo>
                <a:lnTo>
                  <a:pt x="955116" y="1215593"/>
                </a:lnTo>
                <a:lnTo>
                  <a:pt x="955344" y="1216863"/>
                </a:lnTo>
                <a:lnTo>
                  <a:pt x="955941" y="1215593"/>
                </a:lnTo>
                <a:lnTo>
                  <a:pt x="956551" y="1214323"/>
                </a:lnTo>
                <a:lnTo>
                  <a:pt x="956957" y="1215593"/>
                </a:lnTo>
                <a:lnTo>
                  <a:pt x="959332" y="1215593"/>
                </a:lnTo>
                <a:lnTo>
                  <a:pt x="958938" y="1214323"/>
                </a:lnTo>
                <a:lnTo>
                  <a:pt x="960424" y="1214323"/>
                </a:lnTo>
                <a:lnTo>
                  <a:pt x="960501" y="1214450"/>
                </a:lnTo>
                <a:lnTo>
                  <a:pt x="960589" y="1214323"/>
                </a:lnTo>
                <a:lnTo>
                  <a:pt x="962240" y="1214323"/>
                </a:lnTo>
                <a:lnTo>
                  <a:pt x="963371" y="1215593"/>
                </a:lnTo>
                <a:lnTo>
                  <a:pt x="964425" y="1214323"/>
                </a:lnTo>
                <a:lnTo>
                  <a:pt x="963676" y="1213053"/>
                </a:lnTo>
                <a:lnTo>
                  <a:pt x="965682" y="1213053"/>
                </a:lnTo>
                <a:lnTo>
                  <a:pt x="966279" y="1214323"/>
                </a:lnTo>
                <a:lnTo>
                  <a:pt x="968121" y="1214323"/>
                </a:lnTo>
                <a:lnTo>
                  <a:pt x="969543" y="1213053"/>
                </a:lnTo>
                <a:lnTo>
                  <a:pt x="970076" y="1213053"/>
                </a:lnTo>
                <a:lnTo>
                  <a:pt x="978014" y="1232103"/>
                </a:lnTo>
                <a:lnTo>
                  <a:pt x="980897" y="1239723"/>
                </a:lnTo>
                <a:lnTo>
                  <a:pt x="982637" y="1244803"/>
                </a:lnTo>
                <a:lnTo>
                  <a:pt x="983602" y="1249883"/>
                </a:lnTo>
                <a:lnTo>
                  <a:pt x="983259" y="1249387"/>
                </a:lnTo>
                <a:lnTo>
                  <a:pt x="984542" y="1252423"/>
                </a:lnTo>
                <a:lnTo>
                  <a:pt x="984796" y="1253693"/>
                </a:lnTo>
                <a:lnTo>
                  <a:pt x="986231" y="1253693"/>
                </a:lnTo>
                <a:lnTo>
                  <a:pt x="986802" y="1252423"/>
                </a:lnTo>
                <a:lnTo>
                  <a:pt x="988847" y="1257503"/>
                </a:lnTo>
                <a:lnTo>
                  <a:pt x="987818" y="1257503"/>
                </a:lnTo>
                <a:lnTo>
                  <a:pt x="988275" y="1258773"/>
                </a:lnTo>
                <a:lnTo>
                  <a:pt x="991616" y="1260043"/>
                </a:lnTo>
                <a:lnTo>
                  <a:pt x="993267" y="1265123"/>
                </a:lnTo>
                <a:lnTo>
                  <a:pt x="995857" y="1272743"/>
                </a:lnTo>
                <a:lnTo>
                  <a:pt x="998664" y="1279093"/>
                </a:lnTo>
                <a:lnTo>
                  <a:pt x="1001509" y="1286713"/>
                </a:lnTo>
                <a:lnTo>
                  <a:pt x="1004252" y="1294333"/>
                </a:lnTo>
                <a:lnTo>
                  <a:pt x="1003769" y="1294333"/>
                </a:lnTo>
                <a:lnTo>
                  <a:pt x="1005039" y="1298143"/>
                </a:lnTo>
                <a:lnTo>
                  <a:pt x="1004760" y="1296873"/>
                </a:lnTo>
                <a:lnTo>
                  <a:pt x="1009726" y="1301953"/>
                </a:lnTo>
                <a:lnTo>
                  <a:pt x="1011186" y="1310843"/>
                </a:lnTo>
                <a:lnTo>
                  <a:pt x="1015111" y="1317193"/>
                </a:lnTo>
                <a:lnTo>
                  <a:pt x="1022400" y="1315923"/>
                </a:lnTo>
                <a:lnTo>
                  <a:pt x="1036421" y="1315923"/>
                </a:lnTo>
                <a:lnTo>
                  <a:pt x="1050467" y="1314653"/>
                </a:lnTo>
                <a:lnTo>
                  <a:pt x="1057859" y="1313383"/>
                </a:lnTo>
                <a:lnTo>
                  <a:pt x="1059243" y="1317193"/>
                </a:lnTo>
                <a:lnTo>
                  <a:pt x="1059281" y="1318463"/>
                </a:lnTo>
                <a:lnTo>
                  <a:pt x="1059649" y="1317193"/>
                </a:lnTo>
                <a:close/>
              </a:path>
              <a:path w="1462405" h="1905000">
                <a:moveTo>
                  <a:pt x="1060729" y="952195"/>
                </a:moveTo>
                <a:lnTo>
                  <a:pt x="1058913" y="952195"/>
                </a:lnTo>
                <a:lnTo>
                  <a:pt x="1059738" y="952461"/>
                </a:lnTo>
                <a:lnTo>
                  <a:pt x="1060729" y="952195"/>
                </a:lnTo>
                <a:close/>
              </a:path>
              <a:path w="1462405" h="1905000">
                <a:moveTo>
                  <a:pt x="1060869" y="1713560"/>
                </a:moveTo>
                <a:lnTo>
                  <a:pt x="1060488" y="1714080"/>
                </a:lnTo>
                <a:lnTo>
                  <a:pt x="1060488" y="1714309"/>
                </a:lnTo>
                <a:lnTo>
                  <a:pt x="1060869" y="1713560"/>
                </a:lnTo>
                <a:close/>
              </a:path>
              <a:path w="1462405" h="1905000">
                <a:moveTo>
                  <a:pt x="1062164" y="1660893"/>
                </a:moveTo>
                <a:lnTo>
                  <a:pt x="1061593" y="1660220"/>
                </a:lnTo>
                <a:lnTo>
                  <a:pt x="1060653" y="1661490"/>
                </a:lnTo>
                <a:lnTo>
                  <a:pt x="1062164" y="1660893"/>
                </a:lnTo>
                <a:close/>
              </a:path>
              <a:path w="1462405" h="1905000">
                <a:moveTo>
                  <a:pt x="1062507" y="1714830"/>
                </a:moveTo>
                <a:lnTo>
                  <a:pt x="1062342" y="1713560"/>
                </a:lnTo>
                <a:lnTo>
                  <a:pt x="1060500" y="1714830"/>
                </a:lnTo>
                <a:lnTo>
                  <a:pt x="1060488" y="1714309"/>
                </a:lnTo>
                <a:lnTo>
                  <a:pt x="1060234" y="1714830"/>
                </a:lnTo>
                <a:lnTo>
                  <a:pt x="1059865" y="1716100"/>
                </a:lnTo>
                <a:lnTo>
                  <a:pt x="1061110" y="1714830"/>
                </a:lnTo>
                <a:lnTo>
                  <a:pt x="1062507" y="1714830"/>
                </a:lnTo>
                <a:close/>
              </a:path>
              <a:path w="1462405" h="1905000">
                <a:moveTo>
                  <a:pt x="1062913" y="953465"/>
                </a:moveTo>
                <a:lnTo>
                  <a:pt x="1059738" y="952461"/>
                </a:lnTo>
                <a:lnTo>
                  <a:pt x="1055992" y="953465"/>
                </a:lnTo>
                <a:lnTo>
                  <a:pt x="1062913" y="953465"/>
                </a:lnTo>
                <a:close/>
              </a:path>
              <a:path w="1462405" h="1905000">
                <a:moveTo>
                  <a:pt x="1066457" y="952423"/>
                </a:moveTo>
                <a:lnTo>
                  <a:pt x="1064780" y="953465"/>
                </a:lnTo>
                <a:lnTo>
                  <a:pt x="1065885" y="953465"/>
                </a:lnTo>
                <a:lnTo>
                  <a:pt x="1066457" y="952423"/>
                </a:lnTo>
                <a:close/>
              </a:path>
              <a:path w="1462405" h="1905000">
                <a:moveTo>
                  <a:pt x="1066838" y="952195"/>
                </a:moveTo>
                <a:lnTo>
                  <a:pt x="1066584" y="952195"/>
                </a:lnTo>
                <a:lnTo>
                  <a:pt x="1066457" y="952423"/>
                </a:lnTo>
                <a:lnTo>
                  <a:pt x="1066838" y="952195"/>
                </a:lnTo>
                <a:close/>
              </a:path>
              <a:path w="1462405" h="1905000">
                <a:moveTo>
                  <a:pt x="1068476" y="1026718"/>
                </a:moveTo>
                <a:lnTo>
                  <a:pt x="1067904" y="1025588"/>
                </a:lnTo>
                <a:lnTo>
                  <a:pt x="1068158" y="1026718"/>
                </a:lnTo>
                <a:lnTo>
                  <a:pt x="1068476" y="1026718"/>
                </a:lnTo>
                <a:close/>
              </a:path>
              <a:path w="1462405" h="1905000">
                <a:moveTo>
                  <a:pt x="1073975" y="1584020"/>
                </a:moveTo>
                <a:lnTo>
                  <a:pt x="1073873" y="1583842"/>
                </a:lnTo>
                <a:lnTo>
                  <a:pt x="1073645" y="1584020"/>
                </a:lnTo>
                <a:lnTo>
                  <a:pt x="1073975" y="1584020"/>
                </a:lnTo>
                <a:close/>
              </a:path>
              <a:path w="1462405" h="1905000">
                <a:moveTo>
                  <a:pt x="1081443" y="1453210"/>
                </a:moveTo>
                <a:lnTo>
                  <a:pt x="1081290" y="1452956"/>
                </a:lnTo>
                <a:lnTo>
                  <a:pt x="1081100" y="1453210"/>
                </a:lnTo>
                <a:lnTo>
                  <a:pt x="1081443" y="1453210"/>
                </a:lnTo>
                <a:close/>
              </a:path>
              <a:path w="1462405" h="1905000">
                <a:moveTo>
                  <a:pt x="1085189" y="1394790"/>
                </a:moveTo>
                <a:lnTo>
                  <a:pt x="1084948" y="1393520"/>
                </a:lnTo>
                <a:lnTo>
                  <a:pt x="1084808" y="1393761"/>
                </a:lnTo>
                <a:lnTo>
                  <a:pt x="1085189" y="1394790"/>
                </a:lnTo>
                <a:close/>
              </a:path>
              <a:path w="1462405" h="1905000">
                <a:moveTo>
                  <a:pt x="1086967" y="1575130"/>
                </a:moveTo>
                <a:close/>
              </a:path>
              <a:path w="1462405" h="1905000">
                <a:moveTo>
                  <a:pt x="1087310" y="1698180"/>
                </a:moveTo>
                <a:lnTo>
                  <a:pt x="1087069" y="1698320"/>
                </a:lnTo>
                <a:lnTo>
                  <a:pt x="1087310" y="1698180"/>
                </a:lnTo>
                <a:close/>
              </a:path>
              <a:path w="1462405" h="1905000">
                <a:moveTo>
                  <a:pt x="1087843" y="1575130"/>
                </a:moveTo>
                <a:lnTo>
                  <a:pt x="1086967" y="1575130"/>
                </a:lnTo>
                <a:lnTo>
                  <a:pt x="1087221" y="1576400"/>
                </a:lnTo>
                <a:lnTo>
                  <a:pt x="1087843" y="1575130"/>
                </a:lnTo>
                <a:close/>
              </a:path>
              <a:path w="1462405" h="1905000">
                <a:moveTo>
                  <a:pt x="1087932" y="1575130"/>
                </a:moveTo>
                <a:lnTo>
                  <a:pt x="1087602" y="1573860"/>
                </a:lnTo>
                <a:lnTo>
                  <a:pt x="1087386" y="1574241"/>
                </a:lnTo>
                <a:lnTo>
                  <a:pt x="1087932" y="1575130"/>
                </a:lnTo>
                <a:close/>
              </a:path>
              <a:path w="1462405" h="1905000">
                <a:moveTo>
                  <a:pt x="1088097" y="1698320"/>
                </a:moveTo>
                <a:lnTo>
                  <a:pt x="1087183" y="1698320"/>
                </a:lnTo>
                <a:lnTo>
                  <a:pt x="1086002" y="1699590"/>
                </a:lnTo>
                <a:lnTo>
                  <a:pt x="1086878" y="1699590"/>
                </a:lnTo>
                <a:lnTo>
                  <a:pt x="1088097" y="1698320"/>
                </a:lnTo>
                <a:close/>
              </a:path>
              <a:path w="1462405" h="1905000">
                <a:moveTo>
                  <a:pt x="1091450" y="1695780"/>
                </a:moveTo>
                <a:lnTo>
                  <a:pt x="1090574" y="1696288"/>
                </a:lnTo>
                <a:lnTo>
                  <a:pt x="1090041" y="1697050"/>
                </a:lnTo>
                <a:lnTo>
                  <a:pt x="1091450" y="1695780"/>
                </a:lnTo>
                <a:close/>
              </a:path>
              <a:path w="1462405" h="1905000">
                <a:moveTo>
                  <a:pt x="1093508" y="1568780"/>
                </a:moveTo>
                <a:lnTo>
                  <a:pt x="1092796" y="1567865"/>
                </a:lnTo>
                <a:lnTo>
                  <a:pt x="1092669" y="1568780"/>
                </a:lnTo>
                <a:lnTo>
                  <a:pt x="1093508" y="1568780"/>
                </a:lnTo>
                <a:close/>
              </a:path>
              <a:path w="1462405" h="1905000">
                <a:moveTo>
                  <a:pt x="1096060" y="884885"/>
                </a:moveTo>
                <a:lnTo>
                  <a:pt x="1096010" y="882370"/>
                </a:lnTo>
                <a:lnTo>
                  <a:pt x="1095502" y="883615"/>
                </a:lnTo>
                <a:lnTo>
                  <a:pt x="1095387" y="884885"/>
                </a:lnTo>
                <a:lnTo>
                  <a:pt x="1095870" y="884885"/>
                </a:lnTo>
                <a:lnTo>
                  <a:pt x="1096060" y="884885"/>
                </a:lnTo>
                <a:close/>
              </a:path>
              <a:path w="1462405" h="1905000">
                <a:moveTo>
                  <a:pt x="1098359" y="884885"/>
                </a:moveTo>
                <a:lnTo>
                  <a:pt x="1097394" y="883615"/>
                </a:lnTo>
                <a:lnTo>
                  <a:pt x="1097254" y="884885"/>
                </a:lnTo>
                <a:lnTo>
                  <a:pt x="1098359" y="884885"/>
                </a:lnTo>
                <a:close/>
              </a:path>
              <a:path w="1462405" h="1905000">
                <a:moveTo>
                  <a:pt x="1099032" y="635863"/>
                </a:moveTo>
                <a:close/>
              </a:path>
              <a:path w="1462405" h="1905000">
                <a:moveTo>
                  <a:pt x="1100353" y="633234"/>
                </a:moveTo>
                <a:lnTo>
                  <a:pt x="1100099" y="631520"/>
                </a:lnTo>
                <a:lnTo>
                  <a:pt x="1099083" y="632574"/>
                </a:lnTo>
                <a:lnTo>
                  <a:pt x="1099096" y="634263"/>
                </a:lnTo>
                <a:lnTo>
                  <a:pt x="1099032" y="635863"/>
                </a:lnTo>
                <a:lnTo>
                  <a:pt x="1099985" y="634555"/>
                </a:lnTo>
                <a:lnTo>
                  <a:pt x="1100353" y="633234"/>
                </a:lnTo>
                <a:close/>
              </a:path>
              <a:path w="1462405" h="1905000">
                <a:moveTo>
                  <a:pt x="1103312" y="1434058"/>
                </a:moveTo>
                <a:close/>
              </a:path>
              <a:path w="1462405" h="1905000">
                <a:moveTo>
                  <a:pt x="1104049" y="1686890"/>
                </a:moveTo>
                <a:lnTo>
                  <a:pt x="1102487" y="1680540"/>
                </a:lnTo>
                <a:lnTo>
                  <a:pt x="1099578" y="1666570"/>
                </a:lnTo>
                <a:lnTo>
                  <a:pt x="1096568" y="1653870"/>
                </a:lnTo>
                <a:lnTo>
                  <a:pt x="1095629" y="1650060"/>
                </a:lnTo>
                <a:lnTo>
                  <a:pt x="1094701" y="1646250"/>
                </a:lnTo>
                <a:lnTo>
                  <a:pt x="1097305" y="1644980"/>
                </a:lnTo>
                <a:lnTo>
                  <a:pt x="1097178" y="1644980"/>
                </a:lnTo>
                <a:lnTo>
                  <a:pt x="1094536" y="1646250"/>
                </a:lnTo>
                <a:lnTo>
                  <a:pt x="1093368" y="1647520"/>
                </a:lnTo>
                <a:lnTo>
                  <a:pt x="1093762" y="1648790"/>
                </a:lnTo>
                <a:lnTo>
                  <a:pt x="1090891" y="1650060"/>
                </a:lnTo>
                <a:lnTo>
                  <a:pt x="1092657" y="1647520"/>
                </a:lnTo>
                <a:lnTo>
                  <a:pt x="1089698" y="1650060"/>
                </a:lnTo>
                <a:lnTo>
                  <a:pt x="1089025" y="1648790"/>
                </a:lnTo>
                <a:lnTo>
                  <a:pt x="1091679" y="1647520"/>
                </a:lnTo>
                <a:lnTo>
                  <a:pt x="1094066" y="1646250"/>
                </a:lnTo>
                <a:lnTo>
                  <a:pt x="1091806" y="1646250"/>
                </a:lnTo>
                <a:lnTo>
                  <a:pt x="1089240" y="1647520"/>
                </a:lnTo>
                <a:lnTo>
                  <a:pt x="1088923" y="1648790"/>
                </a:lnTo>
                <a:lnTo>
                  <a:pt x="1086637" y="1648790"/>
                </a:lnTo>
                <a:lnTo>
                  <a:pt x="1088529" y="1647520"/>
                </a:lnTo>
                <a:lnTo>
                  <a:pt x="1085824" y="1647520"/>
                </a:lnTo>
                <a:lnTo>
                  <a:pt x="1084199" y="1648790"/>
                </a:lnTo>
                <a:lnTo>
                  <a:pt x="1082382" y="1651330"/>
                </a:lnTo>
                <a:lnTo>
                  <a:pt x="1079995" y="1651330"/>
                </a:lnTo>
                <a:lnTo>
                  <a:pt x="1074508" y="1652600"/>
                </a:lnTo>
                <a:lnTo>
                  <a:pt x="1073226" y="1656410"/>
                </a:lnTo>
                <a:lnTo>
                  <a:pt x="1068171" y="1657680"/>
                </a:lnTo>
                <a:lnTo>
                  <a:pt x="1066596" y="1657680"/>
                </a:lnTo>
                <a:lnTo>
                  <a:pt x="1063853" y="1660220"/>
                </a:lnTo>
                <a:lnTo>
                  <a:pt x="1062164" y="1660893"/>
                </a:lnTo>
                <a:lnTo>
                  <a:pt x="1062685" y="1661490"/>
                </a:lnTo>
                <a:lnTo>
                  <a:pt x="1061008" y="1662760"/>
                </a:lnTo>
                <a:lnTo>
                  <a:pt x="1057376" y="1662760"/>
                </a:lnTo>
                <a:lnTo>
                  <a:pt x="1055433" y="1665300"/>
                </a:lnTo>
                <a:lnTo>
                  <a:pt x="1052626" y="1665300"/>
                </a:lnTo>
                <a:lnTo>
                  <a:pt x="1050798" y="1667840"/>
                </a:lnTo>
                <a:lnTo>
                  <a:pt x="1045019" y="1670380"/>
                </a:lnTo>
                <a:lnTo>
                  <a:pt x="1008303" y="1689430"/>
                </a:lnTo>
                <a:lnTo>
                  <a:pt x="1005878" y="1691970"/>
                </a:lnTo>
                <a:lnTo>
                  <a:pt x="1004862" y="1691970"/>
                </a:lnTo>
                <a:lnTo>
                  <a:pt x="1003719" y="1693240"/>
                </a:lnTo>
                <a:lnTo>
                  <a:pt x="1002334" y="1693240"/>
                </a:lnTo>
                <a:lnTo>
                  <a:pt x="1002601" y="1689430"/>
                </a:lnTo>
                <a:lnTo>
                  <a:pt x="1002055" y="1686890"/>
                </a:lnTo>
                <a:lnTo>
                  <a:pt x="1002499" y="1686890"/>
                </a:lnTo>
                <a:lnTo>
                  <a:pt x="1002842" y="1685620"/>
                </a:lnTo>
                <a:lnTo>
                  <a:pt x="1003287" y="1684350"/>
                </a:lnTo>
                <a:lnTo>
                  <a:pt x="1003769" y="1681810"/>
                </a:lnTo>
                <a:lnTo>
                  <a:pt x="1004227" y="1680540"/>
                </a:lnTo>
                <a:lnTo>
                  <a:pt x="1004404" y="1679270"/>
                </a:lnTo>
                <a:lnTo>
                  <a:pt x="1004544" y="1678355"/>
                </a:lnTo>
                <a:lnTo>
                  <a:pt x="1004265" y="1679270"/>
                </a:lnTo>
                <a:lnTo>
                  <a:pt x="1003592" y="1678000"/>
                </a:lnTo>
                <a:lnTo>
                  <a:pt x="1003909" y="1676730"/>
                </a:lnTo>
                <a:lnTo>
                  <a:pt x="1004658" y="1671650"/>
                </a:lnTo>
                <a:lnTo>
                  <a:pt x="1004506" y="1671650"/>
                </a:lnTo>
                <a:lnTo>
                  <a:pt x="1004239" y="1670380"/>
                </a:lnTo>
                <a:lnTo>
                  <a:pt x="1011580" y="1628470"/>
                </a:lnTo>
                <a:lnTo>
                  <a:pt x="1012850" y="1629740"/>
                </a:lnTo>
                <a:lnTo>
                  <a:pt x="1013371" y="1629740"/>
                </a:lnTo>
                <a:lnTo>
                  <a:pt x="1013561" y="1630184"/>
                </a:lnTo>
                <a:lnTo>
                  <a:pt x="1013193" y="1630603"/>
                </a:lnTo>
                <a:lnTo>
                  <a:pt x="1014120" y="1631276"/>
                </a:lnTo>
                <a:lnTo>
                  <a:pt x="1014653" y="1631010"/>
                </a:lnTo>
                <a:lnTo>
                  <a:pt x="1015098" y="1630870"/>
                </a:lnTo>
                <a:lnTo>
                  <a:pt x="1015098" y="1631010"/>
                </a:lnTo>
                <a:lnTo>
                  <a:pt x="1015733" y="1631010"/>
                </a:lnTo>
                <a:lnTo>
                  <a:pt x="1015606" y="1629740"/>
                </a:lnTo>
                <a:lnTo>
                  <a:pt x="1016876" y="1629740"/>
                </a:lnTo>
                <a:lnTo>
                  <a:pt x="1017244" y="1631010"/>
                </a:lnTo>
                <a:lnTo>
                  <a:pt x="1017981" y="1631010"/>
                </a:lnTo>
                <a:lnTo>
                  <a:pt x="1021981" y="1628470"/>
                </a:lnTo>
                <a:lnTo>
                  <a:pt x="1026109" y="1627200"/>
                </a:lnTo>
                <a:lnTo>
                  <a:pt x="1029538" y="1623390"/>
                </a:lnTo>
                <a:lnTo>
                  <a:pt x="1029843" y="1624533"/>
                </a:lnTo>
                <a:lnTo>
                  <a:pt x="1030592" y="1623390"/>
                </a:lnTo>
                <a:lnTo>
                  <a:pt x="1031646" y="1623390"/>
                </a:lnTo>
                <a:lnTo>
                  <a:pt x="1032357" y="1622120"/>
                </a:lnTo>
                <a:lnTo>
                  <a:pt x="1033018" y="1622120"/>
                </a:lnTo>
                <a:lnTo>
                  <a:pt x="1038542" y="1618310"/>
                </a:lnTo>
                <a:lnTo>
                  <a:pt x="1038771" y="1618310"/>
                </a:lnTo>
                <a:lnTo>
                  <a:pt x="1037755" y="1617040"/>
                </a:lnTo>
                <a:lnTo>
                  <a:pt x="1038809" y="1615770"/>
                </a:lnTo>
                <a:lnTo>
                  <a:pt x="1039304" y="1618310"/>
                </a:lnTo>
                <a:lnTo>
                  <a:pt x="1040003" y="1617040"/>
                </a:lnTo>
                <a:lnTo>
                  <a:pt x="1039431" y="1615770"/>
                </a:lnTo>
                <a:lnTo>
                  <a:pt x="1038872" y="1614500"/>
                </a:lnTo>
                <a:lnTo>
                  <a:pt x="1041793" y="1615770"/>
                </a:lnTo>
                <a:lnTo>
                  <a:pt x="1041336" y="1614500"/>
                </a:lnTo>
                <a:lnTo>
                  <a:pt x="1042416" y="1614500"/>
                </a:lnTo>
                <a:lnTo>
                  <a:pt x="1041730" y="1613230"/>
                </a:lnTo>
                <a:lnTo>
                  <a:pt x="1042708" y="1614500"/>
                </a:lnTo>
                <a:lnTo>
                  <a:pt x="1042682" y="1613230"/>
                </a:lnTo>
                <a:lnTo>
                  <a:pt x="1042149" y="1613230"/>
                </a:lnTo>
                <a:lnTo>
                  <a:pt x="1042555" y="1611960"/>
                </a:lnTo>
                <a:lnTo>
                  <a:pt x="1043089" y="1613230"/>
                </a:lnTo>
                <a:lnTo>
                  <a:pt x="1045552" y="1613230"/>
                </a:lnTo>
                <a:lnTo>
                  <a:pt x="1047445" y="1611960"/>
                </a:lnTo>
                <a:lnTo>
                  <a:pt x="1055039" y="1606880"/>
                </a:lnTo>
                <a:lnTo>
                  <a:pt x="1056589" y="1605610"/>
                </a:lnTo>
                <a:lnTo>
                  <a:pt x="1055712" y="1604340"/>
                </a:lnTo>
                <a:lnTo>
                  <a:pt x="1055522" y="1605610"/>
                </a:lnTo>
                <a:lnTo>
                  <a:pt x="1054315" y="1604340"/>
                </a:lnTo>
                <a:lnTo>
                  <a:pt x="1054277" y="1603070"/>
                </a:lnTo>
                <a:lnTo>
                  <a:pt x="1055281" y="1604340"/>
                </a:lnTo>
                <a:lnTo>
                  <a:pt x="1054912" y="1603070"/>
                </a:lnTo>
                <a:lnTo>
                  <a:pt x="1056576" y="1605597"/>
                </a:lnTo>
                <a:lnTo>
                  <a:pt x="1056398" y="1603070"/>
                </a:lnTo>
                <a:lnTo>
                  <a:pt x="1058278" y="1604340"/>
                </a:lnTo>
                <a:lnTo>
                  <a:pt x="1057592" y="1603070"/>
                </a:lnTo>
                <a:lnTo>
                  <a:pt x="1058367" y="1604340"/>
                </a:lnTo>
                <a:lnTo>
                  <a:pt x="1058926" y="1602803"/>
                </a:lnTo>
                <a:lnTo>
                  <a:pt x="1060665" y="1601800"/>
                </a:lnTo>
                <a:lnTo>
                  <a:pt x="1061694" y="1600530"/>
                </a:lnTo>
                <a:lnTo>
                  <a:pt x="1061110" y="1599260"/>
                </a:lnTo>
                <a:lnTo>
                  <a:pt x="1062075" y="1599260"/>
                </a:lnTo>
                <a:lnTo>
                  <a:pt x="1061313" y="1597990"/>
                </a:lnTo>
                <a:lnTo>
                  <a:pt x="1062177" y="1599260"/>
                </a:lnTo>
                <a:lnTo>
                  <a:pt x="1061923" y="1597990"/>
                </a:lnTo>
                <a:lnTo>
                  <a:pt x="1061681" y="1596720"/>
                </a:lnTo>
                <a:lnTo>
                  <a:pt x="1062570" y="1597990"/>
                </a:lnTo>
                <a:lnTo>
                  <a:pt x="1062761" y="1596720"/>
                </a:lnTo>
                <a:lnTo>
                  <a:pt x="1063815" y="1596720"/>
                </a:lnTo>
                <a:lnTo>
                  <a:pt x="1062507" y="1595450"/>
                </a:lnTo>
                <a:lnTo>
                  <a:pt x="1064221" y="1595450"/>
                </a:lnTo>
                <a:lnTo>
                  <a:pt x="1064145" y="1596720"/>
                </a:lnTo>
                <a:lnTo>
                  <a:pt x="1064882" y="1596720"/>
                </a:lnTo>
                <a:lnTo>
                  <a:pt x="1064869" y="1595450"/>
                </a:lnTo>
                <a:lnTo>
                  <a:pt x="1066355" y="1595450"/>
                </a:lnTo>
                <a:lnTo>
                  <a:pt x="1066088" y="1594180"/>
                </a:lnTo>
                <a:lnTo>
                  <a:pt x="1065339" y="1592910"/>
                </a:lnTo>
                <a:lnTo>
                  <a:pt x="1066266" y="1592910"/>
                </a:lnTo>
                <a:lnTo>
                  <a:pt x="1067473" y="1594180"/>
                </a:lnTo>
                <a:lnTo>
                  <a:pt x="1068120" y="1594180"/>
                </a:lnTo>
                <a:lnTo>
                  <a:pt x="1068641" y="1592910"/>
                </a:lnTo>
                <a:lnTo>
                  <a:pt x="1068920" y="1591640"/>
                </a:lnTo>
                <a:lnTo>
                  <a:pt x="1068603" y="1591640"/>
                </a:lnTo>
                <a:lnTo>
                  <a:pt x="1068641" y="1590370"/>
                </a:lnTo>
                <a:lnTo>
                  <a:pt x="1072057" y="1586560"/>
                </a:lnTo>
                <a:lnTo>
                  <a:pt x="1073200" y="1585290"/>
                </a:lnTo>
                <a:lnTo>
                  <a:pt x="1072908" y="1582750"/>
                </a:lnTo>
                <a:lnTo>
                  <a:pt x="1071714" y="1581480"/>
                </a:lnTo>
                <a:lnTo>
                  <a:pt x="1071778" y="1580210"/>
                </a:lnTo>
                <a:lnTo>
                  <a:pt x="1071854" y="1580362"/>
                </a:lnTo>
                <a:lnTo>
                  <a:pt x="1073873" y="1583842"/>
                </a:lnTo>
                <a:lnTo>
                  <a:pt x="1075321" y="1582750"/>
                </a:lnTo>
                <a:lnTo>
                  <a:pt x="1078141" y="1580210"/>
                </a:lnTo>
                <a:lnTo>
                  <a:pt x="1083779" y="1575130"/>
                </a:lnTo>
                <a:lnTo>
                  <a:pt x="1085900" y="1573860"/>
                </a:lnTo>
                <a:lnTo>
                  <a:pt x="1086916" y="1575066"/>
                </a:lnTo>
                <a:lnTo>
                  <a:pt x="1087386" y="1574241"/>
                </a:lnTo>
                <a:lnTo>
                  <a:pt x="1087158" y="1573860"/>
                </a:lnTo>
                <a:lnTo>
                  <a:pt x="1086383" y="1572590"/>
                </a:lnTo>
                <a:lnTo>
                  <a:pt x="1088097" y="1572590"/>
                </a:lnTo>
                <a:lnTo>
                  <a:pt x="1087412" y="1571320"/>
                </a:lnTo>
                <a:lnTo>
                  <a:pt x="1086726" y="1570050"/>
                </a:lnTo>
                <a:lnTo>
                  <a:pt x="1089596" y="1570050"/>
                </a:lnTo>
                <a:lnTo>
                  <a:pt x="1090930" y="1567510"/>
                </a:lnTo>
                <a:lnTo>
                  <a:pt x="1092530" y="1567510"/>
                </a:lnTo>
                <a:lnTo>
                  <a:pt x="1092796" y="1567865"/>
                </a:lnTo>
                <a:lnTo>
                  <a:pt x="1092847" y="1567510"/>
                </a:lnTo>
                <a:lnTo>
                  <a:pt x="1093152" y="1567510"/>
                </a:lnTo>
                <a:lnTo>
                  <a:pt x="1092758" y="1564970"/>
                </a:lnTo>
                <a:lnTo>
                  <a:pt x="1095451" y="1564970"/>
                </a:lnTo>
                <a:lnTo>
                  <a:pt x="1095387" y="1563700"/>
                </a:lnTo>
                <a:lnTo>
                  <a:pt x="1077188" y="1534490"/>
                </a:lnTo>
                <a:lnTo>
                  <a:pt x="1074216" y="1530680"/>
                </a:lnTo>
                <a:lnTo>
                  <a:pt x="1073238" y="1529410"/>
                </a:lnTo>
                <a:lnTo>
                  <a:pt x="1074077" y="1529410"/>
                </a:lnTo>
                <a:lnTo>
                  <a:pt x="1073645" y="1528140"/>
                </a:lnTo>
                <a:lnTo>
                  <a:pt x="1072896" y="1528140"/>
                </a:lnTo>
                <a:lnTo>
                  <a:pt x="1072870" y="1529524"/>
                </a:lnTo>
                <a:lnTo>
                  <a:pt x="1072997" y="1529727"/>
                </a:lnTo>
                <a:lnTo>
                  <a:pt x="1073594" y="1530680"/>
                </a:lnTo>
                <a:lnTo>
                  <a:pt x="1073200" y="1530680"/>
                </a:lnTo>
                <a:lnTo>
                  <a:pt x="1072997" y="1529727"/>
                </a:lnTo>
                <a:lnTo>
                  <a:pt x="1072870" y="1529524"/>
                </a:lnTo>
                <a:lnTo>
                  <a:pt x="1072311" y="1530680"/>
                </a:lnTo>
                <a:lnTo>
                  <a:pt x="1071587" y="1529410"/>
                </a:lnTo>
                <a:lnTo>
                  <a:pt x="1072070" y="1528140"/>
                </a:lnTo>
                <a:lnTo>
                  <a:pt x="1070991" y="1528140"/>
                </a:lnTo>
                <a:lnTo>
                  <a:pt x="1071537" y="1529410"/>
                </a:lnTo>
                <a:lnTo>
                  <a:pt x="1070775" y="1529410"/>
                </a:lnTo>
                <a:lnTo>
                  <a:pt x="1070749" y="1528140"/>
                </a:lnTo>
                <a:lnTo>
                  <a:pt x="1069898" y="1528140"/>
                </a:lnTo>
                <a:lnTo>
                  <a:pt x="1069695" y="1529410"/>
                </a:lnTo>
                <a:lnTo>
                  <a:pt x="1069848" y="1530680"/>
                </a:lnTo>
                <a:lnTo>
                  <a:pt x="1068984" y="1529410"/>
                </a:lnTo>
                <a:lnTo>
                  <a:pt x="1067041" y="1529410"/>
                </a:lnTo>
                <a:lnTo>
                  <a:pt x="1068197" y="1531950"/>
                </a:lnTo>
                <a:lnTo>
                  <a:pt x="1065606" y="1531950"/>
                </a:lnTo>
                <a:lnTo>
                  <a:pt x="1065428" y="1533220"/>
                </a:lnTo>
                <a:lnTo>
                  <a:pt x="1063853" y="1533220"/>
                </a:lnTo>
                <a:lnTo>
                  <a:pt x="1063777" y="1534490"/>
                </a:lnTo>
                <a:lnTo>
                  <a:pt x="1062697" y="1534490"/>
                </a:lnTo>
                <a:lnTo>
                  <a:pt x="1062850" y="1535760"/>
                </a:lnTo>
                <a:lnTo>
                  <a:pt x="1060119" y="1537030"/>
                </a:lnTo>
                <a:lnTo>
                  <a:pt x="1050823" y="1545920"/>
                </a:lnTo>
                <a:lnTo>
                  <a:pt x="1048321" y="1548460"/>
                </a:lnTo>
                <a:lnTo>
                  <a:pt x="1044676" y="1551000"/>
                </a:lnTo>
                <a:lnTo>
                  <a:pt x="1036459" y="1557350"/>
                </a:lnTo>
                <a:lnTo>
                  <a:pt x="1033284" y="1561160"/>
                </a:lnTo>
                <a:lnTo>
                  <a:pt x="1031989" y="1561160"/>
                </a:lnTo>
                <a:lnTo>
                  <a:pt x="1031265" y="1562430"/>
                </a:lnTo>
                <a:lnTo>
                  <a:pt x="1031062" y="1562430"/>
                </a:lnTo>
                <a:lnTo>
                  <a:pt x="1031405" y="1563700"/>
                </a:lnTo>
                <a:lnTo>
                  <a:pt x="1031087" y="1563700"/>
                </a:lnTo>
                <a:lnTo>
                  <a:pt x="1028992" y="1564970"/>
                </a:lnTo>
                <a:lnTo>
                  <a:pt x="1031417" y="1563700"/>
                </a:lnTo>
                <a:lnTo>
                  <a:pt x="1029652" y="1566240"/>
                </a:lnTo>
                <a:lnTo>
                  <a:pt x="1028725" y="1567510"/>
                </a:lnTo>
                <a:lnTo>
                  <a:pt x="1025486" y="1570050"/>
                </a:lnTo>
                <a:lnTo>
                  <a:pt x="1022273" y="1571320"/>
                </a:lnTo>
                <a:lnTo>
                  <a:pt x="1022540" y="1570050"/>
                </a:lnTo>
                <a:lnTo>
                  <a:pt x="1026337" y="1552270"/>
                </a:lnTo>
                <a:lnTo>
                  <a:pt x="1028039" y="1543380"/>
                </a:lnTo>
                <a:lnTo>
                  <a:pt x="1028712" y="1539570"/>
                </a:lnTo>
                <a:lnTo>
                  <a:pt x="1028941" y="1538300"/>
                </a:lnTo>
                <a:lnTo>
                  <a:pt x="1028534" y="1539570"/>
                </a:lnTo>
                <a:lnTo>
                  <a:pt x="1028636" y="1533220"/>
                </a:lnTo>
                <a:lnTo>
                  <a:pt x="1030249" y="1534490"/>
                </a:lnTo>
                <a:lnTo>
                  <a:pt x="1030605" y="1533220"/>
                </a:lnTo>
                <a:lnTo>
                  <a:pt x="1031659" y="1529410"/>
                </a:lnTo>
                <a:lnTo>
                  <a:pt x="1029741" y="1529410"/>
                </a:lnTo>
                <a:lnTo>
                  <a:pt x="1029652" y="1524330"/>
                </a:lnTo>
                <a:lnTo>
                  <a:pt x="1029868" y="1523060"/>
                </a:lnTo>
                <a:lnTo>
                  <a:pt x="1030249" y="1523060"/>
                </a:lnTo>
                <a:lnTo>
                  <a:pt x="1030363" y="1521790"/>
                </a:lnTo>
                <a:lnTo>
                  <a:pt x="1015288" y="1521790"/>
                </a:lnTo>
                <a:lnTo>
                  <a:pt x="1015288" y="1629740"/>
                </a:lnTo>
                <a:lnTo>
                  <a:pt x="1015111" y="1630781"/>
                </a:lnTo>
                <a:lnTo>
                  <a:pt x="1014247" y="1630248"/>
                </a:lnTo>
                <a:lnTo>
                  <a:pt x="1014310" y="1629740"/>
                </a:lnTo>
                <a:lnTo>
                  <a:pt x="1015161" y="1629740"/>
                </a:lnTo>
                <a:lnTo>
                  <a:pt x="1014730" y="1628470"/>
                </a:lnTo>
                <a:lnTo>
                  <a:pt x="1015288" y="1629740"/>
                </a:lnTo>
                <a:lnTo>
                  <a:pt x="1015288" y="1521790"/>
                </a:lnTo>
                <a:lnTo>
                  <a:pt x="984288" y="1521790"/>
                </a:lnTo>
                <a:lnTo>
                  <a:pt x="983894" y="1521790"/>
                </a:lnTo>
                <a:lnTo>
                  <a:pt x="983703" y="1521790"/>
                </a:lnTo>
                <a:lnTo>
                  <a:pt x="983259" y="1526870"/>
                </a:lnTo>
                <a:lnTo>
                  <a:pt x="982230" y="1530680"/>
                </a:lnTo>
                <a:lnTo>
                  <a:pt x="981760" y="1535760"/>
                </a:lnTo>
                <a:lnTo>
                  <a:pt x="981075" y="1537030"/>
                </a:lnTo>
                <a:lnTo>
                  <a:pt x="980401" y="1537030"/>
                </a:lnTo>
                <a:lnTo>
                  <a:pt x="979385" y="1543380"/>
                </a:lnTo>
                <a:lnTo>
                  <a:pt x="978217" y="1551000"/>
                </a:lnTo>
                <a:lnTo>
                  <a:pt x="976007" y="1562430"/>
                </a:lnTo>
                <a:lnTo>
                  <a:pt x="975639" y="1564970"/>
                </a:lnTo>
                <a:lnTo>
                  <a:pt x="977290" y="1564970"/>
                </a:lnTo>
                <a:lnTo>
                  <a:pt x="976350" y="1570050"/>
                </a:lnTo>
                <a:lnTo>
                  <a:pt x="974966" y="1566240"/>
                </a:lnTo>
                <a:lnTo>
                  <a:pt x="974509" y="1571320"/>
                </a:lnTo>
                <a:lnTo>
                  <a:pt x="976680" y="1573860"/>
                </a:lnTo>
                <a:lnTo>
                  <a:pt x="972756" y="1578940"/>
                </a:lnTo>
                <a:lnTo>
                  <a:pt x="973797" y="1581480"/>
                </a:lnTo>
                <a:lnTo>
                  <a:pt x="973594" y="1581480"/>
                </a:lnTo>
                <a:lnTo>
                  <a:pt x="973086" y="1582750"/>
                </a:lnTo>
                <a:lnTo>
                  <a:pt x="972312" y="1582750"/>
                </a:lnTo>
                <a:lnTo>
                  <a:pt x="973556" y="1584020"/>
                </a:lnTo>
                <a:lnTo>
                  <a:pt x="972197" y="1585290"/>
                </a:lnTo>
                <a:lnTo>
                  <a:pt x="972248" y="1586560"/>
                </a:lnTo>
                <a:lnTo>
                  <a:pt x="972540" y="1587830"/>
                </a:lnTo>
                <a:lnTo>
                  <a:pt x="972743" y="1586560"/>
                </a:lnTo>
                <a:lnTo>
                  <a:pt x="973239" y="1586560"/>
                </a:lnTo>
                <a:lnTo>
                  <a:pt x="973086" y="1590370"/>
                </a:lnTo>
                <a:lnTo>
                  <a:pt x="972388" y="1591640"/>
                </a:lnTo>
                <a:lnTo>
                  <a:pt x="971524" y="1591640"/>
                </a:lnTo>
                <a:lnTo>
                  <a:pt x="971651" y="1590370"/>
                </a:lnTo>
                <a:lnTo>
                  <a:pt x="968946" y="1601800"/>
                </a:lnTo>
                <a:lnTo>
                  <a:pt x="964996" y="1619580"/>
                </a:lnTo>
                <a:lnTo>
                  <a:pt x="961250" y="1638630"/>
                </a:lnTo>
                <a:lnTo>
                  <a:pt x="959129" y="1650060"/>
                </a:lnTo>
                <a:lnTo>
                  <a:pt x="960399" y="1648790"/>
                </a:lnTo>
                <a:lnTo>
                  <a:pt x="960247" y="1646250"/>
                </a:lnTo>
                <a:lnTo>
                  <a:pt x="962088" y="1644980"/>
                </a:lnTo>
                <a:lnTo>
                  <a:pt x="962520" y="1647520"/>
                </a:lnTo>
                <a:lnTo>
                  <a:pt x="961072" y="1648790"/>
                </a:lnTo>
                <a:lnTo>
                  <a:pt x="961809" y="1650060"/>
                </a:lnTo>
                <a:lnTo>
                  <a:pt x="959218" y="1651330"/>
                </a:lnTo>
                <a:lnTo>
                  <a:pt x="960196" y="1656410"/>
                </a:lnTo>
                <a:lnTo>
                  <a:pt x="957389" y="1657680"/>
                </a:lnTo>
                <a:lnTo>
                  <a:pt x="958634" y="1657680"/>
                </a:lnTo>
                <a:lnTo>
                  <a:pt x="957554" y="1658950"/>
                </a:lnTo>
                <a:lnTo>
                  <a:pt x="957275" y="1665300"/>
                </a:lnTo>
                <a:lnTo>
                  <a:pt x="957148" y="1666570"/>
                </a:lnTo>
                <a:lnTo>
                  <a:pt x="956741" y="1667840"/>
                </a:lnTo>
                <a:lnTo>
                  <a:pt x="955624" y="1671650"/>
                </a:lnTo>
                <a:lnTo>
                  <a:pt x="955395" y="1672920"/>
                </a:lnTo>
                <a:lnTo>
                  <a:pt x="955382" y="1673352"/>
                </a:lnTo>
                <a:lnTo>
                  <a:pt x="955382" y="1685620"/>
                </a:lnTo>
                <a:lnTo>
                  <a:pt x="955243" y="1688160"/>
                </a:lnTo>
                <a:lnTo>
                  <a:pt x="954087" y="1688160"/>
                </a:lnTo>
                <a:lnTo>
                  <a:pt x="955382" y="1685620"/>
                </a:lnTo>
                <a:lnTo>
                  <a:pt x="955382" y="1673352"/>
                </a:lnTo>
                <a:lnTo>
                  <a:pt x="955281" y="1676730"/>
                </a:lnTo>
                <a:lnTo>
                  <a:pt x="955357" y="1678000"/>
                </a:lnTo>
                <a:lnTo>
                  <a:pt x="954824" y="1685620"/>
                </a:lnTo>
                <a:lnTo>
                  <a:pt x="953897" y="1688160"/>
                </a:lnTo>
                <a:lnTo>
                  <a:pt x="954760" y="1695780"/>
                </a:lnTo>
                <a:lnTo>
                  <a:pt x="953223" y="1697050"/>
                </a:lnTo>
                <a:lnTo>
                  <a:pt x="952881" y="1699590"/>
                </a:lnTo>
                <a:lnTo>
                  <a:pt x="951077" y="1708480"/>
                </a:lnTo>
                <a:lnTo>
                  <a:pt x="953439" y="1704670"/>
                </a:lnTo>
                <a:lnTo>
                  <a:pt x="952271" y="1707210"/>
                </a:lnTo>
                <a:lnTo>
                  <a:pt x="950442" y="1714830"/>
                </a:lnTo>
                <a:lnTo>
                  <a:pt x="950455" y="1713560"/>
                </a:lnTo>
                <a:lnTo>
                  <a:pt x="950518" y="1709750"/>
                </a:lnTo>
                <a:lnTo>
                  <a:pt x="949960" y="1712290"/>
                </a:lnTo>
                <a:lnTo>
                  <a:pt x="949198" y="1716100"/>
                </a:lnTo>
                <a:lnTo>
                  <a:pt x="949248" y="1717370"/>
                </a:lnTo>
                <a:lnTo>
                  <a:pt x="950417" y="1713560"/>
                </a:lnTo>
                <a:lnTo>
                  <a:pt x="949032" y="1722450"/>
                </a:lnTo>
                <a:lnTo>
                  <a:pt x="946607" y="1728800"/>
                </a:lnTo>
                <a:lnTo>
                  <a:pt x="947305" y="1732610"/>
                </a:lnTo>
                <a:lnTo>
                  <a:pt x="948690" y="1728800"/>
                </a:lnTo>
                <a:lnTo>
                  <a:pt x="947204" y="1737690"/>
                </a:lnTo>
                <a:lnTo>
                  <a:pt x="944791" y="1741500"/>
                </a:lnTo>
                <a:lnTo>
                  <a:pt x="945210" y="1737690"/>
                </a:lnTo>
                <a:lnTo>
                  <a:pt x="943597" y="1745310"/>
                </a:lnTo>
                <a:lnTo>
                  <a:pt x="942682" y="1751660"/>
                </a:lnTo>
                <a:lnTo>
                  <a:pt x="942441" y="1758010"/>
                </a:lnTo>
                <a:lnTo>
                  <a:pt x="942987" y="1754200"/>
                </a:lnTo>
                <a:lnTo>
                  <a:pt x="943114" y="1758010"/>
                </a:lnTo>
                <a:lnTo>
                  <a:pt x="942136" y="1765630"/>
                </a:lnTo>
                <a:lnTo>
                  <a:pt x="941031" y="1774520"/>
                </a:lnTo>
                <a:lnTo>
                  <a:pt x="953414" y="1768170"/>
                </a:lnTo>
                <a:lnTo>
                  <a:pt x="965047" y="1761820"/>
                </a:lnTo>
                <a:lnTo>
                  <a:pt x="974534" y="1755470"/>
                </a:lnTo>
                <a:lnTo>
                  <a:pt x="976528" y="1754200"/>
                </a:lnTo>
                <a:lnTo>
                  <a:pt x="980503" y="1751660"/>
                </a:lnTo>
                <a:lnTo>
                  <a:pt x="978103" y="1751660"/>
                </a:lnTo>
                <a:lnTo>
                  <a:pt x="984542" y="1746580"/>
                </a:lnTo>
                <a:lnTo>
                  <a:pt x="983932" y="1747850"/>
                </a:lnTo>
                <a:lnTo>
                  <a:pt x="979627" y="1753870"/>
                </a:lnTo>
                <a:lnTo>
                  <a:pt x="994003" y="1746580"/>
                </a:lnTo>
                <a:lnTo>
                  <a:pt x="1004023" y="1741500"/>
                </a:lnTo>
                <a:lnTo>
                  <a:pt x="1029042" y="1728800"/>
                </a:lnTo>
                <a:lnTo>
                  <a:pt x="1048766" y="1718640"/>
                </a:lnTo>
                <a:lnTo>
                  <a:pt x="1052652" y="1716100"/>
                </a:lnTo>
                <a:lnTo>
                  <a:pt x="1054544" y="1716100"/>
                </a:lnTo>
                <a:lnTo>
                  <a:pt x="1057732" y="1714830"/>
                </a:lnTo>
                <a:lnTo>
                  <a:pt x="1056843" y="1716100"/>
                </a:lnTo>
                <a:lnTo>
                  <a:pt x="1055966" y="1717370"/>
                </a:lnTo>
                <a:lnTo>
                  <a:pt x="1059319" y="1716100"/>
                </a:lnTo>
                <a:lnTo>
                  <a:pt x="1056919" y="1716100"/>
                </a:lnTo>
                <a:lnTo>
                  <a:pt x="1059954" y="1714830"/>
                </a:lnTo>
                <a:lnTo>
                  <a:pt x="1060488" y="1714080"/>
                </a:lnTo>
                <a:lnTo>
                  <a:pt x="1060475" y="1712290"/>
                </a:lnTo>
                <a:lnTo>
                  <a:pt x="1059319" y="1712290"/>
                </a:lnTo>
                <a:lnTo>
                  <a:pt x="1063218" y="1711020"/>
                </a:lnTo>
                <a:lnTo>
                  <a:pt x="1064361" y="1711020"/>
                </a:lnTo>
                <a:lnTo>
                  <a:pt x="1064425" y="1708480"/>
                </a:lnTo>
                <a:lnTo>
                  <a:pt x="1068438" y="1705940"/>
                </a:lnTo>
                <a:lnTo>
                  <a:pt x="1071702" y="1704670"/>
                </a:lnTo>
                <a:lnTo>
                  <a:pt x="1074966" y="1703400"/>
                </a:lnTo>
                <a:lnTo>
                  <a:pt x="1081709" y="1699590"/>
                </a:lnTo>
                <a:lnTo>
                  <a:pt x="1088186" y="1697050"/>
                </a:lnTo>
                <a:lnTo>
                  <a:pt x="1088364" y="1697050"/>
                </a:lnTo>
                <a:lnTo>
                  <a:pt x="1087310" y="1698180"/>
                </a:lnTo>
                <a:lnTo>
                  <a:pt x="1089253" y="1697050"/>
                </a:lnTo>
                <a:lnTo>
                  <a:pt x="1090574" y="1696288"/>
                </a:lnTo>
                <a:lnTo>
                  <a:pt x="1092720" y="1693240"/>
                </a:lnTo>
                <a:lnTo>
                  <a:pt x="1093622" y="1691970"/>
                </a:lnTo>
                <a:lnTo>
                  <a:pt x="1100670" y="1690700"/>
                </a:lnTo>
                <a:lnTo>
                  <a:pt x="1104049" y="1686890"/>
                </a:lnTo>
                <a:close/>
              </a:path>
              <a:path w="1462405" h="1905000">
                <a:moveTo>
                  <a:pt x="1106665" y="1429080"/>
                </a:moveTo>
                <a:lnTo>
                  <a:pt x="1088237" y="1401140"/>
                </a:lnTo>
                <a:lnTo>
                  <a:pt x="1086637" y="1398600"/>
                </a:lnTo>
                <a:lnTo>
                  <a:pt x="1085837" y="1397330"/>
                </a:lnTo>
                <a:lnTo>
                  <a:pt x="1084237" y="1394790"/>
                </a:lnTo>
                <a:lnTo>
                  <a:pt x="1084808" y="1393761"/>
                </a:lnTo>
                <a:lnTo>
                  <a:pt x="1084732" y="1393520"/>
                </a:lnTo>
                <a:lnTo>
                  <a:pt x="1083881" y="1393520"/>
                </a:lnTo>
                <a:lnTo>
                  <a:pt x="1083805" y="1394879"/>
                </a:lnTo>
                <a:lnTo>
                  <a:pt x="1084554" y="1396060"/>
                </a:lnTo>
                <a:lnTo>
                  <a:pt x="1084046" y="1397330"/>
                </a:lnTo>
                <a:lnTo>
                  <a:pt x="1083868" y="1394980"/>
                </a:lnTo>
                <a:lnTo>
                  <a:pt x="1083119" y="1396060"/>
                </a:lnTo>
                <a:lnTo>
                  <a:pt x="1082370" y="1394790"/>
                </a:lnTo>
                <a:lnTo>
                  <a:pt x="1082954" y="1394790"/>
                </a:lnTo>
                <a:lnTo>
                  <a:pt x="1083525" y="1393520"/>
                </a:lnTo>
                <a:lnTo>
                  <a:pt x="1081773" y="1393520"/>
                </a:lnTo>
                <a:lnTo>
                  <a:pt x="1082306" y="1394790"/>
                </a:lnTo>
                <a:lnTo>
                  <a:pt x="1081481" y="1394790"/>
                </a:lnTo>
                <a:lnTo>
                  <a:pt x="1081519" y="1393520"/>
                </a:lnTo>
                <a:lnTo>
                  <a:pt x="1080566" y="1393520"/>
                </a:lnTo>
                <a:lnTo>
                  <a:pt x="1080312" y="1394790"/>
                </a:lnTo>
                <a:lnTo>
                  <a:pt x="1080389" y="1396060"/>
                </a:lnTo>
                <a:lnTo>
                  <a:pt x="1077302" y="1396060"/>
                </a:lnTo>
                <a:lnTo>
                  <a:pt x="1078420" y="1398600"/>
                </a:lnTo>
                <a:lnTo>
                  <a:pt x="1076413" y="1398600"/>
                </a:lnTo>
                <a:lnTo>
                  <a:pt x="1075575" y="1397330"/>
                </a:lnTo>
                <a:lnTo>
                  <a:pt x="1075309" y="1399870"/>
                </a:lnTo>
                <a:lnTo>
                  <a:pt x="1073480" y="1399870"/>
                </a:lnTo>
                <a:lnTo>
                  <a:pt x="1073340" y="1401140"/>
                </a:lnTo>
                <a:lnTo>
                  <a:pt x="1072159" y="1401140"/>
                </a:lnTo>
                <a:lnTo>
                  <a:pt x="1072235" y="1402410"/>
                </a:lnTo>
                <a:lnTo>
                  <a:pt x="1069073" y="1404950"/>
                </a:lnTo>
                <a:lnTo>
                  <a:pt x="1058138" y="1415110"/>
                </a:lnTo>
                <a:lnTo>
                  <a:pt x="1055230" y="1417650"/>
                </a:lnTo>
                <a:lnTo>
                  <a:pt x="1050950" y="1421460"/>
                </a:lnTo>
                <a:lnTo>
                  <a:pt x="1041412" y="1429080"/>
                </a:lnTo>
                <a:lnTo>
                  <a:pt x="1037577" y="1432890"/>
                </a:lnTo>
                <a:lnTo>
                  <a:pt x="1036167" y="1432890"/>
                </a:lnTo>
                <a:lnTo>
                  <a:pt x="1035304" y="1434160"/>
                </a:lnTo>
                <a:lnTo>
                  <a:pt x="1035062" y="1434160"/>
                </a:lnTo>
                <a:lnTo>
                  <a:pt x="1035392" y="1435430"/>
                </a:lnTo>
                <a:lnTo>
                  <a:pt x="1035037" y="1435430"/>
                </a:lnTo>
                <a:lnTo>
                  <a:pt x="1032598" y="1436700"/>
                </a:lnTo>
                <a:lnTo>
                  <a:pt x="1035342" y="1436700"/>
                </a:lnTo>
                <a:lnTo>
                  <a:pt x="1033246" y="1437970"/>
                </a:lnTo>
                <a:lnTo>
                  <a:pt x="1031151" y="1441780"/>
                </a:lnTo>
                <a:lnTo>
                  <a:pt x="1019962" y="1448130"/>
                </a:lnTo>
                <a:lnTo>
                  <a:pt x="1016965" y="1449400"/>
                </a:lnTo>
                <a:lnTo>
                  <a:pt x="1016660" y="1451940"/>
                </a:lnTo>
                <a:lnTo>
                  <a:pt x="1014272" y="1451940"/>
                </a:lnTo>
                <a:lnTo>
                  <a:pt x="1013625" y="1454480"/>
                </a:lnTo>
                <a:lnTo>
                  <a:pt x="1013510" y="1453210"/>
                </a:lnTo>
                <a:lnTo>
                  <a:pt x="1013358" y="1454480"/>
                </a:lnTo>
                <a:lnTo>
                  <a:pt x="1007757" y="1454480"/>
                </a:lnTo>
                <a:lnTo>
                  <a:pt x="1003706" y="1455750"/>
                </a:lnTo>
                <a:lnTo>
                  <a:pt x="1001255" y="1458290"/>
                </a:lnTo>
                <a:lnTo>
                  <a:pt x="1000290" y="1458290"/>
                </a:lnTo>
                <a:lnTo>
                  <a:pt x="999998" y="1459560"/>
                </a:lnTo>
                <a:lnTo>
                  <a:pt x="999909" y="1459788"/>
                </a:lnTo>
                <a:lnTo>
                  <a:pt x="999909" y="1464640"/>
                </a:lnTo>
                <a:lnTo>
                  <a:pt x="998956" y="1463370"/>
                </a:lnTo>
                <a:lnTo>
                  <a:pt x="999147" y="1462493"/>
                </a:lnTo>
                <a:lnTo>
                  <a:pt x="999909" y="1464640"/>
                </a:lnTo>
                <a:lnTo>
                  <a:pt x="999909" y="1459788"/>
                </a:lnTo>
                <a:lnTo>
                  <a:pt x="999515" y="1460792"/>
                </a:lnTo>
                <a:lnTo>
                  <a:pt x="999782" y="1459560"/>
                </a:lnTo>
                <a:lnTo>
                  <a:pt x="998982" y="1462100"/>
                </a:lnTo>
                <a:lnTo>
                  <a:pt x="998804" y="1460804"/>
                </a:lnTo>
                <a:lnTo>
                  <a:pt x="998461" y="1459560"/>
                </a:lnTo>
                <a:lnTo>
                  <a:pt x="997813" y="1462100"/>
                </a:lnTo>
                <a:lnTo>
                  <a:pt x="997343" y="1462100"/>
                </a:lnTo>
                <a:lnTo>
                  <a:pt x="997623" y="1463370"/>
                </a:lnTo>
                <a:lnTo>
                  <a:pt x="997826" y="1462100"/>
                </a:lnTo>
                <a:lnTo>
                  <a:pt x="998131" y="1462100"/>
                </a:lnTo>
                <a:lnTo>
                  <a:pt x="998194" y="1463370"/>
                </a:lnTo>
                <a:lnTo>
                  <a:pt x="998740" y="1465910"/>
                </a:lnTo>
                <a:lnTo>
                  <a:pt x="997953" y="1467180"/>
                </a:lnTo>
                <a:lnTo>
                  <a:pt x="997331" y="1469720"/>
                </a:lnTo>
                <a:lnTo>
                  <a:pt x="996315" y="1467180"/>
                </a:lnTo>
                <a:lnTo>
                  <a:pt x="995375" y="1470990"/>
                </a:lnTo>
                <a:lnTo>
                  <a:pt x="994968" y="1472260"/>
                </a:lnTo>
                <a:lnTo>
                  <a:pt x="994384" y="1472260"/>
                </a:lnTo>
                <a:lnTo>
                  <a:pt x="992581" y="1473530"/>
                </a:lnTo>
                <a:lnTo>
                  <a:pt x="989126" y="1473530"/>
                </a:lnTo>
                <a:lnTo>
                  <a:pt x="987856" y="1476070"/>
                </a:lnTo>
                <a:lnTo>
                  <a:pt x="984770" y="1474800"/>
                </a:lnTo>
                <a:lnTo>
                  <a:pt x="987818" y="1479880"/>
                </a:lnTo>
                <a:lnTo>
                  <a:pt x="991946" y="1486230"/>
                </a:lnTo>
                <a:lnTo>
                  <a:pt x="989863" y="1495120"/>
                </a:lnTo>
                <a:lnTo>
                  <a:pt x="987856" y="1504010"/>
                </a:lnTo>
                <a:lnTo>
                  <a:pt x="985977" y="1512900"/>
                </a:lnTo>
                <a:lnTo>
                  <a:pt x="984529" y="1520520"/>
                </a:lnTo>
                <a:lnTo>
                  <a:pt x="1030478" y="1520520"/>
                </a:lnTo>
                <a:lnTo>
                  <a:pt x="1030135" y="1512900"/>
                </a:lnTo>
                <a:lnTo>
                  <a:pt x="1030782" y="1507820"/>
                </a:lnTo>
                <a:lnTo>
                  <a:pt x="1031735" y="1509090"/>
                </a:lnTo>
                <a:lnTo>
                  <a:pt x="1031659" y="1507820"/>
                </a:lnTo>
                <a:lnTo>
                  <a:pt x="1031506" y="1505280"/>
                </a:lnTo>
                <a:lnTo>
                  <a:pt x="1033056" y="1497660"/>
                </a:lnTo>
                <a:lnTo>
                  <a:pt x="1033322" y="1497660"/>
                </a:lnTo>
                <a:lnTo>
                  <a:pt x="1039761" y="1492580"/>
                </a:lnTo>
                <a:lnTo>
                  <a:pt x="1039990" y="1492580"/>
                </a:lnTo>
                <a:lnTo>
                  <a:pt x="1038974" y="1491310"/>
                </a:lnTo>
                <a:lnTo>
                  <a:pt x="1040193" y="1490040"/>
                </a:lnTo>
                <a:lnTo>
                  <a:pt x="1040587" y="1492580"/>
                </a:lnTo>
                <a:lnTo>
                  <a:pt x="1041463" y="1491310"/>
                </a:lnTo>
                <a:lnTo>
                  <a:pt x="1040904" y="1490040"/>
                </a:lnTo>
                <a:lnTo>
                  <a:pt x="1040345" y="1488770"/>
                </a:lnTo>
                <a:lnTo>
                  <a:pt x="1043520" y="1490040"/>
                </a:lnTo>
                <a:lnTo>
                  <a:pt x="1043089" y="1488770"/>
                </a:lnTo>
                <a:lnTo>
                  <a:pt x="1044257" y="1488770"/>
                </a:lnTo>
                <a:lnTo>
                  <a:pt x="1043584" y="1487500"/>
                </a:lnTo>
                <a:lnTo>
                  <a:pt x="1044638" y="1488770"/>
                </a:lnTo>
                <a:lnTo>
                  <a:pt x="1044765" y="1487500"/>
                </a:lnTo>
                <a:lnTo>
                  <a:pt x="1044079" y="1487500"/>
                </a:lnTo>
                <a:lnTo>
                  <a:pt x="1044587" y="1486230"/>
                </a:lnTo>
                <a:lnTo>
                  <a:pt x="1045171" y="1486230"/>
                </a:lnTo>
                <a:lnTo>
                  <a:pt x="1045705" y="1487385"/>
                </a:lnTo>
                <a:lnTo>
                  <a:pt x="1047902" y="1486230"/>
                </a:lnTo>
                <a:lnTo>
                  <a:pt x="1058849" y="1479880"/>
                </a:lnTo>
                <a:lnTo>
                  <a:pt x="1060691" y="1477340"/>
                </a:lnTo>
                <a:lnTo>
                  <a:pt x="1058214" y="1477340"/>
                </a:lnTo>
                <a:lnTo>
                  <a:pt x="1058252" y="1476070"/>
                </a:lnTo>
                <a:lnTo>
                  <a:pt x="1059294" y="1476070"/>
                </a:lnTo>
                <a:lnTo>
                  <a:pt x="1058976" y="1474800"/>
                </a:lnTo>
                <a:lnTo>
                  <a:pt x="1060691" y="1477340"/>
                </a:lnTo>
                <a:lnTo>
                  <a:pt x="1060640" y="1474800"/>
                </a:lnTo>
                <a:lnTo>
                  <a:pt x="1062621" y="1476070"/>
                </a:lnTo>
                <a:lnTo>
                  <a:pt x="1061948" y="1474800"/>
                </a:lnTo>
                <a:lnTo>
                  <a:pt x="1062748" y="1476070"/>
                </a:lnTo>
                <a:lnTo>
                  <a:pt x="1063459" y="1474533"/>
                </a:lnTo>
                <a:lnTo>
                  <a:pt x="1065466" y="1473530"/>
                </a:lnTo>
                <a:lnTo>
                  <a:pt x="1066698" y="1472260"/>
                </a:lnTo>
                <a:lnTo>
                  <a:pt x="1066165" y="1469720"/>
                </a:lnTo>
                <a:lnTo>
                  <a:pt x="1066406" y="1469720"/>
                </a:lnTo>
                <a:lnTo>
                  <a:pt x="1066546" y="1468450"/>
                </a:lnTo>
                <a:lnTo>
                  <a:pt x="1067358" y="1469720"/>
                </a:lnTo>
                <a:lnTo>
                  <a:pt x="1067142" y="1468450"/>
                </a:lnTo>
                <a:lnTo>
                  <a:pt x="1066939" y="1467180"/>
                </a:lnTo>
                <a:lnTo>
                  <a:pt x="1067866" y="1468450"/>
                </a:lnTo>
                <a:lnTo>
                  <a:pt x="1068120" y="1468450"/>
                </a:lnTo>
                <a:lnTo>
                  <a:pt x="1069327" y="1467180"/>
                </a:lnTo>
                <a:lnTo>
                  <a:pt x="1068946" y="1466837"/>
                </a:lnTo>
                <a:lnTo>
                  <a:pt x="1069835" y="1465910"/>
                </a:lnTo>
                <a:lnTo>
                  <a:pt x="1069682" y="1467180"/>
                </a:lnTo>
                <a:lnTo>
                  <a:pt x="1070521" y="1467180"/>
                </a:lnTo>
                <a:lnTo>
                  <a:pt x="1070546" y="1465910"/>
                </a:lnTo>
                <a:lnTo>
                  <a:pt x="1072222" y="1465910"/>
                </a:lnTo>
                <a:lnTo>
                  <a:pt x="1072032" y="1464640"/>
                </a:lnTo>
                <a:lnTo>
                  <a:pt x="1071194" y="1463370"/>
                </a:lnTo>
                <a:lnTo>
                  <a:pt x="1073581" y="1463370"/>
                </a:lnTo>
                <a:lnTo>
                  <a:pt x="1073200" y="1464640"/>
                </a:lnTo>
                <a:lnTo>
                  <a:pt x="1074293" y="1464640"/>
                </a:lnTo>
                <a:lnTo>
                  <a:pt x="1074902" y="1463370"/>
                </a:lnTo>
                <a:lnTo>
                  <a:pt x="1075309" y="1462100"/>
                </a:lnTo>
                <a:lnTo>
                  <a:pt x="1074940" y="1462100"/>
                </a:lnTo>
                <a:lnTo>
                  <a:pt x="1075118" y="1459560"/>
                </a:lnTo>
                <a:lnTo>
                  <a:pt x="1080528" y="1454480"/>
                </a:lnTo>
                <a:lnTo>
                  <a:pt x="1080363" y="1451940"/>
                </a:lnTo>
                <a:lnTo>
                  <a:pt x="1079080" y="1450670"/>
                </a:lnTo>
                <a:lnTo>
                  <a:pt x="1079322" y="1449565"/>
                </a:lnTo>
                <a:lnTo>
                  <a:pt x="1081290" y="1452956"/>
                </a:lnTo>
                <a:lnTo>
                  <a:pt x="1083056" y="1450670"/>
                </a:lnTo>
                <a:lnTo>
                  <a:pt x="1084465" y="1449400"/>
                </a:lnTo>
                <a:lnTo>
                  <a:pt x="1092962" y="1441780"/>
                </a:lnTo>
                <a:lnTo>
                  <a:pt x="1096556" y="1441780"/>
                </a:lnTo>
                <a:lnTo>
                  <a:pt x="1096746" y="1443050"/>
                </a:lnTo>
                <a:lnTo>
                  <a:pt x="1097483" y="1441780"/>
                </a:lnTo>
                <a:lnTo>
                  <a:pt x="1097622" y="1441780"/>
                </a:lnTo>
                <a:lnTo>
                  <a:pt x="1096022" y="1439240"/>
                </a:lnTo>
                <a:lnTo>
                  <a:pt x="1097915" y="1439240"/>
                </a:lnTo>
                <a:lnTo>
                  <a:pt x="1096568" y="1436700"/>
                </a:lnTo>
                <a:lnTo>
                  <a:pt x="1097889" y="1436700"/>
                </a:lnTo>
                <a:lnTo>
                  <a:pt x="1099807" y="1435430"/>
                </a:lnTo>
                <a:lnTo>
                  <a:pt x="1101394" y="1434160"/>
                </a:lnTo>
                <a:lnTo>
                  <a:pt x="1103223" y="1432890"/>
                </a:lnTo>
                <a:lnTo>
                  <a:pt x="1103553" y="1432890"/>
                </a:lnTo>
                <a:lnTo>
                  <a:pt x="1103312" y="1434058"/>
                </a:lnTo>
                <a:lnTo>
                  <a:pt x="1104519" y="1432890"/>
                </a:lnTo>
                <a:lnTo>
                  <a:pt x="1103934" y="1432890"/>
                </a:lnTo>
                <a:lnTo>
                  <a:pt x="1103655" y="1430350"/>
                </a:lnTo>
                <a:lnTo>
                  <a:pt x="1106614" y="1430350"/>
                </a:lnTo>
                <a:lnTo>
                  <a:pt x="1106665" y="1429080"/>
                </a:lnTo>
                <a:close/>
              </a:path>
              <a:path w="1462405" h="1905000">
                <a:moveTo>
                  <a:pt x="1110183" y="884885"/>
                </a:moveTo>
                <a:lnTo>
                  <a:pt x="1107935" y="883615"/>
                </a:lnTo>
                <a:lnTo>
                  <a:pt x="1098499" y="882345"/>
                </a:lnTo>
                <a:lnTo>
                  <a:pt x="1097089" y="882345"/>
                </a:lnTo>
                <a:lnTo>
                  <a:pt x="1097089" y="881075"/>
                </a:lnTo>
                <a:lnTo>
                  <a:pt x="1096721" y="881075"/>
                </a:lnTo>
                <a:lnTo>
                  <a:pt x="1096505" y="882345"/>
                </a:lnTo>
                <a:lnTo>
                  <a:pt x="1096822" y="883615"/>
                </a:lnTo>
                <a:lnTo>
                  <a:pt x="1097394" y="883615"/>
                </a:lnTo>
                <a:lnTo>
                  <a:pt x="1098194" y="883615"/>
                </a:lnTo>
                <a:lnTo>
                  <a:pt x="1098359" y="884885"/>
                </a:lnTo>
                <a:lnTo>
                  <a:pt x="1110183" y="884885"/>
                </a:lnTo>
                <a:close/>
              </a:path>
              <a:path w="1462405" h="1905000">
                <a:moveTo>
                  <a:pt x="1114856" y="798995"/>
                </a:moveTo>
                <a:close/>
              </a:path>
              <a:path w="1462405" h="1905000">
                <a:moveTo>
                  <a:pt x="1116393" y="931202"/>
                </a:moveTo>
                <a:lnTo>
                  <a:pt x="1115733" y="931875"/>
                </a:lnTo>
                <a:lnTo>
                  <a:pt x="1116050" y="931735"/>
                </a:lnTo>
                <a:lnTo>
                  <a:pt x="1116393" y="931202"/>
                </a:lnTo>
                <a:close/>
              </a:path>
              <a:path w="1462405" h="1905000">
                <a:moveTo>
                  <a:pt x="1116622" y="931494"/>
                </a:moveTo>
                <a:lnTo>
                  <a:pt x="1116050" y="931735"/>
                </a:lnTo>
                <a:lnTo>
                  <a:pt x="1115961" y="931875"/>
                </a:lnTo>
                <a:lnTo>
                  <a:pt x="1114069" y="933145"/>
                </a:lnTo>
                <a:lnTo>
                  <a:pt x="1115441" y="933145"/>
                </a:lnTo>
                <a:lnTo>
                  <a:pt x="1116622" y="931494"/>
                </a:lnTo>
                <a:close/>
              </a:path>
              <a:path w="1462405" h="1905000">
                <a:moveTo>
                  <a:pt x="1118666" y="930605"/>
                </a:moveTo>
                <a:lnTo>
                  <a:pt x="1117257" y="930605"/>
                </a:lnTo>
                <a:lnTo>
                  <a:pt x="1116622" y="931494"/>
                </a:lnTo>
                <a:lnTo>
                  <a:pt x="1118666" y="930605"/>
                </a:lnTo>
                <a:close/>
              </a:path>
              <a:path w="1462405" h="1905000">
                <a:moveTo>
                  <a:pt x="1127874" y="850011"/>
                </a:moveTo>
                <a:lnTo>
                  <a:pt x="1127493" y="849896"/>
                </a:lnTo>
                <a:lnTo>
                  <a:pt x="1127874" y="850011"/>
                </a:lnTo>
                <a:close/>
              </a:path>
              <a:path w="1462405" h="1905000">
                <a:moveTo>
                  <a:pt x="1129614" y="896315"/>
                </a:moveTo>
                <a:lnTo>
                  <a:pt x="1125715" y="892505"/>
                </a:lnTo>
                <a:lnTo>
                  <a:pt x="1116952" y="888695"/>
                </a:lnTo>
                <a:lnTo>
                  <a:pt x="1112443" y="886155"/>
                </a:lnTo>
                <a:lnTo>
                  <a:pt x="1097114" y="886155"/>
                </a:lnTo>
                <a:lnTo>
                  <a:pt x="1095070" y="886155"/>
                </a:lnTo>
                <a:lnTo>
                  <a:pt x="1093724" y="886155"/>
                </a:lnTo>
                <a:lnTo>
                  <a:pt x="1093647" y="887425"/>
                </a:lnTo>
                <a:lnTo>
                  <a:pt x="1094270" y="888695"/>
                </a:lnTo>
                <a:lnTo>
                  <a:pt x="1092873" y="889965"/>
                </a:lnTo>
                <a:lnTo>
                  <a:pt x="1092708" y="889965"/>
                </a:lnTo>
                <a:lnTo>
                  <a:pt x="1090041" y="892505"/>
                </a:lnTo>
                <a:lnTo>
                  <a:pt x="1091120" y="895045"/>
                </a:lnTo>
                <a:lnTo>
                  <a:pt x="1089253" y="896315"/>
                </a:lnTo>
                <a:lnTo>
                  <a:pt x="1129614" y="896315"/>
                </a:lnTo>
                <a:close/>
              </a:path>
              <a:path w="1462405" h="1905000">
                <a:moveTo>
                  <a:pt x="1129766" y="583171"/>
                </a:moveTo>
                <a:close/>
              </a:path>
              <a:path w="1462405" h="1905000">
                <a:moveTo>
                  <a:pt x="1129855" y="588784"/>
                </a:moveTo>
                <a:lnTo>
                  <a:pt x="1129741" y="583895"/>
                </a:lnTo>
                <a:lnTo>
                  <a:pt x="1129741" y="583285"/>
                </a:lnTo>
                <a:lnTo>
                  <a:pt x="1129626" y="579894"/>
                </a:lnTo>
                <a:lnTo>
                  <a:pt x="1129525" y="577545"/>
                </a:lnTo>
                <a:lnTo>
                  <a:pt x="1129258" y="575005"/>
                </a:lnTo>
                <a:lnTo>
                  <a:pt x="1128560" y="573735"/>
                </a:lnTo>
                <a:lnTo>
                  <a:pt x="1129093" y="576275"/>
                </a:lnTo>
                <a:lnTo>
                  <a:pt x="1129068" y="577545"/>
                </a:lnTo>
                <a:lnTo>
                  <a:pt x="1128026" y="573735"/>
                </a:lnTo>
                <a:lnTo>
                  <a:pt x="1128001" y="578789"/>
                </a:lnTo>
                <a:lnTo>
                  <a:pt x="1127810" y="577443"/>
                </a:lnTo>
                <a:lnTo>
                  <a:pt x="1128001" y="578789"/>
                </a:lnTo>
                <a:lnTo>
                  <a:pt x="1128001" y="573697"/>
                </a:lnTo>
                <a:lnTo>
                  <a:pt x="1127379" y="572668"/>
                </a:lnTo>
                <a:lnTo>
                  <a:pt x="1127379" y="575386"/>
                </a:lnTo>
                <a:lnTo>
                  <a:pt x="1125842" y="573735"/>
                </a:lnTo>
                <a:lnTo>
                  <a:pt x="1127048" y="573735"/>
                </a:lnTo>
                <a:lnTo>
                  <a:pt x="1127379" y="575386"/>
                </a:lnTo>
                <a:lnTo>
                  <a:pt x="1127379" y="572668"/>
                </a:lnTo>
                <a:lnTo>
                  <a:pt x="1125728" y="569925"/>
                </a:lnTo>
                <a:lnTo>
                  <a:pt x="1124216" y="564845"/>
                </a:lnTo>
                <a:lnTo>
                  <a:pt x="1122819" y="562305"/>
                </a:lnTo>
                <a:lnTo>
                  <a:pt x="1122984" y="562305"/>
                </a:lnTo>
                <a:lnTo>
                  <a:pt x="1123251" y="561035"/>
                </a:lnTo>
                <a:lnTo>
                  <a:pt x="1123734" y="561035"/>
                </a:lnTo>
                <a:lnTo>
                  <a:pt x="1094282" y="535635"/>
                </a:lnTo>
                <a:lnTo>
                  <a:pt x="1082941" y="533095"/>
                </a:lnTo>
                <a:lnTo>
                  <a:pt x="1071981" y="533095"/>
                </a:lnTo>
                <a:lnTo>
                  <a:pt x="1035291" y="548335"/>
                </a:lnTo>
                <a:lnTo>
                  <a:pt x="1032764" y="549605"/>
                </a:lnTo>
                <a:lnTo>
                  <a:pt x="1030312" y="552145"/>
                </a:lnTo>
                <a:lnTo>
                  <a:pt x="1028052" y="554685"/>
                </a:lnTo>
                <a:lnTo>
                  <a:pt x="1025918" y="555955"/>
                </a:lnTo>
                <a:lnTo>
                  <a:pt x="1023874" y="558495"/>
                </a:lnTo>
                <a:lnTo>
                  <a:pt x="1022019" y="561035"/>
                </a:lnTo>
                <a:lnTo>
                  <a:pt x="1021803" y="561035"/>
                </a:lnTo>
                <a:lnTo>
                  <a:pt x="1022261" y="559765"/>
                </a:lnTo>
                <a:lnTo>
                  <a:pt x="1018082" y="566115"/>
                </a:lnTo>
                <a:lnTo>
                  <a:pt x="1014514" y="571195"/>
                </a:lnTo>
                <a:lnTo>
                  <a:pt x="1011478" y="576275"/>
                </a:lnTo>
                <a:lnTo>
                  <a:pt x="1008913" y="581355"/>
                </a:lnTo>
                <a:lnTo>
                  <a:pt x="1007529" y="583895"/>
                </a:lnTo>
                <a:lnTo>
                  <a:pt x="1006678" y="583895"/>
                </a:lnTo>
                <a:lnTo>
                  <a:pt x="1002360" y="594055"/>
                </a:lnTo>
                <a:lnTo>
                  <a:pt x="999096" y="602945"/>
                </a:lnTo>
                <a:lnTo>
                  <a:pt x="992238" y="620725"/>
                </a:lnTo>
                <a:lnTo>
                  <a:pt x="993673" y="621995"/>
                </a:lnTo>
                <a:lnTo>
                  <a:pt x="993267" y="623265"/>
                </a:lnTo>
                <a:lnTo>
                  <a:pt x="1041933" y="623265"/>
                </a:lnTo>
                <a:lnTo>
                  <a:pt x="1046010" y="613105"/>
                </a:lnTo>
                <a:lnTo>
                  <a:pt x="1049362" y="605485"/>
                </a:lnTo>
                <a:lnTo>
                  <a:pt x="1052144" y="600405"/>
                </a:lnTo>
                <a:lnTo>
                  <a:pt x="1053363" y="597865"/>
                </a:lnTo>
                <a:lnTo>
                  <a:pt x="1053973" y="596595"/>
                </a:lnTo>
                <a:lnTo>
                  <a:pt x="1053274" y="597865"/>
                </a:lnTo>
                <a:lnTo>
                  <a:pt x="1055636" y="591515"/>
                </a:lnTo>
                <a:lnTo>
                  <a:pt x="1056754" y="594055"/>
                </a:lnTo>
                <a:lnTo>
                  <a:pt x="1058786" y="591515"/>
                </a:lnTo>
                <a:lnTo>
                  <a:pt x="1059802" y="590245"/>
                </a:lnTo>
                <a:lnTo>
                  <a:pt x="1057948" y="590245"/>
                </a:lnTo>
                <a:lnTo>
                  <a:pt x="1060386" y="585165"/>
                </a:lnTo>
                <a:lnTo>
                  <a:pt x="1061681" y="585165"/>
                </a:lnTo>
                <a:lnTo>
                  <a:pt x="1063129" y="582625"/>
                </a:lnTo>
                <a:lnTo>
                  <a:pt x="1067015" y="578815"/>
                </a:lnTo>
                <a:lnTo>
                  <a:pt x="1070749" y="577545"/>
                </a:lnTo>
                <a:lnTo>
                  <a:pt x="1072248" y="577545"/>
                </a:lnTo>
                <a:lnTo>
                  <a:pt x="1074381" y="576275"/>
                </a:lnTo>
                <a:lnTo>
                  <a:pt x="1081570" y="576275"/>
                </a:lnTo>
                <a:lnTo>
                  <a:pt x="1082217" y="577545"/>
                </a:lnTo>
                <a:lnTo>
                  <a:pt x="1082903" y="577545"/>
                </a:lnTo>
                <a:lnTo>
                  <a:pt x="1083449" y="578815"/>
                </a:lnTo>
                <a:lnTo>
                  <a:pt x="1084021" y="578815"/>
                </a:lnTo>
                <a:lnTo>
                  <a:pt x="1086370" y="582625"/>
                </a:lnTo>
                <a:lnTo>
                  <a:pt x="1087869" y="585165"/>
                </a:lnTo>
                <a:lnTo>
                  <a:pt x="1087069" y="586435"/>
                </a:lnTo>
                <a:lnTo>
                  <a:pt x="1085024" y="586435"/>
                </a:lnTo>
                <a:lnTo>
                  <a:pt x="1085240" y="587705"/>
                </a:lnTo>
                <a:lnTo>
                  <a:pt x="1087323" y="587705"/>
                </a:lnTo>
                <a:lnTo>
                  <a:pt x="1093470" y="590245"/>
                </a:lnTo>
                <a:lnTo>
                  <a:pt x="1101648" y="594055"/>
                </a:lnTo>
                <a:lnTo>
                  <a:pt x="1105877" y="595325"/>
                </a:lnTo>
                <a:lnTo>
                  <a:pt x="1110640" y="597865"/>
                </a:lnTo>
                <a:lnTo>
                  <a:pt x="1119657" y="597865"/>
                </a:lnTo>
                <a:lnTo>
                  <a:pt x="1124788" y="595325"/>
                </a:lnTo>
                <a:lnTo>
                  <a:pt x="1127188" y="588975"/>
                </a:lnTo>
                <a:lnTo>
                  <a:pt x="1128141" y="588975"/>
                </a:lnTo>
                <a:lnTo>
                  <a:pt x="1128356" y="587705"/>
                </a:lnTo>
                <a:lnTo>
                  <a:pt x="1128191" y="585165"/>
                </a:lnTo>
                <a:lnTo>
                  <a:pt x="1128179" y="579958"/>
                </a:lnTo>
                <a:lnTo>
                  <a:pt x="1128217" y="577443"/>
                </a:lnTo>
                <a:lnTo>
                  <a:pt x="1128229" y="576275"/>
                </a:lnTo>
                <a:lnTo>
                  <a:pt x="1128229" y="577545"/>
                </a:lnTo>
                <a:lnTo>
                  <a:pt x="1129068" y="581355"/>
                </a:lnTo>
                <a:lnTo>
                  <a:pt x="1129665" y="583628"/>
                </a:lnTo>
                <a:lnTo>
                  <a:pt x="1128839" y="587540"/>
                </a:lnTo>
                <a:lnTo>
                  <a:pt x="1127988" y="591858"/>
                </a:lnTo>
                <a:lnTo>
                  <a:pt x="1126426" y="597420"/>
                </a:lnTo>
                <a:lnTo>
                  <a:pt x="1128547" y="594588"/>
                </a:lnTo>
                <a:lnTo>
                  <a:pt x="1129855" y="588784"/>
                </a:lnTo>
                <a:close/>
              </a:path>
              <a:path w="1462405" h="1905000">
                <a:moveTo>
                  <a:pt x="1134262" y="901395"/>
                </a:moveTo>
                <a:lnTo>
                  <a:pt x="1133513" y="900125"/>
                </a:lnTo>
                <a:lnTo>
                  <a:pt x="1130909" y="897585"/>
                </a:lnTo>
                <a:lnTo>
                  <a:pt x="1087399" y="897585"/>
                </a:lnTo>
                <a:lnTo>
                  <a:pt x="1086777" y="897585"/>
                </a:lnTo>
                <a:lnTo>
                  <a:pt x="1085176" y="898855"/>
                </a:lnTo>
                <a:lnTo>
                  <a:pt x="1084402" y="898855"/>
                </a:lnTo>
                <a:lnTo>
                  <a:pt x="1083310" y="900125"/>
                </a:lnTo>
                <a:lnTo>
                  <a:pt x="1083779" y="900125"/>
                </a:lnTo>
                <a:lnTo>
                  <a:pt x="1082598" y="901395"/>
                </a:lnTo>
                <a:lnTo>
                  <a:pt x="1079792" y="902665"/>
                </a:lnTo>
                <a:lnTo>
                  <a:pt x="1078318" y="903935"/>
                </a:lnTo>
                <a:lnTo>
                  <a:pt x="1075626" y="903935"/>
                </a:lnTo>
                <a:lnTo>
                  <a:pt x="1075118" y="905205"/>
                </a:lnTo>
                <a:lnTo>
                  <a:pt x="1074597" y="905205"/>
                </a:lnTo>
                <a:lnTo>
                  <a:pt x="1072273" y="906475"/>
                </a:lnTo>
                <a:lnTo>
                  <a:pt x="1058303" y="906475"/>
                </a:lnTo>
                <a:lnTo>
                  <a:pt x="1051801" y="905205"/>
                </a:lnTo>
                <a:lnTo>
                  <a:pt x="1039050" y="897585"/>
                </a:lnTo>
                <a:lnTo>
                  <a:pt x="1033119" y="892505"/>
                </a:lnTo>
                <a:lnTo>
                  <a:pt x="1031989" y="891235"/>
                </a:lnTo>
                <a:lnTo>
                  <a:pt x="1028598" y="887425"/>
                </a:lnTo>
                <a:lnTo>
                  <a:pt x="1024089" y="882345"/>
                </a:lnTo>
                <a:lnTo>
                  <a:pt x="1019530" y="874725"/>
                </a:lnTo>
                <a:lnTo>
                  <a:pt x="1019924" y="874725"/>
                </a:lnTo>
                <a:lnTo>
                  <a:pt x="1017460" y="870915"/>
                </a:lnTo>
                <a:lnTo>
                  <a:pt x="1014780" y="864565"/>
                </a:lnTo>
                <a:lnTo>
                  <a:pt x="1012571" y="856945"/>
                </a:lnTo>
                <a:lnTo>
                  <a:pt x="1010335" y="850595"/>
                </a:lnTo>
                <a:lnTo>
                  <a:pt x="1006487" y="806145"/>
                </a:lnTo>
                <a:lnTo>
                  <a:pt x="1006563" y="798525"/>
                </a:lnTo>
                <a:lnTo>
                  <a:pt x="1006678" y="790905"/>
                </a:lnTo>
                <a:lnTo>
                  <a:pt x="1006868" y="783285"/>
                </a:lnTo>
                <a:lnTo>
                  <a:pt x="1008240" y="778205"/>
                </a:lnTo>
                <a:lnTo>
                  <a:pt x="1008583" y="773125"/>
                </a:lnTo>
                <a:lnTo>
                  <a:pt x="1008799" y="771855"/>
                </a:lnTo>
                <a:lnTo>
                  <a:pt x="1009256" y="769315"/>
                </a:lnTo>
                <a:lnTo>
                  <a:pt x="1008570" y="771855"/>
                </a:lnTo>
                <a:lnTo>
                  <a:pt x="1007859" y="770585"/>
                </a:lnTo>
                <a:lnTo>
                  <a:pt x="1008087" y="768045"/>
                </a:lnTo>
                <a:lnTo>
                  <a:pt x="1008659" y="762965"/>
                </a:lnTo>
                <a:lnTo>
                  <a:pt x="1008456" y="761695"/>
                </a:lnTo>
                <a:lnTo>
                  <a:pt x="1011326" y="732485"/>
                </a:lnTo>
                <a:lnTo>
                  <a:pt x="1012748" y="724865"/>
                </a:lnTo>
                <a:lnTo>
                  <a:pt x="1015479" y="712165"/>
                </a:lnTo>
                <a:lnTo>
                  <a:pt x="1018578" y="698195"/>
                </a:lnTo>
                <a:lnTo>
                  <a:pt x="1021765" y="686765"/>
                </a:lnTo>
                <a:lnTo>
                  <a:pt x="1024661" y="677875"/>
                </a:lnTo>
                <a:lnTo>
                  <a:pt x="1026845" y="670255"/>
                </a:lnTo>
                <a:lnTo>
                  <a:pt x="1027277" y="663905"/>
                </a:lnTo>
                <a:lnTo>
                  <a:pt x="1029995" y="657555"/>
                </a:lnTo>
                <a:lnTo>
                  <a:pt x="1031087" y="655015"/>
                </a:lnTo>
                <a:lnTo>
                  <a:pt x="1032065" y="649935"/>
                </a:lnTo>
                <a:lnTo>
                  <a:pt x="1032319" y="648665"/>
                </a:lnTo>
                <a:lnTo>
                  <a:pt x="1032471" y="648665"/>
                </a:lnTo>
                <a:lnTo>
                  <a:pt x="1033729" y="644855"/>
                </a:lnTo>
                <a:lnTo>
                  <a:pt x="1035964" y="638505"/>
                </a:lnTo>
                <a:lnTo>
                  <a:pt x="1039444" y="629615"/>
                </a:lnTo>
                <a:lnTo>
                  <a:pt x="991273" y="629615"/>
                </a:lnTo>
                <a:lnTo>
                  <a:pt x="989215" y="629615"/>
                </a:lnTo>
                <a:lnTo>
                  <a:pt x="990752" y="633425"/>
                </a:lnTo>
                <a:lnTo>
                  <a:pt x="985456" y="641045"/>
                </a:lnTo>
                <a:lnTo>
                  <a:pt x="986028" y="643585"/>
                </a:lnTo>
                <a:lnTo>
                  <a:pt x="985862" y="643585"/>
                </a:lnTo>
                <a:lnTo>
                  <a:pt x="984783" y="646125"/>
                </a:lnTo>
                <a:lnTo>
                  <a:pt x="984072" y="646125"/>
                </a:lnTo>
                <a:lnTo>
                  <a:pt x="985100" y="647395"/>
                </a:lnTo>
                <a:lnTo>
                  <a:pt x="983399" y="648665"/>
                </a:lnTo>
                <a:lnTo>
                  <a:pt x="983145" y="651205"/>
                </a:lnTo>
                <a:lnTo>
                  <a:pt x="983297" y="652475"/>
                </a:lnTo>
                <a:lnTo>
                  <a:pt x="983703" y="651205"/>
                </a:lnTo>
                <a:lnTo>
                  <a:pt x="984262" y="649935"/>
                </a:lnTo>
                <a:lnTo>
                  <a:pt x="983361" y="655015"/>
                </a:lnTo>
                <a:lnTo>
                  <a:pt x="982395" y="656285"/>
                </a:lnTo>
                <a:lnTo>
                  <a:pt x="981481" y="657555"/>
                </a:lnTo>
                <a:lnTo>
                  <a:pt x="981925" y="655015"/>
                </a:lnTo>
                <a:lnTo>
                  <a:pt x="979843" y="661365"/>
                </a:lnTo>
                <a:lnTo>
                  <a:pt x="976947" y="671525"/>
                </a:lnTo>
                <a:lnTo>
                  <a:pt x="973645" y="682955"/>
                </a:lnTo>
                <a:lnTo>
                  <a:pt x="965085" y="722325"/>
                </a:lnTo>
                <a:lnTo>
                  <a:pt x="962507" y="738835"/>
                </a:lnTo>
                <a:lnTo>
                  <a:pt x="963803" y="737565"/>
                </a:lnTo>
                <a:lnTo>
                  <a:pt x="963752" y="733755"/>
                </a:lnTo>
                <a:lnTo>
                  <a:pt x="965619" y="732485"/>
                </a:lnTo>
                <a:lnTo>
                  <a:pt x="965987" y="736295"/>
                </a:lnTo>
                <a:lnTo>
                  <a:pt x="964501" y="737565"/>
                </a:lnTo>
                <a:lnTo>
                  <a:pt x="965225" y="738835"/>
                </a:lnTo>
                <a:lnTo>
                  <a:pt x="962571" y="740105"/>
                </a:lnTo>
                <a:lnTo>
                  <a:pt x="963599" y="746455"/>
                </a:lnTo>
                <a:lnTo>
                  <a:pt x="960755" y="748995"/>
                </a:lnTo>
                <a:lnTo>
                  <a:pt x="961999" y="750265"/>
                </a:lnTo>
                <a:lnTo>
                  <a:pt x="960932" y="751535"/>
                </a:lnTo>
                <a:lnTo>
                  <a:pt x="960805" y="759155"/>
                </a:lnTo>
                <a:lnTo>
                  <a:pt x="960704" y="761695"/>
                </a:lnTo>
                <a:lnTo>
                  <a:pt x="960335" y="762965"/>
                </a:lnTo>
                <a:lnTo>
                  <a:pt x="959446" y="769315"/>
                </a:lnTo>
                <a:lnTo>
                  <a:pt x="958862" y="776935"/>
                </a:lnTo>
                <a:lnTo>
                  <a:pt x="960615" y="782015"/>
                </a:lnTo>
                <a:lnTo>
                  <a:pt x="960069" y="783958"/>
                </a:lnTo>
                <a:lnTo>
                  <a:pt x="960602" y="783285"/>
                </a:lnTo>
                <a:lnTo>
                  <a:pt x="960793" y="785825"/>
                </a:lnTo>
                <a:lnTo>
                  <a:pt x="959548" y="785825"/>
                </a:lnTo>
                <a:lnTo>
                  <a:pt x="961301" y="790905"/>
                </a:lnTo>
                <a:lnTo>
                  <a:pt x="960031" y="792175"/>
                </a:lnTo>
                <a:lnTo>
                  <a:pt x="960043" y="794715"/>
                </a:lnTo>
                <a:lnTo>
                  <a:pt x="959612" y="801065"/>
                </a:lnTo>
                <a:lnTo>
                  <a:pt x="960475" y="799807"/>
                </a:lnTo>
                <a:lnTo>
                  <a:pt x="959980" y="806145"/>
                </a:lnTo>
                <a:lnTo>
                  <a:pt x="959815" y="805154"/>
                </a:lnTo>
                <a:lnTo>
                  <a:pt x="959929" y="812495"/>
                </a:lnTo>
                <a:lnTo>
                  <a:pt x="958634" y="816305"/>
                </a:lnTo>
                <a:lnTo>
                  <a:pt x="960272" y="820115"/>
                </a:lnTo>
                <a:lnTo>
                  <a:pt x="960869" y="817575"/>
                </a:lnTo>
                <a:lnTo>
                  <a:pt x="961313" y="825195"/>
                </a:lnTo>
                <a:lnTo>
                  <a:pt x="959777" y="827735"/>
                </a:lnTo>
                <a:lnTo>
                  <a:pt x="959078" y="822655"/>
                </a:lnTo>
                <a:lnTo>
                  <a:pt x="959408" y="830275"/>
                </a:lnTo>
                <a:lnTo>
                  <a:pt x="959802" y="834085"/>
                </a:lnTo>
                <a:lnTo>
                  <a:pt x="961326" y="840435"/>
                </a:lnTo>
                <a:lnTo>
                  <a:pt x="961148" y="837895"/>
                </a:lnTo>
                <a:lnTo>
                  <a:pt x="962202" y="841705"/>
                </a:lnTo>
                <a:lnTo>
                  <a:pt x="963663" y="848055"/>
                </a:lnTo>
                <a:lnTo>
                  <a:pt x="965644" y="856945"/>
                </a:lnTo>
                <a:lnTo>
                  <a:pt x="971245" y="873455"/>
                </a:lnTo>
                <a:lnTo>
                  <a:pt x="974585" y="881075"/>
                </a:lnTo>
                <a:lnTo>
                  <a:pt x="977722" y="887425"/>
                </a:lnTo>
                <a:lnTo>
                  <a:pt x="980211" y="889965"/>
                </a:lnTo>
                <a:lnTo>
                  <a:pt x="979944" y="887425"/>
                </a:lnTo>
                <a:lnTo>
                  <a:pt x="981189" y="888695"/>
                </a:lnTo>
                <a:lnTo>
                  <a:pt x="982306" y="889965"/>
                </a:lnTo>
                <a:lnTo>
                  <a:pt x="982967" y="891235"/>
                </a:lnTo>
                <a:lnTo>
                  <a:pt x="979131" y="891235"/>
                </a:lnTo>
                <a:lnTo>
                  <a:pt x="980135" y="893775"/>
                </a:lnTo>
                <a:lnTo>
                  <a:pt x="983411" y="900125"/>
                </a:lnTo>
                <a:lnTo>
                  <a:pt x="988542" y="906475"/>
                </a:lnTo>
                <a:lnTo>
                  <a:pt x="992720" y="912825"/>
                </a:lnTo>
                <a:lnTo>
                  <a:pt x="997585" y="917905"/>
                </a:lnTo>
                <a:lnTo>
                  <a:pt x="1003058" y="924255"/>
                </a:lnTo>
                <a:lnTo>
                  <a:pt x="1009065" y="929335"/>
                </a:lnTo>
                <a:lnTo>
                  <a:pt x="1015530" y="934415"/>
                </a:lnTo>
                <a:lnTo>
                  <a:pt x="1029093" y="942035"/>
                </a:lnTo>
                <a:lnTo>
                  <a:pt x="1035748" y="945845"/>
                </a:lnTo>
                <a:lnTo>
                  <a:pt x="1044384" y="948385"/>
                </a:lnTo>
                <a:lnTo>
                  <a:pt x="1051814" y="949655"/>
                </a:lnTo>
                <a:lnTo>
                  <a:pt x="1055217" y="950925"/>
                </a:lnTo>
                <a:lnTo>
                  <a:pt x="1060729" y="952195"/>
                </a:lnTo>
                <a:lnTo>
                  <a:pt x="1066584" y="952195"/>
                </a:lnTo>
                <a:lnTo>
                  <a:pt x="1067295" y="950925"/>
                </a:lnTo>
                <a:lnTo>
                  <a:pt x="1068501" y="950925"/>
                </a:lnTo>
                <a:lnTo>
                  <a:pt x="1071029" y="949655"/>
                </a:lnTo>
                <a:lnTo>
                  <a:pt x="1073581" y="949655"/>
                </a:lnTo>
                <a:lnTo>
                  <a:pt x="1073340" y="950925"/>
                </a:lnTo>
                <a:lnTo>
                  <a:pt x="1075131" y="950925"/>
                </a:lnTo>
                <a:lnTo>
                  <a:pt x="1076236" y="949655"/>
                </a:lnTo>
                <a:lnTo>
                  <a:pt x="1077353" y="948385"/>
                </a:lnTo>
                <a:lnTo>
                  <a:pt x="1084491" y="947115"/>
                </a:lnTo>
                <a:lnTo>
                  <a:pt x="1093393" y="944575"/>
                </a:lnTo>
                <a:lnTo>
                  <a:pt x="1101991" y="939495"/>
                </a:lnTo>
                <a:lnTo>
                  <a:pt x="1110030" y="934415"/>
                </a:lnTo>
                <a:lnTo>
                  <a:pt x="1117320" y="929335"/>
                </a:lnTo>
                <a:lnTo>
                  <a:pt x="1117600" y="929335"/>
                </a:lnTo>
                <a:lnTo>
                  <a:pt x="1116393" y="931202"/>
                </a:lnTo>
                <a:lnTo>
                  <a:pt x="1118235" y="929335"/>
                </a:lnTo>
                <a:lnTo>
                  <a:pt x="1120736" y="926795"/>
                </a:lnTo>
                <a:lnTo>
                  <a:pt x="1121994" y="925525"/>
                </a:lnTo>
                <a:lnTo>
                  <a:pt x="1119949" y="926795"/>
                </a:lnTo>
                <a:lnTo>
                  <a:pt x="1122311" y="922985"/>
                </a:lnTo>
                <a:lnTo>
                  <a:pt x="1125550" y="919175"/>
                </a:lnTo>
                <a:lnTo>
                  <a:pt x="1128420" y="914095"/>
                </a:lnTo>
                <a:lnTo>
                  <a:pt x="1129893" y="912825"/>
                </a:lnTo>
                <a:lnTo>
                  <a:pt x="1131062" y="910285"/>
                </a:lnTo>
                <a:lnTo>
                  <a:pt x="1132192" y="907745"/>
                </a:lnTo>
                <a:lnTo>
                  <a:pt x="1132713" y="906475"/>
                </a:lnTo>
                <a:lnTo>
                  <a:pt x="1133246" y="905205"/>
                </a:lnTo>
                <a:lnTo>
                  <a:pt x="1133868" y="903935"/>
                </a:lnTo>
                <a:lnTo>
                  <a:pt x="1134262" y="901395"/>
                </a:lnTo>
                <a:close/>
              </a:path>
              <a:path w="1462405" h="1905000">
                <a:moveTo>
                  <a:pt x="1134656" y="898156"/>
                </a:moveTo>
                <a:lnTo>
                  <a:pt x="1134313" y="896886"/>
                </a:lnTo>
                <a:lnTo>
                  <a:pt x="1134554" y="898156"/>
                </a:lnTo>
                <a:close/>
              </a:path>
              <a:path w="1462405" h="1905000">
                <a:moveTo>
                  <a:pt x="1135214" y="898156"/>
                </a:moveTo>
                <a:lnTo>
                  <a:pt x="1134656" y="898156"/>
                </a:lnTo>
                <a:lnTo>
                  <a:pt x="1134402" y="899426"/>
                </a:lnTo>
                <a:lnTo>
                  <a:pt x="1134999" y="899426"/>
                </a:lnTo>
                <a:lnTo>
                  <a:pt x="1135214" y="898156"/>
                </a:lnTo>
                <a:close/>
              </a:path>
              <a:path w="1462405" h="1905000">
                <a:moveTo>
                  <a:pt x="1139088" y="1743608"/>
                </a:moveTo>
                <a:lnTo>
                  <a:pt x="1132128" y="1752600"/>
                </a:lnTo>
                <a:lnTo>
                  <a:pt x="1136319" y="1752600"/>
                </a:lnTo>
                <a:lnTo>
                  <a:pt x="1139088" y="1743608"/>
                </a:lnTo>
                <a:close/>
              </a:path>
              <a:path w="1462405" h="1905000">
                <a:moveTo>
                  <a:pt x="1141437" y="918629"/>
                </a:moveTo>
                <a:lnTo>
                  <a:pt x="1141387" y="918476"/>
                </a:lnTo>
                <a:lnTo>
                  <a:pt x="1141437" y="918629"/>
                </a:lnTo>
                <a:close/>
              </a:path>
              <a:path w="1462405" h="1905000">
                <a:moveTo>
                  <a:pt x="1156652" y="550303"/>
                </a:moveTo>
                <a:lnTo>
                  <a:pt x="1156449" y="548182"/>
                </a:lnTo>
                <a:lnTo>
                  <a:pt x="1155712" y="546315"/>
                </a:lnTo>
                <a:lnTo>
                  <a:pt x="1154137" y="544258"/>
                </a:lnTo>
                <a:lnTo>
                  <a:pt x="1154087" y="546100"/>
                </a:lnTo>
                <a:lnTo>
                  <a:pt x="1155433" y="548233"/>
                </a:lnTo>
                <a:lnTo>
                  <a:pt x="1156652" y="550303"/>
                </a:lnTo>
                <a:close/>
              </a:path>
              <a:path w="1462405" h="1905000">
                <a:moveTo>
                  <a:pt x="1156690" y="550379"/>
                </a:moveTo>
                <a:close/>
              </a:path>
              <a:path w="1462405" h="1905000">
                <a:moveTo>
                  <a:pt x="1170571" y="1072438"/>
                </a:moveTo>
                <a:lnTo>
                  <a:pt x="1170165" y="1072324"/>
                </a:lnTo>
                <a:lnTo>
                  <a:pt x="1170571" y="1072438"/>
                </a:lnTo>
                <a:close/>
              </a:path>
              <a:path w="1462405" h="1905000">
                <a:moveTo>
                  <a:pt x="1173175" y="1260398"/>
                </a:moveTo>
                <a:lnTo>
                  <a:pt x="1172946" y="1261287"/>
                </a:lnTo>
                <a:lnTo>
                  <a:pt x="1172768" y="1262938"/>
                </a:lnTo>
                <a:lnTo>
                  <a:pt x="1173175" y="1260398"/>
                </a:lnTo>
                <a:close/>
              </a:path>
              <a:path w="1462405" h="1905000">
                <a:moveTo>
                  <a:pt x="1181036" y="1212138"/>
                </a:moveTo>
                <a:lnTo>
                  <a:pt x="1180604" y="1212138"/>
                </a:lnTo>
                <a:lnTo>
                  <a:pt x="1180261" y="1212824"/>
                </a:lnTo>
                <a:lnTo>
                  <a:pt x="1180249" y="1213408"/>
                </a:lnTo>
                <a:lnTo>
                  <a:pt x="1181036" y="1212138"/>
                </a:lnTo>
                <a:close/>
              </a:path>
              <a:path w="1462405" h="1905000">
                <a:moveTo>
                  <a:pt x="1189393" y="1322793"/>
                </a:moveTo>
                <a:lnTo>
                  <a:pt x="1189075" y="1321917"/>
                </a:lnTo>
                <a:lnTo>
                  <a:pt x="1189278" y="1322793"/>
                </a:lnTo>
                <a:close/>
              </a:path>
              <a:path w="1462405" h="1905000">
                <a:moveTo>
                  <a:pt x="1201394" y="1398993"/>
                </a:moveTo>
                <a:lnTo>
                  <a:pt x="1200861" y="1398993"/>
                </a:lnTo>
                <a:lnTo>
                  <a:pt x="1201242" y="1399425"/>
                </a:lnTo>
                <a:lnTo>
                  <a:pt x="1201394" y="1398993"/>
                </a:lnTo>
                <a:close/>
              </a:path>
              <a:path w="1462405" h="1905000">
                <a:moveTo>
                  <a:pt x="1220330" y="1539963"/>
                </a:moveTo>
                <a:lnTo>
                  <a:pt x="1218730" y="1537728"/>
                </a:lnTo>
                <a:lnTo>
                  <a:pt x="1215885" y="1536153"/>
                </a:lnTo>
                <a:lnTo>
                  <a:pt x="1217206" y="1537423"/>
                </a:lnTo>
                <a:lnTo>
                  <a:pt x="1219339" y="1538693"/>
                </a:lnTo>
                <a:lnTo>
                  <a:pt x="1220330" y="1539963"/>
                </a:lnTo>
                <a:close/>
              </a:path>
              <a:path w="1462405" h="1905000">
                <a:moveTo>
                  <a:pt x="1220508" y="1538617"/>
                </a:moveTo>
                <a:lnTo>
                  <a:pt x="1218514" y="1537423"/>
                </a:lnTo>
                <a:lnTo>
                  <a:pt x="1218730" y="1537728"/>
                </a:lnTo>
                <a:lnTo>
                  <a:pt x="1220482" y="1538693"/>
                </a:lnTo>
                <a:close/>
              </a:path>
              <a:path w="1462405" h="1905000">
                <a:moveTo>
                  <a:pt x="1237932" y="749566"/>
                </a:moveTo>
                <a:lnTo>
                  <a:pt x="1237703" y="749566"/>
                </a:lnTo>
                <a:lnTo>
                  <a:pt x="1237932" y="749566"/>
                </a:lnTo>
                <a:close/>
              </a:path>
              <a:path w="1462405" h="1905000">
                <a:moveTo>
                  <a:pt x="1250886" y="1360893"/>
                </a:moveTo>
                <a:lnTo>
                  <a:pt x="1250632" y="1357083"/>
                </a:lnTo>
                <a:lnTo>
                  <a:pt x="1250556" y="1350733"/>
                </a:lnTo>
                <a:lnTo>
                  <a:pt x="1250416" y="1348193"/>
                </a:lnTo>
                <a:lnTo>
                  <a:pt x="1250327" y="1346923"/>
                </a:lnTo>
                <a:lnTo>
                  <a:pt x="1250200" y="1345653"/>
                </a:lnTo>
                <a:lnTo>
                  <a:pt x="1249692" y="1341843"/>
                </a:lnTo>
                <a:lnTo>
                  <a:pt x="1249235" y="1339303"/>
                </a:lnTo>
                <a:lnTo>
                  <a:pt x="1247876" y="1331683"/>
                </a:lnTo>
                <a:lnTo>
                  <a:pt x="1247432" y="1329143"/>
                </a:lnTo>
                <a:lnTo>
                  <a:pt x="1245019" y="1321523"/>
                </a:lnTo>
                <a:lnTo>
                  <a:pt x="1243812" y="1317713"/>
                </a:lnTo>
                <a:lnTo>
                  <a:pt x="1221587" y="1285963"/>
                </a:lnTo>
                <a:lnTo>
                  <a:pt x="1209725" y="1279613"/>
                </a:lnTo>
                <a:lnTo>
                  <a:pt x="1205204" y="1277581"/>
                </a:lnTo>
                <a:lnTo>
                  <a:pt x="1205204" y="1373593"/>
                </a:lnTo>
                <a:lnTo>
                  <a:pt x="1204633" y="1382483"/>
                </a:lnTo>
                <a:lnTo>
                  <a:pt x="1203744" y="1390103"/>
                </a:lnTo>
                <a:lnTo>
                  <a:pt x="1202905" y="1396453"/>
                </a:lnTo>
                <a:lnTo>
                  <a:pt x="1202537" y="1400263"/>
                </a:lnTo>
                <a:lnTo>
                  <a:pt x="1204633" y="1397723"/>
                </a:lnTo>
                <a:lnTo>
                  <a:pt x="1204417" y="1398993"/>
                </a:lnTo>
                <a:lnTo>
                  <a:pt x="1204328" y="1401533"/>
                </a:lnTo>
                <a:lnTo>
                  <a:pt x="1204023" y="1402549"/>
                </a:lnTo>
                <a:lnTo>
                  <a:pt x="1201242" y="1399425"/>
                </a:lnTo>
                <a:lnTo>
                  <a:pt x="1199680" y="1404073"/>
                </a:lnTo>
                <a:lnTo>
                  <a:pt x="1196746" y="1412963"/>
                </a:lnTo>
                <a:lnTo>
                  <a:pt x="1192466" y="1423123"/>
                </a:lnTo>
                <a:lnTo>
                  <a:pt x="1186764" y="1433283"/>
                </a:lnTo>
                <a:lnTo>
                  <a:pt x="1184719" y="1437093"/>
                </a:lnTo>
                <a:lnTo>
                  <a:pt x="1178826" y="1445983"/>
                </a:lnTo>
                <a:lnTo>
                  <a:pt x="1177531" y="1447253"/>
                </a:lnTo>
                <a:lnTo>
                  <a:pt x="1176350" y="1448523"/>
                </a:lnTo>
                <a:lnTo>
                  <a:pt x="1176362" y="1444713"/>
                </a:lnTo>
                <a:lnTo>
                  <a:pt x="1175842" y="1443443"/>
                </a:lnTo>
                <a:lnTo>
                  <a:pt x="1176058" y="1443443"/>
                </a:lnTo>
                <a:lnTo>
                  <a:pt x="1175981" y="1439633"/>
                </a:lnTo>
                <a:lnTo>
                  <a:pt x="1176794" y="1439633"/>
                </a:lnTo>
                <a:lnTo>
                  <a:pt x="1175346" y="1438363"/>
                </a:lnTo>
                <a:lnTo>
                  <a:pt x="1176312" y="1435823"/>
                </a:lnTo>
                <a:lnTo>
                  <a:pt x="1176083" y="1434553"/>
                </a:lnTo>
                <a:lnTo>
                  <a:pt x="1175854" y="1433283"/>
                </a:lnTo>
                <a:lnTo>
                  <a:pt x="1175435" y="1432013"/>
                </a:lnTo>
                <a:lnTo>
                  <a:pt x="1175461" y="1434553"/>
                </a:lnTo>
                <a:lnTo>
                  <a:pt x="1175080" y="1434553"/>
                </a:lnTo>
                <a:lnTo>
                  <a:pt x="1174356" y="1429473"/>
                </a:lnTo>
                <a:lnTo>
                  <a:pt x="1174724" y="1426933"/>
                </a:lnTo>
                <a:lnTo>
                  <a:pt x="1175512" y="1426933"/>
                </a:lnTo>
                <a:lnTo>
                  <a:pt x="1175766" y="1428203"/>
                </a:lnTo>
                <a:lnTo>
                  <a:pt x="1175753" y="1426933"/>
                </a:lnTo>
                <a:lnTo>
                  <a:pt x="1175499" y="1410423"/>
                </a:lnTo>
                <a:lnTo>
                  <a:pt x="1174635" y="1372323"/>
                </a:lnTo>
                <a:lnTo>
                  <a:pt x="1174508" y="1364703"/>
                </a:lnTo>
                <a:lnTo>
                  <a:pt x="1174572" y="1354543"/>
                </a:lnTo>
                <a:lnTo>
                  <a:pt x="1175524" y="1341843"/>
                </a:lnTo>
                <a:lnTo>
                  <a:pt x="1175893" y="1340573"/>
                </a:lnTo>
                <a:lnTo>
                  <a:pt x="1177391" y="1335493"/>
                </a:lnTo>
                <a:lnTo>
                  <a:pt x="1175981" y="1336763"/>
                </a:lnTo>
                <a:lnTo>
                  <a:pt x="1175804" y="1339303"/>
                </a:lnTo>
                <a:lnTo>
                  <a:pt x="1173962" y="1340573"/>
                </a:lnTo>
                <a:lnTo>
                  <a:pt x="1173683" y="1338033"/>
                </a:lnTo>
                <a:lnTo>
                  <a:pt x="1175308" y="1336763"/>
                </a:lnTo>
                <a:lnTo>
                  <a:pt x="1174737" y="1335493"/>
                </a:lnTo>
                <a:lnTo>
                  <a:pt x="1177391" y="1335493"/>
                </a:lnTo>
                <a:lnTo>
                  <a:pt x="1177137" y="1330413"/>
                </a:lnTo>
                <a:lnTo>
                  <a:pt x="1180185" y="1331683"/>
                </a:lnTo>
                <a:lnTo>
                  <a:pt x="1179360" y="1330413"/>
                </a:lnTo>
                <a:lnTo>
                  <a:pt x="1180604" y="1329143"/>
                </a:lnTo>
                <a:lnTo>
                  <a:pt x="1182776" y="1325333"/>
                </a:lnTo>
                <a:lnTo>
                  <a:pt x="1184211" y="1325333"/>
                </a:lnTo>
                <a:lnTo>
                  <a:pt x="1186408" y="1324063"/>
                </a:lnTo>
                <a:lnTo>
                  <a:pt x="1187475" y="1324063"/>
                </a:lnTo>
                <a:lnTo>
                  <a:pt x="1187792" y="1322793"/>
                </a:lnTo>
                <a:lnTo>
                  <a:pt x="1188186" y="1322793"/>
                </a:lnTo>
                <a:lnTo>
                  <a:pt x="1188542" y="1321523"/>
                </a:lnTo>
                <a:lnTo>
                  <a:pt x="1188935" y="1321523"/>
                </a:lnTo>
                <a:lnTo>
                  <a:pt x="1189075" y="1321917"/>
                </a:lnTo>
                <a:lnTo>
                  <a:pt x="1188986" y="1321523"/>
                </a:lnTo>
                <a:lnTo>
                  <a:pt x="1191183" y="1321523"/>
                </a:lnTo>
                <a:lnTo>
                  <a:pt x="1191679" y="1322793"/>
                </a:lnTo>
                <a:lnTo>
                  <a:pt x="1193457" y="1322793"/>
                </a:lnTo>
                <a:lnTo>
                  <a:pt x="1193634" y="1321523"/>
                </a:lnTo>
                <a:lnTo>
                  <a:pt x="1193469" y="1322793"/>
                </a:lnTo>
                <a:lnTo>
                  <a:pt x="1195171" y="1325333"/>
                </a:lnTo>
                <a:lnTo>
                  <a:pt x="1193469" y="1324063"/>
                </a:lnTo>
                <a:lnTo>
                  <a:pt x="1194092" y="1325333"/>
                </a:lnTo>
                <a:lnTo>
                  <a:pt x="1194511" y="1326603"/>
                </a:lnTo>
                <a:lnTo>
                  <a:pt x="1195336" y="1326603"/>
                </a:lnTo>
                <a:lnTo>
                  <a:pt x="1194828" y="1325333"/>
                </a:lnTo>
                <a:lnTo>
                  <a:pt x="1197406" y="1327873"/>
                </a:lnTo>
                <a:lnTo>
                  <a:pt x="1197470" y="1331683"/>
                </a:lnTo>
                <a:lnTo>
                  <a:pt x="1200124" y="1334223"/>
                </a:lnTo>
                <a:lnTo>
                  <a:pt x="1199984" y="1331683"/>
                </a:lnTo>
                <a:lnTo>
                  <a:pt x="1201369" y="1334223"/>
                </a:lnTo>
                <a:lnTo>
                  <a:pt x="1202283" y="1338033"/>
                </a:lnTo>
                <a:lnTo>
                  <a:pt x="1201039" y="1339303"/>
                </a:lnTo>
                <a:lnTo>
                  <a:pt x="1200531" y="1338033"/>
                </a:lnTo>
                <a:lnTo>
                  <a:pt x="1200111" y="1336763"/>
                </a:lnTo>
                <a:lnTo>
                  <a:pt x="1199565" y="1335493"/>
                </a:lnTo>
                <a:lnTo>
                  <a:pt x="1201280" y="1341843"/>
                </a:lnTo>
                <a:lnTo>
                  <a:pt x="1202004" y="1344383"/>
                </a:lnTo>
                <a:lnTo>
                  <a:pt x="1203363" y="1349463"/>
                </a:lnTo>
                <a:lnTo>
                  <a:pt x="1205204" y="1373593"/>
                </a:lnTo>
                <a:lnTo>
                  <a:pt x="1205204" y="1277581"/>
                </a:lnTo>
                <a:lnTo>
                  <a:pt x="1201254" y="1275803"/>
                </a:lnTo>
                <a:lnTo>
                  <a:pt x="1192822" y="1274533"/>
                </a:lnTo>
                <a:lnTo>
                  <a:pt x="1185265" y="1275803"/>
                </a:lnTo>
                <a:lnTo>
                  <a:pt x="1177759" y="1275803"/>
                </a:lnTo>
                <a:lnTo>
                  <a:pt x="1170051" y="1277073"/>
                </a:lnTo>
                <a:lnTo>
                  <a:pt x="1162837" y="1280883"/>
                </a:lnTo>
                <a:lnTo>
                  <a:pt x="1156779" y="1284693"/>
                </a:lnTo>
                <a:lnTo>
                  <a:pt x="1161059" y="1282153"/>
                </a:lnTo>
                <a:lnTo>
                  <a:pt x="1160030" y="1283423"/>
                </a:lnTo>
                <a:lnTo>
                  <a:pt x="1156982" y="1285963"/>
                </a:lnTo>
                <a:lnTo>
                  <a:pt x="1151686" y="1289773"/>
                </a:lnTo>
                <a:lnTo>
                  <a:pt x="1149553" y="1291043"/>
                </a:lnTo>
                <a:lnTo>
                  <a:pt x="1148321" y="1292313"/>
                </a:lnTo>
                <a:lnTo>
                  <a:pt x="1147191" y="1293583"/>
                </a:lnTo>
                <a:lnTo>
                  <a:pt x="1146975" y="1294853"/>
                </a:lnTo>
                <a:lnTo>
                  <a:pt x="1145921" y="1296123"/>
                </a:lnTo>
                <a:lnTo>
                  <a:pt x="1144930" y="1297393"/>
                </a:lnTo>
                <a:lnTo>
                  <a:pt x="1142873" y="1299933"/>
                </a:lnTo>
                <a:lnTo>
                  <a:pt x="1139659" y="1305013"/>
                </a:lnTo>
                <a:lnTo>
                  <a:pt x="1137881" y="1308823"/>
                </a:lnTo>
                <a:lnTo>
                  <a:pt x="1135608" y="1312633"/>
                </a:lnTo>
                <a:lnTo>
                  <a:pt x="1131773" y="1322793"/>
                </a:lnTo>
                <a:lnTo>
                  <a:pt x="1127226" y="1369783"/>
                </a:lnTo>
                <a:lnTo>
                  <a:pt x="1127696" y="1390103"/>
                </a:lnTo>
                <a:lnTo>
                  <a:pt x="1128014" y="1407883"/>
                </a:lnTo>
                <a:lnTo>
                  <a:pt x="1128128" y="1426933"/>
                </a:lnTo>
                <a:lnTo>
                  <a:pt x="1129182" y="1434553"/>
                </a:lnTo>
                <a:lnTo>
                  <a:pt x="1129652" y="1442173"/>
                </a:lnTo>
                <a:lnTo>
                  <a:pt x="1130007" y="1449793"/>
                </a:lnTo>
                <a:lnTo>
                  <a:pt x="1130592" y="1456143"/>
                </a:lnTo>
                <a:lnTo>
                  <a:pt x="1223987" y="1456143"/>
                </a:lnTo>
                <a:lnTo>
                  <a:pt x="1241463" y="1416773"/>
                </a:lnTo>
                <a:lnTo>
                  <a:pt x="1241336" y="1418043"/>
                </a:lnTo>
                <a:lnTo>
                  <a:pt x="1241691" y="1416773"/>
                </a:lnTo>
                <a:lnTo>
                  <a:pt x="1243507" y="1410423"/>
                </a:lnTo>
                <a:lnTo>
                  <a:pt x="1245603" y="1402803"/>
                </a:lnTo>
                <a:lnTo>
                  <a:pt x="1246670" y="1397723"/>
                </a:lnTo>
                <a:lnTo>
                  <a:pt x="1247482" y="1393913"/>
                </a:lnTo>
                <a:lnTo>
                  <a:pt x="1249006" y="1385023"/>
                </a:lnTo>
                <a:lnTo>
                  <a:pt x="1249883" y="1377403"/>
                </a:lnTo>
                <a:lnTo>
                  <a:pt x="1250492" y="1371053"/>
                </a:lnTo>
                <a:lnTo>
                  <a:pt x="1250657" y="1363433"/>
                </a:lnTo>
                <a:lnTo>
                  <a:pt x="1250886" y="1360893"/>
                </a:lnTo>
                <a:close/>
              </a:path>
              <a:path w="1462405" h="1905000">
                <a:moveTo>
                  <a:pt x="1258557" y="745756"/>
                </a:moveTo>
                <a:lnTo>
                  <a:pt x="1257681" y="745756"/>
                </a:lnTo>
                <a:lnTo>
                  <a:pt x="1257401" y="747026"/>
                </a:lnTo>
                <a:lnTo>
                  <a:pt x="1258557" y="745756"/>
                </a:lnTo>
                <a:close/>
              </a:path>
              <a:path w="1462405" h="1905000">
                <a:moveTo>
                  <a:pt x="1259065" y="745756"/>
                </a:moveTo>
                <a:lnTo>
                  <a:pt x="1258887" y="745045"/>
                </a:lnTo>
                <a:lnTo>
                  <a:pt x="1258938" y="745756"/>
                </a:lnTo>
                <a:lnTo>
                  <a:pt x="1259065" y="745756"/>
                </a:lnTo>
                <a:close/>
              </a:path>
              <a:path w="1462405" h="1905000">
                <a:moveTo>
                  <a:pt x="1259713" y="747026"/>
                </a:moveTo>
                <a:lnTo>
                  <a:pt x="1259611" y="745756"/>
                </a:lnTo>
                <a:lnTo>
                  <a:pt x="1259192" y="745756"/>
                </a:lnTo>
                <a:lnTo>
                  <a:pt x="1259713" y="747026"/>
                </a:lnTo>
                <a:close/>
              </a:path>
              <a:path w="1462405" h="1905000">
                <a:moveTo>
                  <a:pt x="1275067" y="1551152"/>
                </a:moveTo>
                <a:lnTo>
                  <a:pt x="1274851" y="1551305"/>
                </a:lnTo>
                <a:lnTo>
                  <a:pt x="1274787" y="1551520"/>
                </a:lnTo>
                <a:lnTo>
                  <a:pt x="1274927" y="1551470"/>
                </a:lnTo>
                <a:lnTo>
                  <a:pt x="1275054" y="1551203"/>
                </a:lnTo>
                <a:close/>
              </a:path>
              <a:path w="1462405" h="1905000">
                <a:moveTo>
                  <a:pt x="1275130" y="1550949"/>
                </a:moveTo>
                <a:lnTo>
                  <a:pt x="1275067" y="1551139"/>
                </a:lnTo>
                <a:lnTo>
                  <a:pt x="1275130" y="1550949"/>
                </a:lnTo>
                <a:close/>
              </a:path>
              <a:path w="1462405" h="1905000">
                <a:moveTo>
                  <a:pt x="1275816" y="1549196"/>
                </a:moveTo>
                <a:lnTo>
                  <a:pt x="1275588" y="1549730"/>
                </a:lnTo>
                <a:lnTo>
                  <a:pt x="1275816" y="1549209"/>
                </a:lnTo>
                <a:close/>
              </a:path>
              <a:path w="1462405" h="1905000">
                <a:moveTo>
                  <a:pt x="1276604" y="764806"/>
                </a:moveTo>
                <a:lnTo>
                  <a:pt x="1276477" y="764374"/>
                </a:lnTo>
                <a:lnTo>
                  <a:pt x="1276400" y="764806"/>
                </a:lnTo>
                <a:lnTo>
                  <a:pt x="1276604" y="764806"/>
                </a:lnTo>
                <a:close/>
              </a:path>
              <a:path w="1462405" h="1905000">
                <a:moveTo>
                  <a:pt x="1276934" y="1547215"/>
                </a:moveTo>
                <a:lnTo>
                  <a:pt x="1276667" y="1547647"/>
                </a:lnTo>
                <a:lnTo>
                  <a:pt x="1276235" y="1548409"/>
                </a:lnTo>
                <a:lnTo>
                  <a:pt x="1276400" y="1548168"/>
                </a:lnTo>
                <a:lnTo>
                  <a:pt x="1276642" y="1547761"/>
                </a:lnTo>
                <a:lnTo>
                  <a:pt x="1276934" y="1547215"/>
                </a:lnTo>
                <a:close/>
              </a:path>
              <a:path w="1462405" h="1905000">
                <a:moveTo>
                  <a:pt x="1277480" y="1546275"/>
                </a:moveTo>
                <a:lnTo>
                  <a:pt x="1277048" y="1547037"/>
                </a:lnTo>
                <a:lnTo>
                  <a:pt x="1277137" y="1546910"/>
                </a:lnTo>
                <a:lnTo>
                  <a:pt x="1277289" y="1546656"/>
                </a:lnTo>
                <a:lnTo>
                  <a:pt x="1277480" y="1546275"/>
                </a:lnTo>
                <a:close/>
              </a:path>
              <a:path w="1462405" h="1905000">
                <a:moveTo>
                  <a:pt x="1278978" y="1543469"/>
                </a:moveTo>
                <a:lnTo>
                  <a:pt x="1278178" y="1544929"/>
                </a:lnTo>
                <a:lnTo>
                  <a:pt x="1277480" y="1546275"/>
                </a:lnTo>
                <a:lnTo>
                  <a:pt x="1278394" y="1544561"/>
                </a:lnTo>
                <a:lnTo>
                  <a:pt x="1278978" y="1543469"/>
                </a:lnTo>
                <a:close/>
              </a:path>
              <a:path w="1462405" h="1905000">
                <a:moveTo>
                  <a:pt x="1279423" y="1542656"/>
                </a:moveTo>
                <a:lnTo>
                  <a:pt x="1279271" y="1542897"/>
                </a:lnTo>
                <a:lnTo>
                  <a:pt x="1278978" y="1543469"/>
                </a:lnTo>
                <a:lnTo>
                  <a:pt x="1279423" y="1542656"/>
                </a:lnTo>
                <a:close/>
              </a:path>
              <a:path w="1462405" h="1905000">
                <a:moveTo>
                  <a:pt x="1279474" y="1421155"/>
                </a:moveTo>
                <a:lnTo>
                  <a:pt x="1279347" y="1421155"/>
                </a:lnTo>
                <a:lnTo>
                  <a:pt x="1279474" y="1421155"/>
                </a:lnTo>
                <a:close/>
              </a:path>
              <a:path w="1462405" h="1905000">
                <a:moveTo>
                  <a:pt x="1280477" y="1419885"/>
                </a:moveTo>
                <a:lnTo>
                  <a:pt x="1279639" y="1419885"/>
                </a:lnTo>
                <a:lnTo>
                  <a:pt x="1278458" y="1421155"/>
                </a:lnTo>
                <a:lnTo>
                  <a:pt x="1279347" y="1421155"/>
                </a:lnTo>
                <a:lnTo>
                  <a:pt x="1280477" y="1419885"/>
                </a:lnTo>
                <a:close/>
              </a:path>
              <a:path w="1462405" h="1905000">
                <a:moveTo>
                  <a:pt x="1283792" y="1527263"/>
                </a:moveTo>
                <a:lnTo>
                  <a:pt x="1280553" y="1524723"/>
                </a:lnTo>
                <a:lnTo>
                  <a:pt x="1277581" y="1522183"/>
                </a:lnTo>
                <a:lnTo>
                  <a:pt x="1275575" y="1522183"/>
                </a:lnTo>
                <a:lnTo>
                  <a:pt x="1280058" y="1524723"/>
                </a:lnTo>
                <a:lnTo>
                  <a:pt x="1283792" y="1527263"/>
                </a:lnTo>
                <a:close/>
              </a:path>
              <a:path w="1462405" h="1905000">
                <a:moveTo>
                  <a:pt x="1283817" y="1534947"/>
                </a:moveTo>
                <a:lnTo>
                  <a:pt x="1282712" y="1536788"/>
                </a:lnTo>
                <a:lnTo>
                  <a:pt x="1281722" y="1538516"/>
                </a:lnTo>
                <a:lnTo>
                  <a:pt x="1280782" y="1540205"/>
                </a:lnTo>
                <a:lnTo>
                  <a:pt x="1283817" y="1534947"/>
                </a:lnTo>
                <a:close/>
              </a:path>
              <a:path w="1462405" h="1905000">
                <a:moveTo>
                  <a:pt x="1284008" y="780046"/>
                </a:moveTo>
                <a:lnTo>
                  <a:pt x="1283779" y="778357"/>
                </a:lnTo>
                <a:lnTo>
                  <a:pt x="1282319" y="776236"/>
                </a:lnTo>
                <a:lnTo>
                  <a:pt x="1282877" y="777506"/>
                </a:lnTo>
                <a:lnTo>
                  <a:pt x="1283233" y="778776"/>
                </a:lnTo>
                <a:lnTo>
                  <a:pt x="1284008" y="780046"/>
                </a:lnTo>
                <a:close/>
              </a:path>
              <a:path w="1462405" h="1905000">
                <a:moveTo>
                  <a:pt x="1284071" y="778776"/>
                </a:moveTo>
                <a:lnTo>
                  <a:pt x="1283766" y="777722"/>
                </a:lnTo>
                <a:lnTo>
                  <a:pt x="1283665" y="777506"/>
                </a:lnTo>
                <a:lnTo>
                  <a:pt x="1283779" y="778357"/>
                </a:lnTo>
                <a:lnTo>
                  <a:pt x="1284071" y="778776"/>
                </a:lnTo>
                <a:close/>
              </a:path>
              <a:path w="1462405" h="1905000">
                <a:moveTo>
                  <a:pt x="1285570" y="1529473"/>
                </a:moveTo>
                <a:lnTo>
                  <a:pt x="1284312" y="1528533"/>
                </a:lnTo>
                <a:lnTo>
                  <a:pt x="1282814" y="1527263"/>
                </a:lnTo>
                <a:lnTo>
                  <a:pt x="1281696" y="1527263"/>
                </a:lnTo>
                <a:lnTo>
                  <a:pt x="1280591" y="1528533"/>
                </a:lnTo>
                <a:lnTo>
                  <a:pt x="1275549" y="1525993"/>
                </a:lnTo>
                <a:lnTo>
                  <a:pt x="1279931" y="1527263"/>
                </a:lnTo>
                <a:lnTo>
                  <a:pt x="1278356" y="1525993"/>
                </a:lnTo>
                <a:lnTo>
                  <a:pt x="1275207" y="1523453"/>
                </a:lnTo>
                <a:lnTo>
                  <a:pt x="1275575" y="1522183"/>
                </a:lnTo>
                <a:lnTo>
                  <a:pt x="1272565" y="1519643"/>
                </a:lnTo>
                <a:lnTo>
                  <a:pt x="1276642" y="1520913"/>
                </a:lnTo>
                <a:lnTo>
                  <a:pt x="1274838" y="1519643"/>
                </a:lnTo>
                <a:lnTo>
                  <a:pt x="1273035" y="1518373"/>
                </a:lnTo>
                <a:lnTo>
                  <a:pt x="1270088" y="1517103"/>
                </a:lnTo>
                <a:lnTo>
                  <a:pt x="1265847" y="1515833"/>
                </a:lnTo>
                <a:lnTo>
                  <a:pt x="1263053" y="1513293"/>
                </a:lnTo>
                <a:lnTo>
                  <a:pt x="1263205" y="1513293"/>
                </a:lnTo>
                <a:lnTo>
                  <a:pt x="1261795" y="1512023"/>
                </a:lnTo>
                <a:lnTo>
                  <a:pt x="1256157" y="1506943"/>
                </a:lnTo>
                <a:lnTo>
                  <a:pt x="1250454" y="1506943"/>
                </a:lnTo>
                <a:lnTo>
                  <a:pt x="1244041" y="1500593"/>
                </a:lnTo>
                <a:lnTo>
                  <a:pt x="1245019" y="1500593"/>
                </a:lnTo>
                <a:lnTo>
                  <a:pt x="1242885" y="1499323"/>
                </a:lnTo>
                <a:lnTo>
                  <a:pt x="1237488" y="1496783"/>
                </a:lnTo>
                <a:lnTo>
                  <a:pt x="1236116" y="1495513"/>
                </a:lnTo>
                <a:lnTo>
                  <a:pt x="1233373" y="1492973"/>
                </a:lnTo>
                <a:lnTo>
                  <a:pt x="1234541" y="1494243"/>
                </a:lnTo>
                <a:lnTo>
                  <a:pt x="1235189" y="1495513"/>
                </a:lnTo>
                <a:lnTo>
                  <a:pt x="1232408" y="1494243"/>
                </a:lnTo>
                <a:lnTo>
                  <a:pt x="1227632" y="1490433"/>
                </a:lnTo>
                <a:lnTo>
                  <a:pt x="1223708" y="1487893"/>
                </a:lnTo>
                <a:lnTo>
                  <a:pt x="1220419" y="1485353"/>
                </a:lnTo>
                <a:lnTo>
                  <a:pt x="1216164" y="1482813"/>
                </a:lnTo>
                <a:lnTo>
                  <a:pt x="1211072" y="1480273"/>
                </a:lnTo>
                <a:lnTo>
                  <a:pt x="1210589" y="1480273"/>
                </a:lnTo>
                <a:lnTo>
                  <a:pt x="1210259" y="1479003"/>
                </a:lnTo>
                <a:lnTo>
                  <a:pt x="1209268" y="1479003"/>
                </a:lnTo>
                <a:lnTo>
                  <a:pt x="1209586" y="1477733"/>
                </a:lnTo>
                <a:lnTo>
                  <a:pt x="1209878" y="1477733"/>
                </a:lnTo>
                <a:lnTo>
                  <a:pt x="1212456" y="1473923"/>
                </a:lnTo>
                <a:lnTo>
                  <a:pt x="1213980" y="1472653"/>
                </a:lnTo>
                <a:lnTo>
                  <a:pt x="1215390" y="1470113"/>
                </a:lnTo>
                <a:lnTo>
                  <a:pt x="1218107" y="1466303"/>
                </a:lnTo>
                <a:lnTo>
                  <a:pt x="1220914" y="1462493"/>
                </a:lnTo>
                <a:lnTo>
                  <a:pt x="1223251" y="1457413"/>
                </a:lnTo>
                <a:lnTo>
                  <a:pt x="1130719" y="1457413"/>
                </a:lnTo>
                <a:lnTo>
                  <a:pt x="1130376" y="1457413"/>
                </a:lnTo>
                <a:lnTo>
                  <a:pt x="1130947" y="1470113"/>
                </a:lnTo>
                <a:lnTo>
                  <a:pt x="1132217" y="1515833"/>
                </a:lnTo>
                <a:lnTo>
                  <a:pt x="1132967" y="1533613"/>
                </a:lnTo>
                <a:lnTo>
                  <a:pt x="1133132" y="1531073"/>
                </a:lnTo>
                <a:lnTo>
                  <a:pt x="1134541" y="1541233"/>
                </a:lnTo>
                <a:lnTo>
                  <a:pt x="1132687" y="1539963"/>
                </a:lnTo>
                <a:lnTo>
                  <a:pt x="1132446" y="1547583"/>
                </a:lnTo>
                <a:lnTo>
                  <a:pt x="1134237" y="1546313"/>
                </a:lnTo>
                <a:lnTo>
                  <a:pt x="1135608" y="1555203"/>
                </a:lnTo>
                <a:lnTo>
                  <a:pt x="1135875" y="1559013"/>
                </a:lnTo>
                <a:lnTo>
                  <a:pt x="1135468" y="1559013"/>
                </a:lnTo>
                <a:lnTo>
                  <a:pt x="1135964" y="1562823"/>
                </a:lnTo>
                <a:lnTo>
                  <a:pt x="1137996" y="1574253"/>
                </a:lnTo>
                <a:lnTo>
                  <a:pt x="1138555" y="1581873"/>
                </a:lnTo>
                <a:lnTo>
                  <a:pt x="1137539" y="1581873"/>
                </a:lnTo>
                <a:lnTo>
                  <a:pt x="1138872" y="1588223"/>
                </a:lnTo>
                <a:lnTo>
                  <a:pt x="1138910" y="1600923"/>
                </a:lnTo>
                <a:lnTo>
                  <a:pt x="1139215" y="1606003"/>
                </a:lnTo>
                <a:lnTo>
                  <a:pt x="1138923" y="1626323"/>
                </a:lnTo>
                <a:lnTo>
                  <a:pt x="1139113" y="1637753"/>
                </a:lnTo>
                <a:lnTo>
                  <a:pt x="1140040" y="1649183"/>
                </a:lnTo>
                <a:lnTo>
                  <a:pt x="1137551" y="1659343"/>
                </a:lnTo>
                <a:lnTo>
                  <a:pt x="1137881" y="1660613"/>
                </a:lnTo>
                <a:lnTo>
                  <a:pt x="1158328" y="1668233"/>
                </a:lnTo>
                <a:lnTo>
                  <a:pt x="1169504" y="1669503"/>
                </a:lnTo>
                <a:lnTo>
                  <a:pt x="1175308" y="1665693"/>
                </a:lnTo>
                <a:lnTo>
                  <a:pt x="1179677" y="1654263"/>
                </a:lnTo>
                <a:lnTo>
                  <a:pt x="1180693" y="1654263"/>
                </a:lnTo>
                <a:lnTo>
                  <a:pt x="1180503" y="1651723"/>
                </a:lnTo>
                <a:lnTo>
                  <a:pt x="1180541" y="1646288"/>
                </a:lnTo>
                <a:lnTo>
                  <a:pt x="1179487" y="1644103"/>
                </a:lnTo>
                <a:lnTo>
                  <a:pt x="1180503" y="1644103"/>
                </a:lnTo>
                <a:lnTo>
                  <a:pt x="1180541" y="1646288"/>
                </a:lnTo>
                <a:lnTo>
                  <a:pt x="1180579" y="1648383"/>
                </a:lnTo>
                <a:lnTo>
                  <a:pt x="1180719" y="1646643"/>
                </a:lnTo>
                <a:lnTo>
                  <a:pt x="1181392" y="1649183"/>
                </a:lnTo>
                <a:lnTo>
                  <a:pt x="1181874" y="1651127"/>
                </a:lnTo>
                <a:lnTo>
                  <a:pt x="1181087" y="1653552"/>
                </a:lnTo>
                <a:lnTo>
                  <a:pt x="1180757" y="1656613"/>
                </a:lnTo>
                <a:lnTo>
                  <a:pt x="1181023" y="1660613"/>
                </a:lnTo>
                <a:lnTo>
                  <a:pt x="1182027" y="1658289"/>
                </a:lnTo>
                <a:lnTo>
                  <a:pt x="1181989" y="1654378"/>
                </a:lnTo>
                <a:lnTo>
                  <a:pt x="1182014" y="1651685"/>
                </a:lnTo>
                <a:lnTo>
                  <a:pt x="1182039" y="1650580"/>
                </a:lnTo>
                <a:lnTo>
                  <a:pt x="1182090" y="1647913"/>
                </a:lnTo>
                <a:lnTo>
                  <a:pt x="1182217" y="1646643"/>
                </a:lnTo>
                <a:lnTo>
                  <a:pt x="1182331" y="1645373"/>
                </a:lnTo>
                <a:lnTo>
                  <a:pt x="1181925" y="1645373"/>
                </a:lnTo>
                <a:lnTo>
                  <a:pt x="1181950" y="1646643"/>
                </a:lnTo>
                <a:lnTo>
                  <a:pt x="1181760" y="1646643"/>
                </a:lnTo>
                <a:lnTo>
                  <a:pt x="1181303" y="1644103"/>
                </a:lnTo>
                <a:lnTo>
                  <a:pt x="1180223" y="1641563"/>
                </a:lnTo>
                <a:lnTo>
                  <a:pt x="1180579" y="1637753"/>
                </a:lnTo>
                <a:lnTo>
                  <a:pt x="1180490" y="1633943"/>
                </a:lnTo>
                <a:lnTo>
                  <a:pt x="1182192" y="1637753"/>
                </a:lnTo>
                <a:lnTo>
                  <a:pt x="1182116" y="1633943"/>
                </a:lnTo>
                <a:lnTo>
                  <a:pt x="1181620" y="1588223"/>
                </a:lnTo>
                <a:lnTo>
                  <a:pt x="1181188" y="1566633"/>
                </a:lnTo>
                <a:lnTo>
                  <a:pt x="1180452" y="1546313"/>
                </a:lnTo>
                <a:lnTo>
                  <a:pt x="1180401" y="1545043"/>
                </a:lnTo>
                <a:lnTo>
                  <a:pt x="1180782" y="1543773"/>
                </a:lnTo>
                <a:lnTo>
                  <a:pt x="1180795" y="1545043"/>
                </a:lnTo>
                <a:lnTo>
                  <a:pt x="1181023" y="1545043"/>
                </a:lnTo>
                <a:lnTo>
                  <a:pt x="1180909" y="1543773"/>
                </a:lnTo>
                <a:lnTo>
                  <a:pt x="1180680" y="1541233"/>
                </a:lnTo>
                <a:lnTo>
                  <a:pt x="1180236" y="1536153"/>
                </a:lnTo>
                <a:lnTo>
                  <a:pt x="1180134" y="1531073"/>
                </a:lnTo>
                <a:lnTo>
                  <a:pt x="1180084" y="1528533"/>
                </a:lnTo>
                <a:lnTo>
                  <a:pt x="1179322" y="1520913"/>
                </a:lnTo>
                <a:lnTo>
                  <a:pt x="1179690" y="1518373"/>
                </a:lnTo>
                <a:lnTo>
                  <a:pt x="1180274" y="1517103"/>
                </a:lnTo>
                <a:lnTo>
                  <a:pt x="1180503" y="1517103"/>
                </a:lnTo>
                <a:lnTo>
                  <a:pt x="1180287" y="1515833"/>
                </a:lnTo>
                <a:lnTo>
                  <a:pt x="1180058" y="1512023"/>
                </a:lnTo>
                <a:lnTo>
                  <a:pt x="1183855" y="1513293"/>
                </a:lnTo>
                <a:lnTo>
                  <a:pt x="1190409" y="1517103"/>
                </a:lnTo>
                <a:lnTo>
                  <a:pt x="1197889" y="1522183"/>
                </a:lnTo>
                <a:lnTo>
                  <a:pt x="1213396" y="1532343"/>
                </a:lnTo>
                <a:lnTo>
                  <a:pt x="1220965" y="1537423"/>
                </a:lnTo>
                <a:lnTo>
                  <a:pt x="1220508" y="1538617"/>
                </a:lnTo>
                <a:lnTo>
                  <a:pt x="1224927" y="1541233"/>
                </a:lnTo>
                <a:lnTo>
                  <a:pt x="1223289" y="1539963"/>
                </a:lnTo>
                <a:lnTo>
                  <a:pt x="1229702" y="1542503"/>
                </a:lnTo>
                <a:lnTo>
                  <a:pt x="1235938" y="1546313"/>
                </a:lnTo>
                <a:lnTo>
                  <a:pt x="1241933" y="1551393"/>
                </a:lnTo>
                <a:lnTo>
                  <a:pt x="1247648" y="1553933"/>
                </a:lnTo>
                <a:lnTo>
                  <a:pt x="1253820" y="1550123"/>
                </a:lnTo>
                <a:lnTo>
                  <a:pt x="1265745" y="1541233"/>
                </a:lnTo>
                <a:lnTo>
                  <a:pt x="1267714" y="1539963"/>
                </a:lnTo>
                <a:lnTo>
                  <a:pt x="1277581" y="1533613"/>
                </a:lnTo>
                <a:lnTo>
                  <a:pt x="1283449" y="1528533"/>
                </a:lnTo>
                <a:lnTo>
                  <a:pt x="1285570" y="1529473"/>
                </a:lnTo>
                <a:close/>
              </a:path>
              <a:path w="1462405" h="1905000">
                <a:moveTo>
                  <a:pt x="1286319" y="1529803"/>
                </a:moveTo>
                <a:lnTo>
                  <a:pt x="1285570" y="1529473"/>
                </a:lnTo>
                <a:lnTo>
                  <a:pt x="1286014" y="1529803"/>
                </a:lnTo>
                <a:lnTo>
                  <a:pt x="1286319" y="1529803"/>
                </a:lnTo>
                <a:close/>
              </a:path>
              <a:path w="1462405" h="1905000">
                <a:moveTo>
                  <a:pt x="1286738" y="1531073"/>
                </a:moveTo>
                <a:lnTo>
                  <a:pt x="1286700" y="1529803"/>
                </a:lnTo>
                <a:lnTo>
                  <a:pt x="1286319" y="1529803"/>
                </a:lnTo>
                <a:lnTo>
                  <a:pt x="1286459" y="1530413"/>
                </a:lnTo>
                <a:lnTo>
                  <a:pt x="1285671" y="1531759"/>
                </a:lnTo>
                <a:lnTo>
                  <a:pt x="1283830" y="1534947"/>
                </a:lnTo>
                <a:lnTo>
                  <a:pt x="1284312" y="1534147"/>
                </a:lnTo>
                <a:lnTo>
                  <a:pt x="1284795" y="1533321"/>
                </a:lnTo>
                <a:lnTo>
                  <a:pt x="1285290" y="1532496"/>
                </a:lnTo>
                <a:lnTo>
                  <a:pt x="1286217" y="1530870"/>
                </a:lnTo>
                <a:lnTo>
                  <a:pt x="1286459" y="1530438"/>
                </a:lnTo>
                <a:lnTo>
                  <a:pt x="1286624" y="1531073"/>
                </a:lnTo>
                <a:close/>
              </a:path>
              <a:path w="1462405" h="1905000">
                <a:moveTo>
                  <a:pt x="1300238" y="1194650"/>
                </a:moveTo>
                <a:lnTo>
                  <a:pt x="1299464" y="1193825"/>
                </a:lnTo>
                <a:lnTo>
                  <a:pt x="1300162" y="1195095"/>
                </a:lnTo>
                <a:lnTo>
                  <a:pt x="1300238" y="1194650"/>
                </a:lnTo>
                <a:close/>
              </a:path>
              <a:path w="1462405" h="1905000">
                <a:moveTo>
                  <a:pt x="1302258" y="1027988"/>
                </a:moveTo>
                <a:lnTo>
                  <a:pt x="1300822" y="1026985"/>
                </a:lnTo>
                <a:lnTo>
                  <a:pt x="1299083" y="1027988"/>
                </a:lnTo>
                <a:lnTo>
                  <a:pt x="1302258" y="1027988"/>
                </a:lnTo>
                <a:close/>
              </a:path>
              <a:path w="1462405" h="1905000">
                <a:moveTo>
                  <a:pt x="1303782" y="1403375"/>
                </a:moveTo>
                <a:lnTo>
                  <a:pt x="1303020" y="1403375"/>
                </a:lnTo>
                <a:lnTo>
                  <a:pt x="1301724" y="1404645"/>
                </a:lnTo>
                <a:lnTo>
                  <a:pt x="1303350" y="1404645"/>
                </a:lnTo>
                <a:lnTo>
                  <a:pt x="1303782" y="1403375"/>
                </a:lnTo>
                <a:close/>
              </a:path>
              <a:path w="1462405" h="1905000">
                <a:moveTo>
                  <a:pt x="1304975" y="1027988"/>
                </a:moveTo>
                <a:lnTo>
                  <a:pt x="1303921" y="1027988"/>
                </a:lnTo>
                <a:lnTo>
                  <a:pt x="1303693" y="1027620"/>
                </a:lnTo>
                <a:lnTo>
                  <a:pt x="1303502" y="1027988"/>
                </a:lnTo>
                <a:lnTo>
                  <a:pt x="1303769" y="1027988"/>
                </a:lnTo>
                <a:lnTo>
                  <a:pt x="1304861" y="1029258"/>
                </a:lnTo>
                <a:lnTo>
                  <a:pt x="1304975" y="1027988"/>
                </a:lnTo>
                <a:close/>
              </a:path>
              <a:path w="1462405" h="1905000">
                <a:moveTo>
                  <a:pt x="1307084" y="721626"/>
                </a:moveTo>
                <a:lnTo>
                  <a:pt x="1298765" y="705116"/>
                </a:lnTo>
                <a:lnTo>
                  <a:pt x="1288923" y="686066"/>
                </a:lnTo>
                <a:lnTo>
                  <a:pt x="1283525" y="674636"/>
                </a:lnTo>
                <a:lnTo>
                  <a:pt x="1268704" y="647966"/>
                </a:lnTo>
                <a:lnTo>
                  <a:pt x="1265872" y="640346"/>
                </a:lnTo>
                <a:lnTo>
                  <a:pt x="1261999" y="636536"/>
                </a:lnTo>
                <a:lnTo>
                  <a:pt x="1262634" y="636536"/>
                </a:lnTo>
                <a:lnTo>
                  <a:pt x="1257782" y="627646"/>
                </a:lnTo>
                <a:lnTo>
                  <a:pt x="1250213" y="614946"/>
                </a:lnTo>
                <a:lnTo>
                  <a:pt x="1242453" y="600976"/>
                </a:lnTo>
                <a:lnTo>
                  <a:pt x="1237792" y="593356"/>
                </a:lnTo>
                <a:lnTo>
                  <a:pt x="1237018" y="592086"/>
                </a:lnTo>
                <a:lnTo>
                  <a:pt x="1237361" y="593356"/>
                </a:lnTo>
                <a:lnTo>
                  <a:pt x="1232979" y="588276"/>
                </a:lnTo>
                <a:lnTo>
                  <a:pt x="1234986" y="588276"/>
                </a:lnTo>
                <a:lnTo>
                  <a:pt x="1233258" y="584466"/>
                </a:lnTo>
                <a:lnTo>
                  <a:pt x="1232687" y="583196"/>
                </a:lnTo>
                <a:lnTo>
                  <a:pt x="1231480" y="584466"/>
                </a:lnTo>
                <a:lnTo>
                  <a:pt x="1227594" y="580656"/>
                </a:lnTo>
                <a:lnTo>
                  <a:pt x="1226324" y="579386"/>
                </a:lnTo>
                <a:lnTo>
                  <a:pt x="1226705" y="578116"/>
                </a:lnTo>
                <a:lnTo>
                  <a:pt x="1224699" y="575576"/>
                </a:lnTo>
                <a:lnTo>
                  <a:pt x="1219492" y="570496"/>
                </a:lnTo>
                <a:lnTo>
                  <a:pt x="1216279" y="566686"/>
                </a:lnTo>
                <a:lnTo>
                  <a:pt x="1217231" y="565416"/>
                </a:lnTo>
                <a:lnTo>
                  <a:pt x="1213853" y="562876"/>
                </a:lnTo>
                <a:lnTo>
                  <a:pt x="1212430" y="560336"/>
                </a:lnTo>
                <a:lnTo>
                  <a:pt x="1209598" y="555256"/>
                </a:lnTo>
                <a:lnTo>
                  <a:pt x="1208671" y="553986"/>
                </a:lnTo>
                <a:lnTo>
                  <a:pt x="1207693" y="552653"/>
                </a:lnTo>
                <a:lnTo>
                  <a:pt x="1204734" y="547636"/>
                </a:lnTo>
                <a:lnTo>
                  <a:pt x="1201178" y="541286"/>
                </a:lnTo>
                <a:lnTo>
                  <a:pt x="1197038" y="534936"/>
                </a:lnTo>
                <a:lnTo>
                  <a:pt x="1192301" y="528586"/>
                </a:lnTo>
                <a:lnTo>
                  <a:pt x="1191018" y="522236"/>
                </a:lnTo>
                <a:lnTo>
                  <a:pt x="1190244" y="520966"/>
                </a:lnTo>
                <a:lnTo>
                  <a:pt x="1181722" y="524776"/>
                </a:lnTo>
                <a:lnTo>
                  <a:pt x="1165059" y="533666"/>
                </a:lnTo>
                <a:lnTo>
                  <a:pt x="1161135" y="536740"/>
                </a:lnTo>
                <a:lnTo>
                  <a:pt x="1161135" y="553986"/>
                </a:lnTo>
                <a:lnTo>
                  <a:pt x="1160195" y="553986"/>
                </a:lnTo>
                <a:lnTo>
                  <a:pt x="1159497" y="552805"/>
                </a:lnTo>
                <a:lnTo>
                  <a:pt x="1161135" y="553986"/>
                </a:lnTo>
                <a:lnTo>
                  <a:pt x="1161135" y="536740"/>
                </a:lnTo>
                <a:lnTo>
                  <a:pt x="1156919" y="540016"/>
                </a:lnTo>
                <a:lnTo>
                  <a:pt x="1157503" y="547636"/>
                </a:lnTo>
                <a:lnTo>
                  <a:pt x="1156563" y="547636"/>
                </a:lnTo>
                <a:lnTo>
                  <a:pt x="1158100" y="550176"/>
                </a:lnTo>
                <a:lnTo>
                  <a:pt x="1158963" y="551891"/>
                </a:lnTo>
                <a:lnTo>
                  <a:pt x="1159040" y="552043"/>
                </a:lnTo>
                <a:lnTo>
                  <a:pt x="1159357" y="552653"/>
                </a:lnTo>
                <a:lnTo>
                  <a:pt x="1157795" y="551446"/>
                </a:lnTo>
                <a:lnTo>
                  <a:pt x="1156677" y="551446"/>
                </a:lnTo>
                <a:lnTo>
                  <a:pt x="1157312" y="552716"/>
                </a:lnTo>
                <a:lnTo>
                  <a:pt x="1157909" y="552716"/>
                </a:lnTo>
                <a:lnTo>
                  <a:pt x="1158240" y="553986"/>
                </a:lnTo>
                <a:lnTo>
                  <a:pt x="1158240" y="552716"/>
                </a:lnTo>
                <a:lnTo>
                  <a:pt x="1159446" y="553986"/>
                </a:lnTo>
                <a:lnTo>
                  <a:pt x="1161503" y="555256"/>
                </a:lnTo>
                <a:lnTo>
                  <a:pt x="1162253" y="557796"/>
                </a:lnTo>
                <a:lnTo>
                  <a:pt x="1163929" y="560336"/>
                </a:lnTo>
                <a:lnTo>
                  <a:pt x="1161021" y="559066"/>
                </a:lnTo>
                <a:lnTo>
                  <a:pt x="1162989" y="561606"/>
                </a:lnTo>
                <a:lnTo>
                  <a:pt x="1166761" y="567956"/>
                </a:lnTo>
                <a:lnTo>
                  <a:pt x="1170406" y="573036"/>
                </a:lnTo>
                <a:lnTo>
                  <a:pt x="1177620" y="585736"/>
                </a:lnTo>
                <a:lnTo>
                  <a:pt x="1181277" y="590816"/>
                </a:lnTo>
                <a:lnTo>
                  <a:pt x="1184935" y="597166"/>
                </a:lnTo>
                <a:lnTo>
                  <a:pt x="1188631" y="603516"/>
                </a:lnTo>
                <a:lnTo>
                  <a:pt x="1192428" y="609866"/>
                </a:lnTo>
                <a:lnTo>
                  <a:pt x="1191602" y="609866"/>
                </a:lnTo>
                <a:lnTo>
                  <a:pt x="1194981" y="613676"/>
                </a:lnTo>
                <a:lnTo>
                  <a:pt x="1197673" y="618756"/>
                </a:lnTo>
                <a:lnTo>
                  <a:pt x="1200696" y="622566"/>
                </a:lnTo>
                <a:lnTo>
                  <a:pt x="1201077" y="623836"/>
                </a:lnTo>
                <a:lnTo>
                  <a:pt x="1200734" y="625106"/>
                </a:lnTo>
                <a:lnTo>
                  <a:pt x="1200594" y="625106"/>
                </a:lnTo>
                <a:lnTo>
                  <a:pt x="1203147" y="628916"/>
                </a:lnTo>
                <a:lnTo>
                  <a:pt x="1208506" y="636536"/>
                </a:lnTo>
                <a:lnTo>
                  <a:pt x="1213802" y="645426"/>
                </a:lnTo>
                <a:lnTo>
                  <a:pt x="1216139" y="650506"/>
                </a:lnTo>
                <a:lnTo>
                  <a:pt x="1217891" y="649236"/>
                </a:lnTo>
                <a:lnTo>
                  <a:pt x="1220711" y="654316"/>
                </a:lnTo>
                <a:lnTo>
                  <a:pt x="1216914" y="651776"/>
                </a:lnTo>
                <a:lnTo>
                  <a:pt x="1219873" y="656856"/>
                </a:lnTo>
                <a:lnTo>
                  <a:pt x="1223111" y="656856"/>
                </a:lnTo>
                <a:lnTo>
                  <a:pt x="1223924" y="664476"/>
                </a:lnTo>
                <a:lnTo>
                  <a:pt x="1225804" y="664476"/>
                </a:lnTo>
                <a:lnTo>
                  <a:pt x="1227010" y="667016"/>
                </a:lnTo>
                <a:lnTo>
                  <a:pt x="1227823" y="667016"/>
                </a:lnTo>
                <a:lnTo>
                  <a:pt x="1227810" y="669556"/>
                </a:lnTo>
                <a:lnTo>
                  <a:pt x="1228902" y="670826"/>
                </a:lnTo>
                <a:lnTo>
                  <a:pt x="1229067" y="670826"/>
                </a:lnTo>
                <a:lnTo>
                  <a:pt x="1229207" y="669556"/>
                </a:lnTo>
                <a:lnTo>
                  <a:pt x="1231404" y="673366"/>
                </a:lnTo>
                <a:lnTo>
                  <a:pt x="1231709" y="674636"/>
                </a:lnTo>
                <a:lnTo>
                  <a:pt x="1231150" y="674636"/>
                </a:lnTo>
                <a:lnTo>
                  <a:pt x="1230274" y="673366"/>
                </a:lnTo>
                <a:lnTo>
                  <a:pt x="1244003" y="701306"/>
                </a:lnTo>
                <a:lnTo>
                  <a:pt x="1238250" y="703846"/>
                </a:lnTo>
                <a:lnTo>
                  <a:pt x="1231620" y="705116"/>
                </a:lnTo>
                <a:lnTo>
                  <a:pt x="1229194" y="706386"/>
                </a:lnTo>
                <a:lnTo>
                  <a:pt x="1229321" y="706386"/>
                </a:lnTo>
                <a:lnTo>
                  <a:pt x="1223784" y="707656"/>
                </a:lnTo>
                <a:lnTo>
                  <a:pt x="1217015" y="708926"/>
                </a:lnTo>
                <a:lnTo>
                  <a:pt x="1210246" y="711466"/>
                </a:lnTo>
                <a:lnTo>
                  <a:pt x="1204722" y="714006"/>
                </a:lnTo>
                <a:lnTo>
                  <a:pt x="1203490" y="712736"/>
                </a:lnTo>
                <a:lnTo>
                  <a:pt x="1201115" y="712736"/>
                </a:lnTo>
                <a:lnTo>
                  <a:pt x="1201775" y="714006"/>
                </a:lnTo>
                <a:lnTo>
                  <a:pt x="1201305" y="714006"/>
                </a:lnTo>
                <a:lnTo>
                  <a:pt x="1198156" y="715276"/>
                </a:lnTo>
                <a:lnTo>
                  <a:pt x="1201254" y="715276"/>
                </a:lnTo>
                <a:lnTo>
                  <a:pt x="1198219" y="716546"/>
                </a:lnTo>
                <a:lnTo>
                  <a:pt x="1194803" y="717816"/>
                </a:lnTo>
                <a:lnTo>
                  <a:pt x="1180680" y="720356"/>
                </a:lnTo>
                <a:lnTo>
                  <a:pt x="1177251" y="720356"/>
                </a:lnTo>
                <a:lnTo>
                  <a:pt x="1175880" y="721626"/>
                </a:lnTo>
                <a:lnTo>
                  <a:pt x="1307084" y="721626"/>
                </a:lnTo>
                <a:close/>
              </a:path>
              <a:path w="1462405" h="1905000">
                <a:moveTo>
                  <a:pt x="1307439" y="1400835"/>
                </a:moveTo>
                <a:lnTo>
                  <a:pt x="1304620" y="1403375"/>
                </a:lnTo>
                <a:lnTo>
                  <a:pt x="1306690" y="1402207"/>
                </a:lnTo>
                <a:lnTo>
                  <a:pt x="1306817" y="1402105"/>
                </a:lnTo>
                <a:lnTo>
                  <a:pt x="1307439" y="1400835"/>
                </a:lnTo>
                <a:close/>
              </a:path>
              <a:path w="1462405" h="1905000">
                <a:moveTo>
                  <a:pt x="1311592" y="835926"/>
                </a:moveTo>
                <a:lnTo>
                  <a:pt x="1311109" y="834656"/>
                </a:lnTo>
                <a:lnTo>
                  <a:pt x="1310855" y="835926"/>
                </a:lnTo>
                <a:lnTo>
                  <a:pt x="1311592" y="835926"/>
                </a:lnTo>
                <a:close/>
              </a:path>
              <a:path w="1462405" h="1905000">
                <a:moveTo>
                  <a:pt x="1312748" y="731786"/>
                </a:moveTo>
                <a:lnTo>
                  <a:pt x="1312125" y="729246"/>
                </a:lnTo>
                <a:lnTo>
                  <a:pt x="1311389" y="727976"/>
                </a:lnTo>
                <a:lnTo>
                  <a:pt x="1310640" y="726706"/>
                </a:lnTo>
                <a:lnTo>
                  <a:pt x="1309903" y="725436"/>
                </a:lnTo>
                <a:lnTo>
                  <a:pt x="1309192" y="724166"/>
                </a:lnTo>
                <a:lnTo>
                  <a:pt x="1308366" y="724166"/>
                </a:lnTo>
                <a:lnTo>
                  <a:pt x="1307731" y="722896"/>
                </a:lnTo>
                <a:lnTo>
                  <a:pt x="1171981" y="722896"/>
                </a:lnTo>
                <a:lnTo>
                  <a:pt x="1170381" y="722896"/>
                </a:lnTo>
                <a:lnTo>
                  <a:pt x="1159751" y="724166"/>
                </a:lnTo>
                <a:lnTo>
                  <a:pt x="1157757" y="725436"/>
                </a:lnTo>
                <a:lnTo>
                  <a:pt x="1158100" y="725436"/>
                </a:lnTo>
                <a:lnTo>
                  <a:pt x="1156474" y="726706"/>
                </a:lnTo>
                <a:lnTo>
                  <a:pt x="1156335" y="724166"/>
                </a:lnTo>
                <a:lnTo>
                  <a:pt x="1154760" y="724166"/>
                </a:lnTo>
                <a:lnTo>
                  <a:pt x="1155357" y="726706"/>
                </a:lnTo>
                <a:lnTo>
                  <a:pt x="1154010" y="727976"/>
                </a:lnTo>
                <a:lnTo>
                  <a:pt x="1152753" y="727976"/>
                </a:lnTo>
                <a:lnTo>
                  <a:pt x="1150645" y="724166"/>
                </a:lnTo>
                <a:lnTo>
                  <a:pt x="1151394" y="719086"/>
                </a:lnTo>
                <a:lnTo>
                  <a:pt x="1150912" y="717816"/>
                </a:lnTo>
                <a:lnTo>
                  <a:pt x="1149934" y="715276"/>
                </a:lnTo>
                <a:lnTo>
                  <a:pt x="1150366" y="715276"/>
                </a:lnTo>
                <a:lnTo>
                  <a:pt x="1149591" y="710196"/>
                </a:lnTo>
                <a:lnTo>
                  <a:pt x="1148168" y="689876"/>
                </a:lnTo>
                <a:lnTo>
                  <a:pt x="1147597" y="684796"/>
                </a:lnTo>
                <a:lnTo>
                  <a:pt x="1147445" y="683526"/>
                </a:lnTo>
                <a:lnTo>
                  <a:pt x="1147267" y="684796"/>
                </a:lnTo>
                <a:lnTo>
                  <a:pt x="1145882" y="679716"/>
                </a:lnTo>
                <a:lnTo>
                  <a:pt x="1147711" y="680986"/>
                </a:lnTo>
                <a:lnTo>
                  <a:pt x="1147800" y="679716"/>
                </a:lnTo>
                <a:lnTo>
                  <a:pt x="1147889" y="678446"/>
                </a:lnTo>
                <a:lnTo>
                  <a:pt x="1147978" y="677176"/>
                </a:lnTo>
                <a:lnTo>
                  <a:pt x="1146187" y="678446"/>
                </a:lnTo>
                <a:lnTo>
                  <a:pt x="1144828" y="674636"/>
                </a:lnTo>
                <a:lnTo>
                  <a:pt x="1144562" y="673366"/>
                </a:lnTo>
                <a:lnTo>
                  <a:pt x="1144981" y="673366"/>
                </a:lnTo>
                <a:lnTo>
                  <a:pt x="1144485" y="670826"/>
                </a:lnTo>
                <a:lnTo>
                  <a:pt x="1142453" y="667016"/>
                </a:lnTo>
                <a:lnTo>
                  <a:pt x="1141958" y="663206"/>
                </a:lnTo>
                <a:lnTo>
                  <a:pt x="1142961" y="663206"/>
                </a:lnTo>
                <a:lnTo>
                  <a:pt x="1141666" y="660666"/>
                </a:lnTo>
                <a:lnTo>
                  <a:pt x="1141691" y="655586"/>
                </a:lnTo>
                <a:lnTo>
                  <a:pt x="1141412" y="653046"/>
                </a:lnTo>
                <a:lnTo>
                  <a:pt x="1141425" y="647966"/>
                </a:lnTo>
                <a:lnTo>
                  <a:pt x="1142174" y="644156"/>
                </a:lnTo>
                <a:lnTo>
                  <a:pt x="1142682" y="641616"/>
                </a:lnTo>
                <a:lnTo>
                  <a:pt x="1141971" y="639076"/>
                </a:lnTo>
                <a:lnTo>
                  <a:pt x="1140904" y="635266"/>
                </a:lnTo>
                <a:lnTo>
                  <a:pt x="1143469" y="631456"/>
                </a:lnTo>
                <a:lnTo>
                  <a:pt x="1143139" y="630186"/>
                </a:lnTo>
                <a:lnTo>
                  <a:pt x="1122794" y="627646"/>
                </a:lnTo>
                <a:lnTo>
                  <a:pt x="1111669" y="627646"/>
                </a:lnTo>
                <a:lnTo>
                  <a:pt x="1105839" y="630186"/>
                </a:lnTo>
                <a:lnTo>
                  <a:pt x="1101382" y="635266"/>
                </a:lnTo>
                <a:lnTo>
                  <a:pt x="1100378" y="635266"/>
                </a:lnTo>
                <a:lnTo>
                  <a:pt x="1100620" y="636536"/>
                </a:lnTo>
                <a:lnTo>
                  <a:pt x="1100455" y="637768"/>
                </a:lnTo>
                <a:lnTo>
                  <a:pt x="1100416" y="636536"/>
                </a:lnTo>
                <a:lnTo>
                  <a:pt x="1100264" y="639076"/>
                </a:lnTo>
                <a:lnTo>
                  <a:pt x="1100391" y="638175"/>
                </a:lnTo>
                <a:lnTo>
                  <a:pt x="1100277" y="639076"/>
                </a:lnTo>
                <a:lnTo>
                  <a:pt x="1099007" y="636536"/>
                </a:lnTo>
                <a:lnTo>
                  <a:pt x="1098981" y="637806"/>
                </a:lnTo>
                <a:lnTo>
                  <a:pt x="1098664" y="639076"/>
                </a:lnTo>
                <a:lnTo>
                  <a:pt x="1099045" y="639076"/>
                </a:lnTo>
                <a:lnTo>
                  <a:pt x="1099248" y="637806"/>
                </a:lnTo>
                <a:lnTo>
                  <a:pt x="1099680" y="639076"/>
                </a:lnTo>
                <a:lnTo>
                  <a:pt x="1100721" y="640346"/>
                </a:lnTo>
                <a:lnTo>
                  <a:pt x="1100366" y="641616"/>
                </a:lnTo>
                <a:lnTo>
                  <a:pt x="1100416" y="644156"/>
                </a:lnTo>
                <a:lnTo>
                  <a:pt x="1098753" y="642886"/>
                </a:lnTo>
                <a:lnTo>
                  <a:pt x="1098994" y="660666"/>
                </a:lnTo>
                <a:lnTo>
                  <a:pt x="1099083" y="664476"/>
                </a:lnTo>
                <a:lnTo>
                  <a:pt x="1099400" y="673366"/>
                </a:lnTo>
                <a:lnTo>
                  <a:pt x="1100175" y="682256"/>
                </a:lnTo>
                <a:lnTo>
                  <a:pt x="1099553" y="682256"/>
                </a:lnTo>
                <a:lnTo>
                  <a:pt x="1100340" y="686066"/>
                </a:lnTo>
                <a:lnTo>
                  <a:pt x="1100467" y="688606"/>
                </a:lnTo>
                <a:lnTo>
                  <a:pt x="1101255" y="692416"/>
                </a:lnTo>
                <a:lnTo>
                  <a:pt x="1100912" y="693686"/>
                </a:lnTo>
                <a:lnTo>
                  <a:pt x="1100315" y="693686"/>
                </a:lnTo>
                <a:lnTo>
                  <a:pt x="1101026" y="698766"/>
                </a:lnTo>
                <a:lnTo>
                  <a:pt x="1101598" y="703846"/>
                </a:lnTo>
                <a:lnTo>
                  <a:pt x="1102525" y="712736"/>
                </a:lnTo>
                <a:lnTo>
                  <a:pt x="1102626" y="714006"/>
                </a:lnTo>
                <a:lnTo>
                  <a:pt x="1104404" y="714006"/>
                </a:lnTo>
                <a:lnTo>
                  <a:pt x="1104823" y="717816"/>
                </a:lnTo>
                <a:lnTo>
                  <a:pt x="1102461" y="715276"/>
                </a:lnTo>
                <a:lnTo>
                  <a:pt x="1103274" y="719086"/>
                </a:lnTo>
                <a:lnTo>
                  <a:pt x="1105966" y="719086"/>
                </a:lnTo>
                <a:lnTo>
                  <a:pt x="1103642" y="724166"/>
                </a:lnTo>
                <a:lnTo>
                  <a:pt x="1105115" y="725436"/>
                </a:lnTo>
                <a:lnTo>
                  <a:pt x="1105014" y="726706"/>
                </a:lnTo>
                <a:lnTo>
                  <a:pt x="1104214" y="726706"/>
                </a:lnTo>
                <a:lnTo>
                  <a:pt x="1105649" y="727976"/>
                </a:lnTo>
                <a:lnTo>
                  <a:pt x="1104722" y="729246"/>
                </a:lnTo>
                <a:lnTo>
                  <a:pt x="1105192" y="729246"/>
                </a:lnTo>
                <a:lnTo>
                  <a:pt x="1105623" y="730516"/>
                </a:lnTo>
                <a:lnTo>
                  <a:pt x="1105573" y="729246"/>
                </a:lnTo>
                <a:lnTo>
                  <a:pt x="1105954" y="729246"/>
                </a:lnTo>
                <a:lnTo>
                  <a:pt x="1106728" y="731786"/>
                </a:lnTo>
                <a:lnTo>
                  <a:pt x="1312748" y="731786"/>
                </a:lnTo>
                <a:close/>
              </a:path>
              <a:path w="1462405" h="1905000">
                <a:moveTo>
                  <a:pt x="1314145" y="731786"/>
                </a:moveTo>
                <a:lnTo>
                  <a:pt x="1313319" y="729246"/>
                </a:lnTo>
                <a:lnTo>
                  <a:pt x="1313751" y="731786"/>
                </a:lnTo>
                <a:lnTo>
                  <a:pt x="1314145" y="731786"/>
                </a:lnTo>
                <a:close/>
              </a:path>
              <a:path w="1462405" h="1905000">
                <a:moveTo>
                  <a:pt x="1329702" y="1025690"/>
                </a:moveTo>
                <a:lnTo>
                  <a:pt x="1329004" y="1025448"/>
                </a:lnTo>
                <a:lnTo>
                  <a:pt x="1329410" y="1025829"/>
                </a:lnTo>
                <a:lnTo>
                  <a:pt x="1329702" y="1025690"/>
                </a:lnTo>
                <a:close/>
              </a:path>
              <a:path w="1462405" h="1905000">
                <a:moveTo>
                  <a:pt x="1330375" y="1026718"/>
                </a:moveTo>
                <a:lnTo>
                  <a:pt x="1329410" y="1025829"/>
                </a:lnTo>
                <a:lnTo>
                  <a:pt x="1327696" y="1026718"/>
                </a:lnTo>
                <a:lnTo>
                  <a:pt x="1330375" y="1026718"/>
                </a:lnTo>
                <a:close/>
              </a:path>
              <a:path w="1462405" h="1905000">
                <a:moveTo>
                  <a:pt x="1331036" y="1310665"/>
                </a:moveTo>
                <a:lnTo>
                  <a:pt x="1330909" y="1310246"/>
                </a:lnTo>
                <a:lnTo>
                  <a:pt x="1330845" y="1310665"/>
                </a:lnTo>
                <a:lnTo>
                  <a:pt x="1331036" y="1310665"/>
                </a:lnTo>
                <a:close/>
              </a:path>
              <a:path w="1462405" h="1905000">
                <a:moveTo>
                  <a:pt x="1333436" y="904506"/>
                </a:moveTo>
                <a:lnTo>
                  <a:pt x="1332826" y="903236"/>
                </a:lnTo>
                <a:lnTo>
                  <a:pt x="1333157" y="904506"/>
                </a:lnTo>
                <a:lnTo>
                  <a:pt x="1333436" y="904506"/>
                </a:lnTo>
                <a:close/>
              </a:path>
              <a:path w="1462405" h="1905000">
                <a:moveTo>
                  <a:pt x="1334071" y="905776"/>
                </a:moveTo>
                <a:lnTo>
                  <a:pt x="1333919" y="904506"/>
                </a:lnTo>
                <a:lnTo>
                  <a:pt x="1333436" y="904506"/>
                </a:lnTo>
                <a:lnTo>
                  <a:pt x="1333461" y="907046"/>
                </a:lnTo>
                <a:lnTo>
                  <a:pt x="1334071" y="905776"/>
                </a:lnTo>
                <a:close/>
              </a:path>
              <a:path w="1462405" h="1905000">
                <a:moveTo>
                  <a:pt x="1344180" y="1123975"/>
                </a:moveTo>
                <a:lnTo>
                  <a:pt x="1343736" y="1123975"/>
                </a:lnTo>
                <a:lnTo>
                  <a:pt x="1343571" y="1124407"/>
                </a:lnTo>
                <a:lnTo>
                  <a:pt x="1344180" y="1123975"/>
                </a:lnTo>
                <a:close/>
              </a:path>
              <a:path w="1462405" h="1905000">
                <a:moveTo>
                  <a:pt x="1345806" y="1362735"/>
                </a:moveTo>
                <a:lnTo>
                  <a:pt x="1345298" y="1362735"/>
                </a:lnTo>
                <a:lnTo>
                  <a:pt x="1345628" y="1363002"/>
                </a:lnTo>
                <a:lnTo>
                  <a:pt x="1345806" y="1362735"/>
                </a:lnTo>
                <a:close/>
              </a:path>
              <a:path w="1462405" h="1905000">
                <a:moveTo>
                  <a:pt x="1346301" y="936434"/>
                </a:moveTo>
                <a:lnTo>
                  <a:pt x="1345145" y="933716"/>
                </a:lnTo>
                <a:lnTo>
                  <a:pt x="1345425" y="934986"/>
                </a:lnTo>
                <a:lnTo>
                  <a:pt x="1346022" y="936256"/>
                </a:lnTo>
                <a:lnTo>
                  <a:pt x="1345869" y="937526"/>
                </a:lnTo>
                <a:lnTo>
                  <a:pt x="1346301" y="936434"/>
                </a:lnTo>
                <a:close/>
              </a:path>
              <a:path w="1462405" h="1905000">
                <a:moveTo>
                  <a:pt x="1346517" y="936955"/>
                </a:moveTo>
                <a:lnTo>
                  <a:pt x="1346365" y="936256"/>
                </a:lnTo>
                <a:lnTo>
                  <a:pt x="1346301" y="936434"/>
                </a:lnTo>
                <a:lnTo>
                  <a:pt x="1346517" y="936955"/>
                </a:lnTo>
                <a:close/>
              </a:path>
              <a:path w="1462405" h="1905000">
                <a:moveTo>
                  <a:pt x="1354658" y="983538"/>
                </a:moveTo>
                <a:lnTo>
                  <a:pt x="1353540" y="983538"/>
                </a:lnTo>
                <a:lnTo>
                  <a:pt x="1353286" y="984808"/>
                </a:lnTo>
                <a:lnTo>
                  <a:pt x="1350454" y="984808"/>
                </a:lnTo>
                <a:lnTo>
                  <a:pt x="1352651" y="983538"/>
                </a:lnTo>
                <a:lnTo>
                  <a:pt x="1349794" y="983538"/>
                </a:lnTo>
                <a:lnTo>
                  <a:pt x="1352321" y="982268"/>
                </a:lnTo>
                <a:lnTo>
                  <a:pt x="1347863" y="982268"/>
                </a:lnTo>
                <a:lnTo>
                  <a:pt x="1349984" y="980998"/>
                </a:lnTo>
                <a:lnTo>
                  <a:pt x="1346098" y="980998"/>
                </a:lnTo>
                <a:lnTo>
                  <a:pt x="1343952" y="982268"/>
                </a:lnTo>
                <a:lnTo>
                  <a:pt x="1342123" y="980998"/>
                </a:lnTo>
                <a:lnTo>
                  <a:pt x="1337678" y="979728"/>
                </a:lnTo>
                <a:lnTo>
                  <a:pt x="1335201" y="982268"/>
                </a:lnTo>
                <a:lnTo>
                  <a:pt x="1331125" y="980998"/>
                </a:lnTo>
                <a:lnTo>
                  <a:pt x="1326007" y="980998"/>
                </a:lnTo>
                <a:lnTo>
                  <a:pt x="1324419" y="982268"/>
                </a:lnTo>
                <a:lnTo>
                  <a:pt x="1321422" y="980998"/>
                </a:lnTo>
                <a:lnTo>
                  <a:pt x="1317167" y="980998"/>
                </a:lnTo>
                <a:lnTo>
                  <a:pt x="1315008" y="982268"/>
                </a:lnTo>
                <a:lnTo>
                  <a:pt x="1302270" y="980998"/>
                </a:lnTo>
                <a:lnTo>
                  <a:pt x="1186929" y="980998"/>
                </a:lnTo>
                <a:lnTo>
                  <a:pt x="1184389" y="979728"/>
                </a:lnTo>
                <a:lnTo>
                  <a:pt x="1179639" y="979728"/>
                </a:lnTo>
                <a:lnTo>
                  <a:pt x="1179106" y="980998"/>
                </a:lnTo>
                <a:lnTo>
                  <a:pt x="1169758" y="980998"/>
                </a:lnTo>
                <a:lnTo>
                  <a:pt x="1177353" y="982268"/>
                </a:lnTo>
                <a:lnTo>
                  <a:pt x="1157719" y="982268"/>
                </a:lnTo>
                <a:lnTo>
                  <a:pt x="1141552" y="980998"/>
                </a:lnTo>
                <a:lnTo>
                  <a:pt x="1125385" y="979728"/>
                </a:lnTo>
                <a:lnTo>
                  <a:pt x="1114679" y="979728"/>
                </a:lnTo>
                <a:lnTo>
                  <a:pt x="1110081" y="980998"/>
                </a:lnTo>
                <a:lnTo>
                  <a:pt x="1104455" y="979728"/>
                </a:lnTo>
                <a:lnTo>
                  <a:pt x="1093343" y="979728"/>
                </a:lnTo>
                <a:lnTo>
                  <a:pt x="1070571" y="978458"/>
                </a:lnTo>
                <a:lnTo>
                  <a:pt x="1063802" y="978458"/>
                </a:lnTo>
                <a:lnTo>
                  <a:pt x="1058926" y="979728"/>
                </a:lnTo>
                <a:lnTo>
                  <a:pt x="1059649" y="977188"/>
                </a:lnTo>
                <a:lnTo>
                  <a:pt x="1055839" y="977188"/>
                </a:lnTo>
                <a:lnTo>
                  <a:pt x="1056284" y="978458"/>
                </a:lnTo>
                <a:lnTo>
                  <a:pt x="1052106" y="979728"/>
                </a:lnTo>
                <a:lnTo>
                  <a:pt x="1048194" y="979728"/>
                </a:lnTo>
                <a:lnTo>
                  <a:pt x="1042733" y="980998"/>
                </a:lnTo>
                <a:lnTo>
                  <a:pt x="1038796" y="980998"/>
                </a:lnTo>
                <a:lnTo>
                  <a:pt x="1038974" y="979728"/>
                </a:lnTo>
                <a:lnTo>
                  <a:pt x="1035659" y="980998"/>
                </a:lnTo>
                <a:lnTo>
                  <a:pt x="1027125" y="980998"/>
                </a:lnTo>
                <a:lnTo>
                  <a:pt x="1021727" y="979728"/>
                </a:lnTo>
                <a:lnTo>
                  <a:pt x="1013460" y="978458"/>
                </a:lnTo>
                <a:lnTo>
                  <a:pt x="1006195" y="979728"/>
                </a:lnTo>
                <a:lnTo>
                  <a:pt x="1001610" y="975918"/>
                </a:lnTo>
                <a:lnTo>
                  <a:pt x="1000912" y="975918"/>
                </a:lnTo>
                <a:lnTo>
                  <a:pt x="996099" y="996238"/>
                </a:lnTo>
                <a:lnTo>
                  <a:pt x="994587" y="1007668"/>
                </a:lnTo>
                <a:lnTo>
                  <a:pt x="996416" y="1014018"/>
                </a:lnTo>
                <a:lnTo>
                  <a:pt x="1001674" y="1019098"/>
                </a:lnTo>
                <a:lnTo>
                  <a:pt x="1003376" y="1019098"/>
                </a:lnTo>
                <a:lnTo>
                  <a:pt x="1005636" y="1020368"/>
                </a:lnTo>
                <a:lnTo>
                  <a:pt x="1006525" y="1020368"/>
                </a:lnTo>
                <a:lnTo>
                  <a:pt x="1005865" y="1020102"/>
                </a:lnTo>
                <a:lnTo>
                  <a:pt x="1006716" y="1019098"/>
                </a:lnTo>
                <a:lnTo>
                  <a:pt x="1006525" y="1020368"/>
                </a:lnTo>
                <a:lnTo>
                  <a:pt x="1011923" y="1020368"/>
                </a:lnTo>
                <a:lnTo>
                  <a:pt x="1009688" y="1021638"/>
                </a:lnTo>
                <a:lnTo>
                  <a:pt x="1012405" y="1021638"/>
                </a:lnTo>
                <a:lnTo>
                  <a:pt x="1033665" y="1024178"/>
                </a:lnTo>
                <a:lnTo>
                  <a:pt x="1044282" y="1024178"/>
                </a:lnTo>
                <a:lnTo>
                  <a:pt x="1055052" y="1025448"/>
                </a:lnTo>
                <a:lnTo>
                  <a:pt x="1067879" y="1025448"/>
                </a:lnTo>
                <a:lnTo>
                  <a:pt x="1090447" y="1026718"/>
                </a:lnTo>
                <a:lnTo>
                  <a:pt x="1090803" y="1026718"/>
                </a:lnTo>
                <a:lnTo>
                  <a:pt x="1091133" y="1025448"/>
                </a:lnTo>
                <a:lnTo>
                  <a:pt x="1095438" y="1025448"/>
                </a:lnTo>
                <a:lnTo>
                  <a:pt x="1092327" y="1026718"/>
                </a:lnTo>
                <a:lnTo>
                  <a:pt x="1096302" y="1026718"/>
                </a:lnTo>
                <a:lnTo>
                  <a:pt x="1097940" y="1024178"/>
                </a:lnTo>
                <a:lnTo>
                  <a:pt x="1102893" y="1026718"/>
                </a:lnTo>
                <a:lnTo>
                  <a:pt x="1104315" y="1025448"/>
                </a:lnTo>
                <a:lnTo>
                  <a:pt x="1104277" y="1026718"/>
                </a:lnTo>
                <a:lnTo>
                  <a:pt x="1106068" y="1026718"/>
                </a:lnTo>
                <a:lnTo>
                  <a:pt x="1106716" y="1025448"/>
                </a:lnTo>
                <a:lnTo>
                  <a:pt x="1108075" y="1026718"/>
                </a:lnTo>
                <a:lnTo>
                  <a:pt x="1109002" y="1026718"/>
                </a:lnTo>
                <a:lnTo>
                  <a:pt x="1108684" y="1025448"/>
                </a:lnTo>
                <a:lnTo>
                  <a:pt x="1112583" y="1025448"/>
                </a:lnTo>
                <a:lnTo>
                  <a:pt x="1112837" y="1026718"/>
                </a:lnTo>
                <a:lnTo>
                  <a:pt x="1118057" y="1026718"/>
                </a:lnTo>
                <a:lnTo>
                  <a:pt x="1119212" y="1027988"/>
                </a:lnTo>
                <a:lnTo>
                  <a:pt x="1120660" y="1038148"/>
                </a:lnTo>
                <a:lnTo>
                  <a:pt x="1122934" y="1052118"/>
                </a:lnTo>
                <a:lnTo>
                  <a:pt x="1125169" y="1064818"/>
                </a:lnTo>
                <a:lnTo>
                  <a:pt x="1126540" y="1074978"/>
                </a:lnTo>
                <a:lnTo>
                  <a:pt x="1126324" y="1074978"/>
                </a:lnTo>
                <a:lnTo>
                  <a:pt x="1127785" y="1085138"/>
                </a:lnTo>
                <a:lnTo>
                  <a:pt x="1130655" y="1111808"/>
                </a:lnTo>
                <a:lnTo>
                  <a:pt x="1132154" y="1123238"/>
                </a:lnTo>
                <a:lnTo>
                  <a:pt x="1131138" y="1124508"/>
                </a:lnTo>
                <a:lnTo>
                  <a:pt x="1131328" y="1125778"/>
                </a:lnTo>
                <a:lnTo>
                  <a:pt x="1131417" y="1128318"/>
                </a:lnTo>
                <a:lnTo>
                  <a:pt x="1131316" y="1129588"/>
                </a:lnTo>
                <a:lnTo>
                  <a:pt x="1131722" y="1128318"/>
                </a:lnTo>
                <a:lnTo>
                  <a:pt x="1132535" y="1128318"/>
                </a:lnTo>
                <a:lnTo>
                  <a:pt x="1132598" y="1135938"/>
                </a:lnTo>
                <a:lnTo>
                  <a:pt x="1133309" y="1129588"/>
                </a:lnTo>
                <a:lnTo>
                  <a:pt x="1133970" y="1135938"/>
                </a:lnTo>
                <a:lnTo>
                  <a:pt x="1134440" y="1142288"/>
                </a:lnTo>
                <a:lnTo>
                  <a:pt x="1134529" y="1156258"/>
                </a:lnTo>
                <a:lnTo>
                  <a:pt x="1133957" y="1168958"/>
                </a:lnTo>
                <a:lnTo>
                  <a:pt x="1133157" y="1176578"/>
                </a:lnTo>
                <a:lnTo>
                  <a:pt x="1134719" y="1180388"/>
                </a:lnTo>
                <a:lnTo>
                  <a:pt x="1133373" y="1184198"/>
                </a:lnTo>
                <a:lnTo>
                  <a:pt x="1134325" y="1188008"/>
                </a:lnTo>
                <a:lnTo>
                  <a:pt x="1133957" y="1188008"/>
                </a:lnTo>
                <a:lnTo>
                  <a:pt x="1133830" y="1194358"/>
                </a:lnTo>
                <a:lnTo>
                  <a:pt x="1133335" y="1200708"/>
                </a:lnTo>
                <a:lnTo>
                  <a:pt x="1132687" y="1209598"/>
                </a:lnTo>
                <a:lnTo>
                  <a:pt x="1132535" y="1215948"/>
                </a:lnTo>
                <a:lnTo>
                  <a:pt x="1132789" y="1214678"/>
                </a:lnTo>
                <a:lnTo>
                  <a:pt x="1133627" y="1218488"/>
                </a:lnTo>
                <a:lnTo>
                  <a:pt x="1131862" y="1218488"/>
                </a:lnTo>
                <a:lnTo>
                  <a:pt x="1131150" y="1221028"/>
                </a:lnTo>
                <a:lnTo>
                  <a:pt x="1133017" y="1221028"/>
                </a:lnTo>
                <a:lnTo>
                  <a:pt x="1133894" y="1223568"/>
                </a:lnTo>
                <a:lnTo>
                  <a:pt x="1133970" y="1224838"/>
                </a:lnTo>
                <a:lnTo>
                  <a:pt x="1133576" y="1224838"/>
                </a:lnTo>
                <a:lnTo>
                  <a:pt x="1133779" y="1226108"/>
                </a:lnTo>
                <a:lnTo>
                  <a:pt x="1135126" y="1231188"/>
                </a:lnTo>
                <a:lnTo>
                  <a:pt x="1135189" y="1233728"/>
                </a:lnTo>
                <a:lnTo>
                  <a:pt x="1134198" y="1233728"/>
                </a:lnTo>
                <a:lnTo>
                  <a:pt x="1135113" y="1236268"/>
                </a:lnTo>
                <a:lnTo>
                  <a:pt x="1134376" y="1241348"/>
                </a:lnTo>
                <a:lnTo>
                  <a:pt x="1134376" y="1242618"/>
                </a:lnTo>
                <a:lnTo>
                  <a:pt x="1133716" y="1246428"/>
                </a:lnTo>
                <a:lnTo>
                  <a:pt x="1131506" y="1252778"/>
                </a:lnTo>
                <a:lnTo>
                  <a:pt x="1132459" y="1257858"/>
                </a:lnTo>
                <a:lnTo>
                  <a:pt x="1129347" y="1261668"/>
                </a:lnTo>
                <a:lnTo>
                  <a:pt x="1129588" y="1261668"/>
                </a:lnTo>
                <a:lnTo>
                  <a:pt x="1149438" y="1266748"/>
                </a:lnTo>
                <a:lnTo>
                  <a:pt x="1160437" y="1268018"/>
                </a:lnTo>
                <a:lnTo>
                  <a:pt x="1166507" y="1268018"/>
                </a:lnTo>
                <a:lnTo>
                  <a:pt x="1171587" y="1264208"/>
                </a:lnTo>
                <a:lnTo>
                  <a:pt x="1172464" y="1264208"/>
                </a:lnTo>
                <a:lnTo>
                  <a:pt x="1172489" y="1265720"/>
                </a:lnTo>
                <a:lnTo>
                  <a:pt x="1173632" y="1264958"/>
                </a:lnTo>
                <a:lnTo>
                  <a:pt x="1173848" y="1263484"/>
                </a:lnTo>
                <a:lnTo>
                  <a:pt x="1174013" y="1262646"/>
                </a:lnTo>
                <a:lnTo>
                  <a:pt x="1174140" y="1262938"/>
                </a:lnTo>
                <a:lnTo>
                  <a:pt x="1174470" y="1261668"/>
                </a:lnTo>
                <a:lnTo>
                  <a:pt x="1174800" y="1260398"/>
                </a:lnTo>
                <a:lnTo>
                  <a:pt x="1174369" y="1260398"/>
                </a:lnTo>
                <a:lnTo>
                  <a:pt x="1174127" y="1261668"/>
                </a:lnTo>
                <a:lnTo>
                  <a:pt x="1173886" y="1260576"/>
                </a:lnTo>
                <a:lnTo>
                  <a:pt x="1173886" y="1262329"/>
                </a:lnTo>
                <a:lnTo>
                  <a:pt x="1172997" y="1263116"/>
                </a:lnTo>
                <a:lnTo>
                  <a:pt x="1172565" y="1263992"/>
                </a:lnTo>
                <a:lnTo>
                  <a:pt x="1172552" y="1262938"/>
                </a:lnTo>
                <a:lnTo>
                  <a:pt x="1172946" y="1261287"/>
                </a:lnTo>
                <a:lnTo>
                  <a:pt x="1173162" y="1260398"/>
                </a:lnTo>
                <a:lnTo>
                  <a:pt x="1173619" y="1261668"/>
                </a:lnTo>
                <a:lnTo>
                  <a:pt x="1173886" y="1262329"/>
                </a:lnTo>
                <a:lnTo>
                  <a:pt x="1173886" y="1260576"/>
                </a:lnTo>
                <a:lnTo>
                  <a:pt x="1173848" y="1260398"/>
                </a:lnTo>
                <a:lnTo>
                  <a:pt x="1172997" y="1259128"/>
                </a:lnTo>
                <a:lnTo>
                  <a:pt x="1173530" y="1257858"/>
                </a:lnTo>
                <a:lnTo>
                  <a:pt x="1173759" y="1256588"/>
                </a:lnTo>
                <a:lnTo>
                  <a:pt x="1175169" y="1257858"/>
                </a:lnTo>
                <a:lnTo>
                  <a:pt x="1175296" y="1256588"/>
                </a:lnTo>
                <a:lnTo>
                  <a:pt x="1175423" y="1255318"/>
                </a:lnTo>
                <a:lnTo>
                  <a:pt x="1176604" y="1247698"/>
                </a:lnTo>
                <a:lnTo>
                  <a:pt x="1177734" y="1238808"/>
                </a:lnTo>
                <a:lnTo>
                  <a:pt x="1178636" y="1231188"/>
                </a:lnTo>
                <a:lnTo>
                  <a:pt x="1179169" y="1222298"/>
                </a:lnTo>
                <a:lnTo>
                  <a:pt x="1179588" y="1222298"/>
                </a:lnTo>
                <a:lnTo>
                  <a:pt x="1179563" y="1223568"/>
                </a:lnTo>
                <a:lnTo>
                  <a:pt x="1179741" y="1223568"/>
                </a:lnTo>
                <a:lnTo>
                  <a:pt x="1179652" y="1222298"/>
                </a:lnTo>
                <a:lnTo>
                  <a:pt x="1179474" y="1219758"/>
                </a:lnTo>
                <a:lnTo>
                  <a:pt x="1179779" y="1217218"/>
                </a:lnTo>
                <a:lnTo>
                  <a:pt x="1179576" y="1214678"/>
                </a:lnTo>
                <a:lnTo>
                  <a:pt x="1179487" y="1213408"/>
                </a:lnTo>
                <a:lnTo>
                  <a:pt x="1179982" y="1213408"/>
                </a:lnTo>
                <a:lnTo>
                  <a:pt x="1180261" y="1212824"/>
                </a:lnTo>
                <a:lnTo>
                  <a:pt x="1180807" y="1195628"/>
                </a:lnTo>
                <a:lnTo>
                  <a:pt x="1181036" y="1195628"/>
                </a:lnTo>
                <a:lnTo>
                  <a:pt x="1179245" y="1194358"/>
                </a:lnTo>
                <a:lnTo>
                  <a:pt x="1179322" y="1191818"/>
                </a:lnTo>
                <a:lnTo>
                  <a:pt x="1181366" y="1194358"/>
                </a:lnTo>
                <a:lnTo>
                  <a:pt x="1181112" y="1191818"/>
                </a:lnTo>
                <a:lnTo>
                  <a:pt x="1180985" y="1190548"/>
                </a:lnTo>
                <a:lnTo>
                  <a:pt x="1178458" y="1189278"/>
                </a:lnTo>
                <a:lnTo>
                  <a:pt x="1181366" y="1185468"/>
                </a:lnTo>
                <a:lnTo>
                  <a:pt x="1180045" y="1184198"/>
                </a:lnTo>
                <a:lnTo>
                  <a:pt x="1180249" y="1184198"/>
                </a:lnTo>
                <a:lnTo>
                  <a:pt x="1180350" y="1182928"/>
                </a:lnTo>
                <a:lnTo>
                  <a:pt x="1179779" y="1182928"/>
                </a:lnTo>
                <a:lnTo>
                  <a:pt x="1180858" y="1181658"/>
                </a:lnTo>
                <a:lnTo>
                  <a:pt x="1180541" y="1180388"/>
                </a:lnTo>
                <a:lnTo>
                  <a:pt x="1180109" y="1180388"/>
                </a:lnTo>
                <a:lnTo>
                  <a:pt x="1179690" y="1181658"/>
                </a:lnTo>
                <a:lnTo>
                  <a:pt x="1179245" y="1179118"/>
                </a:lnTo>
                <a:lnTo>
                  <a:pt x="1179715" y="1177848"/>
                </a:lnTo>
                <a:lnTo>
                  <a:pt x="1180541" y="1177848"/>
                </a:lnTo>
                <a:lnTo>
                  <a:pt x="1180668" y="1179118"/>
                </a:lnTo>
                <a:lnTo>
                  <a:pt x="1180846" y="1177848"/>
                </a:lnTo>
                <a:lnTo>
                  <a:pt x="1182179" y="1142288"/>
                </a:lnTo>
                <a:lnTo>
                  <a:pt x="1181684" y="1139748"/>
                </a:lnTo>
                <a:lnTo>
                  <a:pt x="1180655" y="1139748"/>
                </a:lnTo>
                <a:lnTo>
                  <a:pt x="1181417" y="1142288"/>
                </a:lnTo>
                <a:lnTo>
                  <a:pt x="1179779" y="1142288"/>
                </a:lnTo>
                <a:lnTo>
                  <a:pt x="1178801" y="1141018"/>
                </a:lnTo>
                <a:lnTo>
                  <a:pt x="1180033" y="1139748"/>
                </a:lnTo>
                <a:lnTo>
                  <a:pt x="1179042" y="1139748"/>
                </a:lnTo>
                <a:lnTo>
                  <a:pt x="1181481" y="1138478"/>
                </a:lnTo>
                <a:lnTo>
                  <a:pt x="1179525" y="1135938"/>
                </a:lnTo>
                <a:lnTo>
                  <a:pt x="1181976" y="1134668"/>
                </a:lnTo>
                <a:lnTo>
                  <a:pt x="1180566" y="1134668"/>
                </a:lnTo>
                <a:lnTo>
                  <a:pt x="1181392" y="1133398"/>
                </a:lnTo>
                <a:lnTo>
                  <a:pt x="1181112" y="1132128"/>
                </a:lnTo>
                <a:lnTo>
                  <a:pt x="1180693" y="1130274"/>
                </a:lnTo>
                <a:lnTo>
                  <a:pt x="1180731" y="1125778"/>
                </a:lnTo>
                <a:lnTo>
                  <a:pt x="1180325" y="1121968"/>
                </a:lnTo>
                <a:lnTo>
                  <a:pt x="1178306" y="1119428"/>
                </a:lnTo>
                <a:lnTo>
                  <a:pt x="1178915" y="1118158"/>
                </a:lnTo>
                <a:lnTo>
                  <a:pt x="1178115" y="1119428"/>
                </a:lnTo>
                <a:lnTo>
                  <a:pt x="1177696" y="1118158"/>
                </a:lnTo>
                <a:lnTo>
                  <a:pt x="1178915" y="1118158"/>
                </a:lnTo>
                <a:lnTo>
                  <a:pt x="1176693" y="1115618"/>
                </a:lnTo>
                <a:lnTo>
                  <a:pt x="1177912" y="1114348"/>
                </a:lnTo>
                <a:lnTo>
                  <a:pt x="1177721" y="1114348"/>
                </a:lnTo>
                <a:lnTo>
                  <a:pt x="1177709" y="1111808"/>
                </a:lnTo>
                <a:lnTo>
                  <a:pt x="1177709" y="1110538"/>
                </a:lnTo>
                <a:lnTo>
                  <a:pt x="1176934" y="1111148"/>
                </a:lnTo>
                <a:lnTo>
                  <a:pt x="1177061" y="1109268"/>
                </a:lnTo>
                <a:lnTo>
                  <a:pt x="1177886" y="1110538"/>
                </a:lnTo>
                <a:lnTo>
                  <a:pt x="1177874" y="1109268"/>
                </a:lnTo>
                <a:lnTo>
                  <a:pt x="1178064" y="1107998"/>
                </a:lnTo>
                <a:lnTo>
                  <a:pt x="1177645" y="1107998"/>
                </a:lnTo>
                <a:lnTo>
                  <a:pt x="1177251" y="1109268"/>
                </a:lnTo>
                <a:lnTo>
                  <a:pt x="1176807" y="1105458"/>
                </a:lnTo>
                <a:lnTo>
                  <a:pt x="1177988" y="1104188"/>
                </a:lnTo>
                <a:lnTo>
                  <a:pt x="1176337" y="1102918"/>
                </a:lnTo>
                <a:lnTo>
                  <a:pt x="1175753" y="1102918"/>
                </a:lnTo>
                <a:lnTo>
                  <a:pt x="1175283" y="1100378"/>
                </a:lnTo>
                <a:lnTo>
                  <a:pt x="1176883" y="1099108"/>
                </a:lnTo>
                <a:lnTo>
                  <a:pt x="1177531" y="1101648"/>
                </a:lnTo>
                <a:lnTo>
                  <a:pt x="1177353" y="1099108"/>
                </a:lnTo>
                <a:lnTo>
                  <a:pt x="1177277" y="1097838"/>
                </a:lnTo>
                <a:lnTo>
                  <a:pt x="1177061" y="1096568"/>
                </a:lnTo>
                <a:lnTo>
                  <a:pt x="1176502" y="1095298"/>
                </a:lnTo>
                <a:lnTo>
                  <a:pt x="1175943" y="1094028"/>
                </a:lnTo>
                <a:lnTo>
                  <a:pt x="1175981" y="1095298"/>
                </a:lnTo>
                <a:lnTo>
                  <a:pt x="1174076" y="1091488"/>
                </a:lnTo>
                <a:lnTo>
                  <a:pt x="1171219" y="1074978"/>
                </a:lnTo>
                <a:lnTo>
                  <a:pt x="1169987" y="1073708"/>
                </a:lnTo>
                <a:lnTo>
                  <a:pt x="1168768" y="1072438"/>
                </a:lnTo>
                <a:lnTo>
                  <a:pt x="1167625" y="1073708"/>
                </a:lnTo>
                <a:lnTo>
                  <a:pt x="1166304" y="1071168"/>
                </a:lnTo>
                <a:lnTo>
                  <a:pt x="1170165" y="1072324"/>
                </a:lnTo>
                <a:lnTo>
                  <a:pt x="1170012" y="1071168"/>
                </a:lnTo>
                <a:lnTo>
                  <a:pt x="1169187" y="1064818"/>
                </a:lnTo>
                <a:lnTo>
                  <a:pt x="1167511" y="1053388"/>
                </a:lnTo>
                <a:lnTo>
                  <a:pt x="1165948" y="1040688"/>
                </a:lnTo>
                <a:lnTo>
                  <a:pt x="1165339" y="1033068"/>
                </a:lnTo>
                <a:lnTo>
                  <a:pt x="1165783" y="1031798"/>
                </a:lnTo>
                <a:lnTo>
                  <a:pt x="1167307" y="1033068"/>
                </a:lnTo>
                <a:lnTo>
                  <a:pt x="1167523" y="1033068"/>
                </a:lnTo>
                <a:lnTo>
                  <a:pt x="1166723" y="1030528"/>
                </a:lnTo>
                <a:lnTo>
                  <a:pt x="1166025" y="1031798"/>
                </a:lnTo>
                <a:lnTo>
                  <a:pt x="1165872" y="1030528"/>
                </a:lnTo>
                <a:lnTo>
                  <a:pt x="1166012" y="1029258"/>
                </a:lnTo>
                <a:lnTo>
                  <a:pt x="1164526" y="1029258"/>
                </a:lnTo>
                <a:lnTo>
                  <a:pt x="1163637" y="1030528"/>
                </a:lnTo>
                <a:lnTo>
                  <a:pt x="1163459" y="1027988"/>
                </a:lnTo>
                <a:lnTo>
                  <a:pt x="1165479" y="1027988"/>
                </a:lnTo>
                <a:lnTo>
                  <a:pt x="1166431" y="1029258"/>
                </a:lnTo>
                <a:lnTo>
                  <a:pt x="1166012" y="1029258"/>
                </a:lnTo>
                <a:lnTo>
                  <a:pt x="1166876" y="1030528"/>
                </a:lnTo>
                <a:lnTo>
                  <a:pt x="1167091" y="1030528"/>
                </a:lnTo>
                <a:lnTo>
                  <a:pt x="1166952" y="1029258"/>
                </a:lnTo>
                <a:lnTo>
                  <a:pt x="1167638" y="1029258"/>
                </a:lnTo>
                <a:lnTo>
                  <a:pt x="1167904" y="1030528"/>
                </a:lnTo>
                <a:lnTo>
                  <a:pt x="1168552" y="1027988"/>
                </a:lnTo>
                <a:lnTo>
                  <a:pt x="1169555" y="1029258"/>
                </a:lnTo>
                <a:lnTo>
                  <a:pt x="1178801" y="1027988"/>
                </a:lnTo>
                <a:lnTo>
                  <a:pt x="1171689" y="1029258"/>
                </a:lnTo>
                <a:lnTo>
                  <a:pt x="1184554" y="1029258"/>
                </a:lnTo>
                <a:lnTo>
                  <a:pt x="1186853" y="1027988"/>
                </a:lnTo>
                <a:lnTo>
                  <a:pt x="1189075" y="1027988"/>
                </a:lnTo>
                <a:lnTo>
                  <a:pt x="1188059" y="1026718"/>
                </a:lnTo>
                <a:lnTo>
                  <a:pt x="1189291" y="1026718"/>
                </a:lnTo>
                <a:lnTo>
                  <a:pt x="1189456" y="1027988"/>
                </a:lnTo>
                <a:lnTo>
                  <a:pt x="1192568" y="1026718"/>
                </a:lnTo>
                <a:lnTo>
                  <a:pt x="1193126" y="1027988"/>
                </a:lnTo>
                <a:lnTo>
                  <a:pt x="1198206" y="1027988"/>
                </a:lnTo>
                <a:lnTo>
                  <a:pt x="1197571" y="1026718"/>
                </a:lnTo>
                <a:lnTo>
                  <a:pt x="1201026" y="1026718"/>
                </a:lnTo>
                <a:lnTo>
                  <a:pt x="1198943" y="1027988"/>
                </a:lnTo>
                <a:lnTo>
                  <a:pt x="1200594" y="1027988"/>
                </a:lnTo>
                <a:lnTo>
                  <a:pt x="1204556" y="1026718"/>
                </a:lnTo>
                <a:lnTo>
                  <a:pt x="1206665" y="1029258"/>
                </a:lnTo>
                <a:lnTo>
                  <a:pt x="1209281" y="1026718"/>
                </a:lnTo>
                <a:lnTo>
                  <a:pt x="1212176" y="1026718"/>
                </a:lnTo>
                <a:lnTo>
                  <a:pt x="1213053" y="1027988"/>
                </a:lnTo>
                <a:lnTo>
                  <a:pt x="1219009" y="1027988"/>
                </a:lnTo>
                <a:lnTo>
                  <a:pt x="1224889" y="1026718"/>
                </a:lnTo>
                <a:lnTo>
                  <a:pt x="1234020" y="1025448"/>
                </a:lnTo>
                <a:lnTo>
                  <a:pt x="1243139" y="1024178"/>
                </a:lnTo>
                <a:lnTo>
                  <a:pt x="1248867" y="1022908"/>
                </a:lnTo>
                <a:lnTo>
                  <a:pt x="1247140" y="1021638"/>
                </a:lnTo>
                <a:lnTo>
                  <a:pt x="1250073" y="1021638"/>
                </a:lnTo>
                <a:lnTo>
                  <a:pt x="1248752" y="1025448"/>
                </a:lnTo>
                <a:lnTo>
                  <a:pt x="1289075" y="1025448"/>
                </a:lnTo>
                <a:lnTo>
                  <a:pt x="1298676" y="1026718"/>
                </a:lnTo>
                <a:lnTo>
                  <a:pt x="1300467" y="1026718"/>
                </a:lnTo>
                <a:lnTo>
                  <a:pt x="1300822" y="1026985"/>
                </a:lnTo>
                <a:lnTo>
                  <a:pt x="1301280" y="1026718"/>
                </a:lnTo>
                <a:lnTo>
                  <a:pt x="1303185" y="1026718"/>
                </a:lnTo>
                <a:lnTo>
                  <a:pt x="1303693" y="1027620"/>
                </a:lnTo>
                <a:lnTo>
                  <a:pt x="1304175" y="1026718"/>
                </a:lnTo>
                <a:lnTo>
                  <a:pt x="1303578" y="1025448"/>
                </a:lnTo>
                <a:lnTo>
                  <a:pt x="1307071" y="1025448"/>
                </a:lnTo>
                <a:lnTo>
                  <a:pt x="1306880" y="1026718"/>
                </a:lnTo>
                <a:lnTo>
                  <a:pt x="1307668" y="1026718"/>
                </a:lnTo>
                <a:lnTo>
                  <a:pt x="1308938" y="1024178"/>
                </a:lnTo>
                <a:lnTo>
                  <a:pt x="1312367" y="1024178"/>
                </a:lnTo>
                <a:lnTo>
                  <a:pt x="1318145" y="1025448"/>
                </a:lnTo>
                <a:lnTo>
                  <a:pt x="1324444" y="1024178"/>
                </a:lnTo>
                <a:lnTo>
                  <a:pt x="1330274" y="1025448"/>
                </a:lnTo>
                <a:lnTo>
                  <a:pt x="1330147" y="1025448"/>
                </a:lnTo>
                <a:lnTo>
                  <a:pt x="1329702" y="1025690"/>
                </a:lnTo>
                <a:lnTo>
                  <a:pt x="1332839" y="1026718"/>
                </a:lnTo>
                <a:lnTo>
                  <a:pt x="1331747" y="1025448"/>
                </a:lnTo>
                <a:lnTo>
                  <a:pt x="1333919" y="1024178"/>
                </a:lnTo>
                <a:lnTo>
                  <a:pt x="1336090" y="1022908"/>
                </a:lnTo>
                <a:lnTo>
                  <a:pt x="1341551" y="1025448"/>
                </a:lnTo>
                <a:lnTo>
                  <a:pt x="1345374" y="1024178"/>
                </a:lnTo>
                <a:lnTo>
                  <a:pt x="1345692" y="1022908"/>
                </a:lnTo>
                <a:lnTo>
                  <a:pt x="1346974" y="1017828"/>
                </a:lnTo>
                <a:lnTo>
                  <a:pt x="1350124" y="1003858"/>
                </a:lnTo>
                <a:lnTo>
                  <a:pt x="1353223" y="991158"/>
                </a:lnTo>
                <a:lnTo>
                  <a:pt x="1354416" y="984808"/>
                </a:lnTo>
                <a:lnTo>
                  <a:pt x="1354658" y="983538"/>
                </a:lnTo>
                <a:close/>
              </a:path>
              <a:path w="1462405" h="1905000">
                <a:moveTo>
                  <a:pt x="1357337" y="984808"/>
                </a:moveTo>
                <a:lnTo>
                  <a:pt x="1357045" y="983538"/>
                </a:lnTo>
                <a:lnTo>
                  <a:pt x="1357337" y="984808"/>
                </a:lnTo>
                <a:close/>
              </a:path>
              <a:path w="1462405" h="1905000">
                <a:moveTo>
                  <a:pt x="1366824" y="1408455"/>
                </a:moveTo>
                <a:lnTo>
                  <a:pt x="1301661" y="1408455"/>
                </a:lnTo>
                <a:lnTo>
                  <a:pt x="1300480" y="1408455"/>
                </a:lnTo>
                <a:lnTo>
                  <a:pt x="1300810" y="1410995"/>
                </a:lnTo>
                <a:lnTo>
                  <a:pt x="1297063" y="1412265"/>
                </a:lnTo>
                <a:lnTo>
                  <a:pt x="1291031" y="1416075"/>
                </a:lnTo>
                <a:lnTo>
                  <a:pt x="1284668" y="1419885"/>
                </a:lnTo>
                <a:lnTo>
                  <a:pt x="1278394" y="1422425"/>
                </a:lnTo>
                <a:lnTo>
                  <a:pt x="1278216" y="1422425"/>
                </a:lnTo>
                <a:lnTo>
                  <a:pt x="1279296" y="1421206"/>
                </a:lnTo>
                <a:lnTo>
                  <a:pt x="1275257" y="1422425"/>
                </a:lnTo>
                <a:lnTo>
                  <a:pt x="1276604" y="1422425"/>
                </a:lnTo>
                <a:lnTo>
                  <a:pt x="1273098" y="1427505"/>
                </a:lnTo>
                <a:lnTo>
                  <a:pt x="1266253" y="1427505"/>
                </a:lnTo>
                <a:lnTo>
                  <a:pt x="1262786" y="1431315"/>
                </a:lnTo>
                <a:lnTo>
                  <a:pt x="1262976" y="1431315"/>
                </a:lnTo>
                <a:lnTo>
                  <a:pt x="1264043" y="1441475"/>
                </a:lnTo>
                <a:lnTo>
                  <a:pt x="1264539" y="1452905"/>
                </a:lnTo>
                <a:lnTo>
                  <a:pt x="1264805" y="1457985"/>
                </a:lnTo>
                <a:lnTo>
                  <a:pt x="1264907" y="1466875"/>
                </a:lnTo>
                <a:lnTo>
                  <a:pt x="1264818" y="1471955"/>
                </a:lnTo>
                <a:lnTo>
                  <a:pt x="1265148" y="1471955"/>
                </a:lnTo>
                <a:lnTo>
                  <a:pt x="1261681" y="1473225"/>
                </a:lnTo>
                <a:lnTo>
                  <a:pt x="1265186" y="1473225"/>
                </a:lnTo>
                <a:lnTo>
                  <a:pt x="1266875" y="1471955"/>
                </a:lnTo>
                <a:lnTo>
                  <a:pt x="1266786" y="1470685"/>
                </a:lnTo>
                <a:lnTo>
                  <a:pt x="1270609" y="1469415"/>
                </a:lnTo>
                <a:lnTo>
                  <a:pt x="1267955" y="1471955"/>
                </a:lnTo>
                <a:lnTo>
                  <a:pt x="1271828" y="1470685"/>
                </a:lnTo>
                <a:lnTo>
                  <a:pt x="1272387" y="1470685"/>
                </a:lnTo>
                <a:lnTo>
                  <a:pt x="1268920" y="1471955"/>
                </a:lnTo>
                <a:lnTo>
                  <a:pt x="1265656" y="1473225"/>
                </a:lnTo>
                <a:lnTo>
                  <a:pt x="1271714" y="1473225"/>
                </a:lnTo>
                <a:lnTo>
                  <a:pt x="1272514" y="1470685"/>
                </a:lnTo>
                <a:lnTo>
                  <a:pt x="1275308" y="1470685"/>
                </a:lnTo>
                <a:lnTo>
                  <a:pt x="1272667" y="1473225"/>
                </a:lnTo>
                <a:lnTo>
                  <a:pt x="1276019" y="1471955"/>
                </a:lnTo>
                <a:lnTo>
                  <a:pt x="1278204" y="1470685"/>
                </a:lnTo>
                <a:lnTo>
                  <a:pt x="1279461" y="1469415"/>
                </a:lnTo>
                <a:lnTo>
                  <a:pt x="1280706" y="1468145"/>
                </a:lnTo>
                <a:lnTo>
                  <a:pt x="1283500" y="1468145"/>
                </a:lnTo>
                <a:lnTo>
                  <a:pt x="1290091" y="1466875"/>
                </a:lnTo>
                <a:lnTo>
                  <a:pt x="1292047" y="1463065"/>
                </a:lnTo>
                <a:lnTo>
                  <a:pt x="1297851" y="1461795"/>
                </a:lnTo>
                <a:lnTo>
                  <a:pt x="1299616" y="1461795"/>
                </a:lnTo>
                <a:lnTo>
                  <a:pt x="1302918" y="1459255"/>
                </a:lnTo>
                <a:lnTo>
                  <a:pt x="1306550" y="1457985"/>
                </a:lnTo>
                <a:lnTo>
                  <a:pt x="1304290" y="1457985"/>
                </a:lnTo>
                <a:lnTo>
                  <a:pt x="1306207" y="1456715"/>
                </a:lnTo>
                <a:lnTo>
                  <a:pt x="1310360" y="1455445"/>
                </a:lnTo>
                <a:lnTo>
                  <a:pt x="1312545" y="1452905"/>
                </a:lnTo>
                <a:lnTo>
                  <a:pt x="1315720" y="1452905"/>
                </a:lnTo>
                <a:lnTo>
                  <a:pt x="1317726" y="1450365"/>
                </a:lnTo>
                <a:lnTo>
                  <a:pt x="1324102" y="1446555"/>
                </a:lnTo>
                <a:lnTo>
                  <a:pt x="1332839" y="1440205"/>
                </a:lnTo>
                <a:lnTo>
                  <a:pt x="1342948" y="1432585"/>
                </a:lnTo>
                <a:lnTo>
                  <a:pt x="1353439" y="1422425"/>
                </a:lnTo>
                <a:lnTo>
                  <a:pt x="1358544" y="1418615"/>
                </a:lnTo>
                <a:lnTo>
                  <a:pt x="1363421" y="1412265"/>
                </a:lnTo>
                <a:lnTo>
                  <a:pt x="1366824" y="1408455"/>
                </a:lnTo>
                <a:close/>
              </a:path>
              <a:path w="1462405" h="1905000">
                <a:moveTo>
                  <a:pt x="1397292" y="959116"/>
                </a:moveTo>
                <a:lnTo>
                  <a:pt x="1396758" y="956576"/>
                </a:lnTo>
                <a:lnTo>
                  <a:pt x="1395971" y="954036"/>
                </a:lnTo>
                <a:lnTo>
                  <a:pt x="1395120" y="954036"/>
                </a:lnTo>
                <a:lnTo>
                  <a:pt x="1394536" y="954036"/>
                </a:lnTo>
                <a:lnTo>
                  <a:pt x="1393063" y="951496"/>
                </a:lnTo>
                <a:lnTo>
                  <a:pt x="1395120" y="954036"/>
                </a:lnTo>
                <a:lnTo>
                  <a:pt x="1394396" y="951496"/>
                </a:lnTo>
                <a:lnTo>
                  <a:pt x="1394040" y="950226"/>
                </a:lnTo>
                <a:lnTo>
                  <a:pt x="1395107" y="948956"/>
                </a:lnTo>
                <a:lnTo>
                  <a:pt x="1396250" y="952766"/>
                </a:lnTo>
                <a:lnTo>
                  <a:pt x="1397152" y="955306"/>
                </a:lnTo>
                <a:lnTo>
                  <a:pt x="1396555" y="952766"/>
                </a:lnTo>
                <a:lnTo>
                  <a:pt x="1396657" y="950226"/>
                </a:lnTo>
                <a:lnTo>
                  <a:pt x="1395145" y="948956"/>
                </a:lnTo>
                <a:lnTo>
                  <a:pt x="1394942" y="946416"/>
                </a:lnTo>
                <a:lnTo>
                  <a:pt x="1396580" y="948956"/>
                </a:lnTo>
                <a:lnTo>
                  <a:pt x="1396250" y="946416"/>
                </a:lnTo>
                <a:lnTo>
                  <a:pt x="1395336" y="943876"/>
                </a:lnTo>
                <a:lnTo>
                  <a:pt x="1393494" y="941336"/>
                </a:lnTo>
                <a:lnTo>
                  <a:pt x="1393494" y="938796"/>
                </a:lnTo>
                <a:lnTo>
                  <a:pt x="1393710" y="938796"/>
                </a:lnTo>
                <a:lnTo>
                  <a:pt x="1393215" y="932446"/>
                </a:lnTo>
                <a:lnTo>
                  <a:pt x="1389583" y="929906"/>
                </a:lnTo>
                <a:lnTo>
                  <a:pt x="1389087" y="924826"/>
                </a:lnTo>
                <a:lnTo>
                  <a:pt x="1389634" y="924826"/>
                </a:lnTo>
                <a:lnTo>
                  <a:pt x="1389710" y="923556"/>
                </a:lnTo>
                <a:lnTo>
                  <a:pt x="1387741" y="919746"/>
                </a:lnTo>
                <a:lnTo>
                  <a:pt x="1387627" y="918476"/>
                </a:lnTo>
                <a:lnTo>
                  <a:pt x="1387398" y="915936"/>
                </a:lnTo>
                <a:lnTo>
                  <a:pt x="1387462" y="917206"/>
                </a:lnTo>
                <a:lnTo>
                  <a:pt x="1386916" y="918476"/>
                </a:lnTo>
                <a:lnTo>
                  <a:pt x="1386179" y="915936"/>
                </a:lnTo>
                <a:lnTo>
                  <a:pt x="1385697" y="912126"/>
                </a:lnTo>
                <a:lnTo>
                  <a:pt x="1384211" y="909586"/>
                </a:lnTo>
                <a:lnTo>
                  <a:pt x="1384211" y="905776"/>
                </a:lnTo>
                <a:lnTo>
                  <a:pt x="1382293" y="903236"/>
                </a:lnTo>
                <a:lnTo>
                  <a:pt x="1380159" y="896886"/>
                </a:lnTo>
                <a:lnTo>
                  <a:pt x="1361719" y="844816"/>
                </a:lnTo>
                <a:lnTo>
                  <a:pt x="1359585" y="839736"/>
                </a:lnTo>
                <a:lnTo>
                  <a:pt x="1356626" y="832116"/>
                </a:lnTo>
                <a:lnTo>
                  <a:pt x="1353159" y="823226"/>
                </a:lnTo>
                <a:lnTo>
                  <a:pt x="1353527" y="823226"/>
                </a:lnTo>
                <a:lnTo>
                  <a:pt x="1350124" y="814336"/>
                </a:lnTo>
                <a:lnTo>
                  <a:pt x="1346009" y="804176"/>
                </a:lnTo>
                <a:lnTo>
                  <a:pt x="1344282" y="800366"/>
                </a:lnTo>
                <a:lnTo>
                  <a:pt x="1341412" y="794016"/>
                </a:lnTo>
                <a:lnTo>
                  <a:pt x="1338173" y="786396"/>
                </a:lnTo>
                <a:lnTo>
                  <a:pt x="1336560" y="782586"/>
                </a:lnTo>
                <a:lnTo>
                  <a:pt x="1332636" y="773696"/>
                </a:lnTo>
                <a:lnTo>
                  <a:pt x="1328140" y="763536"/>
                </a:lnTo>
                <a:lnTo>
                  <a:pt x="1326451" y="759726"/>
                </a:lnTo>
                <a:lnTo>
                  <a:pt x="1323136" y="752106"/>
                </a:lnTo>
                <a:lnTo>
                  <a:pt x="1319898" y="745756"/>
                </a:lnTo>
                <a:lnTo>
                  <a:pt x="1317218" y="740676"/>
                </a:lnTo>
                <a:lnTo>
                  <a:pt x="1316786" y="736866"/>
                </a:lnTo>
                <a:lnTo>
                  <a:pt x="1314551" y="733056"/>
                </a:lnTo>
                <a:lnTo>
                  <a:pt x="1106398" y="733056"/>
                </a:lnTo>
                <a:lnTo>
                  <a:pt x="1105611" y="733056"/>
                </a:lnTo>
                <a:lnTo>
                  <a:pt x="1105420" y="733056"/>
                </a:lnTo>
                <a:lnTo>
                  <a:pt x="1105852" y="740676"/>
                </a:lnTo>
                <a:lnTo>
                  <a:pt x="1106919" y="753376"/>
                </a:lnTo>
                <a:lnTo>
                  <a:pt x="1108278" y="767346"/>
                </a:lnTo>
                <a:lnTo>
                  <a:pt x="1109637" y="776236"/>
                </a:lnTo>
                <a:lnTo>
                  <a:pt x="1110564" y="774966"/>
                </a:lnTo>
                <a:lnTo>
                  <a:pt x="1109573" y="773696"/>
                </a:lnTo>
                <a:lnTo>
                  <a:pt x="1111110" y="772426"/>
                </a:lnTo>
                <a:lnTo>
                  <a:pt x="1112253" y="773696"/>
                </a:lnTo>
                <a:lnTo>
                  <a:pt x="1111148" y="774966"/>
                </a:lnTo>
                <a:lnTo>
                  <a:pt x="1112215" y="774966"/>
                </a:lnTo>
                <a:lnTo>
                  <a:pt x="1109865" y="776236"/>
                </a:lnTo>
                <a:lnTo>
                  <a:pt x="1112177" y="780046"/>
                </a:lnTo>
                <a:lnTo>
                  <a:pt x="1109891" y="781316"/>
                </a:lnTo>
                <a:lnTo>
                  <a:pt x="1111338" y="781316"/>
                </a:lnTo>
                <a:lnTo>
                  <a:pt x="1110615" y="782586"/>
                </a:lnTo>
                <a:lnTo>
                  <a:pt x="1111732" y="785939"/>
                </a:lnTo>
                <a:lnTo>
                  <a:pt x="1112215" y="791476"/>
                </a:lnTo>
                <a:lnTo>
                  <a:pt x="1113015" y="795286"/>
                </a:lnTo>
                <a:lnTo>
                  <a:pt x="1115212" y="797826"/>
                </a:lnTo>
                <a:lnTo>
                  <a:pt x="1114856" y="798995"/>
                </a:lnTo>
                <a:lnTo>
                  <a:pt x="1115504" y="797826"/>
                </a:lnTo>
                <a:lnTo>
                  <a:pt x="1116012" y="799096"/>
                </a:lnTo>
                <a:lnTo>
                  <a:pt x="1114831" y="799096"/>
                </a:lnTo>
                <a:lnTo>
                  <a:pt x="1117295" y="801636"/>
                </a:lnTo>
                <a:lnTo>
                  <a:pt x="1116139" y="802906"/>
                </a:lnTo>
                <a:lnTo>
                  <a:pt x="1116444" y="804176"/>
                </a:lnTo>
                <a:lnTo>
                  <a:pt x="1116774" y="806716"/>
                </a:lnTo>
                <a:lnTo>
                  <a:pt x="1118260" y="805446"/>
                </a:lnTo>
                <a:lnTo>
                  <a:pt x="1117523" y="806716"/>
                </a:lnTo>
                <a:lnTo>
                  <a:pt x="1117612" y="809256"/>
                </a:lnTo>
                <a:lnTo>
                  <a:pt x="1116634" y="807986"/>
                </a:lnTo>
                <a:lnTo>
                  <a:pt x="1116736" y="809256"/>
                </a:lnTo>
                <a:lnTo>
                  <a:pt x="1117117" y="810526"/>
                </a:lnTo>
                <a:lnTo>
                  <a:pt x="1117396" y="809256"/>
                </a:lnTo>
                <a:lnTo>
                  <a:pt x="1118146" y="813066"/>
                </a:lnTo>
                <a:lnTo>
                  <a:pt x="1117142" y="814336"/>
                </a:lnTo>
                <a:lnTo>
                  <a:pt x="1118984" y="816876"/>
                </a:lnTo>
                <a:lnTo>
                  <a:pt x="1119454" y="815606"/>
                </a:lnTo>
                <a:lnTo>
                  <a:pt x="1119873" y="816876"/>
                </a:lnTo>
                <a:lnTo>
                  <a:pt x="1120254" y="819416"/>
                </a:lnTo>
                <a:lnTo>
                  <a:pt x="1118730" y="820686"/>
                </a:lnTo>
                <a:lnTo>
                  <a:pt x="1117917" y="818146"/>
                </a:lnTo>
                <a:lnTo>
                  <a:pt x="1118476" y="821956"/>
                </a:lnTo>
                <a:lnTo>
                  <a:pt x="1118895" y="823226"/>
                </a:lnTo>
                <a:lnTo>
                  <a:pt x="1120190" y="825766"/>
                </a:lnTo>
                <a:lnTo>
                  <a:pt x="1122083" y="829576"/>
                </a:lnTo>
                <a:lnTo>
                  <a:pt x="1124508" y="837196"/>
                </a:lnTo>
                <a:lnTo>
                  <a:pt x="1127036" y="844816"/>
                </a:lnTo>
                <a:lnTo>
                  <a:pt x="1129271" y="849896"/>
                </a:lnTo>
                <a:lnTo>
                  <a:pt x="1130274" y="848626"/>
                </a:lnTo>
                <a:lnTo>
                  <a:pt x="1131824" y="851166"/>
                </a:lnTo>
                <a:lnTo>
                  <a:pt x="1127874" y="850011"/>
                </a:lnTo>
                <a:lnTo>
                  <a:pt x="1132128" y="871486"/>
                </a:lnTo>
                <a:lnTo>
                  <a:pt x="1134592" y="885456"/>
                </a:lnTo>
                <a:lnTo>
                  <a:pt x="1135811" y="893076"/>
                </a:lnTo>
                <a:lnTo>
                  <a:pt x="1135532" y="895616"/>
                </a:lnTo>
                <a:lnTo>
                  <a:pt x="1133894" y="894346"/>
                </a:lnTo>
                <a:lnTo>
                  <a:pt x="1133678" y="894346"/>
                </a:lnTo>
                <a:lnTo>
                  <a:pt x="1134668" y="896886"/>
                </a:lnTo>
                <a:lnTo>
                  <a:pt x="1135240" y="895616"/>
                </a:lnTo>
                <a:lnTo>
                  <a:pt x="1135570" y="896886"/>
                </a:lnTo>
                <a:lnTo>
                  <a:pt x="1135468" y="898156"/>
                </a:lnTo>
                <a:lnTo>
                  <a:pt x="1136891" y="898156"/>
                </a:lnTo>
                <a:lnTo>
                  <a:pt x="1137793" y="896886"/>
                </a:lnTo>
                <a:lnTo>
                  <a:pt x="1138224" y="900696"/>
                </a:lnTo>
                <a:lnTo>
                  <a:pt x="1137323" y="900696"/>
                </a:lnTo>
                <a:lnTo>
                  <a:pt x="1140244" y="901966"/>
                </a:lnTo>
                <a:lnTo>
                  <a:pt x="1140282" y="904506"/>
                </a:lnTo>
                <a:lnTo>
                  <a:pt x="1140828" y="909586"/>
                </a:lnTo>
                <a:lnTo>
                  <a:pt x="1142250" y="914666"/>
                </a:lnTo>
                <a:lnTo>
                  <a:pt x="1143000" y="919746"/>
                </a:lnTo>
                <a:lnTo>
                  <a:pt x="1142390" y="919746"/>
                </a:lnTo>
                <a:lnTo>
                  <a:pt x="1141437" y="918629"/>
                </a:lnTo>
                <a:lnTo>
                  <a:pt x="1141755" y="919746"/>
                </a:lnTo>
                <a:lnTo>
                  <a:pt x="1141437" y="921016"/>
                </a:lnTo>
                <a:lnTo>
                  <a:pt x="1142250" y="919746"/>
                </a:lnTo>
                <a:lnTo>
                  <a:pt x="1142555" y="922286"/>
                </a:lnTo>
                <a:lnTo>
                  <a:pt x="1142809" y="921016"/>
                </a:lnTo>
                <a:lnTo>
                  <a:pt x="1145946" y="924826"/>
                </a:lnTo>
                <a:lnTo>
                  <a:pt x="1144752" y="929906"/>
                </a:lnTo>
                <a:lnTo>
                  <a:pt x="1147051" y="932446"/>
                </a:lnTo>
                <a:lnTo>
                  <a:pt x="1181023" y="932446"/>
                </a:lnTo>
                <a:lnTo>
                  <a:pt x="1188224" y="931176"/>
                </a:lnTo>
                <a:lnTo>
                  <a:pt x="1188529" y="933716"/>
                </a:lnTo>
                <a:lnTo>
                  <a:pt x="1188948" y="933716"/>
                </a:lnTo>
                <a:lnTo>
                  <a:pt x="1188834" y="931176"/>
                </a:lnTo>
                <a:lnTo>
                  <a:pt x="1188262" y="929906"/>
                </a:lnTo>
                <a:lnTo>
                  <a:pt x="1187551" y="929906"/>
                </a:lnTo>
                <a:lnTo>
                  <a:pt x="1186840" y="929906"/>
                </a:lnTo>
                <a:lnTo>
                  <a:pt x="1185875" y="928636"/>
                </a:lnTo>
                <a:lnTo>
                  <a:pt x="1187551" y="929906"/>
                </a:lnTo>
                <a:lnTo>
                  <a:pt x="1187272" y="928636"/>
                </a:lnTo>
                <a:lnTo>
                  <a:pt x="1186980" y="927366"/>
                </a:lnTo>
                <a:lnTo>
                  <a:pt x="1188085" y="927366"/>
                </a:lnTo>
                <a:lnTo>
                  <a:pt x="1188770" y="928636"/>
                </a:lnTo>
                <a:lnTo>
                  <a:pt x="1189266" y="931176"/>
                </a:lnTo>
                <a:lnTo>
                  <a:pt x="1189037" y="929906"/>
                </a:lnTo>
                <a:lnTo>
                  <a:pt x="1189520" y="927366"/>
                </a:lnTo>
                <a:lnTo>
                  <a:pt x="1188148" y="927366"/>
                </a:lnTo>
                <a:lnTo>
                  <a:pt x="1188288" y="924826"/>
                </a:lnTo>
                <a:lnTo>
                  <a:pt x="1189558" y="927366"/>
                </a:lnTo>
                <a:lnTo>
                  <a:pt x="1189647" y="924826"/>
                </a:lnTo>
                <a:lnTo>
                  <a:pt x="1189037" y="923556"/>
                </a:lnTo>
                <a:lnTo>
                  <a:pt x="1187564" y="922286"/>
                </a:lnTo>
                <a:lnTo>
                  <a:pt x="1187907" y="921016"/>
                </a:lnTo>
                <a:lnTo>
                  <a:pt x="1188110" y="921016"/>
                </a:lnTo>
                <a:lnTo>
                  <a:pt x="1188491" y="915936"/>
                </a:lnTo>
                <a:lnTo>
                  <a:pt x="1185189" y="914666"/>
                </a:lnTo>
                <a:lnTo>
                  <a:pt x="1185672" y="910856"/>
                </a:lnTo>
                <a:lnTo>
                  <a:pt x="1186116" y="912126"/>
                </a:lnTo>
                <a:lnTo>
                  <a:pt x="1186319" y="910856"/>
                </a:lnTo>
                <a:lnTo>
                  <a:pt x="1186522" y="909586"/>
                </a:lnTo>
                <a:lnTo>
                  <a:pt x="1185176" y="908316"/>
                </a:lnTo>
                <a:lnTo>
                  <a:pt x="1185303" y="907046"/>
                </a:lnTo>
                <a:lnTo>
                  <a:pt x="1185430" y="905776"/>
                </a:lnTo>
                <a:lnTo>
                  <a:pt x="1184617" y="907046"/>
                </a:lnTo>
                <a:lnTo>
                  <a:pt x="1184211" y="905776"/>
                </a:lnTo>
                <a:lnTo>
                  <a:pt x="1184427" y="903236"/>
                </a:lnTo>
                <a:lnTo>
                  <a:pt x="1183373" y="901966"/>
                </a:lnTo>
                <a:lnTo>
                  <a:pt x="1183881" y="899426"/>
                </a:lnTo>
                <a:lnTo>
                  <a:pt x="1182433" y="898156"/>
                </a:lnTo>
                <a:lnTo>
                  <a:pt x="1182192" y="896886"/>
                </a:lnTo>
                <a:lnTo>
                  <a:pt x="1180261" y="886726"/>
                </a:lnTo>
                <a:lnTo>
                  <a:pt x="1173480" y="856246"/>
                </a:lnTo>
                <a:lnTo>
                  <a:pt x="1172514" y="851166"/>
                </a:lnTo>
                <a:lnTo>
                  <a:pt x="1172019" y="848626"/>
                </a:lnTo>
                <a:lnTo>
                  <a:pt x="1171295" y="844816"/>
                </a:lnTo>
                <a:lnTo>
                  <a:pt x="1171524" y="844816"/>
                </a:lnTo>
                <a:lnTo>
                  <a:pt x="1169123" y="833386"/>
                </a:lnTo>
                <a:lnTo>
                  <a:pt x="1160843" y="790206"/>
                </a:lnTo>
                <a:lnTo>
                  <a:pt x="1161618" y="787666"/>
                </a:lnTo>
                <a:lnTo>
                  <a:pt x="1160919" y="783856"/>
                </a:lnTo>
                <a:lnTo>
                  <a:pt x="1160907" y="781316"/>
                </a:lnTo>
                <a:lnTo>
                  <a:pt x="1160640" y="783856"/>
                </a:lnTo>
                <a:lnTo>
                  <a:pt x="1159802" y="782586"/>
                </a:lnTo>
                <a:lnTo>
                  <a:pt x="1158887" y="774966"/>
                </a:lnTo>
                <a:lnTo>
                  <a:pt x="1158862" y="781316"/>
                </a:lnTo>
                <a:lnTo>
                  <a:pt x="1157452" y="774966"/>
                </a:lnTo>
                <a:lnTo>
                  <a:pt x="1157300" y="773696"/>
                </a:lnTo>
                <a:lnTo>
                  <a:pt x="1157008" y="772426"/>
                </a:lnTo>
                <a:lnTo>
                  <a:pt x="1162659" y="772426"/>
                </a:lnTo>
                <a:lnTo>
                  <a:pt x="1165466" y="771156"/>
                </a:lnTo>
                <a:lnTo>
                  <a:pt x="1165402" y="772426"/>
                </a:lnTo>
                <a:lnTo>
                  <a:pt x="1166977" y="771156"/>
                </a:lnTo>
                <a:lnTo>
                  <a:pt x="1168476" y="771156"/>
                </a:lnTo>
                <a:lnTo>
                  <a:pt x="1169898" y="769886"/>
                </a:lnTo>
                <a:lnTo>
                  <a:pt x="1170419" y="771156"/>
                </a:lnTo>
                <a:lnTo>
                  <a:pt x="1174750" y="769886"/>
                </a:lnTo>
                <a:lnTo>
                  <a:pt x="1179042" y="768616"/>
                </a:lnTo>
                <a:lnTo>
                  <a:pt x="1179220" y="768616"/>
                </a:lnTo>
                <a:lnTo>
                  <a:pt x="1178928" y="767346"/>
                </a:lnTo>
                <a:lnTo>
                  <a:pt x="1180553" y="767346"/>
                </a:lnTo>
                <a:lnTo>
                  <a:pt x="1179868" y="768616"/>
                </a:lnTo>
                <a:lnTo>
                  <a:pt x="1181277" y="768616"/>
                </a:lnTo>
                <a:lnTo>
                  <a:pt x="1181303" y="767346"/>
                </a:lnTo>
                <a:lnTo>
                  <a:pt x="1181315" y="766076"/>
                </a:lnTo>
                <a:lnTo>
                  <a:pt x="1183843" y="768616"/>
                </a:lnTo>
                <a:lnTo>
                  <a:pt x="1184071" y="766076"/>
                </a:lnTo>
                <a:lnTo>
                  <a:pt x="1184109" y="767346"/>
                </a:lnTo>
                <a:lnTo>
                  <a:pt x="1184859" y="766076"/>
                </a:lnTo>
                <a:lnTo>
                  <a:pt x="1184986" y="767346"/>
                </a:lnTo>
                <a:lnTo>
                  <a:pt x="1184910" y="766076"/>
                </a:lnTo>
                <a:lnTo>
                  <a:pt x="1185684" y="767346"/>
                </a:lnTo>
                <a:lnTo>
                  <a:pt x="1186078" y="766076"/>
                </a:lnTo>
                <a:lnTo>
                  <a:pt x="1185646" y="766076"/>
                </a:lnTo>
                <a:lnTo>
                  <a:pt x="1186599" y="764806"/>
                </a:lnTo>
                <a:lnTo>
                  <a:pt x="1187119" y="764806"/>
                </a:lnTo>
                <a:lnTo>
                  <a:pt x="1187399" y="766076"/>
                </a:lnTo>
                <a:lnTo>
                  <a:pt x="1189888" y="766076"/>
                </a:lnTo>
                <a:lnTo>
                  <a:pt x="1203604" y="764806"/>
                </a:lnTo>
                <a:lnTo>
                  <a:pt x="1206461" y="763536"/>
                </a:lnTo>
                <a:lnTo>
                  <a:pt x="1205852" y="762266"/>
                </a:lnTo>
                <a:lnTo>
                  <a:pt x="1205064" y="763536"/>
                </a:lnTo>
                <a:lnTo>
                  <a:pt x="1204353" y="762266"/>
                </a:lnTo>
                <a:lnTo>
                  <a:pt x="1204950" y="760996"/>
                </a:lnTo>
                <a:lnTo>
                  <a:pt x="1205598" y="762266"/>
                </a:lnTo>
                <a:lnTo>
                  <a:pt x="1205738" y="760996"/>
                </a:lnTo>
                <a:lnTo>
                  <a:pt x="1206576" y="763536"/>
                </a:lnTo>
                <a:lnTo>
                  <a:pt x="1207617" y="760996"/>
                </a:lnTo>
                <a:lnTo>
                  <a:pt x="1208760" y="763536"/>
                </a:lnTo>
                <a:lnTo>
                  <a:pt x="1208684" y="762266"/>
                </a:lnTo>
                <a:lnTo>
                  <a:pt x="1209268" y="762266"/>
                </a:lnTo>
                <a:lnTo>
                  <a:pt x="1210868" y="760996"/>
                </a:lnTo>
                <a:lnTo>
                  <a:pt x="1214843" y="760996"/>
                </a:lnTo>
                <a:lnTo>
                  <a:pt x="1215059" y="759726"/>
                </a:lnTo>
                <a:lnTo>
                  <a:pt x="1215275" y="758456"/>
                </a:lnTo>
                <a:lnTo>
                  <a:pt x="1216431" y="758456"/>
                </a:lnTo>
                <a:lnTo>
                  <a:pt x="1217129" y="757186"/>
                </a:lnTo>
                <a:lnTo>
                  <a:pt x="1217625" y="758456"/>
                </a:lnTo>
                <a:lnTo>
                  <a:pt x="1218057" y="757186"/>
                </a:lnTo>
                <a:lnTo>
                  <a:pt x="1219123" y="757186"/>
                </a:lnTo>
                <a:lnTo>
                  <a:pt x="1219568" y="757186"/>
                </a:lnTo>
                <a:lnTo>
                  <a:pt x="1220406" y="757186"/>
                </a:lnTo>
                <a:lnTo>
                  <a:pt x="1221854" y="755916"/>
                </a:lnTo>
                <a:lnTo>
                  <a:pt x="1222959" y="757186"/>
                </a:lnTo>
                <a:lnTo>
                  <a:pt x="1223606" y="755916"/>
                </a:lnTo>
                <a:lnTo>
                  <a:pt x="1222895" y="754646"/>
                </a:lnTo>
                <a:lnTo>
                  <a:pt x="1224495" y="754646"/>
                </a:lnTo>
                <a:lnTo>
                  <a:pt x="1225219" y="755916"/>
                </a:lnTo>
                <a:lnTo>
                  <a:pt x="1224407" y="757186"/>
                </a:lnTo>
                <a:lnTo>
                  <a:pt x="1225892" y="755916"/>
                </a:lnTo>
                <a:lnTo>
                  <a:pt x="1226756" y="755916"/>
                </a:lnTo>
                <a:lnTo>
                  <a:pt x="1227810" y="754646"/>
                </a:lnTo>
                <a:lnTo>
                  <a:pt x="1227353" y="754646"/>
                </a:lnTo>
                <a:lnTo>
                  <a:pt x="1228585" y="753376"/>
                </a:lnTo>
                <a:lnTo>
                  <a:pt x="1236560" y="749566"/>
                </a:lnTo>
                <a:lnTo>
                  <a:pt x="1237564" y="747026"/>
                </a:lnTo>
                <a:lnTo>
                  <a:pt x="1236599" y="747026"/>
                </a:lnTo>
                <a:lnTo>
                  <a:pt x="1237500" y="745921"/>
                </a:lnTo>
                <a:lnTo>
                  <a:pt x="1237919" y="749465"/>
                </a:lnTo>
                <a:lnTo>
                  <a:pt x="1240370" y="748296"/>
                </a:lnTo>
                <a:lnTo>
                  <a:pt x="1249527" y="745756"/>
                </a:lnTo>
                <a:lnTo>
                  <a:pt x="1254112" y="744486"/>
                </a:lnTo>
                <a:lnTo>
                  <a:pt x="1257947" y="744486"/>
                </a:lnTo>
                <a:lnTo>
                  <a:pt x="1257681" y="745756"/>
                </a:lnTo>
                <a:lnTo>
                  <a:pt x="1258735" y="744486"/>
                </a:lnTo>
                <a:lnTo>
                  <a:pt x="1258887" y="745045"/>
                </a:lnTo>
                <a:lnTo>
                  <a:pt x="1258836" y="744486"/>
                </a:lnTo>
                <a:lnTo>
                  <a:pt x="1258366" y="743216"/>
                </a:lnTo>
                <a:lnTo>
                  <a:pt x="1260195" y="743216"/>
                </a:lnTo>
                <a:lnTo>
                  <a:pt x="1260055" y="740676"/>
                </a:lnTo>
                <a:lnTo>
                  <a:pt x="1264170" y="740676"/>
                </a:lnTo>
                <a:lnTo>
                  <a:pt x="1264018" y="741946"/>
                </a:lnTo>
                <a:lnTo>
                  <a:pt x="1267129" y="747026"/>
                </a:lnTo>
                <a:lnTo>
                  <a:pt x="1267942" y="748296"/>
                </a:lnTo>
                <a:lnTo>
                  <a:pt x="1268310" y="749566"/>
                </a:lnTo>
                <a:lnTo>
                  <a:pt x="1270101" y="754646"/>
                </a:lnTo>
                <a:lnTo>
                  <a:pt x="1272844" y="759726"/>
                </a:lnTo>
                <a:lnTo>
                  <a:pt x="1275829" y="762266"/>
                </a:lnTo>
                <a:lnTo>
                  <a:pt x="1276477" y="764374"/>
                </a:lnTo>
                <a:lnTo>
                  <a:pt x="1276616" y="763536"/>
                </a:lnTo>
                <a:lnTo>
                  <a:pt x="1277607" y="764806"/>
                </a:lnTo>
                <a:lnTo>
                  <a:pt x="1276604" y="764806"/>
                </a:lnTo>
                <a:lnTo>
                  <a:pt x="1280172" y="768616"/>
                </a:lnTo>
                <a:lnTo>
                  <a:pt x="1279372" y="768616"/>
                </a:lnTo>
                <a:lnTo>
                  <a:pt x="1280160" y="771156"/>
                </a:lnTo>
                <a:lnTo>
                  <a:pt x="1282128" y="774966"/>
                </a:lnTo>
                <a:lnTo>
                  <a:pt x="1282687" y="774103"/>
                </a:lnTo>
                <a:lnTo>
                  <a:pt x="1283766" y="777722"/>
                </a:lnTo>
                <a:lnTo>
                  <a:pt x="1285913" y="782586"/>
                </a:lnTo>
                <a:lnTo>
                  <a:pt x="1285836" y="786396"/>
                </a:lnTo>
                <a:lnTo>
                  <a:pt x="1288542" y="788936"/>
                </a:lnTo>
                <a:lnTo>
                  <a:pt x="1288415" y="786396"/>
                </a:lnTo>
                <a:lnTo>
                  <a:pt x="1289723" y="788936"/>
                </a:lnTo>
                <a:lnTo>
                  <a:pt x="1290866" y="791476"/>
                </a:lnTo>
                <a:lnTo>
                  <a:pt x="1289812" y="794016"/>
                </a:lnTo>
                <a:lnTo>
                  <a:pt x="1288097" y="790206"/>
                </a:lnTo>
                <a:lnTo>
                  <a:pt x="1290142" y="795286"/>
                </a:lnTo>
                <a:lnTo>
                  <a:pt x="1291463" y="797826"/>
                </a:lnTo>
                <a:lnTo>
                  <a:pt x="1293964" y="801636"/>
                </a:lnTo>
                <a:lnTo>
                  <a:pt x="1293406" y="800366"/>
                </a:lnTo>
                <a:lnTo>
                  <a:pt x="1297419" y="806716"/>
                </a:lnTo>
                <a:lnTo>
                  <a:pt x="1308595" y="828306"/>
                </a:lnTo>
                <a:lnTo>
                  <a:pt x="1312583" y="834656"/>
                </a:lnTo>
                <a:lnTo>
                  <a:pt x="1312964" y="832116"/>
                </a:lnTo>
                <a:lnTo>
                  <a:pt x="1315491" y="835926"/>
                </a:lnTo>
                <a:lnTo>
                  <a:pt x="1311592" y="835926"/>
                </a:lnTo>
                <a:lnTo>
                  <a:pt x="1323022" y="866406"/>
                </a:lnTo>
                <a:lnTo>
                  <a:pt x="1329753" y="885456"/>
                </a:lnTo>
                <a:lnTo>
                  <a:pt x="1333296" y="898156"/>
                </a:lnTo>
                <a:lnTo>
                  <a:pt x="1333677" y="900696"/>
                </a:lnTo>
                <a:lnTo>
                  <a:pt x="1331544" y="899426"/>
                </a:lnTo>
                <a:lnTo>
                  <a:pt x="1331328" y="899426"/>
                </a:lnTo>
                <a:lnTo>
                  <a:pt x="1333080" y="903236"/>
                </a:lnTo>
                <a:lnTo>
                  <a:pt x="1333195" y="900696"/>
                </a:lnTo>
                <a:lnTo>
                  <a:pt x="1334185" y="903236"/>
                </a:lnTo>
                <a:lnTo>
                  <a:pt x="1334262" y="904506"/>
                </a:lnTo>
                <a:lnTo>
                  <a:pt x="1335684" y="904506"/>
                </a:lnTo>
                <a:lnTo>
                  <a:pt x="1336421" y="903236"/>
                </a:lnTo>
                <a:lnTo>
                  <a:pt x="1337703" y="908316"/>
                </a:lnTo>
                <a:lnTo>
                  <a:pt x="1336675" y="908316"/>
                </a:lnTo>
                <a:lnTo>
                  <a:pt x="1336954" y="909586"/>
                </a:lnTo>
                <a:lnTo>
                  <a:pt x="1340142" y="909586"/>
                </a:lnTo>
                <a:lnTo>
                  <a:pt x="1340942" y="914666"/>
                </a:lnTo>
                <a:lnTo>
                  <a:pt x="1342707" y="922286"/>
                </a:lnTo>
                <a:lnTo>
                  <a:pt x="1345412" y="929906"/>
                </a:lnTo>
                <a:lnTo>
                  <a:pt x="1347368" y="937526"/>
                </a:lnTo>
                <a:lnTo>
                  <a:pt x="1346758" y="937526"/>
                </a:lnTo>
                <a:lnTo>
                  <a:pt x="1346517" y="936955"/>
                </a:lnTo>
                <a:lnTo>
                  <a:pt x="1346644" y="937526"/>
                </a:lnTo>
                <a:lnTo>
                  <a:pt x="1347470" y="941336"/>
                </a:lnTo>
                <a:lnTo>
                  <a:pt x="1347482" y="938796"/>
                </a:lnTo>
                <a:lnTo>
                  <a:pt x="1351432" y="943876"/>
                </a:lnTo>
                <a:lnTo>
                  <a:pt x="1351102" y="951496"/>
                </a:lnTo>
                <a:lnTo>
                  <a:pt x="1354048" y="956576"/>
                </a:lnTo>
                <a:lnTo>
                  <a:pt x="1396149" y="956576"/>
                </a:lnTo>
                <a:lnTo>
                  <a:pt x="1396885" y="959116"/>
                </a:lnTo>
                <a:lnTo>
                  <a:pt x="1397292" y="959116"/>
                </a:lnTo>
                <a:close/>
              </a:path>
              <a:path w="1462405" h="1905000">
                <a:moveTo>
                  <a:pt x="1422869" y="1101572"/>
                </a:moveTo>
                <a:close/>
              </a:path>
              <a:path w="1462405" h="1905000">
                <a:moveTo>
                  <a:pt x="1424635" y="1335227"/>
                </a:moveTo>
                <a:lnTo>
                  <a:pt x="1418907" y="1346200"/>
                </a:lnTo>
                <a:lnTo>
                  <a:pt x="1412265" y="1371600"/>
                </a:lnTo>
                <a:lnTo>
                  <a:pt x="1405394" y="1384300"/>
                </a:lnTo>
                <a:lnTo>
                  <a:pt x="1402054" y="1397000"/>
                </a:lnTo>
                <a:lnTo>
                  <a:pt x="1398574" y="1397000"/>
                </a:lnTo>
                <a:lnTo>
                  <a:pt x="1394853" y="1409700"/>
                </a:lnTo>
                <a:lnTo>
                  <a:pt x="1386700" y="1422400"/>
                </a:lnTo>
                <a:lnTo>
                  <a:pt x="1382522" y="1435100"/>
                </a:lnTo>
                <a:lnTo>
                  <a:pt x="1377988" y="1447800"/>
                </a:lnTo>
                <a:lnTo>
                  <a:pt x="1375816" y="1447800"/>
                </a:lnTo>
                <a:lnTo>
                  <a:pt x="1354734" y="1485900"/>
                </a:lnTo>
                <a:lnTo>
                  <a:pt x="1347546" y="1498600"/>
                </a:lnTo>
                <a:lnTo>
                  <a:pt x="1340205" y="1511300"/>
                </a:lnTo>
                <a:lnTo>
                  <a:pt x="1332547" y="1524000"/>
                </a:lnTo>
                <a:lnTo>
                  <a:pt x="1329677" y="1524000"/>
                </a:lnTo>
                <a:lnTo>
                  <a:pt x="1323124" y="1536700"/>
                </a:lnTo>
                <a:lnTo>
                  <a:pt x="1305775" y="1562100"/>
                </a:lnTo>
                <a:lnTo>
                  <a:pt x="1281861" y="1587500"/>
                </a:lnTo>
                <a:lnTo>
                  <a:pt x="1274203" y="1600200"/>
                </a:lnTo>
                <a:lnTo>
                  <a:pt x="1266456" y="1600200"/>
                </a:lnTo>
                <a:lnTo>
                  <a:pt x="1258620" y="1612900"/>
                </a:lnTo>
                <a:lnTo>
                  <a:pt x="1253705" y="1612900"/>
                </a:lnTo>
                <a:lnTo>
                  <a:pt x="1248714" y="1625600"/>
                </a:lnTo>
                <a:lnTo>
                  <a:pt x="1243609" y="1625600"/>
                </a:lnTo>
                <a:lnTo>
                  <a:pt x="1238351" y="1638300"/>
                </a:lnTo>
                <a:lnTo>
                  <a:pt x="1215136" y="1663700"/>
                </a:lnTo>
                <a:lnTo>
                  <a:pt x="1184097" y="1689100"/>
                </a:lnTo>
                <a:lnTo>
                  <a:pt x="1158938" y="1705698"/>
                </a:lnTo>
                <a:lnTo>
                  <a:pt x="1158938" y="1727200"/>
                </a:lnTo>
                <a:lnTo>
                  <a:pt x="1150594" y="1739290"/>
                </a:lnTo>
                <a:lnTo>
                  <a:pt x="1156284" y="1727200"/>
                </a:lnTo>
                <a:lnTo>
                  <a:pt x="1158938" y="1727200"/>
                </a:lnTo>
                <a:lnTo>
                  <a:pt x="1158938" y="1705698"/>
                </a:lnTo>
                <a:lnTo>
                  <a:pt x="1145578" y="1714500"/>
                </a:lnTo>
                <a:lnTo>
                  <a:pt x="1099921" y="1752600"/>
                </a:lnTo>
                <a:lnTo>
                  <a:pt x="1058710" y="1778000"/>
                </a:lnTo>
                <a:lnTo>
                  <a:pt x="1013650" y="1790700"/>
                </a:lnTo>
                <a:lnTo>
                  <a:pt x="965454" y="1816100"/>
                </a:lnTo>
                <a:lnTo>
                  <a:pt x="862545" y="1841500"/>
                </a:lnTo>
                <a:lnTo>
                  <a:pt x="854303" y="1854200"/>
                </a:lnTo>
                <a:lnTo>
                  <a:pt x="770737" y="1854200"/>
                </a:lnTo>
                <a:lnTo>
                  <a:pt x="761441" y="1841500"/>
                </a:lnTo>
                <a:lnTo>
                  <a:pt x="679538" y="1841500"/>
                </a:lnTo>
                <a:lnTo>
                  <a:pt x="662101" y="1854200"/>
                </a:lnTo>
                <a:lnTo>
                  <a:pt x="611555" y="1854200"/>
                </a:lnTo>
                <a:lnTo>
                  <a:pt x="559066" y="1841500"/>
                </a:lnTo>
                <a:lnTo>
                  <a:pt x="513689" y="1828800"/>
                </a:lnTo>
                <a:lnTo>
                  <a:pt x="476275" y="1816100"/>
                </a:lnTo>
                <a:lnTo>
                  <a:pt x="447687" y="1803400"/>
                </a:lnTo>
                <a:lnTo>
                  <a:pt x="452805" y="1803400"/>
                </a:lnTo>
                <a:lnTo>
                  <a:pt x="414350" y="1790700"/>
                </a:lnTo>
                <a:lnTo>
                  <a:pt x="373519" y="1765300"/>
                </a:lnTo>
                <a:lnTo>
                  <a:pt x="331660" y="1739900"/>
                </a:lnTo>
                <a:lnTo>
                  <a:pt x="290068" y="1701800"/>
                </a:lnTo>
                <a:lnTo>
                  <a:pt x="257810" y="1663700"/>
                </a:lnTo>
                <a:lnTo>
                  <a:pt x="227368" y="1625600"/>
                </a:lnTo>
                <a:lnTo>
                  <a:pt x="199326" y="1587500"/>
                </a:lnTo>
                <a:lnTo>
                  <a:pt x="182613" y="1562100"/>
                </a:lnTo>
                <a:lnTo>
                  <a:pt x="79349" y="1562100"/>
                </a:lnTo>
                <a:lnTo>
                  <a:pt x="78625" y="1562100"/>
                </a:lnTo>
                <a:lnTo>
                  <a:pt x="89014" y="1587500"/>
                </a:lnTo>
                <a:lnTo>
                  <a:pt x="102412" y="1600200"/>
                </a:lnTo>
                <a:lnTo>
                  <a:pt x="118732" y="1625600"/>
                </a:lnTo>
                <a:lnTo>
                  <a:pt x="159880" y="1676400"/>
                </a:lnTo>
                <a:lnTo>
                  <a:pt x="210312" y="1727200"/>
                </a:lnTo>
                <a:lnTo>
                  <a:pt x="264845" y="1778000"/>
                </a:lnTo>
                <a:lnTo>
                  <a:pt x="292163" y="1790700"/>
                </a:lnTo>
                <a:lnTo>
                  <a:pt x="318338" y="1816100"/>
                </a:lnTo>
                <a:lnTo>
                  <a:pt x="342417" y="1828800"/>
                </a:lnTo>
                <a:lnTo>
                  <a:pt x="363524" y="1841500"/>
                </a:lnTo>
                <a:lnTo>
                  <a:pt x="380796" y="1841500"/>
                </a:lnTo>
                <a:lnTo>
                  <a:pt x="393357" y="1854200"/>
                </a:lnTo>
                <a:lnTo>
                  <a:pt x="387642" y="1841500"/>
                </a:lnTo>
                <a:lnTo>
                  <a:pt x="393001" y="1841500"/>
                </a:lnTo>
                <a:lnTo>
                  <a:pt x="404190" y="1854200"/>
                </a:lnTo>
                <a:lnTo>
                  <a:pt x="409613" y="1854200"/>
                </a:lnTo>
                <a:lnTo>
                  <a:pt x="440817" y="1866900"/>
                </a:lnTo>
                <a:lnTo>
                  <a:pt x="479907" y="1879600"/>
                </a:lnTo>
                <a:lnTo>
                  <a:pt x="525970" y="1892300"/>
                </a:lnTo>
                <a:lnTo>
                  <a:pt x="532142" y="1892300"/>
                </a:lnTo>
                <a:lnTo>
                  <a:pt x="538429" y="1905000"/>
                </a:lnTo>
                <a:lnTo>
                  <a:pt x="654037" y="1905000"/>
                </a:lnTo>
                <a:lnTo>
                  <a:pt x="660336" y="1892300"/>
                </a:lnTo>
                <a:lnTo>
                  <a:pt x="835812" y="1892300"/>
                </a:lnTo>
                <a:lnTo>
                  <a:pt x="863460" y="1879600"/>
                </a:lnTo>
                <a:lnTo>
                  <a:pt x="890130" y="1879600"/>
                </a:lnTo>
                <a:lnTo>
                  <a:pt x="915708" y="1866900"/>
                </a:lnTo>
                <a:lnTo>
                  <a:pt x="940041" y="1854200"/>
                </a:lnTo>
                <a:lnTo>
                  <a:pt x="963002" y="1854200"/>
                </a:lnTo>
                <a:lnTo>
                  <a:pt x="1004366" y="1828800"/>
                </a:lnTo>
                <a:lnTo>
                  <a:pt x="1038910" y="1816100"/>
                </a:lnTo>
                <a:lnTo>
                  <a:pt x="1065999" y="1790700"/>
                </a:lnTo>
                <a:lnTo>
                  <a:pt x="1084986" y="1778000"/>
                </a:lnTo>
                <a:lnTo>
                  <a:pt x="1090879" y="1778000"/>
                </a:lnTo>
                <a:lnTo>
                  <a:pt x="1109789" y="1765300"/>
                </a:lnTo>
                <a:lnTo>
                  <a:pt x="1117015" y="1765300"/>
                </a:lnTo>
                <a:lnTo>
                  <a:pt x="1123048" y="1752600"/>
                </a:lnTo>
                <a:lnTo>
                  <a:pt x="1138377" y="1739900"/>
                </a:lnTo>
                <a:lnTo>
                  <a:pt x="1140231" y="1739900"/>
                </a:lnTo>
                <a:lnTo>
                  <a:pt x="1139088" y="1743608"/>
                </a:lnTo>
                <a:lnTo>
                  <a:pt x="1141958" y="1739900"/>
                </a:lnTo>
                <a:lnTo>
                  <a:pt x="1150175" y="1739900"/>
                </a:lnTo>
                <a:lnTo>
                  <a:pt x="1150315" y="1739900"/>
                </a:lnTo>
                <a:lnTo>
                  <a:pt x="1151331" y="1739900"/>
                </a:lnTo>
                <a:lnTo>
                  <a:pt x="1160970" y="1727200"/>
                </a:lnTo>
                <a:lnTo>
                  <a:pt x="1170470" y="1714500"/>
                </a:lnTo>
                <a:lnTo>
                  <a:pt x="1178445" y="1714500"/>
                </a:lnTo>
                <a:lnTo>
                  <a:pt x="1185824" y="1701800"/>
                </a:lnTo>
                <a:lnTo>
                  <a:pt x="1196390" y="1689100"/>
                </a:lnTo>
                <a:lnTo>
                  <a:pt x="1211821" y="1676400"/>
                </a:lnTo>
                <a:lnTo>
                  <a:pt x="1233716" y="1651000"/>
                </a:lnTo>
                <a:lnTo>
                  <a:pt x="1275575" y="1612900"/>
                </a:lnTo>
                <a:lnTo>
                  <a:pt x="1314653" y="1562100"/>
                </a:lnTo>
                <a:lnTo>
                  <a:pt x="1349527" y="1498600"/>
                </a:lnTo>
                <a:lnTo>
                  <a:pt x="1365326" y="1473200"/>
                </a:lnTo>
                <a:lnTo>
                  <a:pt x="1379943" y="1447800"/>
                </a:lnTo>
                <a:lnTo>
                  <a:pt x="1363281" y="1485900"/>
                </a:lnTo>
                <a:lnTo>
                  <a:pt x="1381074" y="1447800"/>
                </a:lnTo>
                <a:lnTo>
                  <a:pt x="1381645" y="1447800"/>
                </a:lnTo>
                <a:lnTo>
                  <a:pt x="1384414" y="1435100"/>
                </a:lnTo>
                <a:lnTo>
                  <a:pt x="1390243" y="1422400"/>
                </a:lnTo>
                <a:lnTo>
                  <a:pt x="1393850" y="1422400"/>
                </a:lnTo>
                <a:lnTo>
                  <a:pt x="1398714" y="1409700"/>
                </a:lnTo>
                <a:lnTo>
                  <a:pt x="1403489" y="1397000"/>
                </a:lnTo>
                <a:lnTo>
                  <a:pt x="1407998" y="1384300"/>
                </a:lnTo>
                <a:lnTo>
                  <a:pt x="1417231" y="1358900"/>
                </a:lnTo>
                <a:lnTo>
                  <a:pt x="1424635" y="1335227"/>
                </a:lnTo>
                <a:close/>
              </a:path>
              <a:path w="1462405" h="1905000">
                <a:moveTo>
                  <a:pt x="1427848" y="1324952"/>
                </a:moveTo>
                <a:lnTo>
                  <a:pt x="1424635" y="1335227"/>
                </a:lnTo>
                <a:lnTo>
                  <a:pt x="1425536" y="1333500"/>
                </a:lnTo>
                <a:lnTo>
                  <a:pt x="1427848" y="1324952"/>
                </a:lnTo>
                <a:close/>
              </a:path>
              <a:path w="1462405" h="1905000">
                <a:moveTo>
                  <a:pt x="1430794" y="1115085"/>
                </a:moveTo>
                <a:lnTo>
                  <a:pt x="1429486" y="1110005"/>
                </a:lnTo>
                <a:lnTo>
                  <a:pt x="1425295" y="1104925"/>
                </a:lnTo>
                <a:lnTo>
                  <a:pt x="1425651" y="1103655"/>
                </a:lnTo>
                <a:lnTo>
                  <a:pt x="1422425" y="1103655"/>
                </a:lnTo>
                <a:lnTo>
                  <a:pt x="1418577" y="1102385"/>
                </a:lnTo>
                <a:lnTo>
                  <a:pt x="1421130" y="1102385"/>
                </a:lnTo>
                <a:lnTo>
                  <a:pt x="1419517" y="1101115"/>
                </a:lnTo>
                <a:lnTo>
                  <a:pt x="1418234" y="1101115"/>
                </a:lnTo>
                <a:lnTo>
                  <a:pt x="1417472" y="1102385"/>
                </a:lnTo>
                <a:lnTo>
                  <a:pt x="1417269" y="1102385"/>
                </a:lnTo>
                <a:lnTo>
                  <a:pt x="1414449" y="1103655"/>
                </a:lnTo>
                <a:lnTo>
                  <a:pt x="1411947" y="1102385"/>
                </a:lnTo>
                <a:lnTo>
                  <a:pt x="1408099" y="1103655"/>
                </a:lnTo>
                <a:lnTo>
                  <a:pt x="1411617" y="1101115"/>
                </a:lnTo>
                <a:lnTo>
                  <a:pt x="1407083" y="1101115"/>
                </a:lnTo>
                <a:lnTo>
                  <a:pt x="1365834" y="1111275"/>
                </a:lnTo>
                <a:lnTo>
                  <a:pt x="1343914" y="1125245"/>
                </a:lnTo>
                <a:lnTo>
                  <a:pt x="1343240" y="1125245"/>
                </a:lnTo>
                <a:lnTo>
                  <a:pt x="1343571" y="1124407"/>
                </a:lnTo>
                <a:lnTo>
                  <a:pt x="1338821" y="1127785"/>
                </a:lnTo>
                <a:lnTo>
                  <a:pt x="1333893" y="1131595"/>
                </a:lnTo>
                <a:lnTo>
                  <a:pt x="1329563" y="1136675"/>
                </a:lnTo>
                <a:lnTo>
                  <a:pt x="1327937" y="1137945"/>
                </a:lnTo>
                <a:lnTo>
                  <a:pt x="1327162" y="1137945"/>
                </a:lnTo>
                <a:lnTo>
                  <a:pt x="1320787" y="1145565"/>
                </a:lnTo>
                <a:lnTo>
                  <a:pt x="1315783" y="1153185"/>
                </a:lnTo>
                <a:lnTo>
                  <a:pt x="1313243" y="1156995"/>
                </a:lnTo>
                <a:lnTo>
                  <a:pt x="1310919" y="1160805"/>
                </a:lnTo>
                <a:lnTo>
                  <a:pt x="1309331" y="1164615"/>
                </a:lnTo>
                <a:lnTo>
                  <a:pt x="1307642" y="1167155"/>
                </a:lnTo>
                <a:lnTo>
                  <a:pt x="1306791" y="1169695"/>
                </a:lnTo>
                <a:lnTo>
                  <a:pt x="1306626" y="1169695"/>
                </a:lnTo>
                <a:lnTo>
                  <a:pt x="1308112" y="1170965"/>
                </a:lnTo>
                <a:lnTo>
                  <a:pt x="1305445" y="1177315"/>
                </a:lnTo>
                <a:lnTo>
                  <a:pt x="1305394" y="1172235"/>
                </a:lnTo>
                <a:lnTo>
                  <a:pt x="1303515" y="1178585"/>
                </a:lnTo>
                <a:lnTo>
                  <a:pt x="1305052" y="1182395"/>
                </a:lnTo>
                <a:lnTo>
                  <a:pt x="1300162" y="1188745"/>
                </a:lnTo>
                <a:lnTo>
                  <a:pt x="1301102" y="1191285"/>
                </a:lnTo>
                <a:lnTo>
                  <a:pt x="1300873" y="1191285"/>
                </a:lnTo>
                <a:lnTo>
                  <a:pt x="1300238" y="1194650"/>
                </a:lnTo>
                <a:lnTo>
                  <a:pt x="1300657" y="1195095"/>
                </a:lnTo>
                <a:lnTo>
                  <a:pt x="1299222" y="1197635"/>
                </a:lnTo>
                <a:lnTo>
                  <a:pt x="1299248" y="1200175"/>
                </a:lnTo>
                <a:lnTo>
                  <a:pt x="1299527" y="1200175"/>
                </a:lnTo>
                <a:lnTo>
                  <a:pt x="1299743" y="1198905"/>
                </a:lnTo>
                <a:lnTo>
                  <a:pt x="1300251" y="1198905"/>
                </a:lnTo>
                <a:lnTo>
                  <a:pt x="1300175" y="1203985"/>
                </a:lnTo>
                <a:lnTo>
                  <a:pt x="1299552" y="1205255"/>
                </a:lnTo>
                <a:lnTo>
                  <a:pt x="1298689" y="1205255"/>
                </a:lnTo>
                <a:lnTo>
                  <a:pt x="1298740" y="1203985"/>
                </a:lnTo>
                <a:lnTo>
                  <a:pt x="1298257" y="1206525"/>
                </a:lnTo>
                <a:lnTo>
                  <a:pt x="1297774" y="1211605"/>
                </a:lnTo>
                <a:lnTo>
                  <a:pt x="1297749" y="1220495"/>
                </a:lnTo>
                <a:lnTo>
                  <a:pt x="1297889" y="1224305"/>
                </a:lnTo>
                <a:lnTo>
                  <a:pt x="1298105" y="1228115"/>
                </a:lnTo>
                <a:lnTo>
                  <a:pt x="1298740" y="1231925"/>
                </a:lnTo>
                <a:lnTo>
                  <a:pt x="1298981" y="1234465"/>
                </a:lnTo>
                <a:lnTo>
                  <a:pt x="1299870" y="1238275"/>
                </a:lnTo>
                <a:lnTo>
                  <a:pt x="1300556" y="1242085"/>
                </a:lnTo>
                <a:lnTo>
                  <a:pt x="1301242" y="1244625"/>
                </a:lnTo>
                <a:lnTo>
                  <a:pt x="1312024" y="1276375"/>
                </a:lnTo>
                <a:lnTo>
                  <a:pt x="1313332" y="1278915"/>
                </a:lnTo>
                <a:lnTo>
                  <a:pt x="1313700" y="1277645"/>
                </a:lnTo>
                <a:lnTo>
                  <a:pt x="1311668" y="1275105"/>
                </a:lnTo>
                <a:lnTo>
                  <a:pt x="1312672" y="1272565"/>
                </a:lnTo>
                <a:lnTo>
                  <a:pt x="1314704" y="1275105"/>
                </a:lnTo>
                <a:lnTo>
                  <a:pt x="1314107" y="1277645"/>
                </a:lnTo>
                <a:lnTo>
                  <a:pt x="1315516" y="1277645"/>
                </a:lnTo>
                <a:lnTo>
                  <a:pt x="1313738" y="1280185"/>
                </a:lnTo>
                <a:lnTo>
                  <a:pt x="1317663" y="1283995"/>
                </a:lnTo>
                <a:lnTo>
                  <a:pt x="1316393" y="1286535"/>
                </a:lnTo>
                <a:lnTo>
                  <a:pt x="1318006" y="1287805"/>
                </a:lnTo>
                <a:lnTo>
                  <a:pt x="1317866" y="1289075"/>
                </a:lnTo>
                <a:lnTo>
                  <a:pt x="1321130" y="1294155"/>
                </a:lnTo>
                <a:lnTo>
                  <a:pt x="1321981" y="1295425"/>
                </a:lnTo>
                <a:lnTo>
                  <a:pt x="1322400" y="1296695"/>
                </a:lnTo>
                <a:lnTo>
                  <a:pt x="1324381" y="1300505"/>
                </a:lnTo>
                <a:lnTo>
                  <a:pt x="1327327" y="1305585"/>
                </a:lnTo>
                <a:lnTo>
                  <a:pt x="1330261" y="1308125"/>
                </a:lnTo>
                <a:lnTo>
                  <a:pt x="1330909" y="1310246"/>
                </a:lnTo>
                <a:lnTo>
                  <a:pt x="1331036" y="1309395"/>
                </a:lnTo>
                <a:lnTo>
                  <a:pt x="1332014" y="1310665"/>
                </a:lnTo>
                <a:lnTo>
                  <a:pt x="1331061" y="1310665"/>
                </a:lnTo>
                <a:lnTo>
                  <a:pt x="1334516" y="1313205"/>
                </a:lnTo>
                <a:lnTo>
                  <a:pt x="1333703" y="1314475"/>
                </a:lnTo>
                <a:lnTo>
                  <a:pt x="1334503" y="1315745"/>
                </a:lnTo>
                <a:lnTo>
                  <a:pt x="1336217" y="1319555"/>
                </a:lnTo>
                <a:lnTo>
                  <a:pt x="1336814" y="1318704"/>
                </a:lnTo>
                <a:lnTo>
                  <a:pt x="1338033" y="1322095"/>
                </a:lnTo>
                <a:lnTo>
                  <a:pt x="1336370" y="1320825"/>
                </a:lnTo>
                <a:lnTo>
                  <a:pt x="1336903" y="1322095"/>
                </a:lnTo>
                <a:lnTo>
                  <a:pt x="1337183" y="1323365"/>
                </a:lnTo>
                <a:lnTo>
                  <a:pt x="1337894" y="1323365"/>
                </a:lnTo>
                <a:lnTo>
                  <a:pt x="1337652" y="1322095"/>
                </a:lnTo>
                <a:lnTo>
                  <a:pt x="1339684" y="1325905"/>
                </a:lnTo>
                <a:lnTo>
                  <a:pt x="1339430" y="1328445"/>
                </a:lnTo>
                <a:lnTo>
                  <a:pt x="1341894" y="1330985"/>
                </a:lnTo>
                <a:lnTo>
                  <a:pt x="1341894" y="1329715"/>
                </a:lnTo>
                <a:lnTo>
                  <a:pt x="1342999" y="1332255"/>
                </a:lnTo>
                <a:lnTo>
                  <a:pt x="1343964" y="1333525"/>
                </a:lnTo>
                <a:lnTo>
                  <a:pt x="1342745" y="1336065"/>
                </a:lnTo>
                <a:lnTo>
                  <a:pt x="1341805" y="1333525"/>
                </a:lnTo>
                <a:lnTo>
                  <a:pt x="1341297" y="1333525"/>
                </a:lnTo>
                <a:lnTo>
                  <a:pt x="1342136" y="1334795"/>
                </a:lnTo>
                <a:lnTo>
                  <a:pt x="1342732" y="1337335"/>
                </a:lnTo>
                <a:lnTo>
                  <a:pt x="1343825" y="1339875"/>
                </a:lnTo>
                <a:lnTo>
                  <a:pt x="1344193" y="1339875"/>
                </a:lnTo>
                <a:lnTo>
                  <a:pt x="1344853" y="1341145"/>
                </a:lnTo>
                <a:lnTo>
                  <a:pt x="1345450" y="1342415"/>
                </a:lnTo>
                <a:lnTo>
                  <a:pt x="1345311" y="1341145"/>
                </a:lnTo>
                <a:lnTo>
                  <a:pt x="1346517" y="1342415"/>
                </a:lnTo>
                <a:lnTo>
                  <a:pt x="1348232" y="1346225"/>
                </a:lnTo>
                <a:lnTo>
                  <a:pt x="1348257" y="1350035"/>
                </a:lnTo>
                <a:lnTo>
                  <a:pt x="1348498" y="1355115"/>
                </a:lnTo>
                <a:lnTo>
                  <a:pt x="1346809" y="1361465"/>
                </a:lnTo>
                <a:lnTo>
                  <a:pt x="1346873" y="1362735"/>
                </a:lnTo>
                <a:lnTo>
                  <a:pt x="1348752" y="1362735"/>
                </a:lnTo>
                <a:lnTo>
                  <a:pt x="1348435" y="1364005"/>
                </a:lnTo>
                <a:lnTo>
                  <a:pt x="1348295" y="1365123"/>
                </a:lnTo>
                <a:lnTo>
                  <a:pt x="1345628" y="1363002"/>
                </a:lnTo>
                <a:lnTo>
                  <a:pt x="1344142" y="1365275"/>
                </a:lnTo>
                <a:lnTo>
                  <a:pt x="1340993" y="1370355"/>
                </a:lnTo>
                <a:lnTo>
                  <a:pt x="1336484" y="1376705"/>
                </a:lnTo>
                <a:lnTo>
                  <a:pt x="1330744" y="1383055"/>
                </a:lnTo>
                <a:lnTo>
                  <a:pt x="1324343" y="1389405"/>
                </a:lnTo>
                <a:lnTo>
                  <a:pt x="1318056" y="1395755"/>
                </a:lnTo>
                <a:lnTo>
                  <a:pt x="1309077" y="1402105"/>
                </a:lnTo>
                <a:lnTo>
                  <a:pt x="1306182" y="1403375"/>
                </a:lnTo>
                <a:lnTo>
                  <a:pt x="1306753" y="1402207"/>
                </a:lnTo>
                <a:lnTo>
                  <a:pt x="1304201" y="1404645"/>
                </a:lnTo>
                <a:lnTo>
                  <a:pt x="1303655" y="1404645"/>
                </a:lnTo>
                <a:lnTo>
                  <a:pt x="1303934" y="1405915"/>
                </a:lnTo>
                <a:lnTo>
                  <a:pt x="1305140" y="1405915"/>
                </a:lnTo>
                <a:lnTo>
                  <a:pt x="1303401" y="1407185"/>
                </a:lnTo>
                <a:lnTo>
                  <a:pt x="1367955" y="1407185"/>
                </a:lnTo>
                <a:lnTo>
                  <a:pt x="1371053" y="1403375"/>
                </a:lnTo>
                <a:lnTo>
                  <a:pt x="1377289" y="1395755"/>
                </a:lnTo>
                <a:lnTo>
                  <a:pt x="1381010" y="1389405"/>
                </a:lnTo>
                <a:lnTo>
                  <a:pt x="1383055" y="1385595"/>
                </a:lnTo>
                <a:lnTo>
                  <a:pt x="1382890" y="1385595"/>
                </a:lnTo>
                <a:lnTo>
                  <a:pt x="1387690" y="1375435"/>
                </a:lnTo>
                <a:lnTo>
                  <a:pt x="1389926" y="1369085"/>
                </a:lnTo>
                <a:lnTo>
                  <a:pt x="1390853" y="1365275"/>
                </a:lnTo>
                <a:lnTo>
                  <a:pt x="1391793" y="1361465"/>
                </a:lnTo>
                <a:lnTo>
                  <a:pt x="1392986" y="1353845"/>
                </a:lnTo>
                <a:lnTo>
                  <a:pt x="1393164" y="1344955"/>
                </a:lnTo>
                <a:lnTo>
                  <a:pt x="1392758" y="1341145"/>
                </a:lnTo>
                <a:lnTo>
                  <a:pt x="1392212" y="1336065"/>
                </a:lnTo>
                <a:lnTo>
                  <a:pt x="1390624" y="1329715"/>
                </a:lnTo>
                <a:lnTo>
                  <a:pt x="1389989" y="1327175"/>
                </a:lnTo>
                <a:lnTo>
                  <a:pt x="1389519" y="1325905"/>
                </a:lnTo>
                <a:lnTo>
                  <a:pt x="1389176" y="1324635"/>
                </a:lnTo>
                <a:lnTo>
                  <a:pt x="1388795" y="1323365"/>
                </a:lnTo>
                <a:lnTo>
                  <a:pt x="1386928" y="1318285"/>
                </a:lnTo>
                <a:lnTo>
                  <a:pt x="1386154" y="1317015"/>
                </a:lnTo>
                <a:lnTo>
                  <a:pt x="1385341" y="1314475"/>
                </a:lnTo>
                <a:lnTo>
                  <a:pt x="1370736" y="1285265"/>
                </a:lnTo>
                <a:lnTo>
                  <a:pt x="1370190" y="1281455"/>
                </a:lnTo>
                <a:lnTo>
                  <a:pt x="1367853" y="1277645"/>
                </a:lnTo>
                <a:lnTo>
                  <a:pt x="1367231" y="1276375"/>
                </a:lnTo>
                <a:lnTo>
                  <a:pt x="1366596" y="1275105"/>
                </a:lnTo>
                <a:lnTo>
                  <a:pt x="1367040" y="1276375"/>
                </a:lnTo>
                <a:lnTo>
                  <a:pt x="1366050" y="1276375"/>
                </a:lnTo>
                <a:lnTo>
                  <a:pt x="1365415" y="1275105"/>
                </a:lnTo>
                <a:lnTo>
                  <a:pt x="1364018" y="1272565"/>
                </a:lnTo>
                <a:lnTo>
                  <a:pt x="1362608" y="1270025"/>
                </a:lnTo>
                <a:lnTo>
                  <a:pt x="1361833" y="1270025"/>
                </a:lnTo>
                <a:lnTo>
                  <a:pt x="1359509" y="1266215"/>
                </a:lnTo>
                <a:lnTo>
                  <a:pt x="1356906" y="1261135"/>
                </a:lnTo>
                <a:lnTo>
                  <a:pt x="1353832" y="1253515"/>
                </a:lnTo>
                <a:lnTo>
                  <a:pt x="1350708" y="1245895"/>
                </a:lnTo>
                <a:lnTo>
                  <a:pt x="1347939" y="1235735"/>
                </a:lnTo>
                <a:lnTo>
                  <a:pt x="1346111" y="1229385"/>
                </a:lnTo>
                <a:lnTo>
                  <a:pt x="1345336" y="1224305"/>
                </a:lnTo>
                <a:lnTo>
                  <a:pt x="1345006" y="1215415"/>
                </a:lnTo>
                <a:lnTo>
                  <a:pt x="1345514" y="1211605"/>
                </a:lnTo>
                <a:lnTo>
                  <a:pt x="1345869" y="1210335"/>
                </a:lnTo>
                <a:lnTo>
                  <a:pt x="1344549" y="1205255"/>
                </a:lnTo>
                <a:lnTo>
                  <a:pt x="1346835" y="1200175"/>
                </a:lnTo>
                <a:lnTo>
                  <a:pt x="1346936" y="1198905"/>
                </a:lnTo>
                <a:lnTo>
                  <a:pt x="1347127" y="1196365"/>
                </a:lnTo>
                <a:lnTo>
                  <a:pt x="1347368" y="1196365"/>
                </a:lnTo>
                <a:lnTo>
                  <a:pt x="1347622" y="1193825"/>
                </a:lnTo>
                <a:lnTo>
                  <a:pt x="1350416" y="1186205"/>
                </a:lnTo>
                <a:lnTo>
                  <a:pt x="1356436" y="1177315"/>
                </a:lnTo>
                <a:lnTo>
                  <a:pt x="1359001" y="1173505"/>
                </a:lnTo>
                <a:lnTo>
                  <a:pt x="1364627" y="1168425"/>
                </a:lnTo>
                <a:lnTo>
                  <a:pt x="1366621" y="1167155"/>
                </a:lnTo>
                <a:lnTo>
                  <a:pt x="1365897" y="1167155"/>
                </a:lnTo>
                <a:lnTo>
                  <a:pt x="1368844" y="1163345"/>
                </a:lnTo>
                <a:lnTo>
                  <a:pt x="1369631" y="1164615"/>
                </a:lnTo>
                <a:lnTo>
                  <a:pt x="1372933" y="1163345"/>
                </a:lnTo>
                <a:lnTo>
                  <a:pt x="1371447" y="1162075"/>
                </a:lnTo>
                <a:lnTo>
                  <a:pt x="1374305" y="1158265"/>
                </a:lnTo>
                <a:lnTo>
                  <a:pt x="1375714" y="1156995"/>
                </a:lnTo>
                <a:lnTo>
                  <a:pt x="1375867" y="1158265"/>
                </a:lnTo>
                <a:lnTo>
                  <a:pt x="1376819" y="1156995"/>
                </a:lnTo>
                <a:lnTo>
                  <a:pt x="1377772" y="1155725"/>
                </a:lnTo>
                <a:lnTo>
                  <a:pt x="1381988" y="1151915"/>
                </a:lnTo>
                <a:lnTo>
                  <a:pt x="1385811" y="1149375"/>
                </a:lnTo>
                <a:lnTo>
                  <a:pt x="1386065" y="1150645"/>
                </a:lnTo>
                <a:lnTo>
                  <a:pt x="1387436" y="1149375"/>
                </a:lnTo>
                <a:lnTo>
                  <a:pt x="1388795" y="1148105"/>
                </a:lnTo>
                <a:lnTo>
                  <a:pt x="1395171" y="1146835"/>
                </a:lnTo>
                <a:lnTo>
                  <a:pt x="1397508" y="1145565"/>
                </a:lnTo>
                <a:lnTo>
                  <a:pt x="1403172" y="1144295"/>
                </a:lnTo>
                <a:lnTo>
                  <a:pt x="1418221" y="1144295"/>
                </a:lnTo>
                <a:lnTo>
                  <a:pt x="1419593" y="1145565"/>
                </a:lnTo>
                <a:lnTo>
                  <a:pt x="1420952" y="1145565"/>
                </a:lnTo>
                <a:lnTo>
                  <a:pt x="1422057" y="1146835"/>
                </a:lnTo>
                <a:lnTo>
                  <a:pt x="1422654" y="1146835"/>
                </a:lnTo>
                <a:lnTo>
                  <a:pt x="1423454" y="1144295"/>
                </a:lnTo>
                <a:lnTo>
                  <a:pt x="1425473" y="1137945"/>
                </a:lnTo>
                <a:lnTo>
                  <a:pt x="1426997" y="1134135"/>
                </a:lnTo>
                <a:lnTo>
                  <a:pt x="1428369" y="1129055"/>
                </a:lnTo>
                <a:lnTo>
                  <a:pt x="1429423" y="1125245"/>
                </a:lnTo>
                <a:lnTo>
                  <a:pt x="1430134" y="1122705"/>
                </a:lnTo>
                <a:lnTo>
                  <a:pt x="1430794" y="1115085"/>
                </a:lnTo>
                <a:close/>
              </a:path>
              <a:path w="1462405" h="1905000">
                <a:moveTo>
                  <a:pt x="1431086" y="1103947"/>
                </a:moveTo>
                <a:lnTo>
                  <a:pt x="1429359" y="1102575"/>
                </a:lnTo>
                <a:lnTo>
                  <a:pt x="1425968" y="1101864"/>
                </a:lnTo>
                <a:lnTo>
                  <a:pt x="1422869" y="1101572"/>
                </a:lnTo>
                <a:lnTo>
                  <a:pt x="1425206" y="1102728"/>
                </a:lnTo>
                <a:lnTo>
                  <a:pt x="1427683" y="1103490"/>
                </a:lnTo>
                <a:lnTo>
                  <a:pt x="1431086" y="1103947"/>
                </a:lnTo>
                <a:close/>
              </a:path>
              <a:path w="1462405" h="1905000">
                <a:moveTo>
                  <a:pt x="1433842" y="899033"/>
                </a:moveTo>
                <a:lnTo>
                  <a:pt x="1428661" y="876300"/>
                </a:lnTo>
                <a:lnTo>
                  <a:pt x="1413827" y="825500"/>
                </a:lnTo>
                <a:lnTo>
                  <a:pt x="1396746" y="774700"/>
                </a:lnTo>
                <a:lnTo>
                  <a:pt x="1377607" y="736600"/>
                </a:lnTo>
                <a:lnTo>
                  <a:pt x="1356639" y="685800"/>
                </a:lnTo>
                <a:lnTo>
                  <a:pt x="1334033" y="647700"/>
                </a:lnTo>
                <a:lnTo>
                  <a:pt x="1310005" y="596900"/>
                </a:lnTo>
                <a:lnTo>
                  <a:pt x="1291082" y="571500"/>
                </a:lnTo>
                <a:lnTo>
                  <a:pt x="1271447" y="533400"/>
                </a:lnTo>
                <a:lnTo>
                  <a:pt x="1251178" y="495300"/>
                </a:lnTo>
                <a:lnTo>
                  <a:pt x="1230287" y="469900"/>
                </a:lnTo>
                <a:lnTo>
                  <a:pt x="1219631" y="457200"/>
                </a:lnTo>
                <a:lnTo>
                  <a:pt x="1208862" y="431800"/>
                </a:lnTo>
                <a:lnTo>
                  <a:pt x="1197965" y="419100"/>
                </a:lnTo>
                <a:lnTo>
                  <a:pt x="1186916" y="406400"/>
                </a:lnTo>
                <a:lnTo>
                  <a:pt x="1175753" y="393700"/>
                </a:lnTo>
                <a:lnTo>
                  <a:pt x="1167320" y="381000"/>
                </a:lnTo>
                <a:lnTo>
                  <a:pt x="1163777" y="368300"/>
                </a:lnTo>
                <a:lnTo>
                  <a:pt x="1152486" y="368300"/>
                </a:lnTo>
                <a:lnTo>
                  <a:pt x="1144244" y="355600"/>
                </a:lnTo>
                <a:lnTo>
                  <a:pt x="1099934" y="355600"/>
                </a:lnTo>
                <a:lnTo>
                  <a:pt x="1092009" y="368300"/>
                </a:lnTo>
                <a:lnTo>
                  <a:pt x="1078407" y="368300"/>
                </a:lnTo>
                <a:lnTo>
                  <a:pt x="1068819" y="381000"/>
                </a:lnTo>
                <a:lnTo>
                  <a:pt x="1028382" y="381000"/>
                </a:lnTo>
                <a:lnTo>
                  <a:pt x="1027709" y="369100"/>
                </a:lnTo>
                <a:lnTo>
                  <a:pt x="1028128" y="368300"/>
                </a:lnTo>
                <a:lnTo>
                  <a:pt x="1027658" y="368300"/>
                </a:lnTo>
                <a:lnTo>
                  <a:pt x="1025982" y="368300"/>
                </a:lnTo>
                <a:lnTo>
                  <a:pt x="1024356" y="368300"/>
                </a:lnTo>
                <a:lnTo>
                  <a:pt x="1024013" y="355600"/>
                </a:lnTo>
                <a:lnTo>
                  <a:pt x="1022769" y="355600"/>
                </a:lnTo>
                <a:lnTo>
                  <a:pt x="1022146" y="342900"/>
                </a:lnTo>
                <a:lnTo>
                  <a:pt x="1021626" y="330200"/>
                </a:lnTo>
                <a:lnTo>
                  <a:pt x="1020927" y="317500"/>
                </a:lnTo>
                <a:lnTo>
                  <a:pt x="1021410" y="317500"/>
                </a:lnTo>
                <a:lnTo>
                  <a:pt x="1021219" y="304800"/>
                </a:lnTo>
                <a:lnTo>
                  <a:pt x="1020787" y="304800"/>
                </a:lnTo>
                <a:lnTo>
                  <a:pt x="1020241" y="292100"/>
                </a:lnTo>
                <a:lnTo>
                  <a:pt x="1019683" y="266700"/>
                </a:lnTo>
                <a:lnTo>
                  <a:pt x="1019175" y="241300"/>
                </a:lnTo>
                <a:lnTo>
                  <a:pt x="1018781" y="215900"/>
                </a:lnTo>
                <a:lnTo>
                  <a:pt x="1018273" y="190500"/>
                </a:lnTo>
                <a:lnTo>
                  <a:pt x="1017397" y="152400"/>
                </a:lnTo>
                <a:lnTo>
                  <a:pt x="1016609" y="152400"/>
                </a:lnTo>
                <a:lnTo>
                  <a:pt x="1015758" y="139700"/>
                </a:lnTo>
                <a:lnTo>
                  <a:pt x="1014920" y="139700"/>
                </a:lnTo>
                <a:lnTo>
                  <a:pt x="1012558" y="114300"/>
                </a:lnTo>
                <a:lnTo>
                  <a:pt x="1012113" y="101600"/>
                </a:lnTo>
                <a:lnTo>
                  <a:pt x="1011491" y="101600"/>
                </a:lnTo>
                <a:lnTo>
                  <a:pt x="1010958" y="88900"/>
                </a:lnTo>
                <a:lnTo>
                  <a:pt x="1010424" y="76200"/>
                </a:lnTo>
                <a:lnTo>
                  <a:pt x="1009954" y="76200"/>
                </a:lnTo>
                <a:lnTo>
                  <a:pt x="1009307" y="63500"/>
                </a:lnTo>
                <a:lnTo>
                  <a:pt x="1008456" y="63500"/>
                </a:lnTo>
                <a:lnTo>
                  <a:pt x="1007389" y="50800"/>
                </a:lnTo>
                <a:lnTo>
                  <a:pt x="1005903" y="50800"/>
                </a:lnTo>
                <a:lnTo>
                  <a:pt x="1004366" y="38100"/>
                </a:lnTo>
                <a:lnTo>
                  <a:pt x="1001560" y="38100"/>
                </a:lnTo>
                <a:lnTo>
                  <a:pt x="998905" y="25400"/>
                </a:lnTo>
                <a:lnTo>
                  <a:pt x="995730" y="25400"/>
                </a:lnTo>
                <a:lnTo>
                  <a:pt x="993076" y="12700"/>
                </a:lnTo>
                <a:lnTo>
                  <a:pt x="984326" y="0"/>
                </a:lnTo>
                <a:lnTo>
                  <a:pt x="979741" y="0"/>
                </a:lnTo>
                <a:lnTo>
                  <a:pt x="975156" y="12700"/>
                </a:lnTo>
                <a:lnTo>
                  <a:pt x="955192" y="12700"/>
                </a:lnTo>
                <a:lnTo>
                  <a:pt x="948537" y="25400"/>
                </a:lnTo>
                <a:lnTo>
                  <a:pt x="925169" y="38100"/>
                </a:lnTo>
                <a:lnTo>
                  <a:pt x="920407" y="38100"/>
                </a:lnTo>
                <a:lnTo>
                  <a:pt x="902601" y="50800"/>
                </a:lnTo>
                <a:lnTo>
                  <a:pt x="893483" y="63500"/>
                </a:lnTo>
                <a:lnTo>
                  <a:pt x="882523" y="63500"/>
                </a:lnTo>
                <a:lnTo>
                  <a:pt x="877976" y="76200"/>
                </a:lnTo>
                <a:lnTo>
                  <a:pt x="869873" y="76200"/>
                </a:lnTo>
                <a:lnTo>
                  <a:pt x="856373" y="88900"/>
                </a:lnTo>
                <a:lnTo>
                  <a:pt x="837933" y="101600"/>
                </a:lnTo>
                <a:lnTo>
                  <a:pt x="811530" y="127000"/>
                </a:lnTo>
                <a:lnTo>
                  <a:pt x="785431" y="152400"/>
                </a:lnTo>
                <a:lnTo>
                  <a:pt x="767930" y="165100"/>
                </a:lnTo>
                <a:lnTo>
                  <a:pt x="757313" y="165100"/>
                </a:lnTo>
                <a:lnTo>
                  <a:pt x="750049" y="177800"/>
                </a:lnTo>
                <a:lnTo>
                  <a:pt x="741172" y="177800"/>
                </a:lnTo>
                <a:lnTo>
                  <a:pt x="732472" y="190500"/>
                </a:lnTo>
                <a:lnTo>
                  <a:pt x="722287" y="203200"/>
                </a:lnTo>
                <a:lnTo>
                  <a:pt x="720115" y="203200"/>
                </a:lnTo>
                <a:lnTo>
                  <a:pt x="710780" y="210972"/>
                </a:lnTo>
                <a:lnTo>
                  <a:pt x="716013" y="203200"/>
                </a:lnTo>
                <a:lnTo>
                  <a:pt x="711987" y="203200"/>
                </a:lnTo>
                <a:lnTo>
                  <a:pt x="708558" y="212826"/>
                </a:lnTo>
                <a:lnTo>
                  <a:pt x="689622" y="228600"/>
                </a:lnTo>
                <a:lnTo>
                  <a:pt x="686206" y="228600"/>
                </a:lnTo>
                <a:lnTo>
                  <a:pt x="575792" y="317500"/>
                </a:lnTo>
                <a:lnTo>
                  <a:pt x="536587" y="342900"/>
                </a:lnTo>
                <a:lnTo>
                  <a:pt x="494779" y="381000"/>
                </a:lnTo>
                <a:lnTo>
                  <a:pt x="407784" y="457200"/>
                </a:lnTo>
                <a:lnTo>
                  <a:pt x="364744" y="495300"/>
                </a:lnTo>
                <a:lnTo>
                  <a:pt x="323443" y="533400"/>
                </a:lnTo>
                <a:lnTo>
                  <a:pt x="284822" y="571500"/>
                </a:lnTo>
                <a:lnTo>
                  <a:pt x="249834" y="609600"/>
                </a:lnTo>
                <a:lnTo>
                  <a:pt x="219100" y="647700"/>
                </a:lnTo>
                <a:lnTo>
                  <a:pt x="193192" y="685800"/>
                </a:lnTo>
                <a:lnTo>
                  <a:pt x="199212" y="685800"/>
                </a:lnTo>
                <a:lnTo>
                  <a:pt x="187604" y="698500"/>
                </a:lnTo>
                <a:lnTo>
                  <a:pt x="178219" y="711200"/>
                </a:lnTo>
                <a:lnTo>
                  <a:pt x="170929" y="723900"/>
                </a:lnTo>
                <a:lnTo>
                  <a:pt x="166700" y="723900"/>
                </a:lnTo>
                <a:lnTo>
                  <a:pt x="171157" y="713524"/>
                </a:lnTo>
                <a:lnTo>
                  <a:pt x="165023" y="723900"/>
                </a:lnTo>
                <a:lnTo>
                  <a:pt x="165557" y="723900"/>
                </a:lnTo>
                <a:lnTo>
                  <a:pt x="163918" y="725766"/>
                </a:lnTo>
                <a:lnTo>
                  <a:pt x="160870" y="730897"/>
                </a:lnTo>
                <a:lnTo>
                  <a:pt x="285013" y="730897"/>
                </a:lnTo>
                <a:lnTo>
                  <a:pt x="290156" y="723900"/>
                </a:lnTo>
                <a:lnTo>
                  <a:pt x="322630" y="685800"/>
                </a:lnTo>
                <a:lnTo>
                  <a:pt x="358775" y="635000"/>
                </a:lnTo>
                <a:lnTo>
                  <a:pt x="397852" y="596900"/>
                </a:lnTo>
                <a:lnTo>
                  <a:pt x="439127" y="558800"/>
                </a:lnTo>
                <a:lnTo>
                  <a:pt x="481444" y="508000"/>
                </a:lnTo>
                <a:lnTo>
                  <a:pt x="523862" y="469900"/>
                </a:lnTo>
                <a:lnTo>
                  <a:pt x="565238" y="431800"/>
                </a:lnTo>
                <a:lnTo>
                  <a:pt x="604443" y="406400"/>
                </a:lnTo>
                <a:lnTo>
                  <a:pt x="719289" y="304800"/>
                </a:lnTo>
                <a:lnTo>
                  <a:pt x="756348" y="266700"/>
                </a:lnTo>
                <a:lnTo>
                  <a:pt x="808990" y="215900"/>
                </a:lnTo>
                <a:lnTo>
                  <a:pt x="835240" y="190500"/>
                </a:lnTo>
                <a:lnTo>
                  <a:pt x="871905" y="152400"/>
                </a:lnTo>
                <a:lnTo>
                  <a:pt x="867537" y="165100"/>
                </a:lnTo>
                <a:lnTo>
                  <a:pt x="879525" y="152400"/>
                </a:lnTo>
                <a:lnTo>
                  <a:pt x="896416" y="139700"/>
                </a:lnTo>
                <a:lnTo>
                  <a:pt x="917600" y="114300"/>
                </a:lnTo>
                <a:lnTo>
                  <a:pt x="942492" y="101600"/>
                </a:lnTo>
                <a:lnTo>
                  <a:pt x="948588" y="88900"/>
                </a:lnTo>
                <a:lnTo>
                  <a:pt x="960983" y="88900"/>
                </a:lnTo>
                <a:lnTo>
                  <a:pt x="961885" y="101600"/>
                </a:lnTo>
                <a:lnTo>
                  <a:pt x="963447" y="114300"/>
                </a:lnTo>
                <a:lnTo>
                  <a:pt x="965415" y="127000"/>
                </a:lnTo>
                <a:lnTo>
                  <a:pt x="969187" y="139700"/>
                </a:lnTo>
                <a:lnTo>
                  <a:pt x="971003" y="152400"/>
                </a:lnTo>
                <a:lnTo>
                  <a:pt x="971638" y="165100"/>
                </a:lnTo>
                <a:lnTo>
                  <a:pt x="972197" y="165100"/>
                </a:lnTo>
                <a:lnTo>
                  <a:pt x="974166" y="190500"/>
                </a:lnTo>
                <a:lnTo>
                  <a:pt x="979157" y="254000"/>
                </a:lnTo>
                <a:lnTo>
                  <a:pt x="980821" y="266700"/>
                </a:lnTo>
                <a:lnTo>
                  <a:pt x="982548" y="292100"/>
                </a:lnTo>
                <a:lnTo>
                  <a:pt x="984364" y="304800"/>
                </a:lnTo>
                <a:lnTo>
                  <a:pt x="986307" y="317500"/>
                </a:lnTo>
                <a:lnTo>
                  <a:pt x="988390" y="342900"/>
                </a:lnTo>
                <a:lnTo>
                  <a:pt x="990765" y="355600"/>
                </a:lnTo>
                <a:lnTo>
                  <a:pt x="993609" y="368300"/>
                </a:lnTo>
                <a:lnTo>
                  <a:pt x="995311" y="381000"/>
                </a:lnTo>
                <a:lnTo>
                  <a:pt x="999350" y="393700"/>
                </a:lnTo>
                <a:lnTo>
                  <a:pt x="1008938" y="393700"/>
                </a:lnTo>
                <a:lnTo>
                  <a:pt x="1015542" y="406400"/>
                </a:lnTo>
                <a:lnTo>
                  <a:pt x="1076185" y="406400"/>
                </a:lnTo>
                <a:lnTo>
                  <a:pt x="1082319" y="393700"/>
                </a:lnTo>
                <a:lnTo>
                  <a:pt x="1098981" y="393700"/>
                </a:lnTo>
                <a:lnTo>
                  <a:pt x="1105446" y="381000"/>
                </a:lnTo>
                <a:lnTo>
                  <a:pt x="1146365" y="381000"/>
                </a:lnTo>
                <a:lnTo>
                  <a:pt x="1151051" y="393700"/>
                </a:lnTo>
                <a:lnTo>
                  <a:pt x="1157262" y="393700"/>
                </a:lnTo>
                <a:lnTo>
                  <a:pt x="1162532" y="406400"/>
                </a:lnTo>
                <a:lnTo>
                  <a:pt x="1176261" y="419100"/>
                </a:lnTo>
                <a:lnTo>
                  <a:pt x="1175613" y="419100"/>
                </a:lnTo>
                <a:lnTo>
                  <a:pt x="1195565" y="444500"/>
                </a:lnTo>
                <a:lnTo>
                  <a:pt x="1221092" y="482600"/>
                </a:lnTo>
                <a:lnTo>
                  <a:pt x="1248346" y="520700"/>
                </a:lnTo>
                <a:lnTo>
                  <a:pt x="1273479" y="558800"/>
                </a:lnTo>
                <a:lnTo>
                  <a:pt x="1272070" y="558800"/>
                </a:lnTo>
                <a:lnTo>
                  <a:pt x="1282623" y="571500"/>
                </a:lnTo>
                <a:lnTo>
                  <a:pt x="1294396" y="584200"/>
                </a:lnTo>
                <a:lnTo>
                  <a:pt x="1306741" y="609600"/>
                </a:lnTo>
                <a:lnTo>
                  <a:pt x="1318971" y="635000"/>
                </a:lnTo>
                <a:lnTo>
                  <a:pt x="1330579" y="647700"/>
                </a:lnTo>
                <a:lnTo>
                  <a:pt x="1340993" y="673100"/>
                </a:lnTo>
                <a:lnTo>
                  <a:pt x="1349806" y="685800"/>
                </a:lnTo>
                <a:lnTo>
                  <a:pt x="1356575" y="698500"/>
                </a:lnTo>
                <a:lnTo>
                  <a:pt x="1369961" y="723900"/>
                </a:lnTo>
                <a:lnTo>
                  <a:pt x="1383893" y="762000"/>
                </a:lnTo>
                <a:lnTo>
                  <a:pt x="1397838" y="787400"/>
                </a:lnTo>
                <a:lnTo>
                  <a:pt x="1411262" y="825500"/>
                </a:lnTo>
                <a:lnTo>
                  <a:pt x="1423670" y="863600"/>
                </a:lnTo>
                <a:lnTo>
                  <a:pt x="1433842" y="899033"/>
                </a:lnTo>
                <a:close/>
              </a:path>
              <a:path w="1462405" h="1905000">
                <a:moveTo>
                  <a:pt x="1434604" y="901700"/>
                </a:moveTo>
                <a:lnTo>
                  <a:pt x="1433842" y="899033"/>
                </a:lnTo>
                <a:lnTo>
                  <a:pt x="1434452" y="901700"/>
                </a:lnTo>
                <a:lnTo>
                  <a:pt x="1434604" y="901700"/>
                </a:lnTo>
                <a:close/>
              </a:path>
              <a:path w="1462405" h="1905000">
                <a:moveTo>
                  <a:pt x="1438935" y="1282700"/>
                </a:moveTo>
                <a:lnTo>
                  <a:pt x="1437767" y="1282700"/>
                </a:lnTo>
                <a:lnTo>
                  <a:pt x="1434973" y="1295400"/>
                </a:lnTo>
                <a:lnTo>
                  <a:pt x="1432306" y="1308100"/>
                </a:lnTo>
                <a:lnTo>
                  <a:pt x="1427848" y="1324952"/>
                </a:lnTo>
                <a:lnTo>
                  <a:pt x="1429156" y="1320800"/>
                </a:lnTo>
                <a:lnTo>
                  <a:pt x="1432687" y="1308100"/>
                </a:lnTo>
                <a:lnTo>
                  <a:pt x="1435900" y="1295400"/>
                </a:lnTo>
                <a:lnTo>
                  <a:pt x="1438935" y="1282700"/>
                </a:lnTo>
                <a:close/>
              </a:path>
              <a:path w="1462405" h="1905000">
                <a:moveTo>
                  <a:pt x="1444358" y="942543"/>
                </a:moveTo>
                <a:lnTo>
                  <a:pt x="1442313" y="927100"/>
                </a:lnTo>
                <a:lnTo>
                  <a:pt x="1438732" y="914400"/>
                </a:lnTo>
                <a:lnTo>
                  <a:pt x="1435227" y="901700"/>
                </a:lnTo>
                <a:lnTo>
                  <a:pt x="1434604" y="901700"/>
                </a:lnTo>
                <a:lnTo>
                  <a:pt x="1443824" y="939800"/>
                </a:lnTo>
                <a:lnTo>
                  <a:pt x="1444358" y="942543"/>
                </a:lnTo>
                <a:close/>
              </a:path>
              <a:path w="1462405" h="1905000">
                <a:moveTo>
                  <a:pt x="1449489" y="1238656"/>
                </a:moveTo>
                <a:lnTo>
                  <a:pt x="1442961" y="1270000"/>
                </a:lnTo>
                <a:lnTo>
                  <a:pt x="1440484" y="1282700"/>
                </a:lnTo>
                <a:lnTo>
                  <a:pt x="1441919" y="1282700"/>
                </a:lnTo>
                <a:lnTo>
                  <a:pt x="1444371" y="1270000"/>
                </a:lnTo>
                <a:lnTo>
                  <a:pt x="1448536" y="1244600"/>
                </a:lnTo>
                <a:lnTo>
                  <a:pt x="1448676" y="1244600"/>
                </a:lnTo>
                <a:lnTo>
                  <a:pt x="1449489" y="1238656"/>
                </a:lnTo>
                <a:close/>
              </a:path>
              <a:path w="1462405" h="1905000">
                <a:moveTo>
                  <a:pt x="1450467" y="970902"/>
                </a:moveTo>
                <a:lnTo>
                  <a:pt x="1449654" y="965200"/>
                </a:lnTo>
                <a:lnTo>
                  <a:pt x="1449412" y="965200"/>
                </a:lnTo>
                <a:lnTo>
                  <a:pt x="1450467" y="970902"/>
                </a:lnTo>
                <a:close/>
              </a:path>
              <a:path w="1462405" h="1905000">
                <a:moveTo>
                  <a:pt x="1450797" y="977900"/>
                </a:moveTo>
                <a:lnTo>
                  <a:pt x="1448358" y="965200"/>
                </a:lnTo>
                <a:lnTo>
                  <a:pt x="1450174" y="977900"/>
                </a:lnTo>
                <a:lnTo>
                  <a:pt x="1450797" y="977900"/>
                </a:lnTo>
                <a:close/>
              </a:path>
              <a:path w="1462405" h="1905000">
                <a:moveTo>
                  <a:pt x="1450898" y="1231900"/>
                </a:moveTo>
                <a:lnTo>
                  <a:pt x="1450416" y="1231900"/>
                </a:lnTo>
                <a:lnTo>
                  <a:pt x="1449489" y="1238656"/>
                </a:lnTo>
                <a:lnTo>
                  <a:pt x="1450898" y="1231900"/>
                </a:lnTo>
                <a:close/>
              </a:path>
              <a:path w="1462405" h="1905000">
                <a:moveTo>
                  <a:pt x="1452372" y="990600"/>
                </a:moveTo>
                <a:lnTo>
                  <a:pt x="1451102" y="977900"/>
                </a:lnTo>
                <a:lnTo>
                  <a:pt x="1444358" y="942543"/>
                </a:lnTo>
                <a:lnTo>
                  <a:pt x="1445666" y="952500"/>
                </a:lnTo>
                <a:lnTo>
                  <a:pt x="1448612" y="965200"/>
                </a:lnTo>
                <a:lnTo>
                  <a:pt x="1450962" y="977900"/>
                </a:lnTo>
                <a:lnTo>
                  <a:pt x="1450797" y="977900"/>
                </a:lnTo>
                <a:lnTo>
                  <a:pt x="1452232" y="990600"/>
                </a:lnTo>
                <a:lnTo>
                  <a:pt x="1452372" y="990600"/>
                </a:lnTo>
                <a:close/>
              </a:path>
              <a:path w="1462405" h="1905000">
                <a:moveTo>
                  <a:pt x="1454226" y="1212316"/>
                </a:moveTo>
                <a:lnTo>
                  <a:pt x="1450898" y="1231900"/>
                </a:lnTo>
                <a:lnTo>
                  <a:pt x="1452181" y="1231900"/>
                </a:lnTo>
                <a:lnTo>
                  <a:pt x="1454226" y="1212316"/>
                </a:lnTo>
                <a:close/>
              </a:path>
              <a:path w="1462405" h="1905000">
                <a:moveTo>
                  <a:pt x="1455458" y="1013587"/>
                </a:moveTo>
                <a:lnTo>
                  <a:pt x="1454746" y="1003300"/>
                </a:lnTo>
                <a:lnTo>
                  <a:pt x="1454353" y="999909"/>
                </a:lnTo>
                <a:lnTo>
                  <a:pt x="1455013" y="1003300"/>
                </a:lnTo>
                <a:lnTo>
                  <a:pt x="1453654" y="990600"/>
                </a:lnTo>
                <a:lnTo>
                  <a:pt x="1453248" y="990600"/>
                </a:lnTo>
                <a:lnTo>
                  <a:pt x="1451749" y="977900"/>
                </a:lnTo>
                <a:lnTo>
                  <a:pt x="1450467" y="970902"/>
                </a:lnTo>
                <a:lnTo>
                  <a:pt x="1451457" y="977900"/>
                </a:lnTo>
                <a:lnTo>
                  <a:pt x="1453108" y="990600"/>
                </a:lnTo>
                <a:lnTo>
                  <a:pt x="1452524" y="990600"/>
                </a:lnTo>
                <a:lnTo>
                  <a:pt x="1454035" y="998334"/>
                </a:lnTo>
                <a:lnTo>
                  <a:pt x="1454632" y="1003300"/>
                </a:lnTo>
                <a:lnTo>
                  <a:pt x="1452524" y="990600"/>
                </a:lnTo>
                <a:lnTo>
                  <a:pt x="1452372" y="990600"/>
                </a:lnTo>
                <a:lnTo>
                  <a:pt x="1453642" y="1003300"/>
                </a:lnTo>
                <a:lnTo>
                  <a:pt x="1455458" y="1013587"/>
                </a:lnTo>
                <a:close/>
              </a:path>
              <a:path w="1462405" h="1905000">
                <a:moveTo>
                  <a:pt x="1455889" y="1016000"/>
                </a:moveTo>
                <a:lnTo>
                  <a:pt x="1455458" y="1013587"/>
                </a:lnTo>
                <a:lnTo>
                  <a:pt x="1455635" y="1016000"/>
                </a:lnTo>
                <a:lnTo>
                  <a:pt x="1455889" y="1016000"/>
                </a:lnTo>
                <a:close/>
              </a:path>
              <a:path w="1462405" h="1905000">
                <a:moveTo>
                  <a:pt x="1456563" y="1189977"/>
                </a:moveTo>
                <a:lnTo>
                  <a:pt x="1455661" y="1193800"/>
                </a:lnTo>
                <a:lnTo>
                  <a:pt x="1456169" y="1193800"/>
                </a:lnTo>
                <a:lnTo>
                  <a:pt x="1456563" y="1189977"/>
                </a:lnTo>
                <a:close/>
              </a:path>
              <a:path w="1462405" h="1905000">
                <a:moveTo>
                  <a:pt x="1456893" y="1193800"/>
                </a:moveTo>
                <a:lnTo>
                  <a:pt x="1456169" y="1193800"/>
                </a:lnTo>
                <a:lnTo>
                  <a:pt x="1454226" y="1212316"/>
                </a:lnTo>
                <a:lnTo>
                  <a:pt x="1455216" y="1206500"/>
                </a:lnTo>
                <a:lnTo>
                  <a:pt x="1456893" y="1193800"/>
                </a:lnTo>
                <a:close/>
              </a:path>
              <a:path w="1462405" h="1905000">
                <a:moveTo>
                  <a:pt x="1457718" y="1181100"/>
                </a:moveTo>
                <a:lnTo>
                  <a:pt x="1457490" y="1181100"/>
                </a:lnTo>
                <a:lnTo>
                  <a:pt x="1456563" y="1189977"/>
                </a:lnTo>
                <a:lnTo>
                  <a:pt x="1457363" y="1186599"/>
                </a:lnTo>
                <a:lnTo>
                  <a:pt x="1457718" y="1181100"/>
                </a:lnTo>
                <a:close/>
              </a:path>
              <a:path w="1462405" h="1905000">
                <a:moveTo>
                  <a:pt x="1457909" y="1184275"/>
                </a:moveTo>
                <a:lnTo>
                  <a:pt x="1457363" y="1186599"/>
                </a:lnTo>
                <a:lnTo>
                  <a:pt x="1456893" y="1193800"/>
                </a:lnTo>
                <a:lnTo>
                  <a:pt x="1457071" y="1193800"/>
                </a:lnTo>
                <a:lnTo>
                  <a:pt x="1457909" y="1184275"/>
                </a:lnTo>
                <a:close/>
              </a:path>
              <a:path w="1462405" h="1905000">
                <a:moveTo>
                  <a:pt x="1457909" y="1028700"/>
                </a:moveTo>
                <a:lnTo>
                  <a:pt x="1456410" y="1016000"/>
                </a:lnTo>
                <a:lnTo>
                  <a:pt x="1455889" y="1016000"/>
                </a:lnTo>
                <a:lnTo>
                  <a:pt x="1457807" y="1028700"/>
                </a:lnTo>
                <a:close/>
              </a:path>
              <a:path w="1462405" h="1905000">
                <a:moveTo>
                  <a:pt x="1458010" y="1025817"/>
                </a:moveTo>
                <a:lnTo>
                  <a:pt x="1457401" y="1019263"/>
                </a:lnTo>
                <a:lnTo>
                  <a:pt x="1456931" y="1015314"/>
                </a:lnTo>
                <a:lnTo>
                  <a:pt x="1458010" y="1025817"/>
                </a:lnTo>
                <a:close/>
              </a:path>
              <a:path w="1462405" h="1905000">
                <a:moveTo>
                  <a:pt x="1458925" y="1035608"/>
                </a:moveTo>
                <a:lnTo>
                  <a:pt x="1458556" y="1031189"/>
                </a:lnTo>
                <a:lnTo>
                  <a:pt x="1458010" y="1025817"/>
                </a:lnTo>
                <a:lnTo>
                  <a:pt x="1458925" y="1035608"/>
                </a:lnTo>
                <a:close/>
              </a:path>
              <a:path w="1462405" h="1905000">
                <a:moveTo>
                  <a:pt x="1459039" y="1171498"/>
                </a:moveTo>
                <a:lnTo>
                  <a:pt x="1458442" y="1181100"/>
                </a:lnTo>
                <a:lnTo>
                  <a:pt x="1458188" y="1181100"/>
                </a:lnTo>
                <a:lnTo>
                  <a:pt x="1457909" y="1184275"/>
                </a:lnTo>
                <a:lnTo>
                  <a:pt x="1458658" y="1181100"/>
                </a:lnTo>
                <a:lnTo>
                  <a:pt x="1458493" y="1181100"/>
                </a:lnTo>
                <a:lnTo>
                  <a:pt x="1459039" y="1171498"/>
                </a:lnTo>
                <a:close/>
              </a:path>
              <a:path w="1462405" h="1905000">
                <a:moveTo>
                  <a:pt x="1459382" y="1041196"/>
                </a:moveTo>
                <a:lnTo>
                  <a:pt x="1459128" y="1037920"/>
                </a:lnTo>
                <a:lnTo>
                  <a:pt x="1458925" y="1035608"/>
                </a:lnTo>
                <a:lnTo>
                  <a:pt x="1459382" y="1041196"/>
                </a:lnTo>
                <a:close/>
              </a:path>
              <a:path w="1462405" h="1905000">
                <a:moveTo>
                  <a:pt x="1459585" y="1161694"/>
                </a:moveTo>
                <a:lnTo>
                  <a:pt x="1459039" y="1171498"/>
                </a:lnTo>
                <a:lnTo>
                  <a:pt x="1459230" y="1168400"/>
                </a:lnTo>
                <a:lnTo>
                  <a:pt x="1459585" y="1161694"/>
                </a:lnTo>
                <a:close/>
              </a:path>
              <a:path w="1462405" h="1905000">
                <a:moveTo>
                  <a:pt x="1459585" y="1159878"/>
                </a:moveTo>
                <a:lnTo>
                  <a:pt x="1458556" y="1168400"/>
                </a:lnTo>
                <a:lnTo>
                  <a:pt x="1457718" y="1181100"/>
                </a:lnTo>
                <a:lnTo>
                  <a:pt x="1458188" y="1181100"/>
                </a:lnTo>
                <a:lnTo>
                  <a:pt x="1458963" y="1168400"/>
                </a:lnTo>
                <a:lnTo>
                  <a:pt x="1459585" y="1159878"/>
                </a:lnTo>
                <a:close/>
              </a:path>
              <a:path w="1462405" h="1905000">
                <a:moveTo>
                  <a:pt x="1459953" y="1154950"/>
                </a:moveTo>
                <a:lnTo>
                  <a:pt x="1459585" y="1159878"/>
                </a:lnTo>
                <a:lnTo>
                  <a:pt x="1459776" y="1158328"/>
                </a:lnTo>
                <a:lnTo>
                  <a:pt x="1459953" y="1154950"/>
                </a:lnTo>
                <a:close/>
              </a:path>
              <a:path w="1462405" h="1905000">
                <a:moveTo>
                  <a:pt x="1460246" y="1052906"/>
                </a:moveTo>
                <a:lnTo>
                  <a:pt x="1460004" y="1048816"/>
                </a:lnTo>
                <a:lnTo>
                  <a:pt x="1459382" y="1041196"/>
                </a:lnTo>
                <a:lnTo>
                  <a:pt x="1460246" y="1052906"/>
                </a:lnTo>
                <a:close/>
              </a:path>
              <a:path w="1462405" h="1905000">
                <a:moveTo>
                  <a:pt x="1460639" y="1144968"/>
                </a:moveTo>
                <a:lnTo>
                  <a:pt x="1460055" y="1153502"/>
                </a:lnTo>
                <a:lnTo>
                  <a:pt x="1459776" y="1158328"/>
                </a:lnTo>
                <a:lnTo>
                  <a:pt x="1460093" y="1155700"/>
                </a:lnTo>
                <a:lnTo>
                  <a:pt x="1460639" y="1144968"/>
                </a:lnTo>
                <a:close/>
              </a:path>
              <a:path w="1462405" h="1905000">
                <a:moveTo>
                  <a:pt x="1460639" y="1143000"/>
                </a:moveTo>
                <a:lnTo>
                  <a:pt x="1459953" y="1154950"/>
                </a:lnTo>
                <a:lnTo>
                  <a:pt x="1460055" y="1153502"/>
                </a:lnTo>
                <a:lnTo>
                  <a:pt x="1460639" y="1143000"/>
                </a:lnTo>
                <a:close/>
              </a:path>
              <a:path w="1462405" h="1905000">
                <a:moveTo>
                  <a:pt x="1461160" y="1068489"/>
                </a:moveTo>
                <a:lnTo>
                  <a:pt x="1460373" y="1054735"/>
                </a:lnTo>
                <a:lnTo>
                  <a:pt x="1460246" y="1052906"/>
                </a:lnTo>
                <a:lnTo>
                  <a:pt x="1461160" y="1068489"/>
                </a:lnTo>
                <a:close/>
              </a:path>
              <a:path w="1462405" h="1905000">
                <a:moveTo>
                  <a:pt x="1461566" y="1143000"/>
                </a:moveTo>
                <a:lnTo>
                  <a:pt x="1461414" y="1130300"/>
                </a:lnTo>
                <a:lnTo>
                  <a:pt x="1461477" y="1125080"/>
                </a:lnTo>
                <a:lnTo>
                  <a:pt x="1461363" y="1130300"/>
                </a:lnTo>
                <a:lnTo>
                  <a:pt x="1460639" y="1143000"/>
                </a:lnTo>
                <a:lnTo>
                  <a:pt x="1460639" y="1144968"/>
                </a:lnTo>
                <a:lnTo>
                  <a:pt x="1460779" y="1143000"/>
                </a:lnTo>
                <a:lnTo>
                  <a:pt x="1461566" y="1143000"/>
                </a:lnTo>
                <a:close/>
              </a:path>
              <a:path w="1462405" h="1905000">
                <a:moveTo>
                  <a:pt x="1461795" y="1096060"/>
                </a:moveTo>
                <a:lnTo>
                  <a:pt x="1461477" y="1125080"/>
                </a:lnTo>
                <a:lnTo>
                  <a:pt x="1461630" y="1117600"/>
                </a:lnTo>
                <a:lnTo>
                  <a:pt x="1461706" y="1104900"/>
                </a:lnTo>
                <a:lnTo>
                  <a:pt x="1461795" y="1096060"/>
                </a:lnTo>
                <a:close/>
              </a:path>
              <a:path w="1462405" h="1905000">
                <a:moveTo>
                  <a:pt x="1462011" y="1104900"/>
                </a:moveTo>
                <a:lnTo>
                  <a:pt x="1461922" y="1092200"/>
                </a:lnTo>
                <a:lnTo>
                  <a:pt x="1460995" y="1066800"/>
                </a:lnTo>
                <a:lnTo>
                  <a:pt x="1460055" y="1054100"/>
                </a:lnTo>
                <a:lnTo>
                  <a:pt x="1459331" y="1041400"/>
                </a:lnTo>
                <a:lnTo>
                  <a:pt x="1457807" y="1028700"/>
                </a:lnTo>
                <a:lnTo>
                  <a:pt x="1457680" y="1028700"/>
                </a:lnTo>
                <a:lnTo>
                  <a:pt x="1459712" y="1054100"/>
                </a:lnTo>
                <a:lnTo>
                  <a:pt x="1460830" y="1066800"/>
                </a:lnTo>
                <a:lnTo>
                  <a:pt x="1461376" y="1079500"/>
                </a:lnTo>
                <a:lnTo>
                  <a:pt x="1461795" y="1096060"/>
                </a:lnTo>
                <a:lnTo>
                  <a:pt x="1462011" y="110490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46" name="object 9">
            <a:extLst>
              <a:ext uri="{FF2B5EF4-FFF2-40B4-BE49-F238E27FC236}">
                <a16:creationId xmlns:a16="http://schemas.microsoft.com/office/drawing/2014/main" id="{D04C20D0-B7E5-584C-984F-6222E2839BF5}"/>
              </a:ext>
            </a:extLst>
          </p:cNvPr>
          <p:cNvSpPr/>
          <p:nvPr userDrawn="1"/>
        </p:nvSpPr>
        <p:spPr>
          <a:xfrm>
            <a:off x="1408744" y="2338953"/>
            <a:ext cx="780265" cy="918431"/>
          </a:xfrm>
          <a:custGeom>
            <a:avLst/>
            <a:gdLst/>
            <a:ahLst/>
            <a:cxnLst/>
            <a:rect l="l" t="t" r="r" b="b"/>
            <a:pathLst>
              <a:path w="860425" h="1012825">
                <a:moveTo>
                  <a:pt x="110680" y="833170"/>
                </a:moveTo>
                <a:lnTo>
                  <a:pt x="110566" y="833589"/>
                </a:lnTo>
                <a:lnTo>
                  <a:pt x="110439" y="834859"/>
                </a:lnTo>
                <a:lnTo>
                  <a:pt x="110680" y="833170"/>
                </a:lnTo>
                <a:close/>
              </a:path>
              <a:path w="860425" h="1012825">
                <a:moveTo>
                  <a:pt x="131165" y="864069"/>
                </a:moveTo>
                <a:lnTo>
                  <a:pt x="130390" y="863015"/>
                </a:lnTo>
                <a:lnTo>
                  <a:pt x="130619" y="864069"/>
                </a:lnTo>
                <a:lnTo>
                  <a:pt x="131165" y="864069"/>
                </a:lnTo>
                <a:close/>
              </a:path>
              <a:path w="860425" h="1012825">
                <a:moveTo>
                  <a:pt x="148386" y="894232"/>
                </a:moveTo>
                <a:lnTo>
                  <a:pt x="147866" y="893279"/>
                </a:lnTo>
                <a:lnTo>
                  <a:pt x="148056" y="893737"/>
                </a:lnTo>
                <a:lnTo>
                  <a:pt x="148386" y="894232"/>
                </a:lnTo>
                <a:close/>
              </a:path>
              <a:path w="860425" h="1012825">
                <a:moveTo>
                  <a:pt x="149491" y="897089"/>
                </a:moveTo>
                <a:lnTo>
                  <a:pt x="148056" y="893737"/>
                </a:lnTo>
                <a:lnTo>
                  <a:pt x="145161" y="889469"/>
                </a:lnTo>
                <a:lnTo>
                  <a:pt x="146697" y="892009"/>
                </a:lnTo>
                <a:lnTo>
                  <a:pt x="148018" y="894549"/>
                </a:lnTo>
                <a:lnTo>
                  <a:pt x="149491" y="897089"/>
                </a:lnTo>
                <a:close/>
              </a:path>
              <a:path w="860425" h="1012825">
                <a:moveTo>
                  <a:pt x="191008" y="570699"/>
                </a:moveTo>
                <a:lnTo>
                  <a:pt x="190157" y="575779"/>
                </a:lnTo>
                <a:lnTo>
                  <a:pt x="188595" y="582129"/>
                </a:lnTo>
                <a:lnTo>
                  <a:pt x="189560" y="584669"/>
                </a:lnTo>
                <a:lnTo>
                  <a:pt x="190322" y="577049"/>
                </a:lnTo>
                <a:lnTo>
                  <a:pt x="191008" y="570699"/>
                </a:lnTo>
                <a:close/>
              </a:path>
              <a:path w="860425" h="1012825">
                <a:moveTo>
                  <a:pt x="211061" y="584669"/>
                </a:moveTo>
                <a:lnTo>
                  <a:pt x="209537" y="583399"/>
                </a:lnTo>
                <a:lnTo>
                  <a:pt x="198793" y="574509"/>
                </a:lnTo>
                <a:lnTo>
                  <a:pt x="192138" y="569429"/>
                </a:lnTo>
                <a:lnTo>
                  <a:pt x="193078" y="563079"/>
                </a:lnTo>
                <a:lnTo>
                  <a:pt x="193421" y="561809"/>
                </a:lnTo>
                <a:lnTo>
                  <a:pt x="192697" y="563079"/>
                </a:lnTo>
                <a:lnTo>
                  <a:pt x="191579" y="569429"/>
                </a:lnTo>
                <a:lnTo>
                  <a:pt x="191490" y="573239"/>
                </a:lnTo>
                <a:lnTo>
                  <a:pt x="192811" y="574509"/>
                </a:lnTo>
                <a:lnTo>
                  <a:pt x="192290" y="583399"/>
                </a:lnTo>
                <a:lnTo>
                  <a:pt x="191744" y="575779"/>
                </a:lnTo>
                <a:lnTo>
                  <a:pt x="190855" y="584669"/>
                </a:lnTo>
                <a:lnTo>
                  <a:pt x="211061" y="584669"/>
                </a:lnTo>
                <a:close/>
              </a:path>
              <a:path w="860425" h="1012825">
                <a:moveTo>
                  <a:pt x="220675" y="889469"/>
                </a:moveTo>
                <a:lnTo>
                  <a:pt x="220243" y="889215"/>
                </a:lnTo>
                <a:lnTo>
                  <a:pt x="220281" y="890739"/>
                </a:lnTo>
                <a:lnTo>
                  <a:pt x="220675" y="889469"/>
                </a:lnTo>
                <a:close/>
              </a:path>
              <a:path w="860425" h="1012825">
                <a:moveTo>
                  <a:pt x="224320" y="724128"/>
                </a:moveTo>
                <a:lnTo>
                  <a:pt x="224155" y="723099"/>
                </a:lnTo>
                <a:lnTo>
                  <a:pt x="224002" y="724141"/>
                </a:lnTo>
                <a:lnTo>
                  <a:pt x="224282" y="724369"/>
                </a:lnTo>
                <a:lnTo>
                  <a:pt x="224320" y="724128"/>
                </a:lnTo>
                <a:close/>
              </a:path>
              <a:path w="860425" h="1012825">
                <a:moveTo>
                  <a:pt x="224409" y="728179"/>
                </a:moveTo>
                <a:lnTo>
                  <a:pt x="223431" y="733564"/>
                </a:lnTo>
                <a:lnTo>
                  <a:pt x="224205" y="738339"/>
                </a:lnTo>
                <a:lnTo>
                  <a:pt x="224409" y="738339"/>
                </a:lnTo>
                <a:lnTo>
                  <a:pt x="224409" y="728179"/>
                </a:lnTo>
                <a:close/>
              </a:path>
              <a:path w="860425" h="1012825">
                <a:moveTo>
                  <a:pt x="225564" y="720559"/>
                </a:moveTo>
                <a:lnTo>
                  <a:pt x="224980" y="720559"/>
                </a:lnTo>
                <a:lnTo>
                  <a:pt x="224320" y="724128"/>
                </a:lnTo>
                <a:lnTo>
                  <a:pt x="224790" y="726909"/>
                </a:lnTo>
                <a:lnTo>
                  <a:pt x="224891" y="728179"/>
                </a:lnTo>
                <a:lnTo>
                  <a:pt x="224980" y="724128"/>
                </a:lnTo>
                <a:lnTo>
                  <a:pt x="225564" y="720559"/>
                </a:lnTo>
                <a:close/>
              </a:path>
              <a:path w="860425" h="1012825">
                <a:moveTo>
                  <a:pt x="227215" y="647179"/>
                </a:moveTo>
                <a:lnTo>
                  <a:pt x="227203" y="645198"/>
                </a:lnTo>
                <a:lnTo>
                  <a:pt x="226847" y="648169"/>
                </a:lnTo>
                <a:lnTo>
                  <a:pt x="227215" y="647179"/>
                </a:lnTo>
                <a:close/>
              </a:path>
              <a:path w="860425" h="1012825">
                <a:moveTo>
                  <a:pt x="227634" y="646074"/>
                </a:moveTo>
                <a:lnTo>
                  <a:pt x="227215" y="647179"/>
                </a:lnTo>
                <a:lnTo>
                  <a:pt x="227266" y="651979"/>
                </a:lnTo>
                <a:lnTo>
                  <a:pt x="227495" y="649439"/>
                </a:lnTo>
                <a:lnTo>
                  <a:pt x="227634" y="646074"/>
                </a:lnTo>
                <a:close/>
              </a:path>
              <a:path w="860425" h="1012825">
                <a:moveTo>
                  <a:pt x="228269" y="644359"/>
                </a:moveTo>
                <a:lnTo>
                  <a:pt x="227647" y="645629"/>
                </a:lnTo>
                <a:lnTo>
                  <a:pt x="227634" y="646074"/>
                </a:lnTo>
                <a:lnTo>
                  <a:pt x="228269" y="644359"/>
                </a:lnTo>
                <a:close/>
              </a:path>
              <a:path w="860425" h="1012825">
                <a:moveTo>
                  <a:pt x="229692" y="598639"/>
                </a:moveTo>
                <a:lnTo>
                  <a:pt x="223266" y="593559"/>
                </a:lnTo>
                <a:lnTo>
                  <a:pt x="219786" y="591019"/>
                </a:lnTo>
                <a:lnTo>
                  <a:pt x="188429" y="591019"/>
                </a:lnTo>
                <a:lnTo>
                  <a:pt x="186982" y="591019"/>
                </a:lnTo>
                <a:lnTo>
                  <a:pt x="186778" y="596099"/>
                </a:lnTo>
                <a:lnTo>
                  <a:pt x="187210" y="602449"/>
                </a:lnTo>
                <a:lnTo>
                  <a:pt x="185915" y="608799"/>
                </a:lnTo>
                <a:lnTo>
                  <a:pt x="185724" y="607529"/>
                </a:lnTo>
                <a:lnTo>
                  <a:pt x="184556" y="617689"/>
                </a:lnTo>
                <a:lnTo>
                  <a:pt x="184302" y="625309"/>
                </a:lnTo>
                <a:lnTo>
                  <a:pt x="184086" y="632929"/>
                </a:lnTo>
                <a:lnTo>
                  <a:pt x="183070" y="641819"/>
                </a:lnTo>
                <a:lnTo>
                  <a:pt x="182816" y="640549"/>
                </a:lnTo>
                <a:lnTo>
                  <a:pt x="181775" y="644359"/>
                </a:lnTo>
                <a:lnTo>
                  <a:pt x="181889" y="653249"/>
                </a:lnTo>
                <a:lnTo>
                  <a:pt x="180517" y="662139"/>
                </a:lnTo>
                <a:lnTo>
                  <a:pt x="180924" y="659599"/>
                </a:lnTo>
                <a:lnTo>
                  <a:pt x="181914" y="657059"/>
                </a:lnTo>
                <a:lnTo>
                  <a:pt x="181673" y="662139"/>
                </a:lnTo>
                <a:lnTo>
                  <a:pt x="180263" y="672299"/>
                </a:lnTo>
                <a:lnTo>
                  <a:pt x="180505" y="678649"/>
                </a:lnTo>
                <a:lnTo>
                  <a:pt x="179095" y="684999"/>
                </a:lnTo>
                <a:lnTo>
                  <a:pt x="179806" y="691349"/>
                </a:lnTo>
                <a:lnTo>
                  <a:pt x="178765" y="707859"/>
                </a:lnTo>
                <a:lnTo>
                  <a:pt x="176644" y="757389"/>
                </a:lnTo>
                <a:lnTo>
                  <a:pt x="175844" y="799299"/>
                </a:lnTo>
                <a:lnTo>
                  <a:pt x="175742" y="827239"/>
                </a:lnTo>
                <a:lnTo>
                  <a:pt x="175869" y="847559"/>
                </a:lnTo>
                <a:lnTo>
                  <a:pt x="172351" y="841209"/>
                </a:lnTo>
                <a:lnTo>
                  <a:pt x="168973" y="836129"/>
                </a:lnTo>
                <a:lnTo>
                  <a:pt x="165823" y="831049"/>
                </a:lnTo>
                <a:lnTo>
                  <a:pt x="164769" y="828509"/>
                </a:lnTo>
                <a:lnTo>
                  <a:pt x="164236" y="827239"/>
                </a:lnTo>
                <a:lnTo>
                  <a:pt x="162026" y="823429"/>
                </a:lnTo>
                <a:lnTo>
                  <a:pt x="159588" y="818349"/>
                </a:lnTo>
                <a:lnTo>
                  <a:pt x="154279" y="809459"/>
                </a:lnTo>
                <a:lnTo>
                  <a:pt x="152006" y="805649"/>
                </a:lnTo>
                <a:lnTo>
                  <a:pt x="153200" y="808189"/>
                </a:lnTo>
                <a:lnTo>
                  <a:pt x="153581" y="809459"/>
                </a:lnTo>
                <a:lnTo>
                  <a:pt x="152425" y="809459"/>
                </a:lnTo>
                <a:lnTo>
                  <a:pt x="144411" y="795489"/>
                </a:lnTo>
                <a:lnTo>
                  <a:pt x="137655" y="786599"/>
                </a:lnTo>
                <a:lnTo>
                  <a:pt x="137071" y="786599"/>
                </a:lnTo>
                <a:lnTo>
                  <a:pt x="136461" y="785329"/>
                </a:lnTo>
                <a:lnTo>
                  <a:pt x="135826" y="785329"/>
                </a:lnTo>
                <a:lnTo>
                  <a:pt x="105473" y="742149"/>
                </a:lnTo>
                <a:lnTo>
                  <a:pt x="91084" y="768819"/>
                </a:lnTo>
                <a:lnTo>
                  <a:pt x="83083" y="784059"/>
                </a:lnTo>
                <a:lnTo>
                  <a:pt x="74764" y="799299"/>
                </a:lnTo>
                <a:lnTo>
                  <a:pt x="66840" y="815809"/>
                </a:lnTo>
                <a:lnTo>
                  <a:pt x="61925" y="824699"/>
                </a:lnTo>
                <a:lnTo>
                  <a:pt x="58674" y="832319"/>
                </a:lnTo>
                <a:lnTo>
                  <a:pt x="55473" y="838669"/>
                </a:lnTo>
                <a:lnTo>
                  <a:pt x="51015" y="848829"/>
                </a:lnTo>
                <a:lnTo>
                  <a:pt x="48361" y="853909"/>
                </a:lnTo>
                <a:lnTo>
                  <a:pt x="48260" y="848829"/>
                </a:lnTo>
                <a:lnTo>
                  <a:pt x="48158" y="841209"/>
                </a:lnTo>
                <a:lnTo>
                  <a:pt x="48120" y="839939"/>
                </a:lnTo>
                <a:lnTo>
                  <a:pt x="48044" y="837399"/>
                </a:lnTo>
                <a:lnTo>
                  <a:pt x="47815" y="839939"/>
                </a:lnTo>
                <a:lnTo>
                  <a:pt x="47625" y="834859"/>
                </a:lnTo>
                <a:lnTo>
                  <a:pt x="47637" y="831049"/>
                </a:lnTo>
                <a:lnTo>
                  <a:pt x="47967" y="827239"/>
                </a:lnTo>
                <a:lnTo>
                  <a:pt x="48704" y="823429"/>
                </a:lnTo>
                <a:lnTo>
                  <a:pt x="49390" y="817079"/>
                </a:lnTo>
                <a:lnTo>
                  <a:pt x="47510" y="818349"/>
                </a:lnTo>
                <a:lnTo>
                  <a:pt x="47028" y="808189"/>
                </a:lnTo>
                <a:lnTo>
                  <a:pt x="46951" y="800569"/>
                </a:lnTo>
                <a:lnTo>
                  <a:pt x="47345" y="800569"/>
                </a:lnTo>
                <a:lnTo>
                  <a:pt x="47142" y="786599"/>
                </a:lnTo>
                <a:lnTo>
                  <a:pt x="47167" y="775169"/>
                </a:lnTo>
                <a:lnTo>
                  <a:pt x="47561" y="766279"/>
                </a:lnTo>
                <a:lnTo>
                  <a:pt x="48539" y="766279"/>
                </a:lnTo>
                <a:lnTo>
                  <a:pt x="48793" y="758659"/>
                </a:lnTo>
                <a:lnTo>
                  <a:pt x="54190" y="718019"/>
                </a:lnTo>
                <a:lnTo>
                  <a:pt x="57277" y="702779"/>
                </a:lnTo>
                <a:lnTo>
                  <a:pt x="60515" y="686269"/>
                </a:lnTo>
                <a:lnTo>
                  <a:pt x="60998" y="683729"/>
                </a:lnTo>
                <a:lnTo>
                  <a:pt x="63398" y="671029"/>
                </a:lnTo>
                <a:lnTo>
                  <a:pt x="64770" y="667219"/>
                </a:lnTo>
                <a:lnTo>
                  <a:pt x="65227" y="665949"/>
                </a:lnTo>
                <a:lnTo>
                  <a:pt x="67297" y="662139"/>
                </a:lnTo>
                <a:lnTo>
                  <a:pt x="69240" y="657059"/>
                </a:lnTo>
                <a:lnTo>
                  <a:pt x="39547" y="640549"/>
                </a:lnTo>
                <a:lnTo>
                  <a:pt x="32905" y="644359"/>
                </a:lnTo>
                <a:lnTo>
                  <a:pt x="27114" y="651979"/>
                </a:lnTo>
                <a:lnTo>
                  <a:pt x="26238" y="651979"/>
                </a:lnTo>
                <a:lnTo>
                  <a:pt x="25044" y="657059"/>
                </a:lnTo>
                <a:lnTo>
                  <a:pt x="24307" y="659422"/>
                </a:lnTo>
                <a:lnTo>
                  <a:pt x="24803" y="657059"/>
                </a:lnTo>
                <a:lnTo>
                  <a:pt x="24104" y="660082"/>
                </a:lnTo>
                <a:lnTo>
                  <a:pt x="23202" y="662990"/>
                </a:lnTo>
                <a:lnTo>
                  <a:pt x="23177" y="664146"/>
                </a:lnTo>
                <a:lnTo>
                  <a:pt x="23329" y="663435"/>
                </a:lnTo>
                <a:lnTo>
                  <a:pt x="23241" y="664603"/>
                </a:lnTo>
                <a:lnTo>
                  <a:pt x="23317" y="664235"/>
                </a:lnTo>
                <a:lnTo>
                  <a:pt x="23253" y="664679"/>
                </a:lnTo>
                <a:lnTo>
                  <a:pt x="23596" y="667219"/>
                </a:lnTo>
                <a:lnTo>
                  <a:pt x="22694" y="667219"/>
                </a:lnTo>
                <a:lnTo>
                  <a:pt x="23215" y="664679"/>
                </a:lnTo>
                <a:lnTo>
                  <a:pt x="23177" y="664146"/>
                </a:lnTo>
                <a:lnTo>
                  <a:pt x="23050" y="664679"/>
                </a:lnTo>
                <a:lnTo>
                  <a:pt x="23075" y="663409"/>
                </a:lnTo>
                <a:lnTo>
                  <a:pt x="23202" y="662990"/>
                </a:lnTo>
                <a:lnTo>
                  <a:pt x="23279" y="662139"/>
                </a:lnTo>
                <a:lnTo>
                  <a:pt x="23469" y="660082"/>
                </a:lnTo>
                <a:lnTo>
                  <a:pt x="23583" y="655789"/>
                </a:lnTo>
                <a:lnTo>
                  <a:pt x="22796" y="659599"/>
                </a:lnTo>
                <a:lnTo>
                  <a:pt x="22161" y="662139"/>
                </a:lnTo>
                <a:lnTo>
                  <a:pt x="21526" y="664146"/>
                </a:lnTo>
                <a:lnTo>
                  <a:pt x="21450" y="665949"/>
                </a:lnTo>
                <a:lnTo>
                  <a:pt x="21971" y="663409"/>
                </a:lnTo>
                <a:lnTo>
                  <a:pt x="22415" y="662139"/>
                </a:lnTo>
                <a:lnTo>
                  <a:pt x="21983" y="665949"/>
                </a:lnTo>
                <a:lnTo>
                  <a:pt x="21831" y="671029"/>
                </a:lnTo>
                <a:lnTo>
                  <a:pt x="20447" y="676109"/>
                </a:lnTo>
                <a:lnTo>
                  <a:pt x="18923" y="683729"/>
                </a:lnTo>
                <a:lnTo>
                  <a:pt x="18719" y="676109"/>
                </a:lnTo>
                <a:lnTo>
                  <a:pt x="17056" y="684999"/>
                </a:lnTo>
                <a:lnTo>
                  <a:pt x="10883" y="716749"/>
                </a:lnTo>
                <a:lnTo>
                  <a:pt x="6121" y="749769"/>
                </a:lnTo>
                <a:lnTo>
                  <a:pt x="2895" y="784059"/>
                </a:lnTo>
                <a:lnTo>
                  <a:pt x="1320" y="817079"/>
                </a:lnTo>
                <a:lnTo>
                  <a:pt x="889" y="818349"/>
                </a:lnTo>
                <a:lnTo>
                  <a:pt x="927" y="817079"/>
                </a:lnTo>
                <a:lnTo>
                  <a:pt x="749" y="815809"/>
                </a:lnTo>
                <a:lnTo>
                  <a:pt x="800" y="818349"/>
                </a:lnTo>
                <a:lnTo>
                  <a:pt x="876" y="822159"/>
                </a:lnTo>
                <a:lnTo>
                  <a:pt x="952" y="841209"/>
                </a:lnTo>
                <a:lnTo>
                  <a:pt x="1079" y="847559"/>
                </a:lnTo>
                <a:lnTo>
                  <a:pt x="1130" y="848829"/>
                </a:lnTo>
                <a:lnTo>
                  <a:pt x="1231" y="855179"/>
                </a:lnTo>
                <a:lnTo>
                  <a:pt x="977" y="857719"/>
                </a:lnTo>
                <a:lnTo>
                  <a:pt x="406" y="858989"/>
                </a:lnTo>
                <a:lnTo>
                  <a:pt x="0" y="858989"/>
                </a:lnTo>
                <a:lnTo>
                  <a:pt x="342" y="861529"/>
                </a:lnTo>
                <a:lnTo>
                  <a:pt x="787" y="869149"/>
                </a:lnTo>
                <a:lnTo>
                  <a:pt x="1346" y="880579"/>
                </a:lnTo>
                <a:lnTo>
                  <a:pt x="2070" y="893279"/>
                </a:lnTo>
                <a:lnTo>
                  <a:pt x="4597" y="928839"/>
                </a:lnTo>
                <a:lnTo>
                  <a:pt x="6464" y="930109"/>
                </a:lnTo>
                <a:lnTo>
                  <a:pt x="6705" y="936459"/>
                </a:lnTo>
                <a:lnTo>
                  <a:pt x="6223" y="937729"/>
                </a:lnTo>
                <a:lnTo>
                  <a:pt x="6032" y="938999"/>
                </a:lnTo>
                <a:lnTo>
                  <a:pt x="5956" y="941539"/>
                </a:lnTo>
                <a:lnTo>
                  <a:pt x="6337" y="945349"/>
                </a:lnTo>
                <a:lnTo>
                  <a:pt x="7696" y="947889"/>
                </a:lnTo>
                <a:lnTo>
                  <a:pt x="8178" y="951699"/>
                </a:lnTo>
                <a:lnTo>
                  <a:pt x="8458" y="956779"/>
                </a:lnTo>
                <a:lnTo>
                  <a:pt x="57569" y="961859"/>
                </a:lnTo>
                <a:lnTo>
                  <a:pt x="59385" y="956779"/>
                </a:lnTo>
                <a:lnTo>
                  <a:pt x="61569" y="951699"/>
                </a:lnTo>
                <a:lnTo>
                  <a:pt x="61582" y="949159"/>
                </a:lnTo>
                <a:lnTo>
                  <a:pt x="61747" y="949159"/>
                </a:lnTo>
                <a:lnTo>
                  <a:pt x="63639" y="944079"/>
                </a:lnTo>
                <a:lnTo>
                  <a:pt x="64287" y="944079"/>
                </a:lnTo>
                <a:lnTo>
                  <a:pt x="63512" y="941539"/>
                </a:lnTo>
                <a:lnTo>
                  <a:pt x="65862" y="938999"/>
                </a:lnTo>
                <a:lnTo>
                  <a:pt x="66446" y="936459"/>
                </a:lnTo>
                <a:lnTo>
                  <a:pt x="66738" y="935189"/>
                </a:lnTo>
                <a:lnTo>
                  <a:pt x="66802" y="933919"/>
                </a:lnTo>
                <a:lnTo>
                  <a:pt x="66027" y="935189"/>
                </a:lnTo>
                <a:lnTo>
                  <a:pt x="65303" y="936459"/>
                </a:lnTo>
                <a:lnTo>
                  <a:pt x="67589" y="928839"/>
                </a:lnTo>
                <a:lnTo>
                  <a:pt x="69126" y="926299"/>
                </a:lnTo>
                <a:lnTo>
                  <a:pt x="70167" y="925029"/>
                </a:lnTo>
                <a:lnTo>
                  <a:pt x="69100" y="928839"/>
                </a:lnTo>
                <a:lnTo>
                  <a:pt x="70472" y="925029"/>
                </a:lnTo>
                <a:lnTo>
                  <a:pt x="73240" y="917409"/>
                </a:lnTo>
                <a:lnTo>
                  <a:pt x="79629" y="902169"/>
                </a:lnTo>
                <a:lnTo>
                  <a:pt x="87782" y="883119"/>
                </a:lnTo>
                <a:lnTo>
                  <a:pt x="97193" y="861529"/>
                </a:lnTo>
                <a:lnTo>
                  <a:pt x="100457" y="853909"/>
                </a:lnTo>
                <a:lnTo>
                  <a:pt x="103822" y="847559"/>
                </a:lnTo>
                <a:lnTo>
                  <a:pt x="110020" y="834859"/>
                </a:lnTo>
                <a:lnTo>
                  <a:pt x="110363" y="834859"/>
                </a:lnTo>
                <a:lnTo>
                  <a:pt x="110363" y="833589"/>
                </a:lnTo>
                <a:lnTo>
                  <a:pt x="110223" y="832319"/>
                </a:lnTo>
                <a:lnTo>
                  <a:pt x="109677" y="831049"/>
                </a:lnTo>
                <a:lnTo>
                  <a:pt x="109728" y="828509"/>
                </a:lnTo>
                <a:lnTo>
                  <a:pt x="110121" y="831049"/>
                </a:lnTo>
                <a:lnTo>
                  <a:pt x="110121" y="828509"/>
                </a:lnTo>
                <a:lnTo>
                  <a:pt x="110337" y="831049"/>
                </a:lnTo>
                <a:lnTo>
                  <a:pt x="110655" y="832319"/>
                </a:lnTo>
                <a:lnTo>
                  <a:pt x="110794" y="832319"/>
                </a:lnTo>
                <a:lnTo>
                  <a:pt x="110680" y="833170"/>
                </a:lnTo>
                <a:lnTo>
                  <a:pt x="110896" y="832319"/>
                </a:lnTo>
                <a:lnTo>
                  <a:pt x="110756" y="833589"/>
                </a:lnTo>
                <a:lnTo>
                  <a:pt x="111315" y="833589"/>
                </a:lnTo>
                <a:lnTo>
                  <a:pt x="115531" y="841209"/>
                </a:lnTo>
                <a:lnTo>
                  <a:pt x="124929" y="855179"/>
                </a:lnTo>
                <a:lnTo>
                  <a:pt x="128409" y="860259"/>
                </a:lnTo>
                <a:lnTo>
                  <a:pt x="130390" y="863015"/>
                </a:lnTo>
                <a:lnTo>
                  <a:pt x="129819" y="860259"/>
                </a:lnTo>
                <a:lnTo>
                  <a:pt x="131927" y="864069"/>
                </a:lnTo>
                <a:lnTo>
                  <a:pt x="131203" y="864069"/>
                </a:lnTo>
                <a:lnTo>
                  <a:pt x="137426" y="871689"/>
                </a:lnTo>
                <a:lnTo>
                  <a:pt x="137185" y="874229"/>
                </a:lnTo>
                <a:lnTo>
                  <a:pt x="139103" y="876769"/>
                </a:lnTo>
                <a:lnTo>
                  <a:pt x="144310" y="886929"/>
                </a:lnTo>
                <a:lnTo>
                  <a:pt x="143967" y="883119"/>
                </a:lnTo>
                <a:lnTo>
                  <a:pt x="144195" y="884389"/>
                </a:lnTo>
                <a:lnTo>
                  <a:pt x="148615" y="894549"/>
                </a:lnTo>
                <a:lnTo>
                  <a:pt x="148386" y="894232"/>
                </a:lnTo>
                <a:lnTo>
                  <a:pt x="148577" y="894549"/>
                </a:lnTo>
                <a:lnTo>
                  <a:pt x="151409" y="899629"/>
                </a:lnTo>
                <a:lnTo>
                  <a:pt x="154127" y="905979"/>
                </a:lnTo>
                <a:lnTo>
                  <a:pt x="156679" y="911059"/>
                </a:lnTo>
                <a:lnTo>
                  <a:pt x="159715" y="916139"/>
                </a:lnTo>
                <a:lnTo>
                  <a:pt x="158445" y="911059"/>
                </a:lnTo>
                <a:lnTo>
                  <a:pt x="161594" y="917409"/>
                </a:lnTo>
                <a:lnTo>
                  <a:pt x="164185" y="922489"/>
                </a:lnTo>
                <a:lnTo>
                  <a:pt x="163817" y="926299"/>
                </a:lnTo>
                <a:lnTo>
                  <a:pt x="160324" y="919949"/>
                </a:lnTo>
                <a:lnTo>
                  <a:pt x="163715" y="927569"/>
                </a:lnTo>
                <a:lnTo>
                  <a:pt x="166712" y="933919"/>
                </a:lnTo>
                <a:lnTo>
                  <a:pt x="169659" y="938999"/>
                </a:lnTo>
                <a:lnTo>
                  <a:pt x="172885" y="945349"/>
                </a:lnTo>
                <a:lnTo>
                  <a:pt x="171564" y="941539"/>
                </a:lnTo>
                <a:lnTo>
                  <a:pt x="173596" y="945349"/>
                </a:lnTo>
                <a:lnTo>
                  <a:pt x="177723" y="954239"/>
                </a:lnTo>
                <a:lnTo>
                  <a:pt x="182372" y="963129"/>
                </a:lnTo>
                <a:lnTo>
                  <a:pt x="224561" y="954239"/>
                </a:lnTo>
                <a:lnTo>
                  <a:pt x="223875" y="946619"/>
                </a:lnTo>
                <a:lnTo>
                  <a:pt x="224599" y="946619"/>
                </a:lnTo>
                <a:lnTo>
                  <a:pt x="223685" y="944079"/>
                </a:lnTo>
                <a:lnTo>
                  <a:pt x="223469" y="941539"/>
                </a:lnTo>
                <a:lnTo>
                  <a:pt x="222224" y="926299"/>
                </a:lnTo>
                <a:lnTo>
                  <a:pt x="221056" y="911059"/>
                </a:lnTo>
                <a:lnTo>
                  <a:pt x="219913" y="898359"/>
                </a:lnTo>
                <a:lnTo>
                  <a:pt x="218884" y="889469"/>
                </a:lnTo>
                <a:lnTo>
                  <a:pt x="217703" y="894549"/>
                </a:lnTo>
                <a:lnTo>
                  <a:pt x="216611" y="887044"/>
                </a:lnTo>
                <a:lnTo>
                  <a:pt x="220243" y="889215"/>
                </a:lnTo>
                <a:lnTo>
                  <a:pt x="220154" y="885659"/>
                </a:lnTo>
                <a:lnTo>
                  <a:pt x="220078" y="883119"/>
                </a:lnTo>
                <a:lnTo>
                  <a:pt x="219989" y="879309"/>
                </a:lnTo>
                <a:lnTo>
                  <a:pt x="219671" y="860259"/>
                </a:lnTo>
                <a:lnTo>
                  <a:pt x="219570" y="847559"/>
                </a:lnTo>
                <a:lnTo>
                  <a:pt x="219671" y="808189"/>
                </a:lnTo>
                <a:lnTo>
                  <a:pt x="220599" y="768819"/>
                </a:lnTo>
                <a:lnTo>
                  <a:pt x="223177" y="731989"/>
                </a:lnTo>
                <a:lnTo>
                  <a:pt x="223342" y="733031"/>
                </a:lnTo>
                <a:lnTo>
                  <a:pt x="223405" y="731989"/>
                </a:lnTo>
                <a:lnTo>
                  <a:pt x="223799" y="725639"/>
                </a:lnTo>
                <a:lnTo>
                  <a:pt x="223977" y="724369"/>
                </a:lnTo>
                <a:lnTo>
                  <a:pt x="223989" y="724128"/>
                </a:lnTo>
                <a:lnTo>
                  <a:pt x="222783" y="723099"/>
                </a:lnTo>
                <a:lnTo>
                  <a:pt x="221653" y="724369"/>
                </a:lnTo>
                <a:lnTo>
                  <a:pt x="222351" y="714209"/>
                </a:lnTo>
                <a:lnTo>
                  <a:pt x="223329" y="714209"/>
                </a:lnTo>
                <a:lnTo>
                  <a:pt x="223469" y="712939"/>
                </a:lnTo>
                <a:lnTo>
                  <a:pt x="220954" y="709129"/>
                </a:lnTo>
                <a:lnTo>
                  <a:pt x="222161" y="697699"/>
                </a:lnTo>
                <a:lnTo>
                  <a:pt x="223253" y="684999"/>
                </a:lnTo>
                <a:lnTo>
                  <a:pt x="224294" y="671029"/>
                </a:lnTo>
                <a:lnTo>
                  <a:pt x="225488" y="657059"/>
                </a:lnTo>
                <a:lnTo>
                  <a:pt x="226606" y="644359"/>
                </a:lnTo>
                <a:lnTo>
                  <a:pt x="227190" y="644359"/>
                </a:lnTo>
                <a:lnTo>
                  <a:pt x="227203" y="645198"/>
                </a:lnTo>
                <a:lnTo>
                  <a:pt x="227291" y="644359"/>
                </a:lnTo>
                <a:lnTo>
                  <a:pt x="227596" y="641819"/>
                </a:lnTo>
                <a:lnTo>
                  <a:pt x="227888" y="639279"/>
                </a:lnTo>
                <a:lnTo>
                  <a:pt x="228193" y="636739"/>
                </a:lnTo>
                <a:lnTo>
                  <a:pt x="227469" y="639279"/>
                </a:lnTo>
                <a:lnTo>
                  <a:pt x="227342" y="629119"/>
                </a:lnTo>
                <a:lnTo>
                  <a:pt x="228257" y="618959"/>
                </a:lnTo>
                <a:lnTo>
                  <a:pt x="229336" y="608799"/>
                </a:lnTo>
                <a:lnTo>
                  <a:pt x="229692" y="598639"/>
                </a:lnTo>
                <a:close/>
              </a:path>
              <a:path w="860425" h="1012825">
                <a:moveTo>
                  <a:pt x="275894" y="828560"/>
                </a:moveTo>
                <a:lnTo>
                  <a:pt x="275183" y="826020"/>
                </a:lnTo>
                <a:lnTo>
                  <a:pt x="275120" y="827290"/>
                </a:lnTo>
                <a:lnTo>
                  <a:pt x="274866" y="828560"/>
                </a:lnTo>
                <a:lnTo>
                  <a:pt x="275234" y="829830"/>
                </a:lnTo>
                <a:lnTo>
                  <a:pt x="275717" y="828560"/>
                </a:lnTo>
                <a:lnTo>
                  <a:pt x="275894" y="828560"/>
                </a:lnTo>
                <a:close/>
              </a:path>
              <a:path w="860425" h="1012825">
                <a:moveTo>
                  <a:pt x="277812" y="950480"/>
                </a:moveTo>
                <a:lnTo>
                  <a:pt x="277228" y="950480"/>
                </a:lnTo>
                <a:lnTo>
                  <a:pt x="277037" y="949210"/>
                </a:lnTo>
                <a:lnTo>
                  <a:pt x="277177" y="950480"/>
                </a:lnTo>
                <a:lnTo>
                  <a:pt x="276733" y="951750"/>
                </a:lnTo>
                <a:lnTo>
                  <a:pt x="277329" y="951750"/>
                </a:lnTo>
                <a:lnTo>
                  <a:pt x="277812" y="950480"/>
                </a:lnTo>
                <a:close/>
              </a:path>
              <a:path w="860425" h="1012825">
                <a:moveTo>
                  <a:pt x="278168" y="947242"/>
                </a:moveTo>
                <a:lnTo>
                  <a:pt x="277202" y="945400"/>
                </a:lnTo>
                <a:lnTo>
                  <a:pt x="276999" y="945400"/>
                </a:lnTo>
                <a:lnTo>
                  <a:pt x="277469" y="949210"/>
                </a:lnTo>
                <a:lnTo>
                  <a:pt x="278168" y="947242"/>
                </a:lnTo>
                <a:close/>
              </a:path>
              <a:path w="860425" h="1012825">
                <a:moveTo>
                  <a:pt x="278358" y="946670"/>
                </a:moveTo>
                <a:lnTo>
                  <a:pt x="278168" y="947242"/>
                </a:lnTo>
                <a:lnTo>
                  <a:pt x="278333" y="947559"/>
                </a:lnTo>
                <a:lnTo>
                  <a:pt x="278358" y="946670"/>
                </a:lnTo>
                <a:close/>
              </a:path>
              <a:path w="860425" h="1012825">
                <a:moveTo>
                  <a:pt x="279374" y="885837"/>
                </a:moveTo>
                <a:lnTo>
                  <a:pt x="279349" y="884440"/>
                </a:lnTo>
                <a:lnTo>
                  <a:pt x="278930" y="885710"/>
                </a:lnTo>
                <a:lnTo>
                  <a:pt x="279374" y="885837"/>
                </a:lnTo>
                <a:close/>
              </a:path>
              <a:path w="860425" h="1012825">
                <a:moveTo>
                  <a:pt x="279806" y="982230"/>
                </a:moveTo>
                <a:lnTo>
                  <a:pt x="279781" y="981748"/>
                </a:lnTo>
                <a:lnTo>
                  <a:pt x="279374" y="982230"/>
                </a:lnTo>
                <a:lnTo>
                  <a:pt x="279806" y="982230"/>
                </a:lnTo>
                <a:close/>
              </a:path>
              <a:path w="860425" h="1012825">
                <a:moveTo>
                  <a:pt x="280149" y="981329"/>
                </a:moveTo>
                <a:lnTo>
                  <a:pt x="279704" y="979690"/>
                </a:lnTo>
                <a:lnTo>
                  <a:pt x="279781" y="981748"/>
                </a:lnTo>
                <a:lnTo>
                  <a:pt x="280149" y="981329"/>
                </a:lnTo>
                <a:close/>
              </a:path>
              <a:path w="860425" h="1012825">
                <a:moveTo>
                  <a:pt x="280454" y="980960"/>
                </a:moveTo>
                <a:lnTo>
                  <a:pt x="280149" y="981329"/>
                </a:lnTo>
                <a:lnTo>
                  <a:pt x="280365" y="982141"/>
                </a:lnTo>
                <a:lnTo>
                  <a:pt x="280454" y="980960"/>
                </a:lnTo>
                <a:close/>
              </a:path>
              <a:path w="860425" h="1012825">
                <a:moveTo>
                  <a:pt x="322275" y="589800"/>
                </a:moveTo>
                <a:lnTo>
                  <a:pt x="321995" y="588530"/>
                </a:lnTo>
                <a:lnTo>
                  <a:pt x="301904" y="583450"/>
                </a:lnTo>
                <a:lnTo>
                  <a:pt x="290830" y="582180"/>
                </a:lnTo>
                <a:lnTo>
                  <a:pt x="284848" y="584720"/>
                </a:lnTo>
                <a:lnTo>
                  <a:pt x="279996" y="591070"/>
                </a:lnTo>
                <a:lnTo>
                  <a:pt x="278993" y="591070"/>
                </a:lnTo>
                <a:lnTo>
                  <a:pt x="279107" y="592340"/>
                </a:lnTo>
                <a:lnTo>
                  <a:pt x="278828" y="594512"/>
                </a:lnTo>
                <a:lnTo>
                  <a:pt x="278777" y="594880"/>
                </a:lnTo>
                <a:lnTo>
                  <a:pt x="278853" y="593610"/>
                </a:lnTo>
                <a:lnTo>
                  <a:pt x="278904" y="592340"/>
                </a:lnTo>
                <a:lnTo>
                  <a:pt x="278587" y="596112"/>
                </a:lnTo>
                <a:lnTo>
                  <a:pt x="278765" y="594944"/>
                </a:lnTo>
                <a:lnTo>
                  <a:pt x="278599" y="596150"/>
                </a:lnTo>
                <a:lnTo>
                  <a:pt x="278333" y="594880"/>
                </a:lnTo>
                <a:lnTo>
                  <a:pt x="278066" y="593610"/>
                </a:lnTo>
                <a:lnTo>
                  <a:pt x="277507" y="592340"/>
                </a:lnTo>
                <a:lnTo>
                  <a:pt x="277279" y="594880"/>
                </a:lnTo>
                <a:lnTo>
                  <a:pt x="276961" y="596150"/>
                </a:lnTo>
                <a:lnTo>
                  <a:pt x="277355" y="596150"/>
                </a:lnTo>
                <a:lnTo>
                  <a:pt x="277393" y="594880"/>
                </a:lnTo>
                <a:lnTo>
                  <a:pt x="277596" y="594880"/>
                </a:lnTo>
                <a:lnTo>
                  <a:pt x="277952" y="596150"/>
                </a:lnTo>
                <a:lnTo>
                  <a:pt x="278879" y="598690"/>
                </a:lnTo>
                <a:lnTo>
                  <a:pt x="278409" y="599960"/>
                </a:lnTo>
                <a:lnTo>
                  <a:pt x="320116" y="599960"/>
                </a:lnTo>
                <a:lnTo>
                  <a:pt x="319747" y="597420"/>
                </a:lnTo>
                <a:lnTo>
                  <a:pt x="319366" y="594880"/>
                </a:lnTo>
                <a:lnTo>
                  <a:pt x="322275" y="589800"/>
                </a:lnTo>
                <a:close/>
              </a:path>
              <a:path w="860425" h="1012825">
                <a:moveTo>
                  <a:pt x="322694" y="654570"/>
                </a:moveTo>
                <a:lnTo>
                  <a:pt x="320852" y="654570"/>
                </a:lnTo>
                <a:lnTo>
                  <a:pt x="319836" y="649490"/>
                </a:lnTo>
                <a:lnTo>
                  <a:pt x="319709" y="648220"/>
                </a:lnTo>
                <a:lnTo>
                  <a:pt x="320116" y="648220"/>
                </a:lnTo>
                <a:lnTo>
                  <a:pt x="319811" y="645680"/>
                </a:lnTo>
                <a:lnTo>
                  <a:pt x="318249" y="638060"/>
                </a:lnTo>
                <a:lnTo>
                  <a:pt x="318046" y="634250"/>
                </a:lnTo>
                <a:lnTo>
                  <a:pt x="319049" y="634250"/>
                </a:lnTo>
                <a:lnTo>
                  <a:pt x="317995" y="630440"/>
                </a:lnTo>
                <a:lnTo>
                  <a:pt x="318401" y="624090"/>
                </a:lnTo>
                <a:lnTo>
                  <a:pt x="318389" y="620280"/>
                </a:lnTo>
                <a:lnTo>
                  <a:pt x="318846" y="613930"/>
                </a:lnTo>
                <a:lnTo>
                  <a:pt x="320662" y="603770"/>
                </a:lnTo>
                <a:lnTo>
                  <a:pt x="320484" y="602500"/>
                </a:lnTo>
                <a:lnTo>
                  <a:pt x="278295" y="602500"/>
                </a:lnTo>
                <a:lnTo>
                  <a:pt x="276707" y="602500"/>
                </a:lnTo>
                <a:lnTo>
                  <a:pt x="276656" y="603770"/>
                </a:lnTo>
                <a:lnTo>
                  <a:pt x="275348" y="627900"/>
                </a:lnTo>
                <a:lnTo>
                  <a:pt x="275221" y="630440"/>
                </a:lnTo>
                <a:lnTo>
                  <a:pt x="274777" y="641870"/>
                </a:lnTo>
                <a:lnTo>
                  <a:pt x="274637" y="654570"/>
                </a:lnTo>
                <a:lnTo>
                  <a:pt x="274053" y="654570"/>
                </a:lnTo>
                <a:lnTo>
                  <a:pt x="274358" y="658380"/>
                </a:lnTo>
                <a:lnTo>
                  <a:pt x="274396" y="664730"/>
                </a:lnTo>
                <a:lnTo>
                  <a:pt x="274701" y="668540"/>
                </a:lnTo>
                <a:lnTo>
                  <a:pt x="274243" y="669810"/>
                </a:lnTo>
                <a:lnTo>
                  <a:pt x="273621" y="669810"/>
                </a:lnTo>
                <a:lnTo>
                  <a:pt x="273202" y="671080"/>
                </a:lnTo>
                <a:lnTo>
                  <a:pt x="273672" y="674890"/>
                </a:lnTo>
                <a:lnTo>
                  <a:pt x="273837" y="682510"/>
                </a:lnTo>
                <a:lnTo>
                  <a:pt x="273862" y="688860"/>
                </a:lnTo>
                <a:lnTo>
                  <a:pt x="273735" y="697750"/>
                </a:lnTo>
                <a:lnTo>
                  <a:pt x="275539" y="697750"/>
                </a:lnTo>
                <a:lnTo>
                  <a:pt x="275539" y="702830"/>
                </a:lnTo>
                <a:lnTo>
                  <a:pt x="273456" y="699020"/>
                </a:lnTo>
                <a:lnTo>
                  <a:pt x="273875" y="704100"/>
                </a:lnTo>
                <a:lnTo>
                  <a:pt x="276428" y="705370"/>
                </a:lnTo>
                <a:lnTo>
                  <a:pt x="273570" y="711720"/>
                </a:lnTo>
                <a:lnTo>
                  <a:pt x="274916" y="712990"/>
                </a:lnTo>
                <a:lnTo>
                  <a:pt x="274726" y="712990"/>
                </a:lnTo>
                <a:lnTo>
                  <a:pt x="274624" y="715530"/>
                </a:lnTo>
                <a:lnTo>
                  <a:pt x="275221" y="715530"/>
                </a:lnTo>
                <a:lnTo>
                  <a:pt x="274142" y="718070"/>
                </a:lnTo>
                <a:lnTo>
                  <a:pt x="274485" y="719340"/>
                </a:lnTo>
                <a:lnTo>
                  <a:pt x="274904" y="719340"/>
                </a:lnTo>
                <a:lnTo>
                  <a:pt x="275323" y="718070"/>
                </a:lnTo>
                <a:lnTo>
                  <a:pt x="275805" y="721880"/>
                </a:lnTo>
                <a:lnTo>
                  <a:pt x="321119" y="721880"/>
                </a:lnTo>
                <a:lnTo>
                  <a:pt x="320319" y="719340"/>
                </a:lnTo>
                <a:lnTo>
                  <a:pt x="320535" y="718070"/>
                </a:lnTo>
                <a:lnTo>
                  <a:pt x="321589" y="711720"/>
                </a:lnTo>
                <a:lnTo>
                  <a:pt x="320586" y="706640"/>
                </a:lnTo>
                <a:lnTo>
                  <a:pt x="320967" y="706640"/>
                </a:lnTo>
                <a:lnTo>
                  <a:pt x="320929" y="702830"/>
                </a:lnTo>
                <a:lnTo>
                  <a:pt x="321056" y="692670"/>
                </a:lnTo>
                <a:lnTo>
                  <a:pt x="321500" y="674890"/>
                </a:lnTo>
                <a:lnTo>
                  <a:pt x="321551" y="663460"/>
                </a:lnTo>
                <a:lnTo>
                  <a:pt x="321538" y="662190"/>
                </a:lnTo>
                <a:lnTo>
                  <a:pt x="321310" y="663460"/>
                </a:lnTo>
                <a:lnTo>
                  <a:pt x="320332" y="658380"/>
                </a:lnTo>
                <a:lnTo>
                  <a:pt x="322110" y="658380"/>
                </a:lnTo>
                <a:lnTo>
                  <a:pt x="322694" y="654570"/>
                </a:lnTo>
                <a:close/>
              </a:path>
              <a:path w="860425" h="1012825">
                <a:moveTo>
                  <a:pt x="362064" y="798042"/>
                </a:moveTo>
                <a:lnTo>
                  <a:pt x="361759" y="798080"/>
                </a:lnTo>
                <a:lnTo>
                  <a:pt x="362064" y="798080"/>
                </a:lnTo>
                <a:close/>
              </a:path>
              <a:path w="860425" h="1012825">
                <a:moveTo>
                  <a:pt x="434594" y="790460"/>
                </a:moveTo>
                <a:lnTo>
                  <a:pt x="433679" y="789190"/>
                </a:lnTo>
                <a:lnTo>
                  <a:pt x="431876" y="790460"/>
                </a:lnTo>
                <a:lnTo>
                  <a:pt x="434594" y="790460"/>
                </a:lnTo>
                <a:close/>
              </a:path>
              <a:path w="860425" h="1012825">
                <a:moveTo>
                  <a:pt x="500684" y="775220"/>
                </a:moveTo>
                <a:lnTo>
                  <a:pt x="500265" y="775220"/>
                </a:lnTo>
                <a:lnTo>
                  <a:pt x="500557" y="776490"/>
                </a:lnTo>
                <a:lnTo>
                  <a:pt x="500684" y="775220"/>
                </a:lnTo>
                <a:close/>
              </a:path>
              <a:path w="860425" h="1012825">
                <a:moveTo>
                  <a:pt x="542010" y="772680"/>
                </a:moveTo>
                <a:lnTo>
                  <a:pt x="540804" y="771664"/>
                </a:lnTo>
                <a:lnTo>
                  <a:pt x="539597" y="772680"/>
                </a:lnTo>
                <a:lnTo>
                  <a:pt x="539597" y="773950"/>
                </a:lnTo>
                <a:lnTo>
                  <a:pt x="542010" y="772680"/>
                </a:lnTo>
                <a:close/>
              </a:path>
              <a:path w="860425" h="1012825">
                <a:moveTo>
                  <a:pt x="543039" y="771804"/>
                </a:moveTo>
                <a:lnTo>
                  <a:pt x="542607" y="772680"/>
                </a:lnTo>
                <a:lnTo>
                  <a:pt x="542925" y="772680"/>
                </a:lnTo>
                <a:lnTo>
                  <a:pt x="543039" y="771804"/>
                </a:lnTo>
                <a:close/>
              </a:path>
              <a:path w="860425" h="1012825">
                <a:moveTo>
                  <a:pt x="543217" y="771410"/>
                </a:moveTo>
                <a:lnTo>
                  <a:pt x="543077" y="771410"/>
                </a:lnTo>
                <a:lnTo>
                  <a:pt x="543039" y="771804"/>
                </a:lnTo>
                <a:lnTo>
                  <a:pt x="543217" y="771410"/>
                </a:lnTo>
                <a:close/>
              </a:path>
              <a:path w="860425" h="1012825">
                <a:moveTo>
                  <a:pt x="581113" y="28308"/>
                </a:moveTo>
                <a:close/>
              </a:path>
              <a:path w="860425" h="1012825">
                <a:moveTo>
                  <a:pt x="581113" y="26619"/>
                </a:moveTo>
                <a:lnTo>
                  <a:pt x="580631" y="25285"/>
                </a:lnTo>
                <a:lnTo>
                  <a:pt x="579424" y="23964"/>
                </a:lnTo>
                <a:lnTo>
                  <a:pt x="579170" y="25412"/>
                </a:lnTo>
                <a:lnTo>
                  <a:pt x="580199" y="26860"/>
                </a:lnTo>
                <a:lnTo>
                  <a:pt x="581088" y="28257"/>
                </a:lnTo>
                <a:lnTo>
                  <a:pt x="581113" y="26619"/>
                </a:lnTo>
                <a:close/>
              </a:path>
              <a:path w="860425" h="1012825">
                <a:moveTo>
                  <a:pt x="585774" y="546620"/>
                </a:moveTo>
                <a:lnTo>
                  <a:pt x="585228" y="547890"/>
                </a:lnTo>
                <a:lnTo>
                  <a:pt x="585774" y="546620"/>
                </a:lnTo>
                <a:close/>
              </a:path>
              <a:path w="860425" h="1012825">
                <a:moveTo>
                  <a:pt x="587108" y="866660"/>
                </a:moveTo>
                <a:lnTo>
                  <a:pt x="587057" y="861580"/>
                </a:lnTo>
                <a:lnTo>
                  <a:pt x="587032" y="860310"/>
                </a:lnTo>
                <a:lnTo>
                  <a:pt x="584606" y="859040"/>
                </a:lnTo>
                <a:lnTo>
                  <a:pt x="586574" y="855230"/>
                </a:lnTo>
                <a:lnTo>
                  <a:pt x="540613" y="855230"/>
                </a:lnTo>
                <a:lnTo>
                  <a:pt x="540219" y="855230"/>
                </a:lnTo>
                <a:lnTo>
                  <a:pt x="539737" y="864120"/>
                </a:lnTo>
                <a:lnTo>
                  <a:pt x="538594" y="879360"/>
                </a:lnTo>
                <a:lnTo>
                  <a:pt x="537527" y="895870"/>
                </a:lnTo>
                <a:lnTo>
                  <a:pt x="537222" y="906030"/>
                </a:lnTo>
                <a:lnTo>
                  <a:pt x="537489" y="904760"/>
                </a:lnTo>
                <a:lnTo>
                  <a:pt x="538314" y="911110"/>
                </a:lnTo>
                <a:lnTo>
                  <a:pt x="536549" y="909840"/>
                </a:lnTo>
                <a:lnTo>
                  <a:pt x="535838" y="916190"/>
                </a:lnTo>
                <a:lnTo>
                  <a:pt x="537705" y="914920"/>
                </a:lnTo>
                <a:lnTo>
                  <a:pt x="538581" y="921270"/>
                </a:lnTo>
                <a:lnTo>
                  <a:pt x="538657" y="922540"/>
                </a:lnTo>
                <a:lnTo>
                  <a:pt x="538251" y="922540"/>
                </a:lnTo>
                <a:lnTo>
                  <a:pt x="538480" y="926350"/>
                </a:lnTo>
                <a:lnTo>
                  <a:pt x="539813" y="933970"/>
                </a:lnTo>
                <a:lnTo>
                  <a:pt x="540054" y="939050"/>
                </a:lnTo>
                <a:lnTo>
                  <a:pt x="539051" y="939050"/>
                </a:lnTo>
                <a:lnTo>
                  <a:pt x="540092" y="942860"/>
                </a:lnTo>
                <a:lnTo>
                  <a:pt x="539648" y="950480"/>
                </a:lnTo>
                <a:lnTo>
                  <a:pt x="539546" y="956830"/>
                </a:lnTo>
                <a:lnTo>
                  <a:pt x="538556" y="968260"/>
                </a:lnTo>
                <a:lnTo>
                  <a:pt x="538467" y="977150"/>
                </a:lnTo>
                <a:lnTo>
                  <a:pt x="538937" y="983500"/>
                </a:lnTo>
                <a:lnTo>
                  <a:pt x="536155" y="991120"/>
                </a:lnTo>
                <a:lnTo>
                  <a:pt x="536435" y="991120"/>
                </a:lnTo>
                <a:lnTo>
                  <a:pt x="545122" y="993660"/>
                </a:lnTo>
                <a:lnTo>
                  <a:pt x="564286" y="994930"/>
                </a:lnTo>
                <a:lnTo>
                  <a:pt x="574776" y="994930"/>
                </a:lnTo>
                <a:lnTo>
                  <a:pt x="578396" y="988580"/>
                </a:lnTo>
                <a:lnTo>
                  <a:pt x="579399" y="988580"/>
                </a:lnTo>
                <a:lnTo>
                  <a:pt x="579234" y="986040"/>
                </a:lnTo>
                <a:lnTo>
                  <a:pt x="579386" y="984770"/>
                </a:lnTo>
                <a:lnTo>
                  <a:pt x="579488" y="983564"/>
                </a:lnTo>
                <a:lnTo>
                  <a:pt x="579488" y="983932"/>
                </a:lnTo>
                <a:lnTo>
                  <a:pt x="579539" y="983500"/>
                </a:lnTo>
                <a:lnTo>
                  <a:pt x="579526" y="982040"/>
                </a:lnTo>
                <a:lnTo>
                  <a:pt x="578523" y="980960"/>
                </a:lnTo>
                <a:lnTo>
                  <a:pt x="579539" y="980960"/>
                </a:lnTo>
                <a:lnTo>
                  <a:pt x="579615" y="982141"/>
                </a:lnTo>
                <a:lnTo>
                  <a:pt x="579539" y="983500"/>
                </a:lnTo>
                <a:lnTo>
                  <a:pt x="579450" y="986040"/>
                </a:lnTo>
                <a:lnTo>
                  <a:pt x="579704" y="982230"/>
                </a:lnTo>
                <a:lnTo>
                  <a:pt x="580263" y="984770"/>
                </a:lnTo>
                <a:lnTo>
                  <a:pt x="580656" y="985672"/>
                </a:lnTo>
                <a:lnTo>
                  <a:pt x="579818" y="987209"/>
                </a:lnTo>
                <a:lnTo>
                  <a:pt x="579386" y="989228"/>
                </a:lnTo>
                <a:lnTo>
                  <a:pt x="579526" y="991857"/>
                </a:lnTo>
                <a:lnTo>
                  <a:pt x="580605" y="990346"/>
                </a:lnTo>
                <a:lnTo>
                  <a:pt x="580682" y="987755"/>
                </a:lnTo>
                <a:lnTo>
                  <a:pt x="580796" y="985977"/>
                </a:lnTo>
                <a:lnTo>
                  <a:pt x="581037" y="983500"/>
                </a:lnTo>
                <a:lnTo>
                  <a:pt x="581329" y="982230"/>
                </a:lnTo>
                <a:lnTo>
                  <a:pt x="580923" y="982230"/>
                </a:lnTo>
                <a:lnTo>
                  <a:pt x="580707" y="983500"/>
                </a:lnTo>
                <a:lnTo>
                  <a:pt x="580339" y="982230"/>
                </a:lnTo>
                <a:lnTo>
                  <a:pt x="579856" y="980960"/>
                </a:lnTo>
                <a:lnTo>
                  <a:pt x="579374" y="979690"/>
                </a:lnTo>
                <a:lnTo>
                  <a:pt x="579805" y="977150"/>
                </a:lnTo>
                <a:lnTo>
                  <a:pt x="579869" y="974610"/>
                </a:lnTo>
                <a:lnTo>
                  <a:pt x="581431" y="977150"/>
                </a:lnTo>
                <a:lnTo>
                  <a:pt x="581482" y="974610"/>
                </a:lnTo>
                <a:lnTo>
                  <a:pt x="581507" y="973340"/>
                </a:lnTo>
                <a:lnTo>
                  <a:pt x="582104" y="959370"/>
                </a:lnTo>
                <a:lnTo>
                  <a:pt x="582891" y="942860"/>
                </a:lnTo>
                <a:lnTo>
                  <a:pt x="583438" y="930160"/>
                </a:lnTo>
                <a:lnTo>
                  <a:pt x="583882" y="916190"/>
                </a:lnTo>
                <a:lnTo>
                  <a:pt x="584288" y="916190"/>
                </a:lnTo>
                <a:lnTo>
                  <a:pt x="584454" y="917460"/>
                </a:lnTo>
                <a:lnTo>
                  <a:pt x="584415" y="916190"/>
                </a:lnTo>
                <a:lnTo>
                  <a:pt x="584365" y="914920"/>
                </a:lnTo>
                <a:lnTo>
                  <a:pt x="584225" y="911110"/>
                </a:lnTo>
                <a:lnTo>
                  <a:pt x="584276" y="909840"/>
                </a:lnTo>
                <a:lnTo>
                  <a:pt x="584390" y="904760"/>
                </a:lnTo>
                <a:lnTo>
                  <a:pt x="584276" y="900950"/>
                </a:lnTo>
                <a:lnTo>
                  <a:pt x="584796" y="898410"/>
                </a:lnTo>
                <a:lnTo>
                  <a:pt x="585863" y="898410"/>
                </a:lnTo>
                <a:lnTo>
                  <a:pt x="585584" y="893330"/>
                </a:lnTo>
                <a:lnTo>
                  <a:pt x="585812" y="883170"/>
                </a:lnTo>
                <a:lnTo>
                  <a:pt x="586282" y="873010"/>
                </a:lnTo>
                <a:lnTo>
                  <a:pt x="586714" y="867930"/>
                </a:lnTo>
                <a:lnTo>
                  <a:pt x="584923" y="867930"/>
                </a:lnTo>
                <a:lnTo>
                  <a:pt x="585292" y="861580"/>
                </a:lnTo>
                <a:lnTo>
                  <a:pt x="587108" y="866660"/>
                </a:lnTo>
                <a:close/>
              </a:path>
              <a:path w="860425" h="1012825">
                <a:moveTo>
                  <a:pt x="600913" y="720610"/>
                </a:moveTo>
                <a:lnTo>
                  <a:pt x="600735" y="719340"/>
                </a:lnTo>
                <a:lnTo>
                  <a:pt x="599935" y="721880"/>
                </a:lnTo>
                <a:lnTo>
                  <a:pt x="600113" y="724420"/>
                </a:lnTo>
                <a:lnTo>
                  <a:pt x="600417" y="721880"/>
                </a:lnTo>
                <a:lnTo>
                  <a:pt x="600913" y="720610"/>
                </a:lnTo>
                <a:close/>
              </a:path>
              <a:path w="860425" h="1012825">
                <a:moveTo>
                  <a:pt x="607834" y="657110"/>
                </a:moveTo>
                <a:lnTo>
                  <a:pt x="607593" y="656945"/>
                </a:lnTo>
                <a:lnTo>
                  <a:pt x="607339" y="658380"/>
                </a:lnTo>
                <a:lnTo>
                  <a:pt x="607834" y="657110"/>
                </a:lnTo>
                <a:close/>
              </a:path>
              <a:path w="860425" h="1012825">
                <a:moveTo>
                  <a:pt x="623557" y="589318"/>
                </a:moveTo>
                <a:lnTo>
                  <a:pt x="623481" y="589013"/>
                </a:lnTo>
                <a:lnTo>
                  <a:pt x="623277" y="589800"/>
                </a:lnTo>
                <a:lnTo>
                  <a:pt x="623557" y="589318"/>
                </a:lnTo>
                <a:close/>
              </a:path>
              <a:path w="860425" h="1012825">
                <a:moveTo>
                  <a:pt x="624713" y="587260"/>
                </a:moveTo>
                <a:lnTo>
                  <a:pt x="623722" y="589013"/>
                </a:lnTo>
                <a:lnTo>
                  <a:pt x="623671" y="589800"/>
                </a:lnTo>
                <a:lnTo>
                  <a:pt x="623963" y="591070"/>
                </a:lnTo>
                <a:lnTo>
                  <a:pt x="624141" y="591070"/>
                </a:lnTo>
                <a:lnTo>
                  <a:pt x="624713" y="587260"/>
                </a:lnTo>
                <a:close/>
              </a:path>
              <a:path w="860425" h="1012825">
                <a:moveTo>
                  <a:pt x="624979" y="585419"/>
                </a:moveTo>
                <a:lnTo>
                  <a:pt x="624713" y="584720"/>
                </a:lnTo>
                <a:lnTo>
                  <a:pt x="624395" y="585635"/>
                </a:lnTo>
                <a:lnTo>
                  <a:pt x="624763" y="585990"/>
                </a:lnTo>
                <a:lnTo>
                  <a:pt x="624979" y="585419"/>
                </a:lnTo>
                <a:close/>
              </a:path>
              <a:path w="860425" h="1012825">
                <a:moveTo>
                  <a:pt x="626249" y="584720"/>
                </a:moveTo>
                <a:lnTo>
                  <a:pt x="625690" y="583450"/>
                </a:lnTo>
                <a:lnTo>
                  <a:pt x="624979" y="585419"/>
                </a:lnTo>
                <a:lnTo>
                  <a:pt x="625182" y="585990"/>
                </a:lnTo>
                <a:lnTo>
                  <a:pt x="625221" y="587260"/>
                </a:lnTo>
                <a:lnTo>
                  <a:pt x="625462" y="585990"/>
                </a:lnTo>
                <a:lnTo>
                  <a:pt x="626249" y="584720"/>
                </a:lnTo>
                <a:close/>
              </a:path>
              <a:path w="860425" h="1012825">
                <a:moveTo>
                  <a:pt x="631151" y="550430"/>
                </a:moveTo>
                <a:lnTo>
                  <a:pt x="630694" y="551700"/>
                </a:lnTo>
                <a:lnTo>
                  <a:pt x="631113" y="551357"/>
                </a:lnTo>
                <a:lnTo>
                  <a:pt x="631151" y="550430"/>
                </a:lnTo>
                <a:close/>
              </a:path>
              <a:path w="860425" h="1012825">
                <a:moveTo>
                  <a:pt x="632218" y="550430"/>
                </a:moveTo>
                <a:lnTo>
                  <a:pt x="631113" y="551357"/>
                </a:lnTo>
                <a:lnTo>
                  <a:pt x="630974" y="554240"/>
                </a:lnTo>
                <a:lnTo>
                  <a:pt x="631278" y="552970"/>
                </a:lnTo>
                <a:lnTo>
                  <a:pt x="631545" y="551700"/>
                </a:lnTo>
                <a:lnTo>
                  <a:pt x="632218" y="550430"/>
                </a:lnTo>
                <a:close/>
              </a:path>
              <a:path w="860425" h="1012825">
                <a:moveTo>
                  <a:pt x="635000" y="535190"/>
                </a:moveTo>
                <a:lnTo>
                  <a:pt x="634784" y="530110"/>
                </a:lnTo>
                <a:lnTo>
                  <a:pt x="628675" y="526300"/>
                </a:lnTo>
                <a:lnTo>
                  <a:pt x="617004" y="518680"/>
                </a:lnTo>
                <a:lnTo>
                  <a:pt x="614654" y="517410"/>
                </a:lnTo>
                <a:lnTo>
                  <a:pt x="607606" y="513600"/>
                </a:lnTo>
                <a:lnTo>
                  <a:pt x="605256" y="512330"/>
                </a:lnTo>
                <a:lnTo>
                  <a:pt x="598868" y="508520"/>
                </a:lnTo>
                <a:lnTo>
                  <a:pt x="599846" y="504710"/>
                </a:lnTo>
                <a:lnTo>
                  <a:pt x="599490" y="504710"/>
                </a:lnTo>
                <a:lnTo>
                  <a:pt x="598322" y="507250"/>
                </a:lnTo>
                <a:lnTo>
                  <a:pt x="598182" y="509790"/>
                </a:lnTo>
                <a:lnTo>
                  <a:pt x="599465" y="509790"/>
                </a:lnTo>
                <a:lnTo>
                  <a:pt x="598855" y="513600"/>
                </a:lnTo>
                <a:lnTo>
                  <a:pt x="598411" y="511060"/>
                </a:lnTo>
                <a:lnTo>
                  <a:pt x="597446" y="514870"/>
                </a:lnTo>
                <a:lnTo>
                  <a:pt x="596277" y="514870"/>
                </a:lnTo>
                <a:lnTo>
                  <a:pt x="597014" y="511060"/>
                </a:lnTo>
                <a:lnTo>
                  <a:pt x="597763" y="508520"/>
                </a:lnTo>
                <a:lnTo>
                  <a:pt x="596874" y="511060"/>
                </a:lnTo>
                <a:lnTo>
                  <a:pt x="595299" y="513600"/>
                </a:lnTo>
                <a:lnTo>
                  <a:pt x="596188" y="514870"/>
                </a:lnTo>
                <a:lnTo>
                  <a:pt x="594995" y="517410"/>
                </a:lnTo>
                <a:lnTo>
                  <a:pt x="594918" y="513600"/>
                </a:lnTo>
                <a:lnTo>
                  <a:pt x="593572" y="516140"/>
                </a:lnTo>
                <a:lnTo>
                  <a:pt x="593280" y="518680"/>
                </a:lnTo>
                <a:lnTo>
                  <a:pt x="593547" y="522490"/>
                </a:lnTo>
                <a:lnTo>
                  <a:pt x="592175" y="523760"/>
                </a:lnTo>
                <a:lnTo>
                  <a:pt x="591997" y="523760"/>
                </a:lnTo>
                <a:lnTo>
                  <a:pt x="589127" y="530110"/>
                </a:lnTo>
                <a:lnTo>
                  <a:pt x="590981" y="533920"/>
                </a:lnTo>
                <a:lnTo>
                  <a:pt x="588403" y="539000"/>
                </a:lnTo>
                <a:lnTo>
                  <a:pt x="588187" y="539000"/>
                </a:lnTo>
                <a:lnTo>
                  <a:pt x="587032" y="540270"/>
                </a:lnTo>
                <a:lnTo>
                  <a:pt x="586867" y="544080"/>
                </a:lnTo>
                <a:lnTo>
                  <a:pt x="585774" y="546620"/>
                </a:lnTo>
                <a:lnTo>
                  <a:pt x="586765" y="546620"/>
                </a:lnTo>
                <a:lnTo>
                  <a:pt x="586333" y="547890"/>
                </a:lnTo>
                <a:lnTo>
                  <a:pt x="584542" y="551700"/>
                </a:lnTo>
                <a:lnTo>
                  <a:pt x="584504" y="555510"/>
                </a:lnTo>
                <a:lnTo>
                  <a:pt x="582841" y="558050"/>
                </a:lnTo>
                <a:lnTo>
                  <a:pt x="583184" y="560590"/>
                </a:lnTo>
                <a:lnTo>
                  <a:pt x="576287" y="589800"/>
                </a:lnTo>
                <a:lnTo>
                  <a:pt x="573506" y="602500"/>
                </a:lnTo>
                <a:lnTo>
                  <a:pt x="570839" y="616470"/>
                </a:lnTo>
                <a:lnTo>
                  <a:pt x="568490" y="627900"/>
                </a:lnTo>
                <a:lnTo>
                  <a:pt x="565238" y="645680"/>
                </a:lnTo>
                <a:lnTo>
                  <a:pt x="562140" y="662190"/>
                </a:lnTo>
                <a:lnTo>
                  <a:pt x="558609" y="682510"/>
                </a:lnTo>
                <a:lnTo>
                  <a:pt x="555244" y="704100"/>
                </a:lnTo>
                <a:lnTo>
                  <a:pt x="552640" y="724420"/>
                </a:lnTo>
                <a:lnTo>
                  <a:pt x="550367" y="723150"/>
                </a:lnTo>
                <a:lnTo>
                  <a:pt x="548894" y="724420"/>
                </a:lnTo>
                <a:lnTo>
                  <a:pt x="547154" y="724420"/>
                </a:lnTo>
                <a:lnTo>
                  <a:pt x="545642" y="725690"/>
                </a:lnTo>
                <a:lnTo>
                  <a:pt x="535825" y="726960"/>
                </a:lnTo>
                <a:lnTo>
                  <a:pt x="521550" y="728230"/>
                </a:lnTo>
                <a:lnTo>
                  <a:pt x="507288" y="730770"/>
                </a:lnTo>
                <a:lnTo>
                  <a:pt x="497484" y="732040"/>
                </a:lnTo>
                <a:lnTo>
                  <a:pt x="497776" y="732040"/>
                </a:lnTo>
                <a:lnTo>
                  <a:pt x="486448" y="733310"/>
                </a:lnTo>
                <a:lnTo>
                  <a:pt x="472630" y="735850"/>
                </a:lnTo>
                <a:lnTo>
                  <a:pt x="458736" y="737120"/>
                </a:lnTo>
                <a:lnTo>
                  <a:pt x="447230" y="739660"/>
                </a:lnTo>
                <a:lnTo>
                  <a:pt x="445122" y="738390"/>
                </a:lnTo>
                <a:lnTo>
                  <a:pt x="442417" y="739660"/>
                </a:lnTo>
                <a:lnTo>
                  <a:pt x="440309" y="738390"/>
                </a:lnTo>
                <a:lnTo>
                  <a:pt x="441515" y="739660"/>
                </a:lnTo>
                <a:lnTo>
                  <a:pt x="440296" y="739660"/>
                </a:lnTo>
                <a:lnTo>
                  <a:pt x="433971" y="740930"/>
                </a:lnTo>
                <a:lnTo>
                  <a:pt x="439953" y="740930"/>
                </a:lnTo>
                <a:lnTo>
                  <a:pt x="433616" y="742200"/>
                </a:lnTo>
                <a:lnTo>
                  <a:pt x="424929" y="743470"/>
                </a:lnTo>
                <a:lnTo>
                  <a:pt x="399859" y="746010"/>
                </a:lnTo>
                <a:lnTo>
                  <a:pt x="391490" y="746010"/>
                </a:lnTo>
                <a:lnTo>
                  <a:pt x="388162" y="747280"/>
                </a:lnTo>
                <a:lnTo>
                  <a:pt x="383654" y="747280"/>
                </a:lnTo>
                <a:lnTo>
                  <a:pt x="380339" y="748550"/>
                </a:lnTo>
                <a:lnTo>
                  <a:pt x="375196" y="748550"/>
                </a:lnTo>
                <a:lnTo>
                  <a:pt x="357543" y="749820"/>
                </a:lnTo>
                <a:lnTo>
                  <a:pt x="351751" y="751090"/>
                </a:lnTo>
                <a:lnTo>
                  <a:pt x="352348" y="751090"/>
                </a:lnTo>
                <a:lnTo>
                  <a:pt x="348729" y="752360"/>
                </a:lnTo>
                <a:lnTo>
                  <a:pt x="349034" y="751090"/>
                </a:lnTo>
                <a:lnTo>
                  <a:pt x="346036" y="749820"/>
                </a:lnTo>
                <a:lnTo>
                  <a:pt x="346621" y="752360"/>
                </a:lnTo>
                <a:lnTo>
                  <a:pt x="343535" y="753630"/>
                </a:lnTo>
                <a:lnTo>
                  <a:pt x="340512" y="753630"/>
                </a:lnTo>
                <a:lnTo>
                  <a:pt x="336524" y="756170"/>
                </a:lnTo>
                <a:lnTo>
                  <a:pt x="333527" y="756170"/>
                </a:lnTo>
                <a:lnTo>
                  <a:pt x="331089" y="757440"/>
                </a:lnTo>
                <a:lnTo>
                  <a:pt x="322795" y="757440"/>
                </a:lnTo>
                <a:lnTo>
                  <a:pt x="322795" y="799350"/>
                </a:lnTo>
                <a:lnTo>
                  <a:pt x="322376" y="801890"/>
                </a:lnTo>
                <a:lnTo>
                  <a:pt x="321754" y="800620"/>
                </a:lnTo>
                <a:lnTo>
                  <a:pt x="321665" y="799350"/>
                </a:lnTo>
                <a:lnTo>
                  <a:pt x="322795" y="799350"/>
                </a:lnTo>
                <a:lnTo>
                  <a:pt x="322795" y="757440"/>
                </a:lnTo>
                <a:lnTo>
                  <a:pt x="320408" y="757440"/>
                </a:lnTo>
                <a:lnTo>
                  <a:pt x="321068" y="738390"/>
                </a:lnTo>
                <a:lnTo>
                  <a:pt x="321525" y="729500"/>
                </a:lnTo>
                <a:lnTo>
                  <a:pt x="321919" y="724420"/>
                </a:lnTo>
                <a:lnTo>
                  <a:pt x="321525" y="723150"/>
                </a:lnTo>
                <a:lnTo>
                  <a:pt x="275844" y="723150"/>
                </a:lnTo>
                <a:lnTo>
                  <a:pt x="275844" y="814590"/>
                </a:lnTo>
                <a:lnTo>
                  <a:pt x="274637" y="814590"/>
                </a:lnTo>
                <a:lnTo>
                  <a:pt x="275488" y="813320"/>
                </a:lnTo>
                <a:lnTo>
                  <a:pt x="275844" y="814590"/>
                </a:lnTo>
                <a:lnTo>
                  <a:pt x="275844" y="723150"/>
                </a:lnTo>
                <a:lnTo>
                  <a:pt x="275348" y="723150"/>
                </a:lnTo>
                <a:lnTo>
                  <a:pt x="274523" y="723150"/>
                </a:lnTo>
                <a:lnTo>
                  <a:pt x="274320" y="723150"/>
                </a:lnTo>
                <a:lnTo>
                  <a:pt x="273824" y="733310"/>
                </a:lnTo>
                <a:lnTo>
                  <a:pt x="273189" y="752360"/>
                </a:lnTo>
                <a:lnTo>
                  <a:pt x="272923" y="763790"/>
                </a:lnTo>
                <a:lnTo>
                  <a:pt x="272884" y="782840"/>
                </a:lnTo>
                <a:lnTo>
                  <a:pt x="273939" y="781570"/>
                </a:lnTo>
                <a:lnTo>
                  <a:pt x="273240" y="777760"/>
                </a:lnTo>
                <a:lnTo>
                  <a:pt x="274904" y="776490"/>
                </a:lnTo>
                <a:lnTo>
                  <a:pt x="275831" y="779030"/>
                </a:lnTo>
                <a:lnTo>
                  <a:pt x="274561" y="780300"/>
                </a:lnTo>
                <a:lnTo>
                  <a:pt x="275526" y="781570"/>
                </a:lnTo>
                <a:lnTo>
                  <a:pt x="273075" y="782840"/>
                </a:lnTo>
                <a:lnTo>
                  <a:pt x="274904" y="786650"/>
                </a:lnTo>
                <a:lnTo>
                  <a:pt x="272402" y="789190"/>
                </a:lnTo>
                <a:lnTo>
                  <a:pt x="273786" y="790460"/>
                </a:lnTo>
                <a:lnTo>
                  <a:pt x="272935" y="790460"/>
                </a:lnTo>
                <a:lnTo>
                  <a:pt x="273761" y="798080"/>
                </a:lnTo>
                <a:lnTo>
                  <a:pt x="273558" y="799350"/>
                </a:lnTo>
                <a:lnTo>
                  <a:pt x="273456" y="800620"/>
                </a:lnTo>
                <a:lnTo>
                  <a:pt x="273354" y="806970"/>
                </a:lnTo>
                <a:lnTo>
                  <a:pt x="273431" y="809510"/>
                </a:lnTo>
                <a:lnTo>
                  <a:pt x="275348" y="812050"/>
                </a:lnTo>
                <a:lnTo>
                  <a:pt x="274612" y="814590"/>
                </a:lnTo>
                <a:lnTo>
                  <a:pt x="276694" y="818400"/>
                </a:lnTo>
                <a:lnTo>
                  <a:pt x="275450" y="819670"/>
                </a:lnTo>
                <a:lnTo>
                  <a:pt x="275602" y="820940"/>
                </a:lnTo>
                <a:lnTo>
                  <a:pt x="275412" y="824750"/>
                </a:lnTo>
                <a:lnTo>
                  <a:pt x="277101" y="823480"/>
                </a:lnTo>
                <a:lnTo>
                  <a:pt x="276263" y="824750"/>
                </a:lnTo>
                <a:lnTo>
                  <a:pt x="275793" y="829830"/>
                </a:lnTo>
                <a:lnTo>
                  <a:pt x="275920" y="832370"/>
                </a:lnTo>
                <a:lnTo>
                  <a:pt x="274612" y="834910"/>
                </a:lnTo>
                <a:lnTo>
                  <a:pt x="276110" y="838720"/>
                </a:lnTo>
                <a:lnTo>
                  <a:pt x="276783" y="836180"/>
                </a:lnTo>
                <a:lnTo>
                  <a:pt x="276987" y="841260"/>
                </a:lnTo>
                <a:lnTo>
                  <a:pt x="275336" y="842530"/>
                </a:lnTo>
                <a:lnTo>
                  <a:pt x="274828" y="839990"/>
                </a:lnTo>
                <a:lnTo>
                  <a:pt x="274942" y="847610"/>
                </a:lnTo>
                <a:lnTo>
                  <a:pt x="275805" y="851420"/>
                </a:lnTo>
                <a:lnTo>
                  <a:pt x="275856" y="850150"/>
                </a:lnTo>
                <a:lnTo>
                  <a:pt x="277025" y="856500"/>
                </a:lnTo>
                <a:lnTo>
                  <a:pt x="278142" y="867930"/>
                </a:lnTo>
                <a:lnTo>
                  <a:pt x="279336" y="878090"/>
                </a:lnTo>
                <a:lnTo>
                  <a:pt x="280733" y="885710"/>
                </a:lnTo>
                <a:lnTo>
                  <a:pt x="282028" y="883170"/>
                </a:lnTo>
                <a:lnTo>
                  <a:pt x="283095" y="886980"/>
                </a:lnTo>
                <a:lnTo>
                  <a:pt x="279374" y="885837"/>
                </a:lnTo>
                <a:lnTo>
                  <a:pt x="279501" y="898410"/>
                </a:lnTo>
                <a:lnTo>
                  <a:pt x="279615" y="933970"/>
                </a:lnTo>
                <a:lnTo>
                  <a:pt x="279247" y="944130"/>
                </a:lnTo>
                <a:lnTo>
                  <a:pt x="278523" y="947940"/>
                </a:lnTo>
                <a:lnTo>
                  <a:pt x="278333" y="947559"/>
                </a:lnTo>
                <a:lnTo>
                  <a:pt x="278231" y="950480"/>
                </a:lnTo>
                <a:lnTo>
                  <a:pt x="277812" y="950480"/>
                </a:lnTo>
                <a:lnTo>
                  <a:pt x="279400" y="951750"/>
                </a:lnTo>
                <a:lnTo>
                  <a:pt x="280441" y="950480"/>
                </a:lnTo>
                <a:lnTo>
                  <a:pt x="280263" y="954290"/>
                </a:lnTo>
                <a:lnTo>
                  <a:pt x="279273" y="954290"/>
                </a:lnTo>
                <a:lnTo>
                  <a:pt x="279222" y="955560"/>
                </a:lnTo>
                <a:lnTo>
                  <a:pt x="282003" y="956830"/>
                </a:lnTo>
                <a:lnTo>
                  <a:pt x="281444" y="960640"/>
                </a:lnTo>
                <a:lnTo>
                  <a:pt x="281127" y="965720"/>
                </a:lnTo>
                <a:lnTo>
                  <a:pt x="281063" y="970800"/>
                </a:lnTo>
                <a:lnTo>
                  <a:pt x="281165" y="973340"/>
                </a:lnTo>
                <a:lnTo>
                  <a:pt x="281216" y="977150"/>
                </a:lnTo>
                <a:lnTo>
                  <a:pt x="281000" y="982230"/>
                </a:lnTo>
                <a:lnTo>
                  <a:pt x="280390" y="982230"/>
                </a:lnTo>
                <a:lnTo>
                  <a:pt x="280073" y="986040"/>
                </a:lnTo>
                <a:lnTo>
                  <a:pt x="280530" y="983500"/>
                </a:lnTo>
                <a:lnTo>
                  <a:pt x="282943" y="988580"/>
                </a:lnTo>
                <a:lnTo>
                  <a:pt x="280657" y="996200"/>
                </a:lnTo>
                <a:lnTo>
                  <a:pt x="282308" y="1000010"/>
                </a:lnTo>
                <a:lnTo>
                  <a:pt x="289217" y="1002550"/>
                </a:lnTo>
                <a:lnTo>
                  <a:pt x="302437" y="1005090"/>
                </a:lnTo>
                <a:lnTo>
                  <a:pt x="315734" y="1008900"/>
                </a:lnTo>
                <a:lnTo>
                  <a:pt x="322872" y="1010170"/>
                </a:lnTo>
                <a:lnTo>
                  <a:pt x="322757" y="1012710"/>
                </a:lnTo>
                <a:lnTo>
                  <a:pt x="323151" y="1012710"/>
                </a:lnTo>
                <a:lnTo>
                  <a:pt x="323469" y="1010170"/>
                </a:lnTo>
                <a:lnTo>
                  <a:pt x="323126" y="1008900"/>
                </a:lnTo>
                <a:lnTo>
                  <a:pt x="321716" y="1008900"/>
                </a:lnTo>
                <a:lnTo>
                  <a:pt x="321246" y="1005090"/>
                </a:lnTo>
                <a:lnTo>
                  <a:pt x="322554" y="1007630"/>
                </a:lnTo>
                <a:lnTo>
                  <a:pt x="322478" y="1005090"/>
                </a:lnTo>
                <a:lnTo>
                  <a:pt x="323634" y="1003820"/>
                </a:lnTo>
                <a:lnTo>
                  <a:pt x="323862" y="1007630"/>
                </a:lnTo>
                <a:lnTo>
                  <a:pt x="323964" y="1010170"/>
                </a:lnTo>
                <a:lnTo>
                  <a:pt x="324104" y="1007630"/>
                </a:lnTo>
                <a:lnTo>
                  <a:pt x="324967" y="1005090"/>
                </a:lnTo>
                <a:lnTo>
                  <a:pt x="323710" y="1003820"/>
                </a:lnTo>
                <a:lnTo>
                  <a:pt x="324192" y="1002550"/>
                </a:lnTo>
                <a:lnTo>
                  <a:pt x="325107" y="1005090"/>
                </a:lnTo>
                <a:lnTo>
                  <a:pt x="325462" y="1002550"/>
                </a:lnTo>
                <a:lnTo>
                  <a:pt x="325628" y="1001280"/>
                </a:lnTo>
                <a:lnTo>
                  <a:pt x="325297" y="1000010"/>
                </a:lnTo>
                <a:lnTo>
                  <a:pt x="324180" y="997470"/>
                </a:lnTo>
                <a:lnTo>
                  <a:pt x="324878" y="994930"/>
                </a:lnTo>
                <a:lnTo>
                  <a:pt x="325081" y="994930"/>
                </a:lnTo>
                <a:lnTo>
                  <a:pt x="326301" y="989850"/>
                </a:lnTo>
                <a:lnTo>
                  <a:pt x="323380" y="987310"/>
                </a:lnTo>
                <a:lnTo>
                  <a:pt x="324281" y="983500"/>
                </a:lnTo>
                <a:lnTo>
                  <a:pt x="324573" y="982230"/>
                </a:lnTo>
                <a:lnTo>
                  <a:pt x="324967" y="982230"/>
                </a:lnTo>
                <a:lnTo>
                  <a:pt x="325640" y="980960"/>
                </a:lnTo>
                <a:lnTo>
                  <a:pt x="324764" y="977150"/>
                </a:lnTo>
                <a:lnTo>
                  <a:pt x="325132" y="975880"/>
                </a:lnTo>
                <a:lnTo>
                  <a:pt x="325501" y="974610"/>
                </a:lnTo>
                <a:lnTo>
                  <a:pt x="325259" y="974610"/>
                </a:lnTo>
                <a:lnTo>
                  <a:pt x="324421" y="975880"/>
                </a:lnTo>
                <a:lnTo>
                  <a:pt x="324294" y="974610"/>
                </a:lnTo>
                <a:lnTo>
                  <a:pt x="325043" y="970800"/>
                </a:lnTo>
                <a:lnTo>
                  <a:pt x="324332" y="968260"/>
                </a:lnTo>
                <a:lnTo>
                  <a:pt x="325247" y="965720"/>
                </a:lnTo>
                <a:lnTo>
                  <a:pt x="324129" y="963180"/>
                </a:lnTo>
                <a:lnTo>
                  <a:pt x="324091" y="947940"/>
                </a:lnTo>
                <a:lnTo>
                  <a:pt x="323723" y="925080"/>
                </a:lnTo>
                <a:lnTo>
                  <a:pt x="323227" y="900950"/>
                </a:lnTo>
                <a:lnTo>
                  <a:pt x="322999" y="888250"/>
                </a:lnTo>
                <a:lnTo>
                  <a:pt x="323176" y="888250"/>
                </a:lnTo>
                <a:lnTo>
                  <a:pt x="323164" y="886980"/>
                </a:lnTo>
                <a:lnTo>
                  <a:pt x="323113" y="883170"/>
                </a:lnTo>
                <a:lnTo>
                  <a:pt x="322922" y="867930"/>
                </a:lnTo>
                <a:lnTo>
                  <a:pt x="322770" y="850150"/>
                </a:lnTo>
                <a:lnTo>
                  <a:pt x="322643" y="842530"/>
                </a:lnTo>
                <a:lnTo>
                  <a:pt x="322529" y="836180"/>
                </a:lnTo>
                <a:lnTo>
                  <a:pt x="322427" y="829830"/>
                </a:lnTo>
                <a:lnTo>
                  <a:pt x="322338" y="827290"/>
                </a:lnTo>
                <a:lnTo>
                  <a:pt x="322173" y="823480"/>
                </a:lnTo>
                <a:lnTo>
                  <a:pt x="321716" y="813320"/>
                </a:lnTo>
                <a:lnTo>
                  <a:pt x="321602" y="810780"/>
                </a:lnTo>
                <a:lnTo>
                  <a:pt x="322732" y="806970"/>
                </a:lnTo>
                <a:lnTo>
                  <a:pt x="322580" y="804430"/>
                </a:lnTo>
                <a:lnTo>
                  <a:pt x="322618" y="801890"/>
                </a:lnTo>
                <a:lnTo>
                  <a:pt x="322834" y="799350"/>
                </a:lnTo>
                <a:lnTo>
                  <a:pt x="344538" y="799350"/>
                </a:lnTo>
                <a:lnTo>
                  <a:pt x="351802" y="798080"/>
                </a:lnTo>
                <a:lnTo>
                  <a:pt x="351510" y="799350"/>
                </a:lnTo>
                <a:lnTo>
                  <a:pt x="354825" y="798080"/>
                </a:lnTo>
                <a:lnTo>
                  <a:pt x="357835" y="798080"/>
                </a:lnTo>
                <a:lnTo>
                  <a:pt x="360857" y="796810"/>
                </a:lnTo>
                <a:lnTo>
                  <a:pt x="361759" y="796810"/>
                </a:lnTo>
                <a:lnTo>
                  <a:pt x="362064" y="798042"/>
                </a:lnTo>
                <a:lnTo>
                  <a:pt x="370471" y="796810"/>
                </a:lnTo>
                <a:lnTo>
                  <a:pt x="379183" y="795540"/>
                </a:lnTo>
                <a:lnTo>
                  <a:pt x="379488" y="795540"/>
                </a:lnTo>
                <a:lnTo>
                  <a:pt x="379514" y="794270"/>
                </a:lnTo>
                <a:lnTo>
                  <a:pt x="382816" y="793000"/>
                </a:lnTo>
                <a:lnTo>
                  <a:pt x="380695" y="795540"/>
                </a:lnTo>
                <a:lnTo>
                  <a:pt x="383717" y="795540"/>
                </a:lnTo>
                <a:lnTo>
                  <a:pt x="384632" y="793000"/>
                </a:lnTo>
                <a:lnTo>
                  <a:pt x="388835" y="794270"/>
                </a:lnTo>
                <a:lnTo>
                  <a:pt x="389737" y="793000"/>
                </a:lnTo>
                <a:lnTo>
                  <a:pt x="391248" y="793000"/>
                </a:lnTo>
                <a:lnTo>
                  <a:pt x="391248" y="794270"/>
                </a:lnTo>
                <a:lnTo>
                  <a:pt x="391553" y="793000"/>
                </a:lnTo>
                <a:lnTo>
                  <a:pt x="392760" y="794270"/>
                </a:lnTo>
                <a:lnTo>
                  <a:pt x="393661" y="793000"/>
                </a:lnTo>
                <a:lnTo>
                  <a:pt x="393065" y="793000"/>
                </a:lnTo>
                <a:lnTo>
                  <a:pt x="395173" y="791730"/>
                </a:lnTo>
                <a:lnTo>
                  <a:pt x="396074" y="791730"/>
                </a:lnTo>
                <a:lnTo>
                  <a:pt x="396379" y="793000"/>
                </a:lnTo>
                <a:lnTo>
                  <a:pt x="403161" y="793000"/>
                </a:lnTo>
                <a:lnTo>
                  <a:pt x="414947" y="791730"/>
                </a:lnTo>
                <a:lnTo>
                  <a:pt x="426745" y="790460"/>
                </a:lnTo>
                <a:lnTo>
                  <a:pt x="431876" y="790460"/>
                </a:lnTo>
                <a:lnTo>
                  <a:pt x="430974" y="787920"/>
                </a:lnTo>
                <a:lnTo>
                  <a:pt x="433997" y="787920"/>
                </a:lnTo>
                <a:lnTo>
                  <a:pt x="434886" y="789190"/>
                </a:lnTo>
                <a:lnTo>
                  <a:pt x="437616" y="787920"/>
                </a:lnTo>
                <a:lnTo>
                  <a:pt x="439102" y="790460"/>
                </a:lnTo>
                <a:lnTo>
                  <a:pt x="439407" y="787920"/>
                </a:lnTo>
                <a:lnTo>
                  <a:pt x="440309" y="789190"/>
                </a:lnTo>
                <a:lnTo>
                  <a:pt x="443788" y="787920"/>
                </a:lnTo>
                <a:lnTo>
                  <a:pt x="451802" y="787920"/>
                </a:lnTo>
                <a:lnTo>
                  <a:pt x="452564" y="786650"/>
                </a:lnTo>
                <a:lnTo>
                  <a:pt x="453326" y="785380"/>
                </a:lnTo>
                <a:lnTo>
                  <a:pt x="454228" y="785380"/>
                </a:lnTo>
                <a:lnTo>
                  <a:pt x="455142" y="784110"/>
                </a:lnTo>
                <a:lnTo>
                  <a:pt x="455422" y="785380"/>
                </a:lnTo>
                <a:lnTo>
                  <a:pt x="456488" y="784110"/>
                </a:lnTo>
                <a:lnTo>
                  <a:pt x="457542" y="782840"/>
                </a:lnTo>
                <a:lnTo>
                  <a:pt x="458139" y="784110"/>
                </a:lnTo>
                <a:lnTo>
                  <a:pt x="462064" y="784110"/>
                </a:lnTo>
                <a:lnTo>
                  <a:pt x="460870" y="782840"/>
                </a:lnTo>
                <a:lnTo>
                  <a:pt x="464185" y="782840"/>
                </a:lnTo>
                <a:lnTo>
                  <a:pt x="462673" y="784110"/>
                </a:lnTo>
                <a:lnTo>
                  <a:pt x="463867" y="784110"/>
                </a:lnTo>
                <a:lnTo>
                  <a:pt x="466890" y="782840"/>
                </a:lnTo>
                <a:lnTo>
                  <a:pt x="468693" y="784110"/>
                </a:lnTo>
                <a:lnTo>
                  <a:pt x="470509" y="782840"/>
                </a:lnTo>
                <a:lnTo>
                  <a:pt x="469315" y="781570"/>
                </a:lnTo>
                <a:lnTo>
                  <a:pt x="472630" y="781570"/>
                </a:lnTo>
                <a:lnTo>
                  <a:pt x="473519" y="782840"/>
                </a:lnTo>
                <a:lnTo>
                  <a:pt x="471703" y="784110"/>
                </a:lnTo>
                <a:lnTo>
                  <a:pt x="474726" y="782840"/>
                </a:lnTo>
                <a:lnTo>
                  <a:pt x="476529" y="782840"/>
                </a:lnTo>
                <a:lnTo>
                  <a:pt x="478955" y="781570"/>
                </a:lnTo>
                <a:lnTo>
                  <a:pt x="478040" y="781570"/>
                </a:lnTo>
                <a:lnTo>
                  <a:pt x="481076" y="780300"/>
                </a:lnTo>
                <a:lnTo>
                  <a:pt x="497674" y="776490"/>
                </a:lnTo>
                <a:lnTo>
                  <a:pt x="500405" y="773950"/>
                </a:lnTo>
                <a:lnTo>
                  <a:pt x="498906" y="772680"/>
                </a:lnTo>
                <a:lnTo>
                  <a:pt x="501015" y="771575"/>
                </a:lnTo>
                <a:lnTo>
                  <a:pt x="500684" y="775220"/>
                </a:lnTo>
                <a:lnTo>
                  <a:pt x="507885" y="775220"/>
                </a:lnTo>
                <a:lnTo>
                  <a:pt x="519747" y="772680"/>
                </a:lnTo>
                <a:lnTo>
                  <a:pt x="531558" y="771410"/>
                </a:lnTo>
                <a:lnTo>
                  <a:pt x="540499" y="771410"/>
                </a:lnTo>
                <a:lnTo>
                  <a:pt x="540804" y="771664"/>
                </a:lnTo>
                <a:lnTo>
                  <a:pt x="541108" y="771410"/>
                </a:lnTo>
                <a:lnTo>
                  <a:pt x="543077" y="771410"/>
                </a:lnTo>
                <a:lnTo>
                  <a:pt x="543229" y="770140"/>
                </a:lnTo>
                <a:lnTo>
                  <a:pt x="542620" y="770140"/>
                </a:lnTo>
                <a:lnTo>
                  <a:pt x="545338" y="768870"/>
                </a:lnTo>
                <a:lnTo>
                  <a:pt x="545325" y="770140"/>
                </a:lnTo>
                <a:lnTo>
                  <a:pt x="545896" y="770140"/>
                </a:lnTo>
                <a:lnTo>
                  <a:pt x="546201" y="768870"/>
                </a:lnTo>
                <a:lnTo>
                  <a:pt x="546506" y="767600"/>
                </a:lnTo>
                <a:lnTo>
                  <a:pt x="548843" y="767600"/>
                </a:lnTo>
                <a:lnTo>
                  <a:pt x="546938" y="785380"/>
                </a:lnTo>
                <a:lnTo>
                  <a:pt x="544563" y="804430"/>
                </a:lnTo>
                <a:lnTo>
                  <a:pt x="540664" y="834910"/>
                </a:lnTo>
                <a:lnTo>
                  <a:pt x="541680" y="841260"/>
                </a:lnTo>
                <a:lnTo>
                  <a:pt x="540029" y="848880"/>
                </a:lnTo>
                <a:lnTo>
                  <a:pt x="540486" y="853960"/>
                </a:lnTo>
                <a:lnTo>
                  <a:pt x="587235" y="853960"/>
                </a:lnTo>
                <a:lnTo>
                  <a:pt x="587883" y="852690"/>
                </a:lnTo>
                <a:lnTo>
                  <a:pt x="586651" y="850150"/>
                </a:lnTo>
                <a:lnTo>
                  <a:pt x="586854" y="850150"/>
                </a:lnTo>
                <a:lnTo>
                  <a:pt x="587095" y="847610"/>
                </a:lnTo>
                <a:lnTo>
                  <a:pt x="587895" y="847610"/>
                </a:lnTo>
                <a:lnTo>
                  <a:pt x="586562" y="846340"/>
                </a:lnTo>
                <a:lnTo>
                  <a:pt x="587743" y="845070"/>
                </a:lnTo>
                <a:lnTo>
                  <a:pt x="587514" y="843800"/>
                </a:lnTo>
                <a:lnTo>
                  <a:pt x="587171" y="842530"/>
                </a:lnTo>
                <a:lnTo>
                  <a:pt x="587044" y="843800"/>
                </a:lnTo>
                <a:lnTo>
                  <a:pt x="586613" y="843800"/>
                </a:lnTo>
                <a:lnTo>
                  <a:pt x="586447" y="839990"/>
                </a:lnTo>
                <a:lnTo>
                  <a:pt x="587019" y="838720"/>
                </a:lnTo>
                <a:lnTo>
                  <a:pt x="587857" y="838720"/>
                </a:lnTo>
                <a:lnTo>
                  <a:pt x="587883" y="839990"/>
                </a:lnTo>
                <a:lnTo>
                  <a:pt x="588048" y="838720"/>
                </a:lnTo>
                <a:lnTo>
                  <a:pt x="591934" y="806970"/>
                </a:lnTo>
                <a:lnTo>
                  <a:pt x="593255" y="796810"/>
                </a:lnTo>
                <a:lnTo>
                  <a:pt x="594436" y="786650"/>
                </a:lnTo>
                <a:lnTo>
                  <a:pt x="595350" y="779030"/>
                </a:lnTo>
                <a:lnTo>
                  <a:pt x="595884" y="772680"/>
                </a:lnTo>
                <a:lnTo>
                  <a:pt x="594664" y="773950"/>
                </a:lnTo>
                <a:lnTo>
                  <a:pt x="594969" y="777760"/>
                </a:lnTo>
                <a:lnTo>
                  <a:pt x="593166" y="779030"/>
                </a:lnTo>
                <a:lnTo>
                  <a:pt x="592594" y="775220"/>
                </a:lnTo>
                <a:lnTo>
                  <a:pt x="594004" y="775220"/>
                </a:lnTo>
                <a:lnTo>
                  <a:pt x="593191" y="772680"/>
                </a:lnTo>
                <a:lnTo>
                  <a:pt x="595769" y="772680"/>
                </a:lnTo>
                <a:lnTo>
                  <a:pt x="594550" y="767600"/>
                </a:lnTo>
                <a:lnTo>
                  <a:pt x="597293" y="765060"/>
                </a:lnTo>
                <a:lnTo>
                  <a:pt x="596011" y="765060"/>
                </a:lnTo>
                <a:lnTo>
                  <a:pt x="597039" y="763790"/>
                </a:lnTo>
                <a:lnTo>
                  <a:pt x="597052" y="757440"/>
                </a:lnTo>
                <a:lnTo>
                  <a:pt x="597103" y="756170"/>
                </a:lnTo>
                <a:lnTo>
                  <a:pt x="597471" y="754900"/>
                </a:lnTo>
                <a:lnTo>
                  <a:pt x="597966" y="752360"/>
                </a:lnTo>
                <a:lnTo>
                  <a:pt x="598462" y="749820"/>
                </a:lnTo>
                <a:lnTo>
                  <a:pt x="599173" y="743470"/>
                </a:lnTo>
                <a:lnTo>
                  <a:pt x="597687" y="739660"/>
                </a:lnTo>
                <a:lnTo>
                  <a:pt x="598297" y="738390"/>
                </a:lnTo>
                <a:lnTo>
                  <a:pt x="598906" y="737120"/>
                </a:lnTo>
                <a:lnTo>
                  <a:pt x="598805" y="736777"/>
                </a:lnTo>
                <a:lnTo>
                  <a:pt x="598805" y="737120"/>
                </a:lnTo>
                <a:lnTo>
                  <a:pt x="597763" y="738390"/>
                </a:lnTo>
                <a:lnTo>
                  <a:pt x="597649" y="737120"/>
                </a:lnTo>
                <a:lnTo>
                  <a:pt x="598805" y="737120"/>
                </a:lnTo>
                <a:lnTo>
                  <a:pt x="598805" y="736777"/>
                </a:lnTo>
                <a:lnTo>
                  <a:pt x="597420" y="732040"/>
                </a:lnTo>
                <a:lnTo>
                  <a:pt x="598754" y="732040"/>
                </a:lnTo>
                <a:lnTo>
                  <a:pt x="598830" y="729500"/>
                </a:lnTo>
                <a:lnTo>
                  <a:pt x="599287" y="726960"/>
                </a:lnTo>
                <a:lnTo>
                  <a:pt x="599744" y="724420"/>
                </a:lnTo>
                <a:lnTo>
                  <a:pt x="597827" y="726960"/>
                </a:lnTo>
                <a:lnTo>
                  <a:pt x="598754" y="725690"/>
                </a:lnTo>
                <a:lnTo>
                  <a:pt x="599833" y="720610"/>
                </a:lnTo>
                <a:lnTo>
                  <a:pt x="599935" y="721880"/>
                </a:lnTo>
                <a:lnTo>
                  <a:pt x="600100" y="720610"/>
                </a:lnTo>
                <a:lnTo>
                  <a:pt x="600570" y="716800"/>
                </a:lnTo>
                <a:lnTo>
                  <a:pt x="602322" y="714260"/>
                </a:lnTo>
                <a:lnTo>
                  <a:pt x="601700" y="711720"/>
                </a:lnTo>
                <a:lnTo>
                  <a:pt x="601383" y="710450"/>
                </a:lnTo>
                <a:lnTo>
                  <a:pt x="600405" y="711720"/>
                </a:lnTo>
                <a:lnTo>
                  <a:pt x="600824" y="709180"/>
                </a:lnTo>
                <a:lnTo>
                  <a:pt x="601141" y="706640"/>
                </a:lnTo>
                <a:lnTo>
                  <a:pt x="602970" y="705370"/>
                </a:lnTo>
                <a:lnTo>
                  <a:pt x="602932" y="707910"/>
                </a:lnTo>
                <a:lnTo>
                  <a:pt x="603351" y="705370"/>
                </a:lnTo>
                <a:lnTo>
                  <a:pt x="604164" y="700290"/>
                </a:lnTo>
                <a:lnTo>
                  <a:pt x="604088" y="697750"/>
                </a:lnTo>
                <a:lnTo>
                  <a:pt x="604012" y="695210"/>
                </a:lnTo>
                <a:lnTo>
                  <a:pt x="603719" y="697750"/>
                </a:lnTo>
                <a:lnTo>
                  <a:pt x="603935" y="688860"/>
                </a:lnTo>
                <a:lnTo>
                  <a:pt x="604977" y="677430"/>
                </a:lnTo>
                <a:lnTo>
                  <a:pt x="605993" y="664730"/>
                </a:lnTo>
                <a:lnTo>
                  <a:pt x="606069" y="659650"/>
                </a:lnTo>
                <a:lnTo>
                  <a:pt x="606094" y="657110"/>
                </a:lnTo>
                <a:lnTo>
                  <a:pt x="604354" y="659650"/>
                </a:lnTo>
                <a:lnTo>
                  <a:pt x="604202" y="654659"/>
                </a:lnTo>
                <a:lnTo>
                  <a:pt x="607593" y="656945"/>
                </a:lnTo>
                <a:lnTo>
                  <a:pt x="608025" y="654570"/>
                </a:lnTo>
                <a:lnTo>
                  <a:pt x="609828" y="644410"/>
                </a:lnTo>
                <a:lnTo>
                  <a:pt x="613943" y="624090"/>
                </a:lnTo>
                <a:lnTo>
                  <a:pt x="618388" y="603770"/>
                </a:lnTo>
                <a:lnTo>
                  <a:pt x="621830" y="591070"/>
                </a:lnTo>
                <a:lnTo>
                  <a:pt x="623366" y="588530"/>
                </a:lnTo>
                <a:lnTo>
                  <a:pt x="623481" y="589013"/>
                </a:lnTo>
                <a:lnTo>
                  <a:pt x="623608" y="588530"/>
                </a:lnTo>
                <a:lnTo>
                  <a:pt x="624255" y="585990"/>
                </a:lnTo>
                <a:lnTo>
                  <a:pt x="624395" y="585635"/>
                </a:lnTo>
                <a:lnTo>
                  <a:pt x="623430" y="584720"/>
                </a:lnTo>
                <a:lnTo>
                  <a:pt x="622223" y="584720"/>
                </a:lnTo>
                <a:lnTo>
                  <a:pt x="623481" y="580910"/>
                </a:lnTo>
                <a:lnTo>
                  <a:pt x="624408" y="580910"/>
                </a:lnTo>
                <a:lnTo>
                  <a:pt x="624700" y="579640"/>
                </a:lnTo>
                <a:lnTo>
                  <a:pt x="622350" y="577100"/>
                </a:lnTo>
                <a:lnTo>
                  <a:pt x="624052" y="573290"/>
                </a:lnTo>
                <a:lnTo>
                  <a:pt x="626491" y="565670"/>
                </a:lnTo>
                <a:lnTo>
                  <a:pt x="628332" y="558050"/>
                </a:lnTo>
                <a:lnTo>
                  <a:pt x="630593" y="550430"/>
                </a:lnTo>
                <a:lnTo>
                  <a:pt x="631126" y="550430"/>
                </a:lnTo>
                <a:lnTo>
                  <a:pt x="631964" y="547890"/>
                </a:lnTo>
                <a:lnTo>
                  <a:pt x="632383" y="546620"/>
                </a:lnTo>
                <a:lnTo>
                  <a:pt x="631558" y="547890"/>
                </a:lnTo>
                <a:lnTo>
                  <a:pt x="630694" y="541540"/>
                </a:lnTo>
                <a:lnTo>
                  <a:pt x="635000" y="535190"/>
                </a:lnTo>
                <a:close/>
              </a:path>
              <a:path w="860425" h="1012825">
                <a:moveTo>
                  <a:pt x="653008" y="98767"/>
                </a:moveTo>
                <a:lnTo>
                  <a:pt x="651954" y="97790"/>
                </a:lnTo>
                <a:lnTo>
                  <a:pt x="652957" y="99060"/>
                </a:lnTo>
                <a:lnTo>
                  <a:pt x="653008" y="98767"/>
                </a:lnTo>
                <a:close/>
              </a:path>
              <a:path w="860425" h="1012825">
                <a:moveTo>
                  <a:pt x="706742" y="259080"/>
                </a:moveTo>
                <a:lnTo>
                  <a:pt x="706716" y="258521"/>
                </a:lnTo>
                <a:lnTo>
                  <a:pt x="705916" y="257810"/>
                </a:lnTo>
                <a:lnTo>
                  <a:pt x="706742" y="259080"/>
                </a:lnTo>
                <a:close/>
              </a:path>
              <a:path w="860425" h="1012825">
                <a:moveTo>
                  <a:pt x="713511" y="358089"/>
                </a:moveTo>
                <a:close/>
              </a:path>
              <a:path w="860425" h="1012825">
                <a:moveTo>
                  <a:pt x="715441" y="371297"/>
                </a:moveTo>
                <a:lnTo>
                  <a:pt x="714857" y="369570"/>
                </a:lnTo>
                <a:lnTo>
                  <a:pt x="714819" y="371297"/>
                </a:lnTo>
                <a:lnTo>
                  <a:pt x="714730" y="372110"/>
                </a:lnTo>
                <a:lnTo>
                  <a:pt x="715149" y="373380"/>
                </a:lnTo>
                <a:lnTo>
                  <a:pt x="715441" y="371297"/>
                </a:lnTo>
                <a:close/>
              </a:path>
              <a:path w="860425" h="1012825">
                <a:moveTo>
                  <a:pt x="715594" y="371767"/>
                </a:moveTo>
                <a:lnTo>
                  <a:pt x="715505" y="370840"/>
                </a:lnTo>
                <a:lnTo>
                  <a:pt x="715441" y="371297"/>
                </a:lnTo>
                <a:lnTo>
                  <a:pt x="715594" y="371767"/>
                </a:lnTo>
                <a:close/>
              </a:path>
              <a:path w="860425" h="1012825">
                <a:moveTo>
                  <a:pt x="723112" y="429260"/>
                </a:moveTo>
                <a:lnTo>
                  <a:pt x="723023" y="427990"/>
                </a:lnTo>
                <a:lnTo>
                  <a:pt x="722642" y="429260"/>
                </a:lnTo>
                <a:lnTo>
                  <a:pt x="723112" y="429260"/>
                </a:lnTo>
                <a:close/>
              </a:path>
              <a:path w="860425" h="1012825">
                <a:moveTo>
                  <a:pt x="724649" y="82550"/>
                </a:moveTo>
                <a:lnTo>
                  <a:pt x="723747" y="82550"/>
                </a:lnTo>
                <a:lnTo>
                  <a:pt x="724395" y="83007"/>
                </a:lnTo>
                <a:lnTo>
                  <a:pt x="724649" y="82550"/>
                </a:lnTo>
                <a:close/>
              </a:path>
              <a:path w="860425" h="1012825">
                <a:moveTo>
                  <a:pt x="725881" y="494817"/>
                </a:moveTo>
                <a:lnTo>
                  <a:pt x="725360" y="494030"/>
                </a:lnTo>
                <a:lnTo>
                  <a:pt x="725144" y="492760"/>
                </a:lnTo>
                <a:lnTo>
                  <a:pt x="725385" y="495300"/>
                </a:lnTo>
                <a:lnTo>
                  <a:pt x="725017" y="496570"/>
                </a:lnTo>
                <a:lnTo>
                  <a:pt x="725627" y="496570"/>
                </a:lnTo>
                <a:lnTo>
                  <a:pt x="725881" y="494817"/>
                </a:lnTo>
                <a:close/>
              </a:path>
              <a:path w="860425" h="1012825">
                <a:moveTo>
                  <a:pt x="726109" y="490816"/>
                </a:moveTo>
                <a:lnTo>
                  <a:pt x="725017" y="488950"/>
                </a:lnTo>
                <a:lnTo>
                  <a:pt x="724827" y="488950"/>
                </a:lnTo>
                <a:lnTo>
                  <a:pt x="725538" y="492760"/>
                </a:lnTo>
                <a:lnTo>
                  <a:pt x="726109" y="490816"/>
                </a:lnTo>
                <a:close/>
              </a:path>
              <a:path w="860425" h="1012825">
                <a:moveTo>
                  <a:pt x="726300" y="491147"/>
                </a:moveTo>
                <a:lnTo>
                  <a:pt x="726287" y="490220"/>
                </a:lnTo>
                <a:lnTo>
                  <a:pt x="726109" y="490816"/>
                </a:lnTo>
                <a:lnTo>
                  <a:pt x="726300" y="491147"/>
                </a:lnTo>
                <a:close/>
              </a:path>
              <a:path w="860425" h="1012825">
                <a:moveTo>
                  <a:pt x="726338" y="494309"/>
                </a:moveTo>
                <a:lnTo>
                  <a:pt x="725995" y="494030"/>
                </a:lnTo>
                <a:lnTo>
                  <a:pt x="725881" y="494817"/>
                </a:lnTo>
                <a:lnTo>
                  <a:pt x="726198" y="495300"/>
                </a:lnTo>
                <a:lnTo>
                  <a:pt x="726338" y="494309"/>
                </a:lnTo>
                <a:close/>
              </a:path>
              <a:path w="860425" h="1012825">
                <a:moveTo>
                  <a:pt x="730123" y="525780"/>
                </a:moveTo>
                <a:lnTo>
                  <a:pt x="730034" y="525373"/>
                </a:lnTo>
                <a:lnTo>
                  <a:pt x="729729" y="525780"/>
                </a:lnTo>
                <a:lnTo>
                  <a:pt x="730123" y="525780"/>
                </a:lnTo>
                <a:close/>
              </a:path>
              <a:path w="860425" h="1012825">
                <a:moveTo>
                  <a:pt x="730415" y="524891"/>
                </a:moveTo>
                <a:lnTo>
                  <a:pt x="729843" y="523240"/>
                </a:lnTo>
                <a:lnTo>
                  <a:pt x="729945" y="524891"/>
                </a:lnTo>
                <a:lnTo>
                  <a:pt x="730034" y="525373"/>
                </a:lnTo>
                <a:lnTo>
                  <a:pt x="730415" y="524891"/>
                </a:lnTo>
                <a:close/>
              </a:path>
              <a:path w="860425" h="1012825">
                <a:moveTo>
                  <a:pt x="730694" y="524510"/>
                </a:moveTo>
                <a:lnTo>
                  <a:pt x="730415" y="524891"/>
                </a:lnTo>
                <a:lnTo>
                  <a:pt x="730681" y="525614"/>
                </a:lnTo>
                <a:lnTo>
                  <a:pt x="730694" y="524510"/>
                </a:lnTo>
                <a:close/>
              </a:path>
              <a:path w="860425" h="1012825">
                <a:moveTo>
                  <a:pt x="768337" y="141160"/>
                </a:moveTo>
                <a:lnTo>
                  <a:pt x="767588" y="140970"/>
                </a:lnTo>
                <a:lnTo>
                  <a:pt x="767791" y="142240"/>
                </a:lnTo>
                <a:lnTo>
                  <a:pt x="768337" y="141160"/>
                </a:lnTo>
                <a:close/>
              </a:path>
              <a:path w="860425" h="1012825">
                <a:moveTo>
                  <a:pt x="777201" y="542290"/>
                </a:moveTo>
                <a:lnTo>
                  <a:pt x="776744" y="541020"/>
                </a:lnTo>
                <a:lnTo>
                  <a:pt x="775449" y="538480"/>
                </a:lnTo>
                <a:lnTo>
                  <a:pt x="775995" y="535940"/>
                </a:lnTo>
                <a:lnTo>
                  <a:pt x="776198" y="535940"/>
                </a:lnTo>
                <a:lnTo>
                  <a:pt x="777049" y="530860"/>
                </a:lnTo>
                <a:lnTo>
                  <a:pt x="773938" y="528320"/>
                </a:lnTo>
                <a:lnTo>
                  <a:pt x="774801" y="523240"/>
                </a:lnTo>
                <a:lnTo>
                  <a:pt x="775220" y="523240"/>
                </a:lnTo>
                <a:lnTo>
                  <a:pt x="775779" y="521970"/>
                </a:lnTo>
                <a:lnTo>
                  <a:pt x="774674" y="518160"/>
                </a:lnTo>
                <a:lnTo>
                  <a:pt x="774839" y="516890"/>
                </a:lnTo>
                <a:lnTo>
                  <a:pt x="775017" y="515620"/>
                </a:lnTo>
                <a:lnTo>
                  <a:pt x="774230" y="516890"/>
                </a:lnTo>
                <a:lnTo>
                  <a:pt x="773976" y="514350"/>
                </a:lnTo>
                <a:lnTo>
                  <a:pt x="774471" y="510540"/>
                </a:lnTo>
                <a:lnTo>
                  <a:pt x="773595" y="509270"/>
                </a:lnTo>
                <a:lnTo>
                  <a:pt x="774319" y="505460"/>
                </a:lnTo>
                <a:lnTo>
                  <a:pt x="773049" y="502920"/>
                </a:lnTo>
                <a:lnTo>
                  <a:pt x="772414" y="494030"/>
                </a:lnTo>
                <a:lnTo>
                  <a:pt x="772236" y="491490"/>
                </a:lnTo>
                <a:lnTo>
                  <a:pt x="771969" y="487680"/>
                </a:lnTo>
                <a:lnTo>
                  <a:pt x="770077" y="466090"/>
                </a:lnTo>
                <a:lnTo>
                  <a:pt x="768108" y="444500"/>
                </a:lnTo>
                <a:lnTo>
                  <a:pt x="767003" y="430530"/>
                </a:lnTo>
                <a:lnTo>
                  <a:pt x="766902" y="429260"/>
                </a:lnTo>
                <a:lnTo>
                  <a:pt x="766914" y="428625"/>
                </a:lnTo>
                <a:lnTo>
                  <a:pt x="767029" y="429260"/>
                </a:lnTo>
                <a:lnTo>
                  <a:pt x="766927" y="427990"/>
                </a:lnTo>
                <a:lnTo>
                  <a:pt x="766813" y="426720"/>
                </a:lnTo>
                <a:lnTo>
                  <a:pt x="765581" y="411480"/>
                </a:lnTo>
                <a:lnTo>
                  <a:pt x="764222" y="393700"/>
                </a:lnTo>
                <a:lnTo>
                  <a:pt x="763612" y="386080"/>
                </a:lnTo>
                <a:lnTo>
                  <a:pt x="763066" y="379730"/>
                </a:lnTo>
                <a:lnTo>
                  <a:pt x="762101" y="368300"/>
                </a:lnTo>
                <a:lnTo>
                  <a:pt x="761949" y="367030"/>
                </a:lnTo>
                <a:lnTo>
                  <a:pt x="760793" y="356870"/>
                </a:lnTo>
                <a:lnTo>
                  <a:pt x="760082" y="350520"/>
                </a:lnTo>
                <a:lnTo>
                  <a:pt x="761009" y="346710"/>
                </a:lnTo>
                <a:lnTo>
                  <a:pt x="760476" y="342900"/>
                </a:lnTo>
                <a:lnTo>
                  <a:pt x="760590" y="340360"/>
                </a:lnTo>
                <a:lnTo>
                  <a:pt x="760247" y="341630"/>
                </a:lnTo>
                <a:lnTo>
                  <a:pt x="759409" y="341630"/>
                </a:lnTo>
                <a:lnTo>
                  <a:pt x="759371" y="339090"/>
                </a:lnTo>
                <a:lnTo>
                  <a:pt x="759015" y="335280"/>
                </a:lnTo>
                <a:lnTo>
                  <a:pt x="758647" y="334010"/>
                </a:lnTo>
                <a:lnTo>
                  <a:pt x="758164" y="334010"/>
                </a:lnTo>
                <a:lnTo>
                  <a:pt x="757478" y="328930"/>
                </a:lnTo>
                <a:lnTo>
                  <a:pt x="756602" y="320040"/>
                </a:lnTo>
                <a:lnTo>
                  <a:pt x="756221" y="316230"/>
                </a:lnTo>
                <a:lnTo>
                  <a:pt x="755218" y="295910"/>
                </a:lnTo>
                <a:lnTo>
                  <a:pt x="754583" y="276860"/>
                </a:lnTo>
                <a:lnTo>
                  <a:pt x="754519" y="266700"/>
                </a:lnTo>
                <a:lnTo>
                  <a:pt x="707161" y="266700"/>
                </a:lnTo>
                <a:lnTo>
                  <a:pt x="706958" y="266700"/>
                </a:lnTo>
                <a:lnTo>
                  <a:pt x="707174" y="276860"/>
                </a:lnTo>
                <a:lnTo>
                  <a:pt x="707834" y="295910"/>
                </a:lnTo>
                <a:lnTo>
                  <a:pt x="708609" y="313690"/>
                </a:lnTo>
                <a:lnTo>
                  <a:pt x="709561" y="325120"/>
                </a:lnTo>
                <a:lnTo>
                  <a:pt x="710539" y="323850"/>
                </a:lnTo>
                <a:lnTo>
                  <a:pt x="709637" y="321310"/>
                </a:lnTo>
                <a:lnTo>
                  <a:pt x="711212" y="320040"/>
                </a:lnTo>
                <a:lnTo>
                  <a:pt x="712292" y="322580"/>
                </a:lnTo>
                <a:lnTo>
                  <a:pt x="711136" y="323850"/>
                </a:lnTo>
                <a:lnTo>
                  <a:pt x="712177" y="325120"/>
                </a:lnTo>
                <a:lnTo>
                  <a:pt x="709777" y="326390"/>
                </a:lnTo>
                <a:lnTo>
                  <a:pt x="711923" y="330200"/>
                </a:lnTo>
                <a:lnTo>
                  <a:pt x="709561" y="332740"/>
                </a:lnTo>
                <a:lnTo>
                  <a:pt x="710996" y="332740"/>
                </a:lnTo>
                <a:lnTo>
                  <a:pt x="710209" y="334010"/>
                </a:lnTo>
                <a:lnTo>
                  <a:pt x="711250" y="339090"/>
                </a:lnTo>
                <a:lnTo>
                  <a:pt x="711479" y="341630"/>
                </a:lnTo>
                <a:lnTo>
                  <a:pt x="711352" y="341630"/>
                </a:lnTo>
                <a:lnTo>
                  <a:pt x="711352" y="346710"/>
                </a:lnTo>
                <a:lnTo>
                  <a:pt x="711923" y="351790"/>
                </a:lnTo>
                <a:lnTo>
                  <a:pt x="714019" y="354330"/>
                </a:lnTo>
                <a:lnTo>
                  <a:pt x="713511" y="358089"/>
                </a:lnTo>
                <a:lnTo>
                  <a:pt x="714273" y="356870"/>
                </a:lnTo>
                <a:lnTo>
                  <a:pt x="714717" y="358140"/>
                </a:lnTo>
                <a:lnTo>
                  <a:pt x="713511" y="358140"/>
                </a:lnTo>
                <a:lnTo>
                  <a:pt x="715835" y="361950"/>
                </a:lnTo>
                <a:lnTo>
                  <a:pt x="714641" y="361950"/>
                </a:lnTo>
                <a:lnTo>
                  <a:pt x="714883" y="363220"/>
                </a:lnTo>
                <a:lnTo>
                  <a:pt x="715010" y="368300"/>
                </a:lnTo>
                <a:lnTo>
                  <a:pt x="715797" y="367665"/>
                </a:lnTo>
                <a:lnTo>
                  <a:pt x="715721" y="372110"/>
                </a:lnTo>
                <a:lnTo>
                  <a:pt x="715594" y="371767"/>
                </a:lnTo>
                <a:lnTo>
                  <a:pt x="715632" y="372110"/>
                </a:lnTo>
                <a:lnTo>
                  <a:pt x="716038" y="375920"/>
                </a:lnTo>
                <a:lnTo>
                  <a:pt x="714908" y="378460"/>
                </a:lnTo>
                <a:lnTo>
                  <a:pt x="716610" y="382270"/>
                </a:lnTo>
                <a:lnTo>
                  <a:pt x="717169" y="379730"/>
                </a:lnTo>
                <a:lnTo>
                  <a:pt x="717715" y="384810"/>
                </a:lnTo>
                <a:lnTo>
                  <a:pt x="716140" y="386080"/>
                </a:lnTo>
                <a:lnTo>
                  <a:pt x="715441" y="383540"/>
                </a:lnTo>
                <a:lnTo>
                  <a:pt x="715784" y="388620"/>
                </a:lnTo>
                <a:lnTo>
                  <a:pt x="716064" y="391160"/>
                </a:lnTo>
                <a:lnTo>
                  <a:pt x="717194" y="394970"/>
                </a:lnTo>
                <a:lnTo>
                  <a:pt x="717143" y="393700"/>
                </a:lnTo>
                <a:lnTo>
                  <a:pt x="718781" y="400050"/>
                </a:lnTo>
                <a:lnTo>
                  <a:pt x="720648" y="411480"/>
                </a:lnTo>
                <a:lnTo>
                  <a:pt x="722579" y="421640"/>
                </a:lnTo>
                <a:lnTo>
                  <a:pt x="724433" y="427990"/>
                </a:lnTo>
                <a:lnTo>
                  <a:pt x="725589" y="426720"/>
                </a:lnTo>
                <a:lnTo>
                  <a:pt x="726478" y="429260"/>
                </a:lnTo>
                <a:lnTo>
                  <a:pt x="723112" y="429260"/>
                </a:lnTo>
                <a:lnTo>
                  <a:pt x="723976" y="440690"/>
                </a:lnTo>
                <a:lnTo>
                  <a:pt x="725411" y="458470"/>
                </a:lnTo>
                <a:lnTo>
                  <a:pt x="726655" y="476250"/>
                </a:lnTo>
                <a:lnTo>
                  <a:pt x="727036" y="488950"/>
                </a:lnTo>
                <a:lnTo>
                  <a:pt x="726516" y="491490"/>
                </a:lnTo>
                <a:lnTo>
                  <a:pt x="726300" y="491147"/>
                </a:lnTo>
                <a:lnTo>
                  <a:pt x="726338" y="494309"/>
                </a:lnTo>
                <a:lnTo>
                  <a:pt x="727608" y="495300"/>
                </a:lnTo>
                <a:lnTo>
                  <a:pt x="728611" y="494030"/>
                </a:lnTo>
                <a:lnTo>
                  <a:pt x="728726" y="497840"/>
                </a:lnTo>
                <a:lnTo>
                  <a:pt x="727710" y="497840"/>
                </a:lnTo>
                <a:lnTo>
                  <a:pt x="727735" y="499110"/>
                </a:lnTo>
                <a:lnTo>
                  <a:pt x="730605" y="500380"/>
                </a:lnTo>
                <a:lnTo>
                  <a:pt x="730402" y="502920"/>
                </a:lnTo>
                <a:lnTo>
                  <a:pt x="730313" y="511810"/>
                </a:lnTo>
                <a:lnTo>
                  <a:pt x="731139" y="519430"/>
                </a:lnTo>
                <a:lnTo>
                  <a:pt x="731342" y="525780"/>
                </a:lnTo>
                <a:lnTo>
                  <a:pt x="730745" y="525780"/>
                </a:lnTo>
                <a:lnTo>
                  <a:pt x="730681" y="525614"/>
                </a:lnTo>
                <a:lnTo>
                  <a:pt x="730669" y="525780"/>
                </a:lnTo>
                <a:lnTo>
                  <a:pt x="730631" y="529590"/>
                </a:lnTo>
                <a:lnTo>
                  <a:pt x="730986" y="528320"/>
                </a:lnTo>
                <a:lnTo>
                  <a:pt x="733767" y="533400"/>
                </a:lnTo>
                <a:lnTo>
                  <a:pt x="731926" y="539750"/>
                </a:lnTo>
                <a:lnTo>
                  <a:pt x="733882" y="543560"/>
                </a:lnTo>
                <a:lnTo>
                  <a:pt x="767791" y="549910"/>
                </a:lnTo>
                <a:lnTo>
                  <a:pt x="775017" y="551180"/>
                </a:lnTo>
                <a:lnTo>
                  <a:pt x="775106" y="553720"/>
                </a:lnTo>
                <a:lnTo>
                  <a:pt x="775500" y="553720"/>
                </a:lnTo>
                <a:lnTo>
                  <a:pt x="775627" y="551180"/>
                </a:lnTo>
                <a:lnTo>
                  <a:pt x="775182" y="549910"/>
                </a:lnTo>
                <a:lnTo>
                  <a:pt x="773760" y="549910"/>
                </a:lnTo>
                <a:lnTo>
                  <a:pt x="773061" y="546100"/>
                </a:lnTo>
                <a:lnTo>
                  <a:pt x="774547" y="548640"/>
                </a:lnTo>
                <a:lnTo>
                  <a:pt x="774344" y="546100"/>
                </a:lnTo>
                <a:lnTo>
                  <a:pt x="774242" y="544830"/>
                </a:lnTo>
                <a:lnTo>
                  <a:pt x="775385" y="544830"/>
                </a:lnTo>
                <a:lnTo>
                  <a:pt x="776097" y="551180"/>
                </a:lnTo>
                <a:lnTo>
                  <a:pt x="776084" y="548640"/>
                </a:lnTo>
                <a:lnTo>
                  <a:pt x="776782" y="546100"/>
                </a:lnTo>
                <a:lnTo>
                  <a:pt x="775449" y="544830"/>
                </a:lnTo>
                <a:lnTo>
                  <a:pt x="775779" y="542290"/>
                </a:lnTo>
                <a:lnTo>
                  <a:pt x="776871" y="544830"/>
                </a:lnTo>
                <a:lnTo>
                  <a:pt x="777201" y="542290"/>
                </a:lnTo>
                <a:close/>
              </a:path>
              <a:path w="860425" h="1012825">
                <a:moveTo>
                  <a:pt x="814705" y="148590"/>
                </a:moveTo>
                <a:lnTo>
                  <a:pt x="813968" y="148590"/>
                </a:lnTo>
                <a:lnTo>
                  <a:pt x="814285" y="148856"/>
                </a:lnTo>
                <a:lnTo>
                  <a:pt x="814705" y="148590"/>
                </a:lnTo>
                <a:close/>
              </a:path>
              <a:path w="860425" h="1012825">
                <a:moveTo>
                  <a:pt x="815555" y="149860"/>
                </a:moveTo>
                <a:lnTo>
                  <a:pt x="814285" y="148856"/>
                </a:lnTo>
                <a:lnTo>
                  <a:pt x="812673" y="149860"/>
                </a:lnTo>
                <a:lnTo>
                  <a:pt x="815555" y="149860"/>
                </a:lnTo>
                <a:close/>
              </a:path>
              <a:path w="860425" h="1012825">
                <a:moveTo>
                  <a:pt x="818019" y="149860"/>
                </a:moveTo>
                <a:lnTo>
                  <a:pt x="817067" y="149860"/>
                </a:lnTo>
                <a:lnTo>
                  <a:pt x="816813" y="149364"/>
                </a:lnTo>
                <a:lnTo>
                  <a:pt x="816686" y="149860"/>
                </a:lnTo>
                <a:lnTo>
                  <a:pt x="816914" y="149860"/>
                </a:lnTo>
                <a:lnTo>
                  <a:pt x="817892" y="151130"/>
                </a:lnTo>
                <a:lnTo>
                  <a:pt x="818019" y="149860"/>
                </a:lnTo>
                <a:close/>
              </a:path>
              <a:path w="860425" h="1012825">
                <a:moveTo>
                  <a:pt x="840016" y="147662"/>
                </a:moveTo>
                <a:lnTo>
                  <a:pt x="839685" y="147320"/>
                </a:lnTo>
                <a:lnTo>
                  <a:pt x="838542" y="147320"/>
                </a:lnTo>
                <a:lnTo>
                  <a:pt x="839241" y="148590"/>
                </a:lnTo>
                <a:lnTo>
                  <a:pt x="840016" y="147662"/>
                </a:lnTo>
                <a:close/>
              </a:path>
              <a:path w="860425" h="1012825">
                <a:moveTo>
                  <a:pt x="840968" y="148590"/>
                </a:moveTo>
                <a:lnTo>
                  <a:pt x="840308" y="147320"/>
                </a:lnTo>
                <a:lnTo>
                  <a:pt x="840016" y="147662"/>
                </a:lnTo>
                <a:lnTo>
                  <a:pt x="840968" y="148590"/>
                </a:lnTo>
                <a:close/>
              </a:path>
              <a:path w="860425" h="1012825">
                <a:moveTo>
                  <a:pt x="855472" y="133350"/>
                </a:moveTo>
                <a:lnTo>
                  <a:pt x="703554" y="133350"/>
                </a:lnTo>
                <a:lnTo>
                  <a:pt x="702665" y="133350"/>
                </a:lnTo>
                <a:lnTo>
                  <a:pt x="702678" y="137363"/>
                </a:lnTo>
                <a:lnTo>
                  <a:pt x="703732" y="138430"/>
                </a:lnTo>
                <a:lnTo>
                  <a:pt x="702716" y="138430"/>
                </a:lnTo>
                <a:lnTo>
                  <a:pt x="702678" y="137363"/>
                </a:lnTo>
                <a:lnTo>
                  <a:pt x="702640" y="135890"/>
                </a:lnTo>
                <a:lnTo>
                  <a:pt x="702614" y="134620"/>
                </a:lnTo>
                <a:lnTo>
                  <a:pt x="702487" y="137160"/>
                </a:lnTo>
                <a:lnTo>
                  <a:pt x="701205" y="134620"/>
                </a:lnTo>
                <a:lnTo>
                  <a:pt x="701179" y="135877"/>
                </a:lnTo>
                <a:lnTo>
                  <a:pt x="701078" y="137363"/>
                </a:lnTo>
                <a:lnTo>
                  <a:pt x="700874" y="138430"/>
                </a:lnTo>
                <a:lnTo>
                  <a:pt x="701294" y="138430"/>
                </a:lnTo>
                <a:lnTo>
                  <a:pt x="701268" y="137160"/>
                </a:lnTo>
                <a:lnTo>
                  <a:pt x="701459" y="137160"/>
                </a:lnTo>
                <a:lnTo>
                  <a:pt x="701903" y="138430"/>
                </a:lnTo>
                <a:lnTo>
                  <a:pt x="702970" y="140970"/>
                </a:lnTo>
                <a:lnTo>
                  <a:pt x="702627" y="142240"/>
                </a:lnTo>
                <a:lnTo>
                  <a:pt x="702703" y="144780"/>
                </a:lnTo>
                <a:lnTo>
                  <a:pt x="701014" y="142240"/>
                </a:lnTo>
                <a:lnTo>
                  <a:pt x="701116" y="146050"/>
                </a:lnTo>
                <a:lnTo>
                  <a:pt x="701433" y="170180"/>
                </a:lnTo>
                <a:lnTo>
                  <a:pt x="701827" y="184150"/>
                </a:lnTo>
                <a:lnTo>
                  <a:pt x="702576" y="196850"/>
                </a:lnTo>
                <a:lnTo>
                  <a:pt x="702183" y="198120"/>
                </a:lnTo>
                <a:lnTo>
                  <a:pt x="702183" y="196850"/>
                </a:lnTo>
                <a:lnTo>
                  <a:pt x="701954" y="196850"/>
                </a:lnTo>
                <a:lnTo>
                  <a:pt x="702132" y="198120"/>
                </a:lnTo>
                <a:lnTo>
                  <a:pt x="702703" y="201930"/>
                </a:lnTo>
                <a:lnTo>
                  <a:pt x="702843" y="207010"/>
                </a:lnTo>
                <a:lnTo>
                  <a:pt x="703592" y="210820"/>
                </a:lnTo>
                <a:lnTo>
                  <a:pt x="703224" y="212090"/>
                </a:lnTo>
                <a:lnTo>
                  <a:pt x="702627" y="213360"/>
                </a:lnTo>
                <a:lnTo>
                  <a:pt x="702233" y="213360"/>
                </a:lnTo>
                <a:lnTo>
                  <a:pt x="702957" y="217170"/>
                </a:lnTo>
                <a:lnTo>
                  <a:pt x="703783" y="226060"/>
                </a:lnTo>
                <a:lnTo>
                  <a:pt x="704418" y="236220"/>
                </a:lnTo>
                <a:lnTo>
                  <a:pt x="704596" y="240030"/>
                </a:lnTo>
                <a:lnTo>
                  <a:pt x="706412" y="240030"/>
                </a:lnTo>
                <a:lnTo>
                  <a:pt x="706767" y="245110"/>
                </a:lnTo>
                <a:lnTo>
                  <a:pt x="704443" y="242570"/>
                </a:lnTo>
                <a:lnTo>
                  <a:pt x="705192" y="246380"/>
                </a:lnTo>
                <a:lnTo>
                  <a:pt x="707859" y="248920"/>
                </a:lnTo>
                <a:lnTo>
                  <a:pt x="705408" y="254000"/>
                </a:lnTo>
                <a:lnTo>
                  <a:pt x="706882" y="256540"/>
                </a:lnTo>
                <a:lnTo>
                  <a:pt x="706666" y="256540"/>
                </a:lnTo>
                <a:lnTo>
                  <a:pt x="706716" y="258521"/>
                </a:lnTo>
                <a:lnTo>
                  <a:pt x="707364" y="259080"/>
                </a:lnTo>
                <a:lnTo>
                  <a:pt x="706399" y="260350"/>
                </a:lnTo>
                <a:lnTo>
                  <a:pt x="707263" y="262890"/>
                </a:lnTo>
                <a:lnTo>
                  <a:pt x="707237" y="261620"/>
                </a:lnTo>
                <a:lnTo>
                  <a:pt x="707631" y="261620"/>
                </a:lnTo>
                <a:lnTo>
                  <a:pt x="708329" y="264160"/>
                </a:lnTo>
                <a:lnTo>
                  <a:pt x="707974" y="265430"/>
                </a:lnTo>
                <a:lnTo>
                  <a:pt x="754507" y="265430"/>
                </a:lnTo>
                <a:lnTo>
                  <a:pt x="754507" y="264160"/>
                </a:lnTo>
                <a:lnTo>
                  <a:pt x="753516" y="261620"/>
                </a:lnTo>
                <a:lnTo>
                  <a:pt x="752525" y="259080"/>
                </a:lnTo>
                <a:lnTo>
                  <a:pt x="753351" y="251460"/>
                </a:lnTo>
                <a:lnTo>
                  <a:pt x="751979" y="246380"/>
                </a:lnTo>
                <a:lnTo>
                  <a:pt x="752398" y="246380"/>
                </a:lnTo>
                <a:lnTo>
                  <a:pt x="752284" y="245110"/>
                </a:lnTo>
                <a:lnTo>
                  <a:pt x="751738" y="238760"/>
                </a:lnTo>
                <a:lnTo>
                  <a:pt x="750595" y="210820"/>
                </a:lnTo>
                <a:lnTo>
                  <a:pt x="750011" y="203200"/>
                </a:lnTo>
                <a:lnTo>
                  <a:pt x="749922" y="201930"/>
                </a:lnTo>
                <a:lnTo>
                  <a:pt x="749757" y="203200"/>
                </a:lnTo>
                <a:lnTo>
                  <a:pt x="748372" y="196850"/>
                </a:lnTo>
                <a:lnTo>
                  <a:pt x="750214" y="198120"/>
                </a:lnTo>
                <a:lnTo>
                  <a:pt x="750277" y="196850"/>
                </a:lnTo>
                <a:lnTo>
                  <a:pt x="750404" y="194310"/>
                </a:lnTo>
                <a:lnTo>
                  <a:pt x="750481" y="193040"/>
                </a:lnTo>
                <a:lnTo>
                  <a:pt x="748690" y="194310"/>
                </a:lnTo>
                <a:lnTo>
                  <a:pt x="747331" y="189230"/>
                </a:lnTo>
                <a:lnTo>
                  <a:pt x="747077" y="187960"/>
                </a:lnTo>
                <a:lnTo>
                  <a:pt x="747483" y="187960"/>
                </a:lnTo>
                <a:lnTo>
                  <a:pt x="747001" y="184150"/>
                </a:lnTo>
                <a:lnTo>
                  <a:pt x="745007" y="177800"/>
                </a:lnTo>
                <a:lnTo>
                  <a:pt x="744461" y="173990"/>
                </a:lnTo>
                <a:lnTo>
                  <a:pt x="745477" y="173990"/>
                </a:lnTo>
                <a:lnTo>
                  <a:pt x="744143" y="170180"/>
                </a:lnTo>
                <a:lnTo>
                  <a:pt x="744131" y="162560"/>
                </a:lnTo>
                <a:lnTo>
                  <a:pt x="743864" y="160020"/>
                </a:lnTo>
                <a:lnTo>
                  <a:pt x="743877" y="153670"/>
                </a:lnTo>
                <a:lnTo>
                  <a:pt x="744651" y="146050"/>
                </a:lnTo>
                <a:lnTo>
                  <a:pt x="744499" y="144780"/>
                </a:lnTo>
                <a:lnTo>
                  <a:pt x="743788" y="138430"/>
                </a:lnTo>
                <a:lnTo>
                  <a:pt x="746582" y="138430"/>
                </a:lnTo>
                <a:lnTo>
                  <a:pt x="750671" y="139700"/>
                </a:lnTo>
                <a:lnTo>
                  <a:pt x="757631" y="139700"/>
                </a:lnTo>
                <a:lnTo>
                  <a:pt x="760514" y="140970"/>
                </a:lnTo>
                <a:lnTo>
                  <a:pt x="767270" y="140970"/>
                </a:lnTo>
                <a:lnTo>
                  <a:pt x="768223" y="139700"/>
                </a:lnTo>
                <a:lnTo>
                  <a:pt x="766953" y="138430"/>
                </a:lnTo>
                <a:lnTo>
                  <a:pt x="769734" y="138430"/>
                </a:lnTo>
                <a:lnTo>
                  <a:pt x="768337" y="141160"/>
                </a:lnTo>
                <a:lnTo>
                  <a:pt x="782916" y="144780"/>
                </a:lnTo>
                <a:lnTo>
                  <a:pt x="803770" y="147320"/>
                </a:lnTo>
                <a:lnTo>
                  <a:pt x="812380" y="147320"/>
                </a:lnTo>
                <a:lnTo>
                  <a:pt x="814705" y="148590"/>
                </a:lnTo>
                <a:lnTo>
                  <a:pt x="816419" y="148590"/>
                </a:lnTo>
                <a:lnTo>
                  <a:pt x="816813" y="149364"/>
                </a:lnTo>
                <a:lnTo>
                  <a:pt x="817346" y="147320"/>
                </a:lnTo>
                <a:lnTo>
                  <a:pt x="819975" y="147320"/>
                </a:lnTo>
                <a:lnTo>
                  <a:pt x="819785" y="148590"/>
                </a:lnTo>
                <a:lnTo>
                  <a:pt x="820483" y="148590"/>
                </a:lnTo>
                <a:lnTo>
                  <a:pt x="821690" y="146050"/>
                </a:lnTo>
                <a:lnTo>
                  <a:pt x="824738" y="146050"/>
                </a:lnTo>
                <a:lnTo>
                  <a:pt x="829919" y="147320"/>
                </a:lnTo>
                <a:lnTo>
                  <a:pt x="835571" y="146050"/>
                </a:lnTo>
                <a:lnTo>
                  <a:pt x="840816" y="146050"/>
                </a:lnTo>
                <a:lnTo>
                  <a:pt x="840740" y="147320"/>
                </a:lnTo>
                <a:lnTo>
                  <a:pt x="842162" y="147320"/>
                </a:lnTo>
                <a:lnTo>
                  <a:pt x="844029" y="146050"/>
                </a:lnTo>
                <a:lnTo>
                  <a:pt x="845908" y="144780"/>
                </a:lnTo>
                <a:lnTo>
                  <a:pt x="850938" y="146050"/>
                </a:lnTo>
                <a:lnTo>
                  <a:pt x="854214" y="144780"/>
                </a:lnTo>
                <a:lnTo>
                  <a:pt x="854290" y="143510"/>
                </a:lnTo>
                <a:lnTo>
                  <a:pt x="855472" y="133350"/>
                </a:lnTo>
                <a:close/>
              </a:path>
              <a:path w="860425" h="1012825">
                <a:moveTo>
                  <a:pt x="859866" y="104140"/>
                </a:moveTo>
                <a:lnTo>
                  <a:pt x="859561" y="102870"/>
                </a:lnTo>
                <a:lnTo>
                  <a:pt x="856856" y="102870"/>
                </a:lnTo>
                <a:lnTo>
                  <a:pt x="856818" y="105410"/>
                </a:lnTo>
                <a:lnTo>
                  <a:pt x="854684" y="105410"/>
                </a:lnTo>
                <a:lnTo>
                  <a:pt x="856234" y="104140"/>
                </a:lnTo>
                <a:lnTo>
                  <a:pt x="854138" y="104140"/>
                </a:lnTo>
                <a:lnTo>
                  <a:pt x="853948" y="102870"/>
                </a:lnTo>
                <a:lnTo>
                  <a:pt x="856005" y="102870"/>
                </a:lnTo>
                <a:lnTo>
                  <a:pt x="854417" y="101600"/>
                </a:lnTo>
                <a:lnTo>
                  <a:pt x="853884" y="102870"/>
                </a:lnTo>
                <a:lnTo>
                  <a:pt x="852411" y="102870"/>
                </a:lnTo>
                <a:lnTo>
                  <a:pt x="853935" y="101600"/>
                </a:lnTo>
                <a:lnTo>
                  <a:pt x="850976" y="101600"/>
                </a:lnTo>
                <a:lnTo>
                  <a:pt x="849414" y="102870"/>
                </a:lnTo>
                <a:lnTo>
                  <a:pt x="847966" y="102870"/>
                </a:lnTo>
                <a:lnTo>
                  <a:pt x="847979" y="101600"/>
                </a:lnTo>
                <a:lnTo>
                  <a:pt x="844499" y="101600"/>
                </a:lnTo>
                <a:lnTo>
                  <a:pt x="842784" y="104140"/>
                </a:lnTo>
                <a:lnTo>
                  <a:pt x="839571" y="102870"/>
                </a:lnTo>
                <a:lnTo>
                  <a:pt x="839901" y="102870"/>
                </a:lnTo>
                <a:lnTo>
                  <a:pt x="838771" y="101600"/>
                </a:lnTo>
                <a:lnTo>
                  <a:pt x="836587" y="102870"/>
                </a:lnTo>
                <a:lnTo>
                  <a:pt x="834580" y="101600"/>
                </a:lnTo>
                <a:lnTo>
                  <a:pt x="835152" y="102870"/>
                </a:lnTo>
                <a:lnTo>
                  <a:pt x="828852" y="102870"/>
                </a:lnTo>
                <a:lnTo>
                  <a:pt x="827201" y="104140"/>
                </a:lnTo>
                <a:lnTo>
                  <a:pt x="825182" y="104140"/>
                </a:lnTo>
                <a:lnTo>
                  <a:pt x="821677" y="102870"/>
                </a:lnTo>
                <a:lnTo>
                  <a:pt x="803084" y="102870"/>
                </a:lnTo>
                <a:lnTo>
                  <a:pt x="798068" y="101600"/>
                </a:lnTo>
                <a:lnTo>
                  <a:pt x="793013" y="101600"/>
                </a:lnTo>
                <a:lnTo>
                  <a:pt x="788758" y="100330"/>
                </a:lnTo>
                <a:lnTo>
                  <a:pt x="778954" y="99060"/>
                </a:lnTo>
                <a:lnTo>
                  <a:pt x="776211" y="99060"/>
                </a:lnTo>
                <a:lnTo>
                  <a:pt x="772312" y="97790"/>
                </a:lnTo>
                <a:lnTo>
                  <a:pt x="763841" y="95250"/>
                </a:lnTo>
                <a:lnTo>
                  <a:pt x="759117" y="95250"/>
                </a:lnTo>
                <a:lnTo>
                  <a:pt x="754507" y="93980"/>
                </a:lnTo>
                <a:lnTo>
                  <a:pt x="749884" y="91440"/>
                </a:lnTo>
                <a:lnTo>
                  <a:pt x="745261" y="90170"/>
                </a:lnTo>
                <a:lnTo>
                  <a:pt x="736701" y="87630"/>
                </a:lnTo>
                <a:lnTo>
                  <a:pt x="732878" y="86360"/>
                </a:lnTo>
                <a:lnTo>
                  <a:pt x="729691" y="86360"/>
                </a:lnTo>
                <a:lnTo>
                  <a:pt x="728243" y="83820"/>
                </a:lnTo>
                <a:lnTo>
                  <a:pt x="725563" y="83820"/>
                </a:lnTo>
                <a:lnTo>
                  <a:pt x="724395" y="83007"/>
                </a:lnTo>
                <a:lnTo>
                  <a:pt x="723950" y="83820"/>
                </a:lnTo>
                <a:lnTo>
                  <a:pt x="723125" y="83820"/>
                </a:lnTo>
                <a:lnTo>
                  <a:pt x="717384" y="80010"/>
                </a:lnTo>
                <a:lnTo>
                  <a:pt x="722426" y="83820"/>
                </a:lnTo>
                <a:lnTo>
                  <a:pt x="716356" y="81280"/>
                </a:lnTo>
                <a:lnTo>
                  <a:pt x="714552" y="81280"/>
                </a:lnTo>
                <a:lnTo>
                  <a:pt x="711606" y="80010"/>
                </a:lnTo>
                <a:lnTo>
                  <a:pt x="704621" y="76200"/>
                </a:lnTo>
                <a:lnTo>
                  <a:pt x="696925" y="71120"/>
                </a:lnTo>
                <a:lnTo>
                  <a:pt x="691273" y="68580"/>
                </a:lnTo>
                <a:lnTo>
                  <a:pt x="686333" y="64770"/>
                </a:lnTo>
                <a:lnTo>
                  <a:pt x="683310" y="62230"/>
                </a:lnTo>
                <a:lnTo>
                  <a:pt x="680897" y="60960"/>
                </a:lnTo>
                <a:lnTo>
                  <a:pt x="679627" y="59690"/>
                </a:lnTo>
                <a:lnTo>
                  <a:pt x="675627" y="58420"/>
                </a:lnTo>
                <a:lnTo>
                  <a:pt x="672858" y="54610"/>
                </a:lnTo>
                <a:lnTo>
                  <a:pt x="669391" y="54610"/>
                </a:lnTo>
                <a:lnTo>
                  <a:pt x="669899" y="53340"/>
                </a:lnTo>
                <a:lnTo>
                  <a:pt x="669061" y="53340"/>
                </a:lnTo>
                <a:lnTo>
                  <a:pt x="667410" y="52070"/>
                </a:lnTo>
                <a:lnTo>
                  <a:pt x="661987" y="48260"/>
                </a:lnTo>
                <a:lnTo>
                  <a:pt x="658520" y="44450"/>
                </a:lnTo>
                <a:lnTo>
                  <a:pt x="653859" y="40640"/>
                </a:lnTo>
                <a:lnTo>
                  <a:pt x="648970" y="36830"/>
                </a:lnTo>
                <a:lnTo>
                  <a:pt x="647280" y="35560"/>
                </a:lnTo>
                <a:lnTo>
                  <a:pt x="647547" y="35560"/>
                </a:lnTo>
                <a:lnTo>
                  <a:pt x="644118" y="34290"/>
                </a:lnTo>
                <a:lnTo>
                  <a:pt x="645693" y="33020"/>
                </a:lnTo>
                <a:lnTo>
                  <a:pt x="644804" y="31750"/>
                </a:lnTo>
                <a:lnTo>
                  <a:pt x="643928" y="30480"/>
                </a:lnTo>
                <a:lnTo>
                  <a:pt x="642950" y="31750"/>
                </a:lnTo>
                <a:lnTo>
                  <a:pt x="639864" y="30480"/>
                </a:lnTo>
                <a:lnTo>
                  <a:pt x="638860" y="30480"/>
                </a:lnTo>
                <a:lnTo>
                  <a:pt x="639178" y="29210"/>
                </a:lnTo>
                <a:lnTo>
                  <a:pt x="637616" y="27940"/>
                </a:lnTo>
                <a:lnTo>
                  <a:pt x="633310" y="26670"/>
                </a:lnTo>
                <a:lnTo>
                  <a:pt x="631088" y="24130"/>
                </a:lnTo>
                <a:lnTo>
                  <a:pt x="631901" y="24130"/>
                </a:lnTo>
                <a:lnTo>
                  <a:pt x="629361" y="22860"/>
                </a:lnTo>
                <a:lnTo>
                  <a:pt x="626364" y="19050"/>
                </a:lnTo>
                <a:lnTo>
                  <a:pt x="625017" y="17780"/>
                </a:lnTo>
                <a:lnTo>
                  <a:pt x="622274" y="13970"/>
                </a:lnTo>
                <a:lnTo>
                  <a:pt x="619658" y="7620"/>
                </a:lnTo>
                <a:lnTo>
                  <a:pt x="615048" y="3810"/>
                </a:lnTo>
                <a:lnTo>
                  <a:pt x="615022" y="0"/>
                </a:lnTo>
                <a:lnTo>
                  <a:pt x="614451" y="0"/>
                </a:lnTo>
                <a:lnTo>
                  <a:pt x="606640" y="3810"/>
                </a:lnTo>
                <a:lnTo>
                  <a:pt x="590575" y="13970"/>
                </a:lnTo>
                <a:lnTo>
                  <a:pt x="582358" y="20320"/>
                </a:lnTo>
                <a:lnTo>
                  <a:pt x="582155" y="26670"/>
                </a:lnTo>
                <a:lnTo>
                  <a:pt x="581279" y="26670"/>
                </a:lnTo>
                <a:lnTo>
                  <a:pt x="582460" y="27940"/>
                </a:lnTo>
                <a:lnTo>
                  <a:pt x="582612" y="28397"/>
                </a:lnTo>
                <a:lnTo>
                  <a:pt x="582320" y="27940"/>
                </a:lnTo>
                <a:lnTo>
                  <a:pt x="583158" y="29933"/>
                </a:lnTo>
                <a:lnTo>
                  <a:pt x="583323" y="30429"/>
                </a:lnTo>
                <a:lnTo>
                  <a:pt x="582053" y="29210"/>
                </a:lnTo>
                <a:lnTo>
                  <a:pt x="581113" y="29210"/>
                </a:lnTo>
                <a:lnTo>
                  <a:pt x="582028" y="30480"/>
                </a:lnTo>
                <a:lnTo>
                  <a:pt x="582206" y="31750"/>
                </a:lnTo>
                <a:lnTo>
                  <a:pt x="582764" y="31750"/>
                </a:lnTo>
                <a:lnTo>
                  <a:pt x="582345" y="30480"/>
                </a:lnTo>
                <a:lnTo>
                  <a:pt x="583298" y="30480"/>
                </a:lnTo>
                <a:lnTo>
                  <a:pt x="585000" y="31750"/>
                </a:lnTo>
                <a:lnTo>
                  <a:pt x="585495" y="33020"/>
                </a:lnTo>
                <a:lnTo>
                  <a:pt x="586752" y="34290"/>
                </a:lnTo>
                <a:lnTo>
                  <a:pt x="584314" y="34290"/>
                </a:lnTo>
                <a:lnTo>
                  <a:pt x="585787" y="35560"/>
                </a:lnTo>
                <a:lnTo>
                  <a:pt x="589470" y="41910"/>
                </a:lnTo>
                <a:lnTo>
                  <a:pt x="593686" y="46990"/>
                </a:lnTo>
                <a:lnTo>
                  <a:pt x="597789" y="52070"/>
                </a:lnTo>
                <a:lnTo>
                  <a:pt x="601827" y="57150"/>
                </a:lnTo>
                <a:lnTo>
                  <a:pt x="606437" y="60960"/>
                </a:lnTo>
                <a:lnTo>
                  <a:pt x="611365" y="66040"/>
                </a:lnTo>
                <a:lnTo>
                  <a:pt x="610628" y="66040"/>
                </a:lnTo>
                <a:lnTo>
                  <a:pt x="613892" y="68580"/>
                </a:lnTo>
                <a:lnTo>
                  <a:pt x="616242" y="71120"/>
                </a:lnTo>
                <a:lnTo>
                  <a:pt x="619379" y="73660"/>
                </a:lnTo>
                <a:lnTo>
                  <a:pt x="619861" y="73660"/>
                </a:lnTo>
                <a:lnTo>
                  <a:pt x="619671" y="74930"/>
                </a:lnTo>
                <a:lnTo>
                  <a:pt x="623697" y="77470"/>
                </a:lnTo>
                <a:lnTo>
                  <a:pt x="634885" y="86360"/>
                </a:lnTo>
                <a:lnTo>
                  <a:pt x="635965" y="87630"/>
                </a:lnTo>
                <a:lnTo>
                  <a:pt x="637298" y="86360"/>
                </a:lnTo>
                <a:lnTo>
                  <a:pt x="640473" y="88900"/>
                </a:lnTo>
                <a:lnTo>
                  <a:pt x="636968" y="88900"/>
                </a:lnTo>
                <a:lnTo>
                  <a:pt x="640181" y="90170"/>
                </a:lnTo>
                <a:lnTo>
                  <a:pt x="642848" y="88900"/>
                </a:lnTo>
                <a:lnTo>
                  <a:pt x="644918" y="93980"/>
                </a:lnTo>
                <a:lnTo>
                  <a:pt x="646595" y="93980"/>
                </a:lnTo>
                <a:lnTo>
                  <a:pt x="647979" y="95250"/>
                </a:lnTo>
                <a:lnTo>
                  <a:pt x="648677" y="95250"/>
                </a:lnTo>
                <a:lnTo>
                  <a:pt x="649097" y="96520"/>
                </a:lnTo>
                <a:lnTo>
                  <a:pt x="652614" y="96520"/>
                </a:lnTo>
                <a:lnTo>
                  <a:pt x="653211" y="97790"/>
                </a:lnTo>
                <a:lnTo>
                  <a:pt x="653008" y="98767"/>
                </a:lnTo>
                <a:lnTo>
                  <a:pt x="654710" y="100330"/>
                </a:lnTo>
                <a:lnTo>
                  <a:pt x="662482" y="106680"/>
                </a:lnTo>
                <a:lnTo>
                  <a:pt x="679424" y="116840"/>
                </a:lnTo>
                <a:lnTo>
                  <a:pt x="683056" y="118110"/>
                </a:lnTo>
                <a:lnTo>
                  <a:pt x="686701" y="120650"/>
                </a:lnTo>
                <a:lnTo>
                  <a:pt x="689851" y="121920"/>
                </a:lnTo>
                <a:lnTo>
                  <a:pt x="691540" y="121920"/>
                </a:lnTo>
                <a:lnTo>
                  <a:pt x="691159" y="120650"/>
                </a:lnTo>
                <a:lnTo>
                  <a:pt x="688822" y="120650"/>
                </a:lnTo>
                <a:lnTo>
                  <a:pt x="688797" y="119380"/>
                </a:lnTo>
                <a:lnTo>
                  <a:pt x="690943" y="119380"/>
                </a:lnTo>
                <a:lnTo>
                  <a:pt x="691184" y="120650"/>
                </a:lnTo>
                <a:lnTo>
                  <a:pt x="692378" y="119380"/>
                </a:lnTo>
                <a:lnTo>
                  <a:pt x="691972" y="121920"/>
                </a:lnTo>
                <a:lnTo>
                  <a:pt x="695896" y="121920"/>
                </a:lnTo>
                <a:lnTo>
                  <a:pt x="696163" y="124460"/>
                </a:lnTo>
                <a:lnTo>
                  <a:pt x="697242" y="124460"/>
                </a:lnTo>
                <a:lnTo>
                  <a:pt x="697750" y="125730"/>
                </a:lnTo>
                <a:lnTo>
                  <a:pt x="701052" y="126238"/>
                </a:lnTo>
                <a:lnTo>
                  <a:pt x="706475" y="128270"/>
                </a:lnTo>
                <a:lnTo>
                  <a:pt x="707275" y="128270"/>
                </a:lnTo>
                <a:lnTo>
                  <a:pt x="707669" y="129540"/>
                </a:lnTo>
                <a:lnTo>
                  <a:pt x="705891" y="129540"/>
                </a:lnTo>
                <a:lnTo>
                  <a:pt x="704443" y="130810"/>
                </a:lnTo>
                <a:lnTo>
                  <a:pt x="703999" y="132080"/>
                </a:lnTo>
                <a:lnTo>
                  <a:pt x="855599" y="132080"/>
                </a:lnTo>
                <a:lnTo>
                  <a:pt x="856094" y="127000"/>
                </a:lnTo>
                <a:lnTo>
                  <a:pt x="856221" y="125730"/>
                </a:lnTo>
                <a:lnTo>
                  <a:pt x="856792" y="119380"/>
                </a:lnTo>
                <a:lnTo>
                  <a:pt x="857250" y="114300"/>
                </a:lnTo>
                <a:lnTo>
                  <a:pt x="857872" y="105410"/>
                </a:lnTo>
                <a:lnTo>
                  <a:pt x="857745" y="104140"/>
                </a:lnTo>
                <a:lnTo>
                  <a:pt x="859866" y="10414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47" name="object 10">
            <a:extLst>
              <a:ext uri="{FF2B5EF4-FFF2-40B4-BE49-F238E27FC236}">
                <a16:creationId xmlns:a16="http://schemas.microsoft.com/office/drawing/2014/main" id="{9D3C1AD7-4412-B34A-BE36-DFCB69420995}"/>
              </a:ext>
            </a:extLst>
          </p:cNvPr>
          <p:cNvSpPr/>
          <p:nvPr userDrawn="1"/>
        </p:nvSpPr>
        <p:spPr>
          <a:xfrm>
            <a:off x="1811522" y="4575868"/>
            <a:ext cx="175632" cy="2279666"/>
          </a:xfrm>
          <a:custGeom>
            <a:avLst/>
            <a:gdLst/>
            <a:ahLst/>
            <a:cxnLst/>
            <a:rect l="l" t="t" r="r" b="b"/>
            <a:pathLst>
              <a:path w="193675" h="2513964">
                <a:moveTo>
                  <a:pt x="60694" y="0"/>
                </a:moveTo>
                <a:lnTo>
                  <a:pt x="23036" y="142"/>
                </a:lnTo>
                <a:lnTo>
                  <a:pt x="0" y="2513840"/>
                </a:lnTo>
                <a:lnTo>
                  <a:pt x="172231" y="2513840"/>
                </a:lnTo>
                <a:lnTo>
                  <a:pt x="193393" y="6825"/>
                </a:lnTo>
                <a:lnTo>
                  <a:pt x="155730" y="6825"/>
                </a:lnTo>
                <a:lnTo>
                  <a:pt x="60694" y="0"/>
                </a:lnTo>
                <a:close/>
              </a:path>
              <a:path w="193675" h="2513964">
                <a:moveTo>
                  <a:pt x="193394" y="6682"/>
                </a:moveTo>
                <a:lnTo>
                  <a:pt x="155730" y="6825"/>
                </a:lnTo>
                <a:lnTo>
                  <a:pt x="193393" y="6825"/>
                </a:lnTo>
                <a:lnTo>
                  <a:pt x="193394" y="6682"/>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48" name="object 11">
            <a:extLst>
              <a:ext uri="{FF2B5EF4-FFF2-40B4-BE49-F238E27FC236}">
                <a16:creationId xmlns:a16="http://schemas.microsoft.com/office/drawing/2014/main" id="{892F9FF2-B83E-7F48-8C1B-C58A62A5DB71}"/>
              </a:ext>
            </a:extLst>
          </p:cNvPr>
          <p:cNvSpPr/>
          <p:nvPr userDrawn="1"/>
        </p:nvSpPr>
        <p:spPr>
          <a:xfrm>
            <a:off x="1765454" y="4575179"/>
            <a:ext cx="240126" cy="2280242"/>
          </a:xfrm>
          <a:custGeom>
            <a:avLst/>
            <a:gdLst/>
            <a:ahLst/>
            <a:cxnLst/>
            <a:rect l="l" t="t" r="r" b="b"/>
            <a:pathLst>
              <a:path w="264794" h="2514600">
                <a:moveTo>
                  <a:pt x="863" y="2487295"/>
                </a:moveTo>
                <a:lnTo>
                  <a:pt x="0" y="2476500"/>
                </a:lnTo>
                <a:lnTo>
                  <a:pt x="762" y="2489200"/>
                </a:lnTo>
                <a:lnTo>
                  <a:pt x="863" y="2487295"/>
                </a:lnTo>
                <a:close/>
              </a:path>
              <a:path w="264794" h="2514600">
                <a:moveTo>
                  <a:pt x="92024" y="2514600"/>
                </a:moveTo>
                <a:lnTo>
                  <a:pt x="91909" y="2387600"/>
                </a:lnTo>
                <a:lnTo>
                  <a:pt x="91770" y="2362200"/>
                </a:lnTo>
                <a:lnTo>
                  <a:pt x="91186" y="2311400"/>
                </a:lnTo>
                <a:lnTo>
                  <a:pt x="91922" y="2324100"/>
                </a:lnTo>
                <a:lnTo>
                  <a:pt x="91884" y="2311400"/>
                </a:lnTo>
                <a:lnTo>
                  <a:pt x="91757" y="2222500"/>
                </a:lnTo>
                <a:lnTo>
                  <a:pt x="91655" y="1676400"/>
                </a:lnTo>
                <a:lnTo>
                  <a:pt x="91567" y="1625600"/>
                </a:lnTo>
                <a:lnTo>
                  <a:pt x="91224" y="1536700"/>
                </a:lnTo>
                <a:lnTo>
                  <a:pt x="90970" y="1498600"/>
                </a:lnTo>
                <a:lnTo>
                  <a:pt x="90817" y="1485900"/>
                </a:lnTo>
                <a:lnTo>
                  <a:pt x="90652" y="1473200"/>
                </a:lnTo>
                <a:lnTo>
                  <a:pt x="90385" y="1485900"/>
                </a:lnTo>
                <a:lnTo>
                  <a:pt x="89662" y="1435100"/>
                </a:lnTo>
                <a:lnTo>
                  <a:pt x="89992" y="1397000"/>
                </a:lnTo>
                <a:lnTo>
                  <a:pt x="90716" y="1358900"/>
                </a:lnTo>
                <a:lnTo>
                  <a:pt x="90957" y="1333500"/>
                </a:lnTo>
                <a:lnTo>
                  <a:pt x="91186" y="1308100"/>
                </a:lnTo>
                <a:lnTo>
                  <a:pt x="89522" y="1308100"/>
                </a:lnTo>
                <a:lnTo>
                  <a:pt x="88138" y="1270000"/>
                </a:lnTo>
                <a:lnTo>
                  <a:pt x="87134" y="1231900"/>
                </a:lnTo>
                <a:lnTo>
                  <a:pt x="86614" y="1193800"/>
                </a:lnTo>
                <a:lnTo>
                  <a:pt x="87109" y="1193800"/>
                </a:lnTo>
                <a:lnTo>
                  <a:pt x="83121" y="927100"/>
                </a:lnTo>
                <a:lnTo>
                  <a:pt x="84175" y="927100"/>
                </a:lnTo>
                <a:lnTo>
                  <a:pt x="83350" y="876300"/>
                </a:lnTo>
                <a:lnTo>
                  <a:pt x="82727" y="825500"/>
                </a:lnTo>
                <a:lnTo>
                  <a:pt x="82245" y="762000"/>
                </a:lnTo>
                <a:lnTo>
                  <a:pt x="81851" y="698500"/>
                </a:lnTo>
                <a:lnTo>
                  <a:pt x="81495" y="660400"/>
                </a:lnTo>
                <a:lnTo>
                  <a:pt x="81051" y="571500"/>
                </a:lnTo>
                <a:lnTo>
                  <a:pt x="80695" y="520700"/>
                </a:lnTo>
                <a:lnTo>
                  <a:pt x="79756" y="406400"/>
                </a:lnTo>
                <a:lnTo>
                  <a:pt x="79146" y="355600"/>
                </a:lnTo>
                <a:lnTo>
                  <a:pt x="78435" y="304800"/>
                </a:lnTo>
                <a:lnTo>
                  <a:pt x="77635" y="241300"/>
                </a:lnTo>
                <a:lnTo>
                  <a:pt x="76720" y="190500"/>
                </a:lnTo>
                <a:lnTo>
                  <a:pt x="76288" y="152400"/>
                </a:lnTo>
                <a:lnTo>
                  <a:pt x="75857" y="114300"/>
                </a:lnTo>
                <a:lnTo>
                  <a:pt x="75412" y="76200"/>
                </a:lnTo>
                <a:lnTo>
                  <a:pt x="75082" y="63500"/>
                </a:lnTo>
                <a:lnTo>
                  <a:pt x="73787" y="25400"/>
                </a:lnTo>
                <a:lnTo>
                  <a:pt x="73698" y="12700"/>
                </a:lnTo>
                <a:lnTo>
                  <a:pt x="73901" y="0"/>
                </a:lnTo>
                <a:lnTo>
                  <a:pt x="73660" y="12700"/>
                </a:lnTo>
                <a:lnTo>
                  <a:pt x="72491" y="50800"/>
                </a:lnTo>
                <a:lnTo>
                  <a:pt x="69824" y="114300"/>
                </a:lnTo>
                <a:lnTo>
                  <a:pt x="69811" y="101600"/>
                </a:lnTo>
                <a:lnTo>
                  <a:pt x="68110" y="146964"/>
                </a:lnTo>
                <a:lnTo>
                  <a:pt x="68110" y="152400"/>
                </a:lnTo>
                <a:lnTo>
                  <a:pt x="67170" y="177800"/>
                </a:lnTo>
                <a:lnTo>
                  <a:pt x="68110" y="152400"/>
                </a:lnTo>
                <a:lnTo>
                  <a:pt x="68110" y="146964"/>
                </a:lnTo>
                <a:lnTo>
                  <a:pt x="67576" y="161175"/>
                </a:lnTo>
                <a:lnTo>
                  <a:pt x="66319" y="187515"/>
                </a:lnTo>
                <a:lnTo>
                  <a:pt x="66319" y="190500"/>
                </a:lnTo>
                <a:lnTo>
                  <a:pt x="65557" y="213029"/>
                </a:lnTo>
                <a:lnTo>
                  <a:pt x="65709" y="203200"/>
                </a:lnTo>
                <a:lnTo>
                  <a:pt x="66319" y="190500"/>
                </a:lnTo>
                <a:lnTo>
                  <a:pt x="66319" y="187515"/>
                </a:lnTo>
                <a:lnTo>
                  <a:pt x="65570" y="203200"/>
                </a:lnTo>
                <a:lnTo>
                  <a:pt x="65532" y="214045"/>
                </a:lnTo>
                <a:lnTo>
                  <a:pt x="65519" y="215620"/>
                </a:lnTo>
                <a:lnTo>
                  <a:pt x="66535" y="190703"/>
                </a:lnTo>
                <a:lnTo>
                  <a:pt x="66509" y="191630"/>
                </a:lnTo>
                <a:lnTo>
                  <a:pt x="65709" y="215900"/>
                </a:lnTo>
                <a:lnTo>
                  <a:pt x="65506" y="215900"/>
                </a:lnTo>
                <a:lnTo>
                  <a:pt x="65532" y="214045"/>
                </a:lnTo>
                <a:lnTo>
                  <a:pt x="65468" y="215900"/>
                </a:lnTo>
                <a:lnTo>
                  <a:pt x="62877" y="292100"/>
                </a:lnTo>
                <a:lnTo>
                  <a:pt x="61937" y="317500"/>
                </a:lnTo>
                <a:lnTo>
                  <a:pt x="61518" y="317500"/>
                </a:lnTo>
                <a:lnTo>
                  <a:pt x="61023" y="330200"/>
                </a:lnTo>
                <a:lnTo>
                  <a:pt x="56019" y="457200"/>
                </a:lnTo>
                <a:lnTo>
                  <a:pt x="52285" y="558800"/>
                </a:lnTo>
                <a:lnTo>
                  <a:pt x="48628" y="660400"/>
                </a:lnTo>
                <a:lnTo>
                  <a:pt x="45072" y="762000"/>
                </a:lnTo>
                <a:lnTo>
                  <a:pt x="43332" y="812800"/>
                </a:lnTo>
                <a:lnTo>
                  <a:pt x="41605" y="863600"/>
                </a:lnTo>
                <a:lnTo>
                  <a:pt x="39916" y="914400"/>
                </a:lnTo>
                <a:lnTo>
                  <a:pt x="38265" y="965200"/>
                </a:lnTo>
                <a:lnTo>
                  <a:pt x="36626" y="1016000"/>
                </a:lnTo>
                <a:lnTo>
                  <a:pt x="35026" y="1066800"/>
                </a:lnTo>
                <a:lnTo>
                  <a:pt x="33464" y="1117600"/>
                </a:lnTo>
                <a:lnTo>
                  <a:pt x="31927" y="1168400"/>
                </a:lnTo>
                <a:lnTo>
                  <a:pt x="30416" y="1219200"/>
                </a:lnTo>
                <a:lnTo>
                  <a:pt x="28956" y="1270000"/>
                </a:lnTo>
                <a:lnTo>
                  <a:pt x="27520" y="1320800"/>
                </a:lnTo>
                <a:lnTo>
                  <a:pt x="27114" y="1333500"/>
                </a:lnTo>
                <a:lnTo>
                  <a:pt x="27038" y="1308100"/>
                </a:lnTo>
                <a:lnTo>
                  <a:pt x="20688" y="1587500"/>
                </a:lnTo>
                <a:lnTo>
                  <a:pt x="19748" y="1612900"/>
                </a:lnTo>
                <a:lnTo>
                  <a:pt x="18884" y="1612900"/>
                </a:lnTo>
                <a:lnTo>
                  <a:pt x="18097" y="1625600"/>
                </a:lnTo>
                <a:lnTo>
                  <a:pt x="17424" y="1625600"/>
                </a:lnTo>
                <a:lnTo>
                  <a:pt x="17526" y="1638300"/>
                </a:lnTo>
                <a:lnTo>
                  <a:pt x="16903" y="1676400"/>
                </a:lnTo>
                <a:lnTo>
                  <a:pt x="15748" y="1727200"/>
                </a:lnTo>
                <a:lnTo>
                  <a:pt x="12611" y="1879600"/>
                </a:lnTo>
                <a:lnTo>
                  <a:pt x="6616" y="2133600"/>
                </a:lnTo>
                <a:lnTo>
                  <a:pt x="9753" y="2146300"/>
                </a:lnTo>
                <a:lnTo>
                  <a:pt x="8572" y="2184400"/>
                </a:lnTo>
                <a:lnTo>
                  <a:pt x="7340" y="2197100"/>
                </a:lnTo>
                <a:lnTo>
                  <a:pt x="6172" y="2209800"/>
                </a:lnTo>
                <a:lnTo>
                  <a:pt x="5143" y="2222500"/>
                </a:lnTo>
                <a:lnTo>
                  <a:pt x="4356" y="2260600"/>
                </a:lnTo>
                <a:lnTo>
                  <a:pt x="5562" y="2298700"/>
                </a:lnTo>
                <a:lnTo>
                  <a:pt x="4394" y="2349500"/>
                </a:lnTo>
                <a:lnTo>
                  <a:pt x="2857" y="2400300"/>
                </a:lnTo>
                <a:lnTo>
                  <a:pt x="2895" y="2438400"/>
                </a:lnTo>
                <a:lnTo>
                  <a:pt x="2654" y="2438400"/>
                </a:lnTo>
                <a:lnTo>
                  <a:pt x="1879" y="2463800"/>
                </a:lnTo>
                <a:lnTo>
                  <a:pt x="1397" y="2476500"/>
                </a:lnTo>
                <a:lnTo>
                  <a:pt x="863" y="2487295"/>
                </a:lnTo>
                <a:lnTo>
                  <a:pt x="927" y="2501900"/>
                </a:lnTo>
                <a:lnTo>
                  <a:pt x="838" y="2514600"/>
                </a:lnTo>
                <a:lnTo>
                  <a:pt x="92024" y="2514600"/>
                </a:lnTo>
                <a:close/>
              </a:path>
              <a:path w="264794" h="2514600">
                <a:moveTo>
                  <a:pt x="120865" y="3086"/>
                </a:moveTo>
                <a:lnTo>
                  <a:pt x="120408" y="3035"/>
                </a:lnTo>
                <a:lnTo>
                  <a:pt x="116547" y="2679"/>
                </a:lnTo>
                <a:lnTo>
                  <a:pt x="120865" y="3086"/>
                </a:lnTo>
                <a:close/>
              </a:path>
              <a:path w="264794" h="2514600">
                <a:moveTo>
                  <a:pt x="264604" y="2514600"/>
                </a:moveTo>
                <a:lnTo>
                  <a:pt x="263817" y="2451100"/>
                </a:lnTo>
                <a:lnTo>
                  <a:pt x="263105" y="2387600"/>
                </a:lnTo>
                <a:lnTo>
                  <a:pt x="262343" y="2336800"/>
                </a:lnTo>
                <a:lnTo>
                  <a:pt x="261810" y="2311400"/>
                </a:lnTo>
                <a:lnTo>
                  <a:pt x="261531" y="2298700"/>
                </a:lnTo>
                <a:lnTo>
                  <a:pt x="260642" y="2273300"/>
                </a:lnTo>
                <a:lnTo>
                  <a:pt x="258076" y="2311400"/>
                </a:lnTo>
                <a:lnTo>
                  <a:pt x="256120" y="2235200"/>
                </a:lnTo>
                <a:lnTo>
                  <a:pt x="257340" y="2247900"/>
                </a:lnTo>
                <a:lnTo>
                  <a:pt x="260007" y="2260600"/>
                </a:lnTo>
                <a:lnTo>
                  <a:pt x="262521" y="2273300"/>
                </a:lnTo>
                <a:lnTo>
                  <a:pt x="263309" y="2286000"/>
                </a:lnTo>
                <a:lnTo>
                  <a:pt x="263182" y="2235200"/>
                </a:lnTo>
                <a:lnTo>
                  <a:pt x="263156" y="2222500"/>
                </a:lnTo>
                <a:lnTo>
                  <a:pt x="260362" y="1143000"/>
                </a:lnTo>
                <a:lnTo>
                  <a:pt x="261010" y="1117600"/>
                </a:lnTo>
                <a:lnTo>
                  <a:pt x="261912" y="1117600"/>
                </a:lnTo>
                <a:lnTo>
                  <a:pt x="262750" y="1130300"/>
                </a:lnTo>
                <a:lnTo>
                  <a:pt x="263245" y="1130300"/>
                </a:lnTo>
                <a:lnTo>
                  <a:pt x="262978" y="1117600"/>
                </a:lnTo>
                <a:lnTo>
                  <a:pt x="262445" y="1092200"/>
                </a:lnTo>
                <a:lnTo>
                  <a:pt x="261785" y="1079500"/>
                </a:lnTo>
                <a:lnTo>
                  <a:pt x="261289" y="1066800"/>
                </a:lnTo>
                <a:lnTo>
                  <a:pt x="260972" y="1041400"/>
                </a:lnTo>
                <a:lnTo>
                  <a:pt x="261251" y="1028700"/>
                </a:lnTo>
                <a:lnTo>
                  <a:pt x="261721" y="1041400"/>
                </a:lnTo>
                <a:lnTo>
                  <a:pt x="262204" y="1041400"/>
                </a:lnTo>
                <a:lnTo>
                  <a:pt x="262547" y="1054100"/>
                </a:lnTo>
                <a:lnTo>
                  <a:pt x="262293" y="1016000"/>
                </a:lnTo>
                <a:lnTo>
                  <a:pt x="262140" y="1003300"/>
                </a:lnTo>
                <a:lnTo>
                  <a:pt x="261759" y="1003300"/>
                </a:lnTo>
                <a:lnTo>
                  <a:pt x="261239" y="1016000"/>
                </a:lnTo>
                <a:lnTo>
                  <a:pt x="260311" y="1028700"/>
                </a:lnTo>
                <a:lnTo>
                  <a:pt x="258191" y="1028700"/>
                </a:lnTo>
                <a:lnTo>
                  <a:pt x="257886" y="952500"/>
                </a:lnTo>
                <a:lnTo>
                  <a:pt x="259105" y="952500"/>
                </a:lnTo>
                <a:lnTo>
                  <a:pt x="257352" y="914400"/>
                </a:lnTo>
                <a:lnTo>
                  <a:pt x="256235" y="889000"/>
                </a:lnTo>
                <a:lnTo>
                  <a:pt x="255803" y="838200"/>
                </a:lnTo>
                <a:lnTo>
                  <a:pt x="253987" y="571500"/>
                </a:lnTo>
                <a:lnTo>
                  <a:pt x="253123" y="444500"/>
                </a:lnTo>
                <a:lnTo>
                  <a:pt x="253034" y="431800"/>
                </a:lnTo>
                <a:lnTo>
                  <a:pt x="253377" y="431800"/>
                </a:lnTo>
                <a:lnTo>
                  <a:pt x="253758" y="444500"/>
                </a:lnTo>
                <a:lnTo>
                  <a:pt x="254139" y="469900"/>
                </a:lnTo>
                <a:lnTo>
                  <a:pt x="254546" y="482600"/>
                </a:lnTo>
                <a:lnTo>
                  <a:pt x="254139" y="419100"/>
                </a:lnTo>
                <a:lnTo>
                  <a:pt x="253796" y="431800"/>
                </a:lnTo>
                <a:lnTo>
                  <a:pt x="253441" y="406400"/>
                </a:lnTo>
                <a:lnTo>
                  <a:pt x="253149" y="393700"/>
                </a:lnTo>
                <a:lnTo>
                  <a:pt x="253009" y="393700"/>
                </a:lnTo>
                <a:lnTo>
                  <a:pt x="251993" y="342900"/>
                </a:lnTo>
                <a:lnTo>
                  <a:pt x="251244" y="292100"/>
                </a:lnTo>
                <a:lnTo>
                  <a:pt x="250659" y="241300"/>
                </a:lnTo>
                <a:lnTo>
                  <a:pt x="250126" y="177800"/>
                </a:lnTo>
                <a:lnTo>
                  <a:pt x="249542" y="127000"/>
                </a:lnTo>
                <a:lnTo>
                  <a:pt x="248805" y="88900"/>
                </a:lnTo>
                <a:lnTo>
                  <a:pt x="246456" y="50800"/>
                </a:lnTo>
                <a:lnTo>
                  <a:pt x="244817" y="25400"/>
                </a:lnTo>
                <a:lnTo>
                  <a:pt x="244449" y="12700"/>
                </a:lnTo>
                <a:lnTo>
                  <a:pt x="209931" y="12700"/>
                </a:lnTo>
                <a:lnTo>
                  <a:pt x="209296" y="12700"/>
                </a:lnTo>
                <a:lnTo>
                  <a:pt x="203936" y="12700"/>
                </a:lnTo>
                <a:lnTo>
                  <a:pt x="215252" y="25400"/>
                </a:lnTo>
                <a:lnTo>
                  <a:pt x="216077" y="25400"/>
                </a:lnTo>
                <a:lnTo>
                  <a:pt x="220078" y="25400"/>
                </a:lnTo>
                <a:lnTo>
                  <a:pt x="238010" y="25400"/>
                </a:lnTo>
                <a:lnTo>
                  <a:pt x="237299" y="38100"/>
                </a:lnTo>
                <a:lnTo>
                  <a:pt x="236740" y="38100"/>
                </a:lnTo>
                <a:lnTo>
                  <a:pt x="235686" y="63500"/>
                </a:lnTo>
                <a:lnTo>
                  <a:pt x="230873" y="190500"/>
                </a:lnTo>
                <a:lnTo>
                  <a:pt x="230759" y="191630"/>
                </a:lnTo>
                <a:lnTo>
                  <a:pt x="228447" y="241300"/>
                </a:lnTo>
                <a:lnTo>
                  <a:pt x="226783" y="292100"/>
                </a:lnTo>
                <a:lnTo>
                  <a:pt x="225412" y="342900"/>
                </a:lnTo>
                <a:lnTo>
                  <a:pt x="223926" y="381000"/>
                </a:lnTo>
                <a:lnTo>
                  <a:pt x="221907" y="444500"/>
                </a:lnTo>
                <a:lnTo>
                  <a:pt x="221983" y="431800"/>
                </a:lnTo>
                <a:lnTo>
                  <a:pt x="216179" y="584200"/>
                </a:lnTo>
                <a:lnTo>
                  <a:pt x="216801" y="571500"/>
                </a:lnTo>
                <a:lnTo>
                  <a:pt x="217500" y="571500"/>
                </a:lnTo>
                <a:lnTo>
                  <a:pt x="217081" y="584200"/>
                </a:lnTo>
                <a:lnTo>
                  <a:pt x="215239" y="635000"/>
                </a:lnTo>
                <a:lnTo>
                  <a:pt x="213855" y="685800"/>
                </a:lnTo>
                <a:lnTo>
                  <a:pt x="212534" y="723900"/>
                </a:lnTo>
                <a:lnTo>
                  <a:pt x="210921" y="762000"/>
                </a:lnTo>
                <a:lnTo>
                  <a:pt x="210616" y="800100"/>
                </a:lnTo>
                <a:lnTo>
                  <a:pt x="209753" y="838200"/>
                </a:lnTo>
                <a:lnTo>
                  <a:pt x="208775" y="863600"/>
                </a:lnTo>
                <a:lnTo>
                  <a:pt x="207683" y="901700"/>
                </a:lnTo>
                <a:lnTo>
                  <a:pt x="206489" y="939800"/>
                </a:lnTo>
                <a:lnTo>
                  <a:pt x="205232" y="990600"/>
                </a:lnTo>
                <a:lnTo>
                  <a:pt x="203898" y="1041400"/>
                </a:lnTo>
                <a:lnTo>
                  <a:pt x="202526" y="1092200"/>
                </a:lnTo>
                <a:lnTo>
                  <a:pt x="201104" y="1143000"/>
                </a:lnTo>
                <a:lnTo>
                  <a:pt x="198221" y="1270000"/>
                </a:lnTo>
                <a:lnTo>
                  <a:pt x="196773" y="1320800"/>
                </a:lnTo>
                <a:lnTo>
                  <a:pt x="195351" y="1384300"/>
                </a:lnTo>
                <a:lnTo>
                  <a:pt x="193954" y="1447800"/>
                </a:lnTo>
                <a:lnTo>
                  <a:pt x="192608" y="1511300"/>
                </a:lnTo>
                <a:lnTo>
                  <a:pt x="179603" y="2222500"/>
                </a:lnTo>
                <a:lnTo>
                  <a:pt x="179425" y="2209800"/>
                </a:lnTo>
                <a:lnTo>
                  <a:pt x="178130" y="2298700"/>
                </a:lnTo>
                <a:lnTo>
                  <a:pt x="176733" y="2387600"/>
                </a:lnTo>
                <a:lnTo>
                  <a:pt x="175285" y="2489200"/>
                </a:lnTo>
                <a:lnTo>
                  <a:pt x="174752" y="2514600"/>
                </a:lnTo>
                <a:lnTo>
                  <a:pt x="264604" y="25146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pic>
        <p:nvPicPr>
          <p:cNvPr id="49" name="object 12">
            <a:extLst>
              <a:ext uri="{FF2B5EF4-FFF2-40B4-BE49-F238E27FC236}">
                <a16:creationId xmlns:a16="http://schemas.microsoft.com/office/drawing/2014/main" id="{56A7DBAA-22D0-DB4C-81CD-B493968DE43C}"/>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699814" y="3820507"/>
            <a:ext cx="485024" cy="710559"/>
          </a:xfrm>
          <a:prstGeom prst="rect">
            <a:avLst/>
          </a:prstGeom>
        </p:spPr>
      </p:pic>
      <p:pic>
        <p:nvPicPr>
          <p:cNvPr id="50" name="Picture 49" descr="A picture containing text, clipart&#10;&#10;Description automatically generated">
            <a:extLst>
              <a:ext uri="{FF2B5EF4-FFF2-40B4-BE49-F238E27FC236}">
                <a16:creationId xmlns:a16="http://schemas.microsoft.com/office/drawing/2014/main" id="{2787955C-EFB9-D24D-81D9-DD63117DD7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1810826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Two Content">
    <p:bg>
      <p:bgPr>
        <a:solidFill>
          <a:schemeClr val="bg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D554C1F-0780-7C4B-9E7F-207B59D123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9220" y="5735129"/>
            <a:ext cx="1019239" cy="1019199"/>
          </a:xfrm>
          <a:prstGeom prst="rect">
            <a:avLst/>
          </a:prstGeom>
        </p:spPr>
      </p:pic>
      <p:sp>
        <p:nvSpPr>
          <p:cNvPr id="38" name="Title 1">
            <a:extLst>
              <a:ext uri="{FF2B5EF4-FFF2-40B4-BE49-F238E27FC236}">
                <a16:creationId xmlns:a16="http://schemas.microsoft.com/office/drawing/2014/main" id="{298D23E1-F15D-E54B-ACCF-A243B688F458}"/>
              </a:ext>
            </a:extLst>
          </p:cNvPr>
          <p:cNvSpPr>
            <a:spLocks noGrp="1"/>
          </p:cNvSpPr>
          <p:nvPr>
            <p:ph type="title"/>
          </p:nvPr>
        </p:nvSpPr>
        <p:spPr>
          <a:xfrm>
            <a:off x="4250854" y="411959"/>
            <a:ext cx="7442323" cy="1599337"/>
          </a:xfrm>
        </p:spPr>
        <p:txBody>
          <a:bodyPr anchor="b">
            <a:normAutofit/>
          </a:bodyPr>
          <a:lstStyle>
            <a:lvl1pPr>
              <a:defRPr sz="3990">
                <a:solidFill>
                  <a:schemeClr val="accent3"/>
                </a:solidFill>
              </a:defRPr>
            </a:lvl1pPr>
          </a:lstStyle>
          <a:p>
            <a:r>
              <a:rPr lang="en-GB"/>
              <a:t>Click to edit Master title style</a:t>
            </a:r>
            <a:endParaRPr lang="en-GB" dirty="0"/>
          </a:p>
        </p:txBody>
      </p:sp>
      <p:sp>
        <p:nvSpPr>
          <p:cNvPr id="39" name="Text Placeholder 3">
            <a:extLst>
              <a:ext uri="{FF2B5EF4-FFF2-40B4-BE49-F238E27FC236}">
                <a16:creationId xmlns:a16="http://schemas.microsoft.com/office/drawing/2014/main" id="{E9FEAADC-A979-0C43-BE84-00E2E4B12258}"/>
              </a:ext>
            </a:extLst>
          </p:cNvPr>
          <p:cNvSpPr>
            <a:spLocks noGrp="1"/>
          </p:cNvSpPr>
          <p:nvPr>
            <p:ph type="body" sz="half" idx="2"/>
          </p:nvPr>
        </p:nvSpPr>
        <p:spPr>
          <a:xfrm>
            <a:off x="4250854" y="2011296"/>
            <a:ext cx="7442323" cy="3811919"/>
          </a:xfrm>
        </p:spPr>
        <p:txBody>
          <a:bodyPr/>
          <a:lstStyle>
            <a:lvl1pPr marL="0" indent="0">
              <a:buNone/>
              <a:defRPr sz="1451">
                <a:solidFill>
                  <a:schemeClr val="accent3"/>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grpSp>
        <p:nvGrpSpPr>
          <p:cNvPr id="15" name="object 2">
            <a:extLst>
              <a:ext uri="{FF2B5EF4-FFF2-40B4-BE49-F238E27FC236}">
                <a16:creationId xmlns:a16="http://schemas.microsoft.com/office/drawing/2014/main" id="{D5C0F734-D7D5-234E-A267-92180DCC4B0C}"/>
              </a:ext>
            </a:extLst>
          </p:cNvPr>
          <p:cNvGrpSpPr/>
          <p:nvPr userDrawn="1"/>
        </p:nvGrpSpPr>
        <p:grpSpPr>
          <a:xfrm>
            <a:off x="15116" y="1"/>
            <a:ext cx="3896944" cy="6855703"/>
            <a:chOff x="0" y="0"/>
            <a:chExt cx="4297294" cy="7560317"/>
          </a:xfrm>
        </p:grpSpPr>
        <p:sp>
          <p:nvSpPr>
            <p:cNvPr id="16" name="object 3">
              <a:extLst>
                <a:ext uri="{FF2B5EF4-FFF2-40B4-BE49-F238E27FC236}">
                  <a16:creationId xmlns:a16="http://schemas.microsoft.com/office/drawing/2014/main" id="{3C4AF360-688C-8246-BBD2-F98F1431820A}"/>
                </a:ext>
              </a:extLst>
            </p:cNvPr>
            <p:cNvSpPr/>
            <p:nvPr/>
          </p:nvSpPr>
          <p:spPr>
            <a:xfrm>
              <a:off x="0" y="8"/>
              <a:ext cx="4237990" cy="7560309"/>
            </a:xfrm>
            <a:custGeom>
              <a:avLst/>
              <a:gdLst/>
              <a:ahLst/>
              <a:cxnLst/>
              <a:rect l="l" t="t" r="r" b="b"/>
              <a:pathLst>
                <a:path w="4237990" h="7560309">
                  <a:moveTo>
                    <a:pt x="4204601" y="0"/>
                  </a:moveTo>
                  <a:lnTo>
                    <a:pt x="0" y="0"/>
                  </a:lnTo>
                  <a:lnTo>
                    <a:pt x="0" y="7559992"/>
                  </a:lnTo>
                  <a:lnTo>
                    <a:pt x="4237583" y="7559992"/>
                  </a:lnTo>
                  <a:lnTo>
                    <a:pt x="4204601" y="0"/>
                  </a:lnTo>
                  <a:close/>
                </a:path>
              </a:pathLst>
            </a:custGeom>
            <a:solidFill>
              <a:schemeClr val="accent3"/>
            </a:solidFill>
          </p:spPr>
          <p:txBody>
            <a:bodyPr wrap="square" lIns="0" tIns="0" rIns="0" bIns="0" rtlCol="0"/>
            <a:lstStyle/>
            <a:p>
              <a:endParaRPr sz="1632" dirty="0">
                <a:latin typeface="Lato" panose="020F0502020204030203" pitchFamily="34" charset="77"/>
              </a:endParaRPr>
            </a:p>
          </p:txBody>
        </p:sp>
        <p:sp>
          <p:nvSpPr>
            <p:cNvPr id="17" name="object 4">
              <a:extLst>
                <a:ext uri="{FF2B5EF4-FFF2-40B4-BE49-F238E27FC236}">
                  <a16:creationId xmlns:a16="http://schemas.microsoft.com/office/drawing/2014/main" id="{D80A9D8E-2C9F-AA43-98AA-515E7B6994A7}"/>
                </a:ext>
              </a:extLst>
            </p:cNvPr>
            <p:cNvSpPr/>
            <p:nvPr/>
          </p:nvSpPr>
          <p:spPr>
            <a:xfrm>
              <a:off x="4157594" y="0"/>
              <a:ext cx="139700" cy="7560309"/>
            </a:xfrm>
            <a:custGeom>
              <a:avLst/>
              <a:gdLst/>
              <a:ahLst/>
              <a:cxnLst/>
              <a:rect l="l" t="t" r="r" b="b"/>
              <a:pathLst>
                <a:path w="139700" h="7560309">
                  <a:moveTo>
                    <a:pt x="24748" y="5600999"/>
                  </a:moveTo>
                  <a:lnTo>
                    <a:pt x="32485" y="7560005"/>
                  </a:lnTo>
                  <a:lnTo>
                    <a:pt x="139483" y="7560005"/>
                  </a:lnTo>
                  <a:lnTo>
                    <a:pt x="137371" y="7159467"/>
                  </a:lnTo>
                  <a:lnTo>
                    <a:pt x="133498" y="6248318"/>
                  </a:lnTo>
                  <a:lnTo>
                    <a:pt x="129345" y="6226538"/>
                  </a:lnTo>
                  <a:lnTo>
                    <a:pt x="129152" y="6175130"/>
                  </a:lnTo>
                  <a:lnTo>
                    <a:pt x="129226" y="6073694"/>
                  </a:lnTo>
                  <a:lnTo>
                    <a:pt x="129947" y="6026926"/>
                  </a:lnTo>
                  <a:lnTo>
                    <a:pt x="130886" y="6003305"/>
                  </a:lnTo>
                  <a:lnTo>
                    <a:pt x="131173" y="5995128"/>
                  </a:lnTo>
                  <a:lnTo>
                    <a:pt x="131420" y="5984853"/>
                  </a:lnTo>
                  <a:lnTo>
                    <a:pt x="131612" y="5971314"/>
                  </a:lnTo>
                  <a:lnTo>
                    <a:pt x="131733" y="5953342"/>
                  </a:lnTo>
                  <a:lnTo>
                    <a:pt x="131698" y="5899433"/>
                  </a:lnTo>
                  <a:lnTo>
                    <a:pt x="131509" y="5861161"/>
                  </a:lnTo>
                  <a:lnTo>
                    <a:pt x="131186" y="5813788"/>
                  </a:lnTo>
                  <a:lnTo>
                    <a:pt x="129833" y="5777678"/>
                  </a:lnTo>
                  <a:lnTo>
                    <a:pt x="128867" y="5732039"/>
                  </a:lnTo>
                  <a:lnTo>
                    <a:pt x="128222" y="5678836"/>
                  </a:lnTo>
                  <a:lnTo>
                    <a:pt x="127941" y="5636394"/>
                  </a:lnTo>
                  <a:lnTo>
                    <a:pt x="25764" y="5636394"/>
                  </a:lnTo>
                  <a:lnTo>
                    <a:pt x="24748" y="5600999"/>
                  </a:lnTo>
                  <a:close/>
                </a:path>
                <a:path w="139700" h="7560309">
                  <a:moveTo>
                    <a:pt x="106670" y="0"/>
                  </a:moveTo>
                  <a:lnTo>
                    <a:pt x="0" y="0"/>
                  </a:lnTo>
                  <a:lnTo>
                    <a:pt x="409" y="56075"/>
                  </a:lnTo>
                  <a:lnTo>
                    <a:pt x="1176" y="177236"/>
                  </a:lnTo>
                  <a:lnTo>
                    <a:pt x="2026" y="302825"/>
                  </a:lnTo>
                  <a:lnTo>
                    <a:pt x="3082" y="482692"/>
                  </a:lnTo>
                  <a:lnTo>
                    <a:pt x="4467" y="750574"/>
                  </a:lnTo>
                  <a:lnTo>
                    <a:pt x="6402" y="1169497"/>
                  </a:lnTo>
                  <a:lnTo>
                    <a:pt x="9108" y="1823817"/>
                  </a:lnTo>
                  <a:lnTo>
                    <a:pt x="12377" y="2706097"/>
                  </a:lnTo>
                  <a:lnTo>
                    <a:pt x="15279" y="3589973"/>
                  </a:lnTo>
                  <a:lnTo>
                    <a:pt x="16860" y="4157453"/>
                  </a:lnTo>
                  <a:lnTo>
                    <a:pt x="17425" y="4427252"/>
                  </a:lnTo>
                  <a:lnTo>
                    <a:pt x="17496" y="4478027"/>
                  </a:lnTo>
                  <a:lnTo>
                    <a:pt x="18145" y="4525321"/>
                  </a:lnTo>
                  <a:lnTo>
                    <a:pt x="18731" y="4573534"/>
                  </a:lnTo>
                  <a:lnTo>
                    <a:pt x="19258" y="4622576"/>
                  </a:lnTo>
                  <a:lnTo>
                    <a:pt x="19733" y="4672354"/>
                  </a:lnTo>
                  <a:lnTo>
                    <a:pt x="20160" y="4722777"/>
                  </a:lnTo>
                  <a:lnTo>
                    <a:pt x="20893" y="4825194"/>
                  </a:lnTo>
                  <a:lnTo>
                    <a:pt x="21209" y="4877003"/>
                  </a:lnTo>
                  <a:lnTo>
                    <a:pt x="21768" y="4981369"/>
                  </a:lnTo>
                  <a:lnTo>
                    <a:pt x="23238" y="5293842"/>
                  </a:lnTo>
                  <a:lnTo>
                    <a:pt x="23800" y="5395352"/>
                  </a:lnTo>
                  <a:lnTo>
                    <a:pt x="24118" y="5445198"/>
                  </a:lnTo>
                  <a:lnTo>
                    <a:pt x="24468" y="5494317"/>
                  </a:lnTo>
                  <a:lnTo>
                    <a:pt x="24856" y="5542617"/>
                  </a:lnTo>
                  <a:lnTo>
                    <a:pt x="25399" y="5600999"/>
                  </a:lnTo>
                  <a:lnTo>
                    <a:pt x="25764" y="5636394"/>
                  </a:lnTo>
                  <a:lnTo>
                    <a:pt x="127941" y="5636394"/>
                  </a:lnTo>
                  <a:lnTo>
                    <a:pt x="127833" y="5620033"/>
                  </a:lnTo>
                  <a:lnTo>
                    <a:pt x="127614" y="5542617"/>
                  </a:lnTo>
                  <a:lnTo>
                    <a:pt x="127504" y="5368144"/>
                  </a:lnTo>
                  <a:lnTo>
                    <a:pt x="127400" y="5310828"/>
                  </a:lnTo>
                  <a:lnTo>
                    <a:pt x="127155" y="5259707"/>
                  </a:lnTo>
                  <a:lnTo>
                    <a:pt x="126704" y="5216744"/>
                  </a:lnTo>
                  <a:lnTo>
                    <a:pt x="125993" y="5184515"/>
                  </a:lnTo>
                  <a:lnTo>
                    <a:pt x="126098" y="5183906"/>
                  </a:lnTo>
                  <a:lnTo>
                    <a:pt x="126157" y="5175371"/>
                  </a:lnTo>
                  <a:lnTo>
                    <a:pt x="126373" y="5110424"/>
                  </a:lnTo>
                  <a:lnTo>
                    <a:pt x="126536" y="5083539"/>
                  </a:lnTo>
                  <a:lnTo>
                    <a:pt x="126802" y="5060743"/>
                  </a:lnTo>
                  <a:lnTo>
                    <a:pt x="127205" y="5045778"/>
                  </a:lnTo>
                  <a:lnTo>
                    <a:pt x="127783" y="5042390"/>
                  </a:lnTo>
                  <a:lnTo>
                    <a:pt x="126353" y="5007104"/>
                  </a:lnTo>
                  <a:lnTo>
                    <a:pt x="125777" y="4960212"/>
                  </a:lnTo>
                  <a:lnTo>
                    <a:pt x="125526" y="4839431"/>
                  </a:lnTo>
                  <a:lnTo>
                    <a:pt x="123503" y="4839431"/>
                  </a:lnTo>
                  <a:lnTo>
                    <a:pt x="121445" y="4617384"/>
                  </a:lnTo>
                  <a:lnTo>
                    <a:pt x="122089" y="4565317"/>
                  </a:lnTo>
                  <a:lnTo>
                    <a:pt x="122954" y="4542505"/>
                  </a:lnTo>
                  <a:lnTo>
                    <a:pt x="124374" y="4542505"/>
                  </a:lnTo>
                  <a:lnTo>
                    <a:pt x="121847" y="3699839"/>
                  </a:lnTo>
                  <a:lnTo>
                    <a:pt x="117396" y="2399620"/>
                  </a:lnTo>
                  <a:lnTo>
                    <a:pt x="114133" y="1542715"/>
                  </a:lnTo>
                  <a:lnTo>
                    <a:pt x="112144" y="1076701"/>
                  </a:lnTo>
                  <a:lnTo>
                    <a:pt x="111574" y="958679"/>
                  </a:lnTo>
                  <a:lnTo>
                    <a:pt x="106739" y="958679"/>
                  </a:lnTo>
                  <a:lnTo>
                    <a:pt x="105727" y="882943"/>
                  </a:lnTo>
                  <a:lnTo>
                    <a:pt x="105305" y="816737"/>
                  </a:lnTo>
                  <a:lnTo>
                    <a:pt x="105120" y="720133"/>
                  </a:lnTo>
                  <a:lnTo>
                    <a:pt x="104779" y="679747"/>
                  </a:lnTo>
                  <a:lnTo>
                    <a:pt x="103894" y="642513"/>
                  </a:lnTo>
                  <a:lnTo>
                    <a:pt x="105166" y="616796"/>
                  </a:lnTo>
                  <a:lnTo>
                    <a:pt x="105921" y="579367"/>
                  </a:lnTo>
                  <a:lnTo>
                    <a:pt x="106286" y="532691"/>
                  </a:lnTo>
                  <a:lnTo>
                    <a:pt x="106406" y="302825"/>
                  </a:lnTo>
                  <a:lnTo>
                    <a:pt x="106740" y="246894"/>
                  </a:lnTo>
                  <a:lnTo>
                    <a:pt x="107452" y="196509"/>
                  </a:lnTo>
                  <a:lnTo>
                    <a:pt x="108669" y="154134"/>
                  </a:lnTo>
                  <a:lnTo>
                    <a:pt x="105342" y="106738"/>
                  </a:lnTo>
                  <a:lnTo>
                    <a:pt x="106891" y="24607"/>
                  </a:lnTo>
                  <a:lnTo>
                    <a:pt x="106670" y="0"/>
                  </a:lnTo>
                  <a:close/>
                </a:path>
                <a:path w="139700" h="7560309">
                  <a:moveTo>
                    <a:pt x="126098" y="5183906"/>
                  </a:moveTo>
                  <a:lnTo>
                    <a:pt x="126094" y="5184515"/>
                  </a:lnTo>
                  <a:lnTo>
                    <a:pt x="126098" y="5183906"/>
                  </a:lnTo>
                  <a:close/>
                </a:path>
                <a:path w="139700" h="7560309">
                  <a:moveTo>
                    <a:pt x="124585" y="4776993"/>
                  </a:moveTo>
                  <a:lnTo>
                    <a:pt x="124262" y="4790376"/>
                  </a:lnTo>
                  <a:lnTo>
                    <a:pt x="123972" y="4815272"/>
                  </a:lnTo>
                  <a:lnTo>
                    <a:pt x="123503" y="4839431"/>
                  </a:lnTo>
                  <a:lnTo>
                    <a:pt x="125526" y="4839431"/>
                  </a:lnTo>
                  <a:lnTo>
                    <a:pt x="125154" y="4787374"/>
                  </a:lnTo>
                  <a:lnTo>
                    <a:pt x="124585" y="4776993"/>
                  </a:lnTo>
                  <a:close/>
                </a:path>
                <a:path w="139700" h="7560309">
                  <a:moveTo>
                    <a:pt x="124374" y="4542505"/>
                  </a:moveTo>
                  <a:lnTo>
                    <a:pt x="122954" y="4542505"/>
                  </a:lnTo>
                  <a:lnTo>
                    <a:pt x="123842" y="4553669"/>
                  </a:lnTo>
                  <a:lnTo>
                    <a:pt x="124557" y="4603528"/>
                  </a:lnTo>
                  <a:lnTo>
                    <a:pt x="124374" y="4542505"/>
                  </a:lnTo>
                  <a:close/>
                </a:path>
                <a:path w="139700" h="7560309">
                  <a:moveTo>
                    <a:pt x="109685" y="611995"/>
                  </a:moveTo>
                  <a:lnTo>
                    <a:pt x="109067" y="652654"/>
                  </a:lnTo>
                  <a:lnTo>
                    <a:pt x="108868" y="692323"/>
                  </a:lnTo>
                  <a:lnTo>
                    <a:pt x="108645" y="826033"/>
                  </a:lnTo>
                  <a:lnTo>
                    <a:pt x="108449" y="871927"/>
                  </a:lnTo>
                  <a:lnTo>
                    <a:pt x="107860" y="920595"/>
                  </a:lnTo>
                  <a:lnTo>
                    <a:pt x="106739" y="958679"/>
                  </a:lnTo>
                  <a:lnTo>
                    <a:pt x="111574" y="958679"/>
                  </a:lnTo>
                  <a:lnTo>
                    <a:pt x="110881" y="816737"/>
                  </a:lnTo>
                  <a:lnTo>
                    <a:pt x="110115" y="679747"/>
                  </a:lnTo>
                  <a:lnTo>
                    <a:pt x="109685" y="611995"/>
                  </a:lnTo>
                  <a:close/>
                </a:path>
              </a:pathLst>
            </a:custGeom>
            <a:solidFill>
              <a:srgbClr val="ED7873"/>
            </a:solidFill>
          </p:spPr>
          <p:txBody>
            <a:bodyPr wrap="square" lIns="0" tIns="0" rIns="0" bIns="0" rtlCol="0"/>
            <a:lstStyle/>
            <a:p>
              <a:endParaRPr sz="1632" dirty="0">
                <a:latin typeface="Lato" panose="020F0502020204030203" pitchFamily="34" charset="77"/>
              </a:endParaRPr>
            </a:p>
          </p:txBody>
        </p:sp>
        <p:sp>
          <p:nvSpPr>
            <p:cNvPr id="18" name="object 11">
              <a:extLst>
                <a:ext uri="{FF2B5EF4-FFF2-40B4-BE49-F238E27FC236}">
                  <a16:creationId xmlns:a16="http://schemas.microsoft.com/office/drawing/2014/main" id="{59250670-0639-4548-83D4-331F6C67D585}"/>
                </a:ext>
              </a:extLst>
            </p:cNvPr>
            <p:cNvSpPr/>
            <p:nvPr/>
          </p:nvSpPr>
          <p:spPr>
            <a:xfrm>
              <a:off x="431101" y="6982002"/>
              <a:ext cx="2259330" cy="200660"/>
            </a:xfrm>
            <a:custGeom>
              <a:avLst/>
              <a:gdLst/>
              <a:ahLst/>
              <a:cxnLst/>
              <a:rect l="l" t="t" r="r" b="b"/>
              <a:pathLst>
                <a:path w="2259330" h="200659">
                  <a:moveTo>
                    <a:pt x="17653" y="191109"/>
                  </a:moveTo>
                  <a:lnTo>
                    <a:pt x="14528" y="190906"/>
                  </a:lnTo>
                  <a:lnTo>
                    <a:pt x="11341" y="190804"/>
                  </a:lnTo>
                  <a:lnTo>
                    <a:pt x="8318" y="191096"/>
                  </a:lnTo>
                  <a:lnTo>
                    <a:pt x="17653" y="191109"/>
                  </a:lnTo>
                  <a:close/>
                </a:path>
                <a:path w="2259330" h="200659">
                  <a:moveTo>
                    <a:pt x="328676" y="28067"/>
                  </a:moveTo>
                  <a:lnTo>
                    <a:pt x="326174" y="29210"/>
                  </a:lnTo>
                  <a:lnTo>
                    <a:pt x="327710" y="29641"/>
                  </a:lnTo>
                  <a:lnTo>
                    <a:pt x="328676" y="28067"/>
                  </a:lnTo>
                  <a:close/>
                </a:path>
                <a:path w="2259330" h="200659">
                  <a:moveTo>
                    <a:pt x="334365" y="25400"/>
                  </a:moveTo>
                  <a:lnTo>
                    <a:pt x="326936" y="26670"/>
                  </a:lnTo>
                  <a:lnTo>
                    <a:pt x="320065" y="24130"/>
                  </a:lnTo>
                  <a:lnTo>
                    <a:pt x="319493" y="26670"/>
                  </a:lnTo>
                  <a:lnTo>
                    <a:pt x="328764" y="27940"/>
                  </a:lnTo>
                  <a:lnTo>
                    <a:pt x="328676" y="28067"/>
                  </a:lnTo>
                  <a:lnTo>
                    <a:pt x="331762" y="26670"/>
                  </a:lnTo>
                  <a:lnTo>
                    <a:pt x="334365" y="25400"/>
                  </a:lnTo>
                  <a:close/>
                </a:path>
                <a:path w="2259330" h="200659">
                  <a:moveTo>
                    <a:pt x="672122" y="33020"/>
                  </a:moveTo>
                  <a:lnTo>
                    <a:pt x="670090" y="31750"/>
                  </a:lnTo>
                  <a:lnTo>
                    <a:pt x="669467" y="33020"/>
                  </a:lnTo>
                  <a:lnTo>
                    <a:pt x="672122" y="33020"/>
                  </a:lnTo>
                  <a:close/>
                </a:path>
                <a:path w="2259330" h="200659">
                  <a:moveTo>
                    <a:pt x="2203653" y="27800"/>
                  </a:moveTo>
                  <a:lnTo>
                    <a:pt x="2203450" y="27698"/>
                  </a:lnTo>
                  <a:lnTo>
                    <a:pt x="2203272" y="27749"/>
                  </a:lnTo>
                  <a:lnTo>
                    <a:pt x="2203424" y="27762"/>
                  </a:lnTo>
                  <a:lnTo>
                    <a:pt x="2203653" y="27800"/>
                  </a:lnTo>
                  <a:close/>
                </a:path>
                <a:path w="2259330" h="200659">
                  <a:moveTo>
                    <a:pt x="2233803" y="34353"/>
                  </a:moveTo>
                  <a:lnTo>
                    <a:pt x="2227796" y="31686"/>
                  </a:lnTo>
                  <a:lnTo>
                    <a:pt x="2220404" y="29921"/>
                  </a:lnTo>
                  <a:lnTo>
                    <a:pt x="2212187" y="28740"/>
                  </a:lnTo>
                  <a:lnTo>
                    <a:pt x="2203653" y="27800"/>
                  </a:lnTo>
                  <a:lnTo>
                    <a:pt x="2210295" y="30607"/>
                  </a:lnTo>
                  <a:lnTo>
                    <a:pt x="2217382" y="32626"/>
                  </a:lnTo>
                  <a:lnTo>
                    <a:pt x="2225141" y="33870"/>
                  </a:lnTo>
                  <a:lnTo>
                    <a:pt x="2233803" y="34353"/>
                  </a:lnTo>
                  <a:close/>
                </a:path>
                <a:path w="2259330" h="200659">
                  <a:moveTo>
                    <a:pt x="2258707" y="80010"/>
                  </a:moveTo>
                  <a:lnTo>
                    <a:pt x="2246566" y="57150"/>
                  </a:lnTo>
                  <a:lnTo>
                    <a:pt x="2228748" y="46990"/>
                  </a:lnTo>
                  <a:lnTo>
                    <a:pt x="2213165" y="38100"/>
                  </a:lnTo>
                  <a:lnTo>
                    <a:pt x="2213838" y="35560"/>
                  </a:lnTo>
                  <a:lnTo>
                    <a:pt x="2214181" y="34290"/>
                  </a:lnTo>
                  <a:lnTo>
                    <a:pt x="2202370" y="34290"/>
                  </a:lnTo>
                  <a:lnTo>
                    <a:pt x="2191448" y="32334"/>
                  </a:lnTo>
                  <a:lnTo>
                    <a:pt x="2202040" y="33020"/>
                  </a:lnTo>
                  <a:lnTo>
                    <a:pt x="2195461" y="31750"/>
                  </a:lnTo>
                  <a:lnTo>
                    <a:pt x="2195271" y="30480"/>
                  </a:lnTo>
                  <a:lnTo>
                    <a:pt x="2198763" y="29210"/>
                  </a:lnTo>
                  <a:lnTo>
                    <a:pt x="2203272" y="27940"/>
                  </a:lnTo>
                  <a:lnTo>
                    <a:pt x="2197341" y="27940"/>
                  </a:lnTo>
                  <a:lnTo>
                    <a:pt x="2191575" y="26670"/>
                  </a:lnTo>
                  <a:lnTo>
                    <a:pt x="2186876" y="25400"/>
                  </a:lnTo>
                  <a:lnTo>
                    <a:pt x="2184044" y="26670"/>
                  </a:lnTo>
                  <a:lnTo>
                    <a:pt x="2188895" y="26670"/>
                  </a:lnTo>
                  <a:lnTo>
                    <a:pt x="2191105" y="27940"/>
                  </a:lnTo>
                  <a:lnTo>
                    <a:pt x="2187664" y="28600"/>
                  </a:lnTo>
                  <a:lnTo>
                    <a:pt x="2187664" y="32080"/>
                  </a:lnTo>
                  <a:lnTo>
                    <a:pt x="2181618" y="35560"/>
                  </a:lnTo>
                  <a:lnTo>
                    <a:pt x="2182647" y="31750"/>
                  </a:lnTo>
                  <a:lnTo>
                    <a:pt x="2187664" y="32080"/>
                  </a:lnTo>
                  <a:lnTo>
                    <a:pt x="2187664" y="28600"/>
                  </a:lnTo>
                  <a:lnTo>
                    <a:pt x="2177859" y="30480"/>
                  </a:lnTo>
                  <a:lnTo>
                    <a:pt x="2170582" y="30480"/>
                  </a:lnTo>
                  <a:lnTo>
                    <a:pt x="2163419" y="29210"/>
                  </a:lnTo>
                  <a:lnTo>
                    <a:pt x="2156879" y="27940"/>
                  </a:lnTo>
                  <a:lnTo>
                    <a:pt x="2155418" y="26670"/>
                  </a:lnTo>
                  <a:lnTo>
                    <a:pt x="2153501" y="24130"/>
                  </a:lnTo>
                  <a:lnTo>
                    <a:pt x="2145601" y="22860"/>
                  </a:lnTo>
                  <a:lnTo>
                    <a:pt x="2092096" y="17780"/>
                  </a:lnTo>
                  <a:lnTo>
                    <a:pt x="2038959" y="13970"/>
                  </a:lnTo>
                  <a:lnTo>
                    <a:pt x="1985721" y="11430"/>
                  </a:lnTo>
                  <a:lnTo>
                    <a:pt x="1932470" y="8890"/>
                  </a:lnTo>
                  <a:lnTo>
                    <a:pt x="1878507" y="7620"/>
                  </a:lnTo>
                  <a:lnTo>
                    <a:pt x="1877479" y="6350"/>
                  </a:lnTo>
                  <a:lnTo>
                    <a:pt x="1876463" y="5080"/>
                  </a:lnTo>
                  <a:lnTo>
                    <a:pt x="1823694" y="5080"/>
                  </a:lnTo>
                  <a:lnTo>
                    <a:pt x="1805101" y="6350"/>
                  </a:lnTo>
                  <a:lnTo>
                    <a:pt x="1798218" y="3810"/>
                  </a:lnTo>
                  <a:lnTo>
                    <a:pt x="1796338" y="2540"/>
                  </a:lnTo>
                  <a:lnTo>
                    <a:pt x="1794306" y="0"/>
                  </a:lnTo>
                  <a:lnTo>
                    <a:pt x="1789569" y="1270"/>
                  </a:lnTo>
                  <a:lnTo>
                    <a:pt x="1774545" y="2540"/>
                  </a:lnTo>
                  <a:lnTo>
                    <a:pt x="1726933" y="2540"/>
                  </a:lnTo>
                  <a:lnTo>
                    <a:pt x="1664639" y="1270"/>
                  </a:lnTo>
                  <a:lnTo>
                    <a:pt x="1654835" y="1270"/>
                  </a:lnTo>
                  <a:lnTo>
                    <a:pt x="1653095" y="7620"/>
                  </a:lnTo>
                  <a:lnTo>
                    <a:pt x="1640154" y="6350"/>
                  </a:lnTo>
                  <a:lnTo>
                    <a:pt x="1636014" y="3810"/>
                  </a:lnTo>
                  <a:lnTo>
                    <a:pt x="1632254" y="2540"/>
                  </a:lnTo>
                  <a:lnTo>
                    <a:pt x="1620456" y="2540"/>
                  </a:lnTo>
                  <a:lnTo>
                    <a:pt x="1609763" y="6350"/>
                  </a:lnTo>
                  <a:lnTo>
                    <a:pt x="1580654" y="3810"/>
                  </a:lnTo>
                  <a:lnTo>
                    <a:pt x="1570621" y="6350"/>
                  </a:lnTo>
                  <a:lnTo>
                    <a:pt x="1570812" y="5080"/>
                  </a:lnTo>
                  <a:lnTo>
                    <a:pt x="1558658" y="5080"/>
                  </a:lnTo>
                  <a:lnTo>
                    <a:pt x="1559433" y="1270"/>
                  </a:lnTo>
                  <a:lnTo>
                    <a:pt x="1555699" y="6350"/>
                  </a:lnTo>
                  <a:lnTo>
                    <a:pt x="1546923" y="2540"/>
                  </a:lnTo>
                  <a:lnTo>
                    <a:pt x="1539252" y="3810"/>
                  </a:lnTo>
                  <a:lnTo>
                    <a:pt x="1536471" y="5080"/>
                  </a:lnTo>
                  <a:lnTo>
                    <a:pt x="1541284" y="5080"/>
                  </a:lnTo>
                  <a:lnTo>
                    <a:pt x="1543367" y="7620"/>
                  </a:lnTo>
                  <a:lnTo>
                    <a:pt x="1525803" y="8890"/>
                  </a:lnTo>
                  <a:lnTo>
                    <a:pt x="1518945" y="7620"/>
                  </a:lnTo>
                  <a:lnTo>
                    <a:pt x="1517256" y="3810"/>
                  </a:lnTo>
                  <a:lnTo>
                    <a:pt x="1524711" y="3810"/>
                  </a:lnTo>
                  <a:lnTo>
                    <a:pt x="1488821" y="2540"/>
                  </a:lnTo>
                  <a:lnTo>
                    <a:pt x="1433461" y="1270"/>
                  </a:lnTo>
                  <a:lnTo>
                    <a:pt x="1368234" y="1270"/>
                  </a:lnTo>
                  <a:lnTo>
                    <a:pt x="1302702" y="0"/>
                  </a:lnTo>
                  <a:lnTo>
                    <a:pt x="1246479" y="0"/>
                  </a:lnTo>
                  <a:lnTo>
                    <a:pt x="1209167" y="1270"/>
                  </a:lnTo>
                  <a:lnTo>
                    <a:pt x="1215313" y="3810"/>
                  </a:lnTo>
                  <a:lnTo>
                    <a:pt x="1223073" y="3810"/>
                  </a:lnTo>
                  <a:lnTo>
                    <a:pt x="1230731" y="5080"/>
                  </a:lnTo>
                  <a:lnTo>
                    <a:pt x="1236586" y="8890"/>
                  </a:lnTo>
                  <a:lnTo>
                    <a:pt x="1227988" y="10160"/>
                  </a:lnTo>
                  <a:lnTo>
                    <a:pt x="1216088" y="10160"/>
                  </a:lnTo>
                  <a:lnTo>
                    <a:pt x="1211605" y="11430"/>
                  </a:lnTo>
                  <a:lnTo>
                    <a:pt x="1204836" y="6350"/>
                  </a:lnTo>
                  <a:lnTo>
                    <a:pt x="1194117" y="6350"/>
                  </a:lnTo>
                  <a:lnTo>
                    <a:pt x="1182484" y="5080"/>
                  </a:lnTo>
                  <a:lnTo>
                    <a:pt x="1172984" y="0"/>
                  </a:lnTo>
                  <a:lnTo>
                    <a:pt x="1169263" y="5080"/>
                  </a:lnTo>
                  <a:lnTo>
                    <a:pt x="1162761" y="2540"/>
                  </a:lnTo>
                  <a:lnTo>
                    <a:pt x="1135697" y="5080"/>
                  </a:lnTo>
                  <a:lnTo>
                    <a:pt x="1128306" y="6350"/>
                  </a:lnTo>
                  <a:lnTo>
                    <a:pt x="1122146" y="5080"/>
                  </a:lnTo>
                  <a:lnTo>
                    <a:pt x="1098740" y="3810"/>
                  </a:lnTo>
                  <a:lnTo>
                    <a:pt x="1079271" y="6350"/>
                  </a:lnTo>
                  <a:lnTo>
                    <a:pt x="1063929" y="8890"/>
                  </a:lnTo>
                  <a:lnTo>
                    <a:pt x="1051039" y="10160"/>
                  </a:lnTo>
                  <a:lnTo>
                    <a:pt x="1041361" y="10160"/>
                  </a:lnTo>
                  <a:lnTo>
                    <a:pt x="1047877" y="13970"/>
                  </a:lnTo>
                  <a:lnTo>
                    <a:pt x="1040244" y="15240"/>
                  </a:lnTo>
                  <a:lnTo>
                    <a:pt x="1036447" y="13970"/>
                  </a:lnTo>
                  <a:lnTo>
                    <a:pt x="1029131" y="13970"/>
                  </a:lnTo>
                  <a:lnTo>
                    <a:pt x="1021359" y="15240"/>
                  </a:lnTo>
                  <a:lnTo>
                    <a:pt x="1016215" y="13970"/>
                  </a:lnTo>
                  <a:lnTo>
                    <a:pt x="1008240" y="13970"/>
                  </a:lnTo>
                  <a:lnTo>
                    <a:pt x="998601" y="15240"/>
                  </a:lnTo>
                  <a:lnTo>
                    <a:pt x="991895" y="16510"/>
                  </a:lnTo>
                  <a:lnTo>
                    <a:pt x="992759" y="20320"/>
                  </a:lnTo>
                  <a:lnTo>
                    <a:pt x="987196" y="17780"/>
                  </a:lnTo>
                  <a:lnTo>
                    <a:pt x="979944" y="16510"/>
                  </a:lnTo>
                  <a:lnTo>
                    <a:pt x="975880" y="15240"/>
                  </a:lnTo>
                  <a:lnTo>
                    <a:pt x="979881" y="13970"/>
                  </a:lnTo>
                  <a:lnTo>
                    <a:pt x="972591" y="12700"/>
                  </a:lnTo>
                  <a:lnTo>
                    <a:pt x="965530" y="12700"/>
                  </a:lnTo>
                  <a:lnTo>
                    <a:pt x="960297" y="13970"/>
                  </a:lnTo>
                  <a:lnTo>
                    <a:pt x="969657" y="15240"/>
                  </a:lnTo>
                  <a:lnTo>
                    <a:pt x="927354" y="15240"/>
                  </a:lnTo>
                  <a:lnTo>
                    <a:pt x="915631" y="17780"/>
                  </a:lnTo>
                  <a:lnTo>
                    <a:pt x="924737" y="20320"/>
                  </a:lnTo>
                  <a:lnTo>
                    <a:pt x="904989" y="20320"/>
                  </a:lnTo>
                  <a:lnTo>
                    <a:pt x="897432" y="19050"/>
                  </a:lnTo>
                  <a:lnTo>
                    <a:pt x="891933" y="15240"/>
                  </a:lnTo>
                  <a:lnTo>
                    <a:pt x="907021" y="12700"/>
                  </a:lnTo>
                  <a:lnTo>
                    <a:pt x="890308" y="13970"/>
                  </a:lnTo>
                  <a:lnTo>
                    <a:pt x="875792" y="13970"/>
                  </a:lnTo>
                  <a:lnTo>
                    <a:pt x="862037" y="15240"/>
                  </a:lnTo>
                  <a:lnTo>
                    <a:pt x="847610" y="17780"/>
                  </a:lnTo>
                  <a:lnTo>
                    <a:pt x="854862" y="17780"/>
                  </a:lnTo>
                  <a:lnTo>
                    <a:pt x="818362" y="22860"/>
                  </a:lnTo>
                  <a:lnTo>
                    <a:pt x="705065" y="33020"/>
                  </a:lnTo>
                  <a:lnTo>
                    <a:pt x="669734" y="38100"/>
                  </a:lnTo>
                  <a:lnTo>
                    <a:pt x="680732" y="43180"/>
                  </a:lnTo>
                  <a:lnTo>
                    <a:pt x="662889" y="46494"/>
                  </a:lnTo>
                  <a:lnTo>
                    <a:pt x="665124" y="41910"/>
                  </a:lnTo>
                  <a:lnTo>
                    <a:pt x="666978" y="38100"/>
                  </a:lnTo>
                  <a:lnTo>
                    <a:pt x="668223" y="35560"/>
                  </a:lnTo>
                  <a:lnTo>
                    <a:pt x="669467" y="33020"/>
                  </a:lnTo>
                  <a:lnTo>
                    <a:pt x="636485" y="33020"/>
                  </a:lnTo>
                  <a:lnTo>
                    <a:pt x="514299" y="35560"/>
                  </a:lnTo>
                  <a:lnTo>
                    <a:pt x="393268" y="35560"/>
                  </a:lnTo>
                  <a:lnTo>
                    <a:pt x="359054" y="34290"/>
                  </a:lnTo>
                  <a:lnTo>
                    <a:pt x="351701" y="31750"/>
                  </a:lnTo>
                  <a:lnTo>
                    <a:pt x="351586" y="30480"/>
                  </a:lnTo>
                  <a:lnTo>
                    <a:pt x="351472" y="29210"/>
                  </a:lnTo>
                  <a:lnTo>
                    <a:pt x="354368" y="26670"/>
                  </a:lnTo>
                  <a:lnTo>
                    <a:pt x="356323" y="25400"/>
                  </a:lnTo>
                  <a:lnTo>
                    <a:pt x="346303" y="26670"/>
                  </a:lnTo>
                  <a:lnTo>
                    <a:pt x="342430" y="29210"/>
                  </a:lnTo>
                  <a:lnTo>
                    <a:pt x="339115" y="29210"/>
                  </a:lnTo>
                  <a:lnTo>
                    <a:pt x="330784" y="30480"/>
                  </a:lnTo>
                  <a:lnTo>
                    <a:pt x="327710" y="29641"/>
                  </a:lnTo>
                  <a:lnTo>
                    <a:pt x="324815" y="34290"/>
                  </a:lnTo>
                  <a:lnTo>
                    <a:pt x="328726" y="38100"/>
                  </a:lnTo>
                  <a:lnTo>
                    <a:pt x="306946" y="36830"/>
                  </a:lnTo>
                  <a:lnTo>
                    <a:pt x="307924" y="34290"/>
                  </a:lnTo>
                  <a:lnTo>
                    <a:pt x="303606" y="35560"/>
                  </a:lnTo>
                  <a:lnTo>
                    <a:pt x="297243" y="38100"/>
                  </a:lnTo>
                  <a:lnTo>
                    <a:pt x="287782" y="40640"/>
                  </a:lnTo>
                  <a:lnTo>
                    <a:pt x="274180" y="41910"/>
                  </a:lnTo>
                  <a:lnTo>
                    <a:pt x="218452" y="39370"/>
                  </a:lnTo>
                  <a:lnTo>
                    <a:pt x="190258" y="39370"/>
                  </a:lnTo>
                  <a:lnTo>
                    <a:pt x="162585" y="38100"/>
                  </a:lnTo>
                  <a:lnTo>
                    <a:pt x="163169" y="35560"/>
                  </a:lnTo>
                  <a:lnTo>
                    <a:pt x="178447" y="34290"/>
                  </a:lnTo>
                  <a:lnTo>
                    <a:pt x="173583" y="33020"/>
                  </a:lnTo>
                  <a:lnTo>
                    <a:pt x="166166" y="34290"/>
                  </a:lnTo>
                  <a:lnTo>
                    <a:pt x="161696" y="31750"/>
                  </a:lnTo>
                  <a:lnTo>
                    <a:pt x="163106" y="34290"/>
                  </a:lnTo>
                  <a:lnTo>
                    <a:pt x="158191" y="35560"/>
                  </a:lnTo>
                  <a:lnTo>
                    <a:pt x="152933" y="35560"/>
                  </a:lnTo>
                  <a:lnTo>
                    <a:pt x="153289" y="36830"/>
                  </a:lnTo>
                  <a:lnTo>
                    <a:pt x="132143" y="39370"/>
                  </a:lnTo>
                  <a:lnTo>
                    <a:pt x="88176" y="39370"/>
                  </a:lnTo>
                  <a:lnTo>
                    <a:pt x="68808" y="40640"/>
                  </a:lnTo>
                  <a:lnTo>
                    <a:pt x="59829" y="66040"/>
                  </a:lnTo>
                  <a:lnTo>
                    <a:pt x="42087" y="114300"/>
                  </a:lnTo>
                  <a:lnTo>
                    <a:pt x="24714" y="161290"/>
                  </a:lnTo>
                  <a:lnTo>
                    <a:pt x="16814" y="187960"/>
                  </a:lnTo>
                  <a:lnTo>
                    <a:pt x="2222" y="186690"/>
                  </a:lnTo>
                  <a:lnTo>
                    <a:pt x="0" y="186690"/>
                  </a:lnTo>
                  <a:lnTo>
                    <a:pt x="1854" y="187960"/>
                  </a:lnTo>
                  <a:lnTo>
                    <a:pt x="16230" y="190500"/>
                  </a:lnTo>
                  <a:lnTo>
                    <a:pt x="23888" y="189230"/>
                  </a:lnTo>
                  <a:lnTo>
                    <a:pt x="24231" y="187960"/>
                  </a:lnTo>
                  <a:lnTo>
                    <a:pt x="25260" y="184150"/>
                  </a:lnTo>
                  <a:lnTo>
                    <a:pt x="33591" y="184150"/>
                  </a:lnTo>
                  <a:lnTo>
                    <a:pt x="36042" y="185420"/>
                  </a:lnTo>
                  <a:lnTo>
                    <a:pt x="38430" y="186690"/>
                  </a:lnTo>
                  <a:lnTo>
                    <a:pt x="46520" y="186690"/>
                  </a:lnTo>
                  <a:lnTo>
                    <a:pt x="44323" y="189230"/>
                  </a:lnTo>
                  <a:lnTo>
                    <a:pt x="37630" y="190500"/>
                  </a:lnTo>
                  <a:lnTo>
                    <a:pt x="28155" y="191770"/>
                  </a:lnTo>
                  <a:lnTo>
                    <a:pt x="17653" y="191770"/>
                  </a:lnTo>
                  <a:lnTo>
                    <a:pt x="26911" y="193040"/>
                  </a:lnTo>
                  <a:lnTo>
                    <a:pt x="42646" y="193040"/>
                  </a:lnTo>
                  <a:lnTo>
                    <a:pt x="47777" y="191770"/>
                  </a:lnTo>
                  <a:lnTo>
                    <a:pt x="52743" y="193040"/>
                  </a:lnTo>
                  <a:lnTo>
                    <a:pt x="53276" y="195580"/>
                  </a:lnTo>
                  <a:lnTo>
                    <a:pt x="54254" y="196850"/>
                  </a:lnTo>
                  <a:lnTo>
                    <a:pt x="60579" y="199390"/>
                  </a:lnTo>
                  <a:lnTo>
                    <a:pt x="68681" y="198120"/>
                  </a:lnTo>
                  <a:lnTo>
                    <a:pt x="86652" y="195580"/>
                  </a:lnTo>
                  <a:lnTo>
                    <a:pt x="95592" y="196850"/>
                  </a:lnTo>
                  <a:lnTo>
                    <a:pt x="95377" y="198120"/>
                  </a:lnTo>
                  <a:lnTo>
                    <a:pt x="114414" y="199390"/>
                  </a:lnTo>
                  <a:lnTo>
                    <a:pt x="146659" y="196850"/>
                  </a:lnTo>
                  <a:lnTo>
                    <a:pt x="164325" y="196850"/>
                  </a:lnTo>
                  <a:lnTo>
                    <a:pt x="161544" y="199390"/>
                  </a:lnTo>
                  <a:lnTo>
                    <a:pt x="180530" y="199390"/>
                  </a:lnTo>
                  <a:lnTo>
                    <a:pt x="192570" y="200660"/>
                  </a:lnTo>
                  <a:lnTo>
                    <a:pt x="200329" y="200660"/>
                  </a:lnTo>
                  <a:lnTo>
                    <a:pt x="196265" y="196850"/>
                  </a:lnTo>
                  <a:lnTo>
                    <a:pt x="206146" y="196850"/>
                  </a:lnTo>
                  <a:lnTo>
                    <a:pt x="219290" y="198120"/>
                  </a:lnTo>
                  <a:lnTo>
                    <a:pt x="230835" y="199390"/>
                  </a:lnTo>
                  <a:lnTo>
                    <a:pt x="241439" y="199390"/>
                  </a:lnTo>
                  <a:lnTo>
                    <a:pt x="251726" y="200660"/>
                  </a:lnTo>
                  <a:lnTo>
                    <a:pt x="264998" y="196850"/>
                  </a:lnTo>
                  <a:lnTo>
                    <a:pt x="297992" y="198120"/>
                  </a:lnTo>
                  <a:lnTo>
                    <a:pt x="344627" y="198120"/>
                  </a:lnTo>
                  <a:lnTo>
                    <a:pt x="400354" y="196850"/>
                  </a:lnTo>
                  <a:lnTo>
                    <a:pt x="460629" y="195580"/>
                  </a:lnTo>
                  <a:lnTo>
                    <a:pt x="520903" y="195580"/>
                  </a:lnTo>
                  <a:lnTo>
                    <a:pt x="623316" y="193040"/>
                  </a:lnTo>
                  <a:lnTo>
                    <a:pt x="656374" y="191770"/>
                  </a:lnTo>
                  <a:lnTo>
                    <a:pt x="653783" y="193040"/>
                  </a:lnTo>
                  <a:lnTo>
                    <a:pt x="696036" y="191770"/>
                  </a:lnTo>
                  <a:lnTo>
                    <a:pt x="915352" y="187960"/>
                  </a:lnTo>
                  <a:lnTo>
                    <a:pt x="970559" y="185420"/>
                  </a:lnTo>
                  <a:lnTo>
                    <a:pt x="1021016" y="184150"/>
                  </a:lnTo>
                  <a:lnTo>
                    <a:pt x="1064323" y="181610"/>
                  </a:lnTo>
                  <a:lnTo>
                    <a:pt x="1077328" y="184150"/>
                  </a:lnTo>
                  <a:lnTo>
                    <a:pt x="1105890" y="184150"/>
                  </a:lnTo>
                  <a:lnTo>
                    <a:pt x="1119289" y="185420"/>
                  </a:lnTo>
                  <a:lnTo>
                    <a:pt x="1109967" y="182880"/>
                  </a:lnTo>
                  <a:lnTo>
                    <a:pt x="1111554" y="181610"/>
                  </a:lnTo>
                  <a:lnTo>
                    <a:pt x="1113142" y="180340"/>
                  </a:lnTo>
                  <a:lnTo>
                    <a:pt x="1143266" y="180340"/>
                  </a:lnTo>
                  <a:lnTo>
                    <a:pt x="1152232" y="177800"/>
                  </a:lnTo>
                  <a:lnTo>
                    <a:pt x="1175423" y="175260"/>
                  </a:lnTo>
                  <a:lnTo>
                    <a:pt x="1210157" y="173990"/>
                  </a:lnTo>
                  <a:lnTo>
                    <a:pt x="1259471" y="172720"/>
                  </a:lnTo>
                  <a:lnTo>
                    <a:pt x="1317345" y="172720"/>
                  </a:lnTo>
                  <a:lnTo>
                    <a:pt x="1377797" y="173990"/>
                  </a:lnTo>
                  <a:lnTo>
                    <a:pt x="1434846" y="173990"/>
                  </a:lnTo>
                  <a:lnTo>
                    <a:pt x="1482496" y="175260"/>
                  </a:lnTo>
                  <a:lnTo>
                    <a:pt x="1514767" y="177800"/>
                  </a:lnTo>
                  <a:lnTo>
                    <a:pt x="1537081" y="173990"/>
                  </a:lnTo>
                  <a:lnTo>
                    <a:pt x="1584121" y="173990"/>
                  </a:lnTo>
                  <a:lnTo>
                    <a:pt x="1606118" y="172720"/>
                  </a:lnTo>
                  <a:lnTo>
                    <a:pt x="1603324" y="173990"/>
                  </a:lnTo>
                  <a:lnTo>
                    <a:pt x="1635658" y="172720"/>
                  </a:lnTo>
                  <a:lnTo>
                    <a:pt x="1688185" y="173990"/>
                  </a:lnTo>
                  <a:lnTo>
                    <a:pt x="1747837" y="176530"/>
                  </a:lnTo>
                  <a:lnTo>
                    <a:pt x="1801520" y="177800"/>
                  </a:lnTo>
                  <a:lnTo>
                    <a:pt x="1836153" y="177800"/>
                  </a:lnTo>
                  <a:lnTo>
                    <a:pt x="1831517" y="176530"/>
                  </a:lnTo>
                  <a:lnTo>
                    <a:pt x="1848675" y="175260"/>
                  </a:lnTo>
                  <a:lnTo>
                    <a:pt x="1858810" y="177800"/>
                  </a:lnTo>
                  <a:lnTo>
                    <a:pt x="1867725" y="180340"/>
                  </a:lnTo>
                  <a:lnTo>
                    <a:pt x="1881276" y="182880"/>
                  </a:lnTo>
                  <a:lnTo>
                    <a:pt x="1883689" y="177800"/>
                  </a:lnTo>
                  <a:lnTo>
                    <a:pt x="1892744" y="175260"/>
                  </a:lnTo>
                  <a:lnTo>
                    <a:pt x="1904238" y="172720"/>
                  </a:lnTo>
                  <a:lnTo>
                    <a:pt x="1913940" y="172720"/>
                  </a:lnTo>
                  <a:lnTo>
                    <a:pt x="1913547" y="173990"/>
                  </a:lnTo>
                  <a:lnTo>
                    <a:pt x="1927796" y="172720"/>
                  </a:lnTo>
                  <a:lnTo>
                    <a:pt x="1946490" y="170180"/>
                  </a:lnTo>
                  <a:lnTo>
                    <a:pt x="1986686" y="167640"/>
                  </a:lnTo>
                  <a:lnTo>
                    <a:pt x="1985683" y="171450"/>
                  </a:lnTo>
                  <a:lnTo>
                    <a:pt x="2003767" y="170180"/>
                  </a:lnTo>
                  <a:lnTo>
                    <a:pt x="2024684" y="170180"/>
                  </a:lnTo>
                  <a:lnTo>
                    <a:pt x="2044522" y="171450"/>
                  </a:lnTo>
                  <a:lnTo>
                    <a:pt x="2059355" y="171450"/>
                  </a:lnTo>
                  <a:lnTo>
                    <a:pt x="2087575" y="173990"/>
                  </a:lnTo>
                  <a:lnTo>
                    <a:pt x="2120265" y="177800"/>
                  </a:lnTo>
                  <a:lnTo>
                    <a:pt x="2155088" y="180340"/>
                  </a:lnTo>
                  <a:lnTo>
                    <a:pt x="2189721" y="180340"/>
                  </a:lnTo>
                  <a:lnTo>
                    <a:pt x="2218550" y="193040"/>
                  </a:lnTo>
                  <a:lnTo>
                    <a:pt x="2222817" y="191770"/>
                  </a:lnTo>
                  <a:lnTo>
                    <a:pt x="2231059" y="170180"/>
                  </a:lnTo>
                  <a:lnTo>
                    <a:pt x="2232037" y="167640"/>
                  </a:lnTo>
                  <a:lnTo>
                    <a:pt x="2250490" y="119380"/>
                  </a:lnTo>
                  <a:lnTo>
                    <a:pt x="2258707" y="8001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grpSp>
      <p:sp>
        <p:nvSpPr>
          <p:cNvPr id="19" name="object 5">
            <a:extLst>
              <a:ext uri="{FF2B5EF4-FFF2-40B4-BE49-F238E27FC236}">
                <a16:creationId xmlns:a16="http://schemas.microsoft.com/office/drawing/2014/main" id="{1C0F3633-D4A3-464F-A8A2-EF26AE04336F}"/>
              </a:ext>
            </a:extLst>
          </p:cNvPr>
          <p:cNvSpPr/>
          <p:nvPr userDrawn="1"/>
        </p:nvSpPr>
        <p:spPr>
          <a:xfrm>
            <a:off x="967616" y="997483"/>
            <a:ext cx="2136947" cy="2865849"/>
          </a:xfrm>
          <a:custGeom>
            <a:avLst/>
            <a:gdLst/>
            <a:ahLst/>
            <a:cxnLst/>
            <a:rect l="l" t="t" r="r" b="b"/>
            <a:pathLst>
              <a:path w="2356485" h="3160395">
                <a:moveTo>
                  <a:pt x="1544277" y="0"/>
                </a:moveTo>
                <a:lnTo>
                  <a:pt x="1416301" y="78099"/>
                </a:lnTo>
                <a:lnTo>
                  <a:pt x="1331218" y="130647"/>
                </a:lnTo>
                <a:lnTo>
                  <a:pt x="1246557" y="183865"/>
                </a:lnTo>
                <a:lnTo>
                  <a:pt x="1204448" y="210801"/>
                </a:lnTo>
                <a:lnTo>
                  <a:pt x="1162521" y="237997"/>
                </a:lnTo>
                <a:lnTo>
                  <a:pt x="1120799" y="265482"/>
                </a:lnTo>
                <a:lnTo>
                  <a:pt x="1079309" y="293287"/>
                </a:lnTo>
                <a:lnTo>
                  <a:pt x="1038076" y="321443"/>
                </a:lnTo>
                <a:lnTo>
                  <a:pt x="997124" y="349980"/>
                </a:lnTo>
                <a:lnTo>
                  <a:pt x="956479" y="378929"/>
                </a:lnTo>
                <a:lnTo>
                  <a:pt x="916167" y="408320"/>
                </a:lnTo>
                <a:lnTo>
                  <a:pt x="876211" y="438184"/>
                </a:lnTo>
                <a:lnTo>
                  <a:pt x="836639" y="468551"/>
                </a:lnTo>
                <a:lnTo>
                  <a:pt x="797473" y="499452"/>
                </a:lnTo>
                <a:lnTo>
                  <a:pt x="758741" y="530918"/>
                </a:lnTo>
                <a:lnTo>
                  <a:pt x="720467" y="562978"/>
                </a:lnTo>
                <a:lnTo>
                  <a:pt x="682671" y="595688"/>
                </a:lnTo>
                <a:lnTo>
                  <a:pt x="645396" y="629080"/>
                </a:lnTo>
                <a:lnTo>
                  <a:pt x="608688" y="663155"/>
                </a:lnTo>
                <a:lnTo>
                  <a:pt x="572596" y="697914"/>
                </a:lnTo>
                <a:lnTo>
                  <a:pt x="537167" y="733357"/>
                </a:lnTo>
                <a:lnTo>
                  <a:pt x="502449" y="769486"/>
                </a:lnTo>
                <a:lnTo>
                  <a:pt x="468491" y="806302"/>
                </a:lnTo>
                <a:lnTo>
                  <a:pt x="435339" y="843805"/>
                </a:lnTo>
                <a:lnTo>
                  <a:pt x="403042" y="881997"/>
                </a:lnTo>
                <a:lnTo>
                  <a:pt x="371648" y="920878"/>
                </a:lnTo>
                <a:lnTo>
                  <a:pt x="341205" y="960450"/>
                </a:lnTo>
                <a:lnTo>
                  <a:pt x="311760" y="1000713"/>
                </a:lnTo>
                <a:lnTo>
                  <a:pt x="283361" y="1041669"/>
                </a:lnTo>
                <a:lnTo>
                  <a:pt x="256057" y="1083317"/>
                </a:lnTo>
                <a:lnTo>
                  <a:pt x="229894" y="1125661"/>
                </a:lnTo>
                <a:lnTo>
                  <a:pt x="204922" y="1168699"/>
                </a:lnTo>
                <a:lnTo>
                  <a:pt x="181188" y="1212434"/>
                </a:lnTo>
                <a:lnTo>
                  <a:pt x="158739" y="1256866"/>
                </a:lnTo>
                <a:lnTo>
                  <a:pt x="137623" y="1301996"/>
                </a:lnTo>
                <a:lnTo>
                  <a:pt x="117890" y="1347825"/>
                </a:lnTo>
                <a:lnTo>
                  <a:pt x="99384" y="1394960"/>
                </a:lnTo>
                <a:lnTo>
                  <a:pt x="82451" y="1442670"/>
                </a:lnTo>
                <a:lnTo>
                  <a:pt x="67091" y="1490903"/>
                </a:lnTo>
                <a:lnTo>
                  <a:pt x="53307" y="1539609"/>
                </a:lnTo>
                <a:lnTo>
                  <a:pt x="41101" y="1588735"/>
                </a:lnTo>
                <a:lnTo>
                  <a:pt x="30475" y="1638230"/>
                </a:lnTo>
                <a:lnTo>
                  <a:pt x="21430" y="1688042"/>
                </a:lnTo>
                <a:lnTo>
                  <a:pt x="13969" y="1738120"/>
                </a:lnTo>
                <a:lnTo>
                  <a:pt x="8093" y="1788413"/>
                </a:lnTo>
                <a:lnTo>
                  <a:pt x="3805" y="1838869"/>
                </a:lnTo>
                <a:lnTo>
                  <a:pt x="1107" y="1889436"/>
                </a:lnTo>
                <a:lnTo>
                  <a:pt x="0" y="1940062"/>
                </a:lnTo>
                <a:lnTo>
                  <a:pt x="486" y="1990698"/>
                </a:lnTo>
                <a:lnTo>
                  <a:pt x="2567" y="2041289"/>
                </a:lnTo>
                <a:lnTo>
                  <a:pt x="6246" y="2091786"/>
                </a:lnTo>
                <a:lnTo>
                  <a:pt x="11523" y="2142137"/>
                </a:lnTo>
                <a:lnTo>
                  <a:pt x="18402" y="2192290"/>
                </a:lnTo>
                <a:lnTo>
                  <a:pt x="26884" y="2242194"/>
                </a:lnTo>
                <a:lnTo>
                  <a:pt x="36971" y="2291797"/>
                </a:lnTo>
                <a:lnTo>
                  <a:pt x="48665" y="2341047"/>
                </a:lnTo>
                <a:lnTo>
                  <a:pt x="61968" y="2389894"/>
                </a:lnTo>
                <a:lnTo>
                  <a:pt x="76881" y="2438285"/>
                </a:lnTo>
                <a:lnTo>
                  <a:pt x="92382" y="2483351"/>
                </a:lnTo>
                <a:lnTo>
                  <a:pt x="109277" y="2527910"/>
                </a:lnTo>
                <a:lnTo>
                  <a:pt x="127541" y="2571927"/>
                </a:lnTo>
                <a:lnTo>
                  <a:pt x="147143" y="2615365"/>
                </a:lnTo>
                <a:lnTo>
                  <a:pt x="168058" y="2658187"/>
                </a:lnTo>
                <a:lnTo>
                  <a:pt x="190256" y="2700358"/>
                </a:lnTo>
                <a:lnTo>
                  <a:pt x="213711" y="2741841"/>
                </a:lnTo>
                <a:lnTo>
                  <a:pt x="238975" y="2781618"/>
                </a:lnTo>
                <a:lnTo>
                  <a:pt x="280486" y="2838247"/>
                </a:lnTo>
                <a:lnTo>
                  <a:pt x="307352" y="2870971"/>
                </a:lnTo>
                <a:lnTo>
                  <a:pt x="338303" y="2905616"/>
                </a:lnTo>
                <a:lnTo>
                  <a:pt x="373345" y="2941420"/>
                </a:lnTo>
                <a:lnTo>
                  <a:pt x="412487" y="2977617"/>
                </a:lnTo>
                <a:lnTo>
                  <a:pt x="455736" y="3013445"/>
                </a:lnTo>
                <a:lnTo>
                  <a:pt x="503100" y="3048139"/>
                </a:lnTo>
                <a:lnTo>
                  <a:pt x="554586" y="3080936"/>
                </a:lnTo>
                <a:lnTo>
                  <a:pt x="610201" y="3111072"/>
                </a:lnTo>
                <a:lnTo>
                  <a:pt x="669954" y="3137783"/>
                </a:lnTo>
                <a:lnTo>
                  <a:pt x="733852" y="3160306"/>
                </a:lnTo>
                <a:lnTo>
                  <a:pt x="757719" y="3126488"/>
                </a:lnTo>
                <a:lnTo>
                  <a:pt x="784419" y="3094997"/>
                </a:lnTo>
                <a:lnTo>
                  <a:pt x="813578" y="3066338"/>
                </a:lnTo>
                <a:lnTo>
                  <a:pt x="844825" y="3041015"/>
                </a:lnTo>
                <a:lnTo>
                  <a:pt x="888014" y="3013790"/>
                </a:lnTo>
                <a:lnTo>
                  <a:pt x="933814" y="2993301"/>
                </a:lnTo>
                <a:lnTo>
                  <a:pt x="971584" y="2981591"/>
                </a:lnTo>
                <a:lnTo>
                  <a:pt x="1028224" y="2973663"/>
                </a:lnTo>
                <a:lnTo>
                  <a:pt x="1057514" y="2974505"/>
                </a:lnTo>
                <a:lnTo>
                  <a:pt x="1086036" y="2979127"/>
                </a:lnTo>
                <a:lnTo>
                  <a:pt x="1096041" y="2979990"/>
                </a:lnTo>
                <a:lnTo>
                  <a:pt x="1150869" y="2990966"/>
                </a:lnTo>
                <a:lnTo>
                  <a:pt x="1199075" y="3008279"/>
                </a:lnTo>
                <a:lnTo>
                  <a:pt x="1258840" y="3038243"/>
                </a:lnTo>
                <a:lnTo>
                  <a:pt x="1294672" y="3060312"/>
                </a:lnTo>
                <a:lnTo>
                  <a:pt x="1328693" y="3085153"/>
                </a:lnTo>
                <a:lnTo>
                  <a:pt x="1360153" y="3112935"/>
                </a:lnTo>
                <a:lnTo>
                  <a:pt x="1391554" y="3099648"/>
                </a:lnTo>
                <a:lnTo>
                  <a:pt x="1455647" y="3069693"/>
                </a:lnTo>
                <a:lnTo>
                  <a:pt x="1531769" y="3029600"/>
                </a:lnTo>
                <a:lnTo>
                  <a:pt x="1574731" y="3005345"/>
                </a:lnTo>
                <a:lnTo>
                  <a:pt x="1617116" y="2980122"/>
                </a:lnTo>
                <a:lnTo>
                  <a:pt x="1658823" y="2953842"/>
                </a:lnTo>
                <a:lnTo>
                  <a:pt x="1699752" y="2926414"/>
                </a:lnTo>
                <a:lnTo>
                  <a:pt x="1739799" y="2897748"/>
                </a:lnTo>
                <a:lnTo>
                  <a:pt x="1778864" y="2867754"/>
                </a:lnTo>
                <a:lnTo>
                  <a:pt x="1816845" y="2836341"/>
                </a:lnTo>
                <a:lnTo>
                  <a:pt x="1857549" y="2800083"/>
                </a:lnTo>
                <a:lnTo>
                  <a:pt x="1896936" y="2762403"/>
                </a:lnTo>
                <a:lnTo>
                  <a:pt x="1934972" y="2723361"/>
                </a:lnTo>
                <a:lnTo>
                  <a:pt x="1971623" y="2683013"/>
                </a:lnTo>
                <a:lnTo>
                  <a:pt x="2006854" y="2641418"/>
                </a:lnTo>
                <a:lnTo>
                  <a:pt x="2040632" y="2598635"/>
                </a:lnTo>
                <a:lnTo>
                  <a:pt x="2070796" y="2557647"/>
                </a:lnTo>
                <a:lnTo>
                  <a:pt x="2099429" y="2515892"/>
                </a:lnTo>
                <a:lnTo>
                  <a:pt x="2126551" y="2473393"/>
                </a:lnTo>
                <a:lnTo>
                  <a:pt x="2152184" y="2430175"/>
                </a:lnTo>
                <a:lnTo>
                  <a:pt x="2176347" y="2386261"/>
                </a:lnTo>
                <a:lnTo>
                  <a:pt x="2199063" y="2341675"/>
                </a:lnTo>
                <a:lnTo>
                  <a:pt x="2220352" y="2296440"/>
                </a:lnTo>
                <a:lnTo>
                  <a:pt x="2240235" y="2250581"/>
                </a:lnTo>
                <a:lnTo>
                  <a:pt x="2258732" y="2204120"/>
                </a:lnTo>
                <a:lnTo>
                  <a:pt x="2275866" y="2157083"/>
                </a:lnTo>
                <a:lnTo>
                  <a:pt x="2291655" y="2109492"/>
                </a:lnTo>
                <a:lnTo>
                  <a:pt x="2306123" y="2061371"/>
                </a:lnTo>
                <a:lnTo>
                  <a:pt x="2319289" y="2012744"/>
                </a:lnTo>
                <a:lnTo>
                  <a:pt x="2331174" y="1963635"/>
                </a:lnTo>
                <a:lnTo>
                  <a:pt x="2341799" y="1914067"/>
                </a:lnTo>
                <a:lnTo>
                  <a:pt x="2349517" y="1867902"/>
                </a:lnTo>
                <a:lnTo>
                  <a:pt x="2354280" y="1821115"/>
                </a:lnTo>
                <a:lnTo>
                  <a:pt x="2356082" y="1773974"/>
                </a:lnTo>
                <a:lnTo>
                  <a:pt x="2354913" y="1726749"/>
                </a:lnTo>
                <a:lnTo>
                  <a:pt x="2350765" y="1679708"/>
                </a:lnTo>
                <a:lnTo>
                  <a:pt x="2343631" y="1633118"/>
                </a:lnTo>
                <a:lnTo>
                  <a:pt x="2333501" y="1587249"/>
                </a:lnTo>
                <a:lnTo>
                  <a:pt x="2320368" y="1542368"/>
                </a:lnTo>
                <a:lnTo>
                  <a:pt x="2304223" y="1498745"/>
                </a:lnTo>
                <a:lnTo>
                  <a:pt x="2285059" y="1456647"/>
                </a:lnTo>
                <a:lnTo>
                  <a:pt x="2262866" y="1416344"/>
                </a:lnTo>
                <a:lnTo>
                  <a:pt x="2237636" y="1378102"/>
                </a:lnTo>
                <a:lnTo>
                  <a:pt x="2209362" y="1342191"/>
                </a:lnTo>
                <a:lnTo>
                  <a:pt x="2178035" y="1308880"/>
                </a:lnTo>
                <a:lnTo>
                  <a:pt x="2143647" y="1278436"/>
                </a:lnTo>
                <a:lnTo>
                  <a:pt x="2106189" y="1251127"/>
                </a:lnTo>
                <a:lnTo>
                  <a:pt x="2065154" y="1226739"/>
                </a:lnTo>
                <a:lnTo>
                  <a:pt x="2022247" y="1205837"/>
                </a:lnTo>
                <a:lnTo>
                  <a:pt x="1977771" y="1187892"/>
                </a:lnTo>
                <a:lnTo>
                  <a:pt x="1932029" y="1172374"/>
                </a:lnTo>
                <a:lnTo>
                  <a:pt x="1885323" y="1158756"/>
                </a:lnTo>
                <a:lnTo>
                  <a:pt x="1837956" y="1146509"/>
                </a:lnTo>
                <a:lnTo>
                  <a:pt x="1790230" y="1135103"/>
                </a:lnTo>
                <a:lnTo>
                  <a:pt x="1742449" y="1124011"/>
                </a:lnTo>
                <a:lnTo>
                  <a:pt x="1694915" y="1112703"/>
                </a:lnTo>
                <a:lnTo>
                  <a:pt x="1647931" y="1100651"/>
                </a:lnTo>
                <a:lnTo>
                  <a:pt x="1601799" y="1087325"/>
                </a:lnTo>
                <a:lnTo>
                  <a:pt x="1556823" y="1072198"/>
                </a:lnTo>
                <a:lnTo>
                  <a:pt x="1513304" y="1054740"/>
                </a:lnTo>
                <a:lnTo>
                  <a:pt x="1471546" y="1034422"/>
                </a:lnTo>
                <a:lnTo>
                  <a:pt x="1431851" y="1010717"/>
                </a:lnTo>
                <a:lnTo>
                  <a:pt x="1394521" y="983094"/>
                </a:lnTo>
                <a:lnTo>
                  <a:pt x="1359861" y="951026"/>
                </a:lnTo>
                <a:lnTo>
                  <a:pt x="1328669" y="914322"/>
                </a:lnTo>
                <a:lnTo>
                  <a:pt x="1302398" y="874440"/>
                </a:lnTo>
                <a:lnTo>
                  <a:pt x="1280913" y="831853"/>
                </a:lnTo>
                <a:lnTo>
                  <a:pt x="1264080" y="787032"/>
                </a:lnTo>
                <a:lnTo>
                  <a:pt x="1251763" y="740447"/>
                </a:lnTo>
                <a:lnTo>
                  <a:pt x="1243828" y="692572"/>
                </a:lnTo>
                <a:lnTo>
                  <a:pt x="1240138" y="643877"/>
                </a:lnTo>
                <a:lnTo>
                  <a:pt x="1240560" y="594833"/>
                </a:lnTo>
                <a:lnTo>
                  <a:pt x="1244959" y="545913"/>
                </a:lnTo>
                <a:lnTo>
                  <a:pt x="1253198" y="497588"/>
                </a:lnTo>
                <a:lnTo>
                  <a:pt x="1265144" y="450329"/>
                </a:lnTo>
                <a:lnTo>
                  <a:pt x="1280375" y="404381"/>
                </a:lnTo>
                <a:lnTo>
                  <a:pt x="1298384" y="359620"/>
                </a:lnTo>
                <a:lnTo>
                  <a:pt x="1318923" y="315983"/>
                </a:lnTo>
                <a:lnTo>
                  <a:pt x="1341740" y="273410"/>
                </a:lnTo>
                <a:lnTo>
                  <a:pt x="1366587" y="231839"/>
                </a:lnTo>
                <a:lnTo>
                  <a:pt x="1393213" y="191208"/>
                </a:lnTo>
                <a:lnTo>
                  <a:pt x="1421368" y="151456"/>
                </a:lnTo>
                <a:lnTo>
                  <a:pt x="1450802" y="112520"/>
                </a:lnTo>
                <a:lnTo>
                  <a:pt x="1481265" y="74340"/>
                </a:lnTo>
                <a:lnTo>
                  <a:pt x="1512507" y="36854"/>
                </a:lnTo>
                <a:lnTo>
                  <a:pt x="1544277"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20" name="object 6">
            <a:extLst>
              <a:ext uri="{FF2B5EF4-FFF2-40B4-BE49-F238E27FC236}">
                <a16:creationId xmlns:a16="http://schemas.microsoft.com/office/drawing/2014/main" id="{D259B2DD-0E7A-DD49-92C6-5AB725229D3D}"/>
              </a:ext>
            </a:extLst>
          </p:cNvPr>
          <p:cNvSpPr/>
          <p:nvPr userDrawn="1"/>
        </p:nvSpPr>
        <p:spPr>
          <a:xfrm>
            <a:off x="915121" y="920170"/>
            <a:ext cx="2190500" cy="2982741"/>
          </a:xfrm>
          <a:custGeom>
            <a:avLst/>
            <a:gdLst/>
            <a:ahLst/>
            <a:cxnLst/>
            <a:rect l="l" t="t" r="r" b="b"/>
            <a:pathLst>
              <a:path w="2415540" h="3289300">
                <a:moveTo>
                  <a:pt x="43065" y="1664563"/>
                </a:moveTo>
                <a:lnTo>
                  <a:pt x="36385" y="1689100"/>
                </a:lnTo>
                <a:lnTo>
                  <a:pt x="29248" y="1727200"/>
                </a:lnTo>
                <a:lnTo>
                  <a:pt x="35407" y="1701800"/>
                </a:lnTo>
                <a:lnTo>
                  <a:pt x="43065" y="1664563"/>
                </a:lnTo>
                <a:close/>
              </a:path>
              <a:path w="2415540" h="3289300">
                <a:moveTo>
                  <a:pt x="43573" y="1662734"/>
                </a:moveTo>
                <a:lnTo>
                  <a:pt x="43243" y="1663700"/>
                </a:lnTo>
                <a:lnTo>
                  <a:pt x="43065" y="1664563"/>
                </a:lnTo>
                <a:lnTo>
                  <a:pt x="43573" y="1662734"/>
                </a:lnTo>
                <a:close/>
              </a:path>
              <a:path w="2415540" h="3289300">
                <a:moveTo>
                  <a:pt x="139204" y="2692400"/>
                </a:moveTo>
                <a:lnTo>
                  <a:pt x="136639" y="2681313"/>
                </a:lnTo>
                <a:lnTo>
                  <a:pt x="131584" y="2667000"/>
                </a:lnTo>
                <a:lnTo>
                  <a:pt x="139204" y="2692400"/>
                </a:lnTo>
                <a:close/>
              </a:path>
              <a:path w="2415540" h="3289300">
                <a:moveTo>
                  <a:pt x="165925" y="2743200"/>
                </a:moveTo>
                <a:lnTo>
                  <a:pt x="165582" y="2742361"/>
                </a:lnTo>
                <a:lnTo>
                  <a:pt x="158051" y="2730550"/>
                </a:lnTo>
                <a:lnTo>
                  <a:pt x="162052" y="2743200"/>
                </a:lnTo>
                <a:lnTo>
                  <a:pt x="165925" y="2743200"/>
                </a:lnTo>
                <a:close/>
              </a:path>
              <a:path w="2415540" h="3289300">
                <a:moveTo>
                  <a:pt x="254800" y="2895600"/>
                </a:moveTo>
                <a:lnTo>
                  <a:pt x="247370" y="2882900"/>
                </a:lnTo>
                <a:lnTo>
                  <a:pt x="246862" y="2882900"/>
                </a:lnTo>
                <a:lnTo>
                  <a:pt x="252006" y="2895600"/>
                </a:lnTo>
                <a:lnTo>
                  <a:pt x="254800" y="2895600"/>
                </a:lnTo>
                <a:close/>
              </a:path>
              <a:path w="2415540" h="3289300">
                <a:moveTo>
                  <a:pt x="262547" y="2908300"/>
                </a:moveTo>
                <a:lnTo>
                  <a:pt x="257225" y="2895600"/>
                </a:lnTo>
                <a:lnTo>
                  <a:pt x="254800" y="2895600"/>
                </a:lnTo>
                <a:lnTo>
                  <a:pt x="262547" y="2908300"/>
                </a:lnTo>
                <a:close/>
              </a:path>
              <a:path w="2415540" h="3289300">
                <a:moveTo>
                  <a:pt x="720852" y="647700"/>
                </a:moveTo>
                <a:lnTo>
                  <a:pt x="717105" y="647700"/>
                </a:lnTo>
                <a:lnTo>
                  <a:pt x="715848" y="654342"/>
                </a:lnTo>
                <a:lnTo>
                  <a:pt x="718197" y="653186"/>
                </a:lnTo>
                <a:lnTo>
                  <a:pt x="720852" y="647700"/>
                </a:lnTo>
                <a:close/>
              </a:path>
              <a:path w="2415540" h="3289300">
                <a:moveTo>
                  <a:pt x="784974" y="596900"/>
                </a:moveTo>
                <a:lnTo>
                  <a:pt x="783259" y="596900"/>
                </a:lnTo>
                <a:lnTo>
                  <a:pt x="779411" y="604443"/>
                </a:lnTo>
                <a:lnTo>
                  <a:pt x="784974" y="596900"/>
                </a:lnTo>
                <a:close/>
              </a:path>
              <a:path w="2415540" h="3289300">
                <a:moveTo>
                  <a:pt x="1642249" y="1168908"/>
                </a:moveTo>
                <a:lnTo>
                  <a:pt x="1640954" y="1168400"/>
                </a:lnTo>
                <a:lnTo>
                  <a:pt x="1640192" y="1168400"/>
                </a:lnTo>
                <a:lnTo>
                  <a:pt x="1642249" y="1168908"/>
                </a:lnTo>
                <a:close/>
              </a:path>
              <a:path w="2415540" h="3289300">
                <a:moveTo>
                  <a:pt x="1710461" y="0"/>
                </a:moveTo>
                <a:lnTo>
                  <a:pt x="1515275" y="114300"/>
                </a:lnTo>
                <a:lnTo>
                  <a:pt x="1470685" y="139700"/>
                </a:lnTo>
                <a:lnTo>
                  <a:pt x="1423822" y="165100"/>
                </a:lnTo>
                <a:lnTo>
                  <a:pt x="1376311" y="203200"/>
                </a:lnTo>
                <a:lnTo>
                  <a:pt x="1329791" y="228600"/>
                </a:lnTo>
                <a:lnTo>
                  <a:pt x="1296543" y="241300"/>
                </a:lnTo>
                <a:lnTo>
                  <a:pt x="1265440" y="266700"/>
                </a:lnTo>
                <a:lnTo>
                  <a:pt x="1237157" y="279400"/>
                </a:lnTo>
                <a:lnTo>
                  <a:pt x="1212329" y="304800"/>
                </a:lnTo>
                <a:lnTo>
                  <a:pt x="1160856" y="330200"/>
                </a:lnTo>
                <a:lnTo>
                  <a:pt x="1156144" y="330200"/>
                </a:lnTo>
                <a:lnTo>
                  <a:pt x="1121702" y="355600"/>
                </a:lnTo>
                <a:lnTo>
                  <a:pt x="1104760" y="368300"/>
                </a:lnTo>
                <a:lnTo>
                  <a:pt x="1096899" y="368300"/>
                </a:lnTo>
                <a:lnTo>
                  <a:pt x="1089685" y="381000"/>
                </a:lnTo>
                <a:lnTo>
                  <a:pt x="1074686" y="381000"/>
                </a:lnTo>
                <a:lnTo>
                  <a:pt x="1043444" y="406400"/>
                </a:lnTo>
                <a:lnTo>
                  <a:pt x="1008100" y="431800"/>
                </a:lnTo>
                <a:lnTo>
                  <a:pt x="958888" y="469900"/>
                </a:lnTo>
                <a:lnTo>
                  <a:pt x="910539" y="495300"/>
                </a:lnTo>
                <a:lnTo>
                  <a:pt x="877798" y="520700"/>
                </a:lnTo>
                <a:lnTo>
                  <a:pt x="858405" y="546100"/>
                </a:lnTo>
                <a:lnTo>
                  <a:pt x="848614" y="546100"/>
                </a:lnTo>
                <a:lnTo>
                  <a:pt x="839292" y="558800"/>
                </a:lnTo>
                <a:lnTo>
                  <a:pt x="828890" y="558800"/>
                </a:lnTo>
                <a:lnTo>
                  <a:pt x="812850" y="571500"/>
                </a:lnTo>
                <a:lnTo>
                  <a:pt x="794334" y="584200"/>
                </a:lnTo>
                <a:lnTo>
                  <a:pt x="784974" y="596900"/>
                </a:lnTo>
                <a:lnTo>
                  <a:pt x="789635" y="596900"/>
                </a:lnTo>
                <a:lnTo>
                  <a:pt x="777709" y="607771"/>
                </a:lnTo>
                <a:lnTo>
                  <a:pt x="779411" y="604443"/>
                </a:lnTo>
                <a:lnTo>
                  <a:pt x="775614" y="609600"/>
                </a:lnTo>
                <a:lnTo>
                  <a:pt x="747941" y="635000"/>
                </a:lnTo>
                <a:lnTo>
                  <a:pt x="734237" y="635000"/>
                </a:lnTo>
                <a:lnTo>
                  <a:pt x="720852" y="647700"/>
                </a:lnTo>
                <a:lnTo>
                  <a:pt x="729310" y="647700"/>
                </a:lnTo>
                <a:lnTo>
                  <a:pt x="718197" y="653186"/>
                </a:lnTo>
                <a:lnTo>
                  <a:pt x="717626" y="654342"/>
                </a:lnTo>
                <a:lnTo>
                  <a:pt x="824598" y="654342"/>
                </a:lnTo>
                <a:lnTo>
                  <a:pt x="851801" y="635000"/>
                </a:lnTo>
                <a:lnTo>
                  <a:pt x="888555" y="609600"/>
                </a:lnTo>
                <a:lnTo>
                  <a:pt x="925715" y="571500"/>
                </a:lnTo>
                <a:lnTo>
                  <a:pt x="962571" y="546100"/>
                </a:lnTo>
                <a:lnTo>
                  <a:pt x="998524" y="520700"/>
                </a:lnTo>
                <a:lnTo>
                  <a:pt x="1032941" y="495300"/>
                </a:lnTo>
                <a:lnTo>
                  <a:pt x="1024216" y="495300"/>
                </a:lnTo>
                <a:lnTo>
                  <a:pt x="1045679" y="482600"/>
                </a:lnTo>
                <a:lnTo>
                  <a:pt x="1075613" y="457200"/>
                </a:lnTo>
                <a:lnTo>
                  <a:pt x="1113028" y="431800"/>
                </a:lnTo>
                <a:lnTo>
                  <a:pt x="1156906" y="406400"/>
                </a:lnTo>
                <a:lnTo>
                  <a:pt x="1206258" y="368300"/>
                </a:lnTo>
                <a:lnTo>
                  <a:pt x="1260081" y="330200"/>
                </a:lnTo>
                <a:lnTo>
                  <a:pt x="1302639" y="304800"/>
                </a:lnTo>
                <a:lnTo>
                  <a:pt x="1346593" y="279400"/>
                </a:lnTo>
                <a:lnTo>
                  <a:pt x="1391437" y="241300"/>
                </a:lnTo>
                <a:lnTo>
                  <a:pt x="1519656" y="168808"/>
                </a:lnTo>
                <a:lnTo>
                  <a:pt x="1513370" y="177800"/>
                </a:lnTo>
                <a:lnTo>
                  <a:pt x="1483487" y="215900"/>
                </a:lnTo>
                <a:lnTo>
                  <a:pt x="1459738" y="241300"/>
                </a:lnTo>
                <a:lnTo>
                  <a:pt x="1442631" y="266700"/>
                </a:lnTo>
                <a:lnTo>
                  <a:pt x="1446072" y="266700"/>
                </a:lnTo>
                <a:lnTo>
                  <a:pt x="1431264" y="292100"/>
                </a:lnTo>
                <a:lnTo>
                  <a:pt x="1415249" y="317500"/>
                </a:lnTo>
                <a:lnTo>
                  <a:pt x="1403464" y="330200"/>
                </a:lnTo>
                <a:lnTo>
                  <a:pt x="1393964" y="355600"/>
                </a:lnTo>
                <a:lnTo>
                  <a:pt x="1385443" y="368300"/>
                </a:lnTo>
                <a:lnTo>
                  <a:pt x="1376248" y="381000"/>
                </a:lnTo>
                <a:lnTo>
                  <a:pt x="1365415" y="406400"/>
                </a:lnTo>
                <a:lnTo>
                  <a:pt x="1352003" y="431800"/>
                </a:lnTo>
                <a:lnTo>
                  <a:pt x="1348536" y="444500"/>
                </a:lnTo>
                <a:lnTo>
                  <a:pt x="1335125" y="482600"/>
                </a:lnTo>
                <a:lnTo>
                  <a:pt x="1327429" y="495300"/>
                </a:lnTo>
                <a:lnTo>
                  <a:pt x="1320215" y="520700"/>
                </a:lnTo>
                <a:lnTo>
                  <a:pt x="1314094" y="546100"/>
                </a:lnTo>
                <a:lnTo>
                  <a:pt x="1309687" y="558800"/>
                </a:lnTo>
                <a:lnTo>
                  <a:pt x="1309903" y="558800"/>
                </a:lnTo>
                <a:lnTo>
                  <a:pt x="1298714" y="622300"/>
                </a:lnTo>
                <a:lnTo>
                  <a:pt x="1294422" y="660400"/>
                </a:lnTo>
                <a:lnTo>
                  <a:pt x="1292199" y="698500"/>
                </a:lnTo>
                <a:lnTo>
                  <a:pt x="1291958" y="711200"/>
                </a:lnTo>
                <a:lnTo>
                  <a:pt x="1292593" y="736600"/>
                </a:lnTo>
                <a:lnTo>
                  <a:pt x="1293964" y="762000"/>
                </a:lnTo>
                <a:lnTo>
                  <a:pt x="1295946" y="774700"/>
                </a:lnTo>
                <a:lnTo>
                  <a:pt x="1298994" y="800100"/>
                </a:lnTo>
                <a:lnTo>
                  <a:pt x="1302499" y="825500"/>
                </a:lnTo>
                <a:lnTo>
                  <a:pt x="1306639" y="838200"/>
                </a:lnTo>
                <a:lnTo>
                  <a:pt x="1311567" y="863600"/>
                </a:lnTo>
                <a:lnTo>
                  <a:pt x="1310271" y="850900"/>
                </a:lnTo>
                <a:lnTo>
                  <a:pt x="1320469" y="889000"/>
                </a:lnTo>
                <a:lnTo>
                  <a:pt x="1334998" y="927100"/>
                </a:lnTo>
                <a:lnTo>
                  <a:pt x="1353908" y="965200"/>
                </a:lnTo>
                <a:lnTo>
                  <a:pt x="1377251" y="1003300"/>
                </a:lnTo>
                <a:lnTo>
                  <a:pt x="1383715" y="1003300"/>
                </a:lnTo>
                <a:lnTo>
                  <a:pt x="1390167" y="1016000"/>
                </a:lnTo>
                <a:lnTo>
                  <a:pt x="1396784" y="1028700"/>
                </a:lnTo>
                <a:lnTo>
                  <a:pt x="1403705" y="1028700"/>
                </a:lnTo>
                <a:lnTo>
                  <a:pt x="1408328" y="1041400"/>
                </a:lnTo>
                <a:lnTo>
                  <a:pt x="1417243" y="1041400"/>
                </a:lnTo>
                <a:lnTo>
                  <a:pt x="1431353" y="1054100"/>
                </a:lnTo>
                <a:lnTo>
                  <a:pt x="1438071" y="1066800"/>
                </a:lnTo>
                <a:lnTo>
                  <a:pt x="1444459" y="1066800"/>
                </a:lnTo>
                <a:lnTo>
                  <a:pt x="1450657" y="1079500"/>
                </a:lnTo>
                <a:lnTo>
                  <a:pt x="1456817" y="1079500"/>
                </a:lnTo>
                <a:lnTo>
                  <a:pt x="1478622" y="1092200"/>
                </a:lnTo>
                <a:lnTo>
                  <a:pt x="1525257" y="1130300"/>
                </a:lnTo>
                <a:lnTo>
                  <a:pt x="1579816" y="1155700"/>
                </a:lnTo>
                <a:lnTo>
                  <a:pt x="1609775" y="1168400"/>
                </a:lnTo>
                <a:lnTo>
                  <a:pt x="1640192" y="1168400"/>
                </a:lnTo>
                <a:lnTo>
                  <a:pt x="1589811" y="1155700"/>
                </a:lnTo>
                <a:lnTo>
                  <a:pt x="1540941" y="1130300"/>
                </a:lnTo>
                <a:lnTo>
                  <a:pt x="1494980" y="1104900"/>
                </a:lnTo>
                <a:lnTo>
                  <a:pt x="1452448" y="1066800"/>
                </a:lnTo>
                <a:lnTo>
                  <a:pt x="1414284" y="1028700"/>
                </a:lnTo>
                <a:lnTo>
                  <a:pt x="1381417" y="990600"/>
                </a:lnTo>
                <a:lnTo>
                  <a:pt x="1354797" y="939800"/>
                </a:lnTo>
                <a:lnTo>
                  <a:pt x="1334160" y="901700"/>
                </a:lnTo>
                <a:lnTo>
                  <a:pt x="1319377" y="850900"/>
                </a:lnTo>
                <a:lnTo>
                  <a:pt x="1310170" y="787400"/>
                </a:lnTo>
                <a:lnTo>
                  <a:pt x="1306258" y="736600"/>
                </a:lnTo>
                <a:lnTo>
                  <a:pt x="1307350" y="685800"/>
                </a:lnTo>
                <a:lnTo>
                  <a:pt x="1313192" y="635000"/>
                </a:lnTo>
                <a:lnTo>
                  <a:pt x="1323873" y="584200"/>
                </a:lnTo>
                <a:lnTo>
                  <a:pt x="1338986" y="533400"/>
                </a:lnTo>
                <a:lnTo>
                  <a:pt x="1358087" y="482600"/>
                </a:lnTo>
                <a:lnTo>
                  <a:pt x="1380794" y="431800"/>
                </a:lnTo>
                <a:lnTo>
                  <a:pt x="1381404" y="431800"/>
                </a:lnTo>
                <a:lnTo>
                  <a:pt x="1375816" y="444500"/>
                </a:lnTo>
                <a:lnTo>
                  <a:pt x="1400543" y="393700"/>
                </a:lnTo>
                <a:lnTo>
                  <a:pt x="1426972" y="342900"/>
                </a:lnTo>
                <a:lnTo>
                  <a:pt x="1454937" y="304800"/>
                </a:lnTo>
                <a:lnTo>
                  <a:pt x="1484223" y="266700"/>
                </a:lnTo>
                <a:lnTo>
                  <a:pt x="1494370" y="254000"/>
                </a:lnTo>
                <a:lnTo>
                  <a:pt x="1514652" y="228600"/>
                </a:lnTo>
                <a:lnTo>
                  <a:pt x="1546009" y="190500"/>
                </a:lnTo>
                <a:lnTo>
                  <a:pt x="1557451" y="177800"/>
                </a:lnTo>
                <a:lnTo>
                  <a:pt x="1565325" y="165100"/>
                </a:lnTo>
                <a:lnTo>
                  <a:pt x="1570837" y="165100"/>
                </a:lnTo>
                <a:lnTo>
                  <a:pt x="1575193" y="152400"/>
                </a:lnTo>
                <a:lnTo>
                  <a:pt x="1576832" y="152400"/>
                </a:lnTo>
                <a:lnTo>
                  <a:pt x="1585010" y="139700"/>
                </a:lnTo>
                <a:lnTo>
                  <a:pt x="1599044" y="127000"/>
                </a:lnTo>
                <a:lnTo>
                  <a:pt x="1618208" y="101600"/>
                </a:lnTo>
                <a:lnTo>
                  <a:pt x="1641271" y="76200"/>
                </a:lnTo>
                <a:lnTo>
                  <a:pt x="1710461" y="0"/>
                </a:lnTo>
                <a:close/>
              </a:path>
              <a:path w="2415540" h="3289300">
                <a:moveTo>
                  <a:pt x="1733384" y="1201293"/>
                </a:moveTo>
                <a:lnTo>
                  <a:pt x="1691741" y="1181100"/>
                </a:lnTo>
                <a:lnTo>
                  <a:pt x="1642249" y="1168908"/>
                </a:lnTo>
                <a:lnTo>
                  <a:pt x="1673263" y="1181100"/>
                </a:lnTo>
                <a:lnTo>
                  <a:pt x="1706587" y="1193800"/>
                </a:lnTo>
                <a:lnTo>
                  <a:pt x="1733384" y="1201293"/>
                </a:lnTo>
                <a:close/>
              </a:path>
              <a:path w="2415540" h="3289300">
                <a:moveTo>
                  <a:pt x="1800529" y="1219847"/>
                </a:moveTo>
                <a:lnTo>
                  <a:pt x="1733384" y="1201293"/>
                </a:lnTo>
                <a:lnTo>
                  <a:pt x="1744116" y="1206500"/>
                </a:lnTo>
                <a:lnTo>
                  <a:pt x="1796948" y="1219200"/>
                </a:lnTo>
                <a:lnTo>
                  <a:pt x="1800529" y="1219847"/>
                </a:lnTo>
                <a:close/>
              </a:path>
              <a:path w="2415540" h="3289300">
                <a:moveTo>
                  <a:pt x="1867611" y="1231900"/>
                </a:moveTo>
                <a:lnTo>
                  <a:pt x="1800529" y="1219847"/>
                </a:lnTo>
                <a:lnTo>
                  <a:pt x="1844662" y="1231900"/>
                </a:lnTo>
                <a:lnTo>
                  <a:pt x="1867611" y="1231900"/>
                </a:lnTo>
                <a:close/>
              </a:path>
              <a:path w="2415540" h="3289300">
                <a:moveTo>
                  <a:pt x="1986813" y="1259281"/>
                </a:moveTo>
                <a:lnTo>
                  <a:pt x="1984260" y="1257300"/>
                </a:lnTo>
                <a:lnTo>
                  <a:pt x="1981250" y="1257300"/>
                </a:lnTo>
                <a:lnTo>
                  <a:pt x="1982063" y="1257668"/>
                </a:lnTo>
                <a:lnTo>
                  <a:pt x="1986813" y="1259281"/>
                </a:lnTo>
                <a:close/>
              </a:path>
              <a:path w="2415540" h="3289300">
                <a:moveTo>
                  <a:pt x="2026653" y="1277861"/>
                </a:moveTo>
                <a:lnTo>
                  <a:pt x="2019668" y="1270000"/>
                </a:lnTo>
                <a:lnTo>
                  <a:pt x="2018334" y="1270000"/>
                </a:lnTo>
                <a:lnTo>
                  <a:pt x="1986813" y="1259281"/>
                </a:lnTo>
                <a:lnTo>
                  <a:pt x="1988439" y="1260551"/>
                </a:lnTo>
                <a:lnTo>
                  <a:pt x="1982063" y="1257668"/>
                </a:lnTo>
                <a:lnTo>
                  <a:pt x="1980984" y="1257300"/>
                </a:lnTo>
                <a:lnTo>
                  <a:pt x="1981250" y="1257300"/>
                </a:lnTo>
                <a:lnTo>
                  <a:pt x="1978837" y="1256614"/>
                </a:lnTo>
                <a:lnTo>
                  <a:pt x="1941322" y="1244600"/>
                </a:lnTo>
                <a:lnTo>
                  <a:pt x="1944547" y="1246847"/>
                </a:lnTo>
                <a:lnTo>
                  <a:pt x="1890991" y="1231900"/>
                </a:lnTo>
                <a:lnTo>
                  <a:pt x="1867611" y="1231900"/>
                </a:lnTo>
                <a:lnTo>
                  <a:pt x="1924392" y="1244600"/>
                </a:lnTo>
                <a:lnTo>
                  <a:pt x="1950643" y="1251077"/>
                </a:lnTo>
                <a:lnTo>
                  <a:pt x="1959597" y="1257300"/>
                </a:lnTo>
                <a:lnTo>
                  <a:pt x="1973732" y="1257300"/>
                </a:lnTo>
                <a:lnTo>
                  <a:pt x="1989328" y="1270000"/>
                </a:lnTo>
                <a:lnTo>
                  <a:pt x="2000605" y="1270000"/>
                </a:lnTo>
                <a:lnTo>
                  <a:pt x="2009292" y="1270000"/>
                </a:lnTo>
                <a:lnTo>
                  <a:pt x="2026653" y="1277861"/>
                </a:lnTo>
                <a:close/>
              </a:path>
              <a:path w="2415540" h="3289300">
                <a:moveTo>
                  <a:pt x="2037283" y="1282700"/>
                </a:moveTo>
                <a:lnTo>
                  <a:pt x="2026653" y="1277861"/>
                </a:lnTo>
                <a:lnTo>
                  <a:pt x="2030945" y="1282700"/>
                </a:lnTo>
                <a:lnTo>
                  <a:pt x="2037283" y="1282700"/>
                </a:lnTo>
                <a:close/>
              </a:path>
              <a:path w="2415540" h="3289300">
                <a:moveTo>
                  <a:pt x="2056218" y="1281366"/>
                </a:moveTo>
                <a:lnTo>
                  <a:pt x="2036749" y="1273721"/>
                </a:lnTo>
                <a:lnTo>
                  <a:pt x="2024253" y="1268971"/>
                </a:lnTo>
                <a:lnTo>
                  <a:pt x="2056218" y="1281366"/>
                </a:lnTo>
                <a:close/>
              </a:path>
              <a:path w="2415540" h="3289300">
                <a:moveTo>
                  <a:pt x="2064029" y="1295031"/>
                </a:moveTo>
                <a:lnTo>
                  <a:pt x="2053209" y="1282700"/>
                </a:lnTo>
                <a:lnTo>
                  <a:pt x="2037283" y="1282700"/>
                </a:lnTo>
                <a:lnTo>
                  <a:pt x="2064029" y="1295031"/>
                </a:lnTo>
                <a:close/>
              </a:path>
              <a:path w="2415540" h="3289300">
                <a:moveTo>
                  <a:pt x="2064829" y="1295400"/>
                </a:moveTo>
                <a:lnTo>
                  <a:pt x="2064029" y="1295031"/>
                </a:lnTo>
                <a:lnTo>
                  <a:pt x="2064346" y="1295400"/>
                </a:lnTo>
                <a:lnTo>
                  <a:pt x="2064829" y="1295400"/>
                </a:lnTo>
                <a:close/>
              </a:path>
              <a:path w="2415540" h="3289300">
                <a:moveTo>
                  <a:pt x="2087156" y="1294612"/>
                </a:moveTo>
                <a:lnTo>
                  <a:pt x="2076297" y="1289405"/>
                </a:lnTo>
                <a:lnTo>
                  <a:pt x="2056549" y="1281493"/>
                </a:lnTo>
                <a:lnTo>
                  <a:pt x="2087156" y="1294612"/>
                </a:lnTo>
                <a:close/>
              </a:path>
              <a:path w="2415540" h="3289300">
                <a:moveTo>
                  <a:pt x="2097659" y="1308100"/>
                </a:moveTo>
                <a:lnTo>
                  <a:pt x="2080514" y="1295400"/>
                </a:lnTo>
                <a:lnTo>
                  <a:pt x="2064829" y="1295400"/>
                </a:lnTo>
                <a:lnTo>
                  <a:pt x="2091817" y="1308100"/>
                </a:lnTo>
                <a:lnTo>
                  <a:pt x="2097659" y="1308100"/>
                </a:lnTo>
                <a:close/>
              </a:path>
              <a:path w="2415540" h="3289300">
                <a:moveTo>
                  <a:pt x="2117496" y="1317053"/>
                </a:moveTo>
                <a:lnTo>
                  <a:pt x="2114410" y="1308100"/>
                </a:lnTo>
                <a:lnTo>
                  <a:pt x="2112746" y="1308100"/>
                </a:lnTo>
                <a:lnTo>
                  <a:pt x="2117496" y="1317053"/>
                </a:lnTo>
                <a:close/>
              </a:path>
              <a:path w="2415540" h="3289300">
                <a:moveTo>
                  <a:pt x="2119490" y="1320800"/>
                </a:moveTo>
                <a:lnTo>
                  <a:pt x="2117496" y="1317053"/>
                </a:lnTo>
                <a:lnTo>
                  <a:pt x="2118791" y="1320800"/>
                </a:lnTo>
                <a:lnTo>
                  <a:pt x="2119490" y="1320800"/>
                </a:lnTo>
                <a:close/>
              </a:path>
              <a:path w="2415540" h="3289300">
                <a:moveTo>
                  <a:pt x="2135479" y="1324610"/>
                </a:moveTo>
                <a:lnTo>
                  <a:pt x="2130437" y="1320800"/>
                </a:lnTo>
                <a:lnTo>
                  <a:pt x="2125561" y="1320800"/>
                </a:lnTo>
                <a:lnTo>
                  <a:pt x="2135479" y="1324610"/>
                </a:lnTo>
                <a:close/>
              </a:path>
              <a:path w="2415540" h="3289300">
                <a:moveTo>
                  <a:pt x="2135657" y="1319580"/>
                </a:moveTo>
                <a:lnTo>
                  <a:pt x="2120087" y="1310398"/>
                </a:lnTo>
                <a:lnTo>
                  <a:pt x="2114232" y="1307604"/>
                </a:lnTo>
                <a:lnTo>
                  <a:pt x="2135657" y="1319580"/>
                </a:lnTo>
                <a:close/>
              </a:path>
              <a:path w="2415540" h="3289300">
                <a:moveTo>
                  <a:pt x="2166328" y="1346200"/>
                </a:moveTo>
                <a:lnTo>
                  <a:pt x="2158631" y="1333500"/>
                </a:lnTo>
                <a:lnTo>
                  <a:pt x="2135479" y="1324610"/>
                </a:lnTo>
                <a:lnTo>
                  <a:pt x="2164054" y="1346200"/>
                </a:lnTo>
                <a:lnTo>
                  <a:pt x="2166328" y="1346200"/>
                </a:lnTo>
                <a:close/>
              </a:path>
              <a:path w="2415540" h="3289300">
                <a:moveTo>
                  <a:pt x="2199487" y="2554236"/>
                </a:moveTo>
                <a:lnTo>
                  <a:pt x="2198700" y="2556027"/>
                </a:lnTo>
                <a:lnTo>
                  <a:pt x="2195944" y="2565400"/>
                </a:lnTo>
                <a:lnTo>
                  <a:pt x="2198090" y="2565400"/>
                </a:lnTo>
                <a:lnTo>
                  <a:pt x="2199487" y="2554236"/>
                </a:lnTo>
                <a:close/>
              </a:path>
              <a:path w="2415540" h="3289300">
                <a:moveTo>
                  <a:pt x="2200160" y="2552700"/>
                </a:moveTo>
                <a:lnTo>
                  <a:pt x="2199678" y="2552700"/>
                </a:lnTo>
                <a:lnTo>
                  <a:pt x="2199487" y="2554236"/>
                </a:lnTo>
                <a:lnTo>
                  <a:pt x="2200160" y="2552700"/>
                </a:lnTo>
                <a:close/>
              </a:path>
              <a:path w="2415540" h="3289300">
                <a:moveTo>
                  <a:pt x="2201468" y="1371600"/>
                </a:moveTo>
                <a:lnTo>
                  <a:pt x="2164054" y="1346200"/>
                </a:lnTo>
                <a:lnTo>
                  <a:pt x="2196134" y="1371600"/>
                </a:lnTo>
                <a:lnTo>
                  <a:pt x="2201468" y="1371600"/>
                </a:lnTo>
                <a:close/>
              </a:path>
              <a:path w="2415540" h="3289300">
                <a:moveTo>
                  <a:pt x="2204288" y="2547175"/>
                </a:moveTo>
                <a:lnTo>
                  <a:pt x="2200160" y="2552700"/>
                </a:lnTo>
                <a:lnTo>
                  <a:pt x="2203373" y="2552700"/>
                </a:lnTo>
                <a:lnTo>
                  <a:pt x="2204288" y="2547175"/>
                </a:lnTo>
                <a:close/>
              </a:path>
              <a:path w="2415540" h="3289300">
                <a:moveTo>
                  <a:pt x="2205901" y="1367675"/>
                </a:moveTo>
                <a:lnTo>
                  <a:pt x="2199043" y="1361948"/>
                </a:lnTo>
                <a:lnTo>
                  <a:pt x="2198789" y="1361757"/>
                </a:lnTo>
                <a:lnTo>
                  <a:pt x="2205901" y="1367675"/>
                </a:lnTo>
                <a:close/>
              </a:path>
              <a:path w="2415540" h="3289300">
                <a:moveTo>
                  <a:pt x="2209800" y="1376260"/>
                </a:moveTo>
                <a:lnTo>
                  <a:pt x="2207742" y="1371600"/>
                </a:lnTo>
                <a:lnTo>
                  <a:pt x="2201468" y="1371600"/>
                </a:lnTo>
                <a:lnTo>
                  <a:pt x="2209800" y="1376260"/>
                </a:lnTo>
                <a:close/>
              </a:path>
              <a:path w="2415540" h="3289300">
                <a:moveTo>
                  <a:pt x="2211362" y="1372489"/>
                </a:moveTo>
                <a:lnTo>
                  <a:pt x="2206294" y="1367993"/>
                </a:lnTo>
                <a:lnTo>
                  <a:pt x="2205901" y="1367675"/>
                </a:lnTo>
                <a:lnTo>
                  <a:pt x="2211362" y="1372489"/>
                </a:lnTo>
                <a:close/>
              </a:path>
              <a:path w="2415540" h="3289300">
                <a:moveTo>
                  <a:pt x="2219223" y="2527300"/>
                </a:moveTo>
                <a:lnTo>
                  <a:pt x="2216378" y="2527300"/>
                </a:lnTo>
                <a:lnTo>
                  <a:pt x="2214511" y="2530830"/>
                </a:lnTo>
                <a:lnTo>
                  <a:pt x="2211971" y="2536761"/>
                </a:lnTo>
                <a:lnTo>
                  <a:pt x="2219223" y="2527300"/>
                </a:lnTo>
                <a:close/>
              </a:path>
              <a:path w="2415540" h="3289300">
                <a:moveTo>
                  <a:pt x="2224176" y="1384300"/>
                </a:moveTo>
                <a:lnTo>
                  <a:pt x="2209800" y="1376260"/>
                </a:lnTo>
                <a:lnTo>
                  <a:pt x="2213368" y="1384300"/>
                </a:lnTo>
                <a:lnTo>
                  <a:pt x="2220544" y="1384300"/>
                </a:lnTo>
                <a:lnTo>
                  <a:pt x="2224176" y="1384300"/>
                </a:lnTo>
                <a:close/>
              </a:path>
              <a:path w="2415540" h="3289300">
                <a:moveTo>
                  <a:pt x="2237714" y="1405775"/>
                </a:moveTo>
                <a:lnTo>
                  <a:pt x="2235593" y="1399552"/>
                </a:lnTo>
                <a:lnTo>
                  <a:pt x="2235771" y="1399895"/>
                </a:lnTo>
                <a:lnTo>
                  <a:pt x="2234742" y="1397000"/>
                </a:lnTo>
                <a:lnTo>
                  <a:pt x="2226868" y="1389951"/>
                </a:lnTo>
                <a:lnTo>
                  <a:pt x="2224506" y="1384300"/>
                </a:lnTo>
                <a:lnTo>
                  <a:pt x="2224176" y="1384300"/>
                </a:lnTo>
                <a:lnTo>
                  <a:pt x="2225522" y="1388745"/>
                </a:lnTo>
                <a:lnTo>
                  <a:pt x="2220544" y="1384300"/>
                </a:lnTo>
                <a:lnTo>
                  <a:pt x="2226386" y="1391602"/>
                </a:lnTo>
                <a:lnTo>
                  <a:pt x="2228011" y="1397000"/>
                </a:lnTo>
                <a:lnTo>
                  <a:pt x="2229815" y="1397000"/>
                </a:lnTo>
                <a:lnTo>
                  <a:pt x="2228850" y="1394688"/>
                </a:lnTo>
                <a:lnTo>
                  <a:pt x="2237714" y="1405775"/>
                </a:lnTo>
                <a:close/>
              </a:path>
              <a:path w="2415540" h="3289300">
                <a:moveTo>
                  <a:pt x="2246503" y="1416786"/>
                </a:moveTo>
                <a:lnTo>
                  <a:pt x="2241169" y="1410106"/>
                </a:lnTo>
                <a:lnTo>
                  <a:pt x="2240470" y="1409700"/>
                </a:lnTo>
                <a:lnTo>
                  <a:pt x="2240838" y="1409700"/>
                </a:lnTo>
                <a:lnTo>
                  <a:pt x="2239911" y="1408544"/>
                </a:lnTo>
                <a:lnTo>
                  <a:pt x="2235771" y="1399895"/>
                </a:lnTo>
                <a:lnTo>
                  <a:pt x="2237956" y="1406080"/>
                </a:lnTo>
                <a:lnTo>
                  <a:pt x="2237714" y="1405775"/>
                </a:lnTo>
                <a:lnTo>
                  <a:pt x="2239035" y="1409700"/>
                </a:lnTo>
                <a:lnTo>
                  <a:pt x="2246503" y="1416786"/>
                </a:lnTo>
                <a:close/>
              </a:path>
              <a:path w="2415540" h="3289300">
                <a:moveTo>
                  <a:pt x="2250376" y="1415478"/>
                </a:moveTo>
                <a:lnTo>
                  <a:pt x="2247557" y="1409700"/>
                </a:lnTo>
                <a:lnTo>
                  <a:pt x="2240838" y="1409700"/>
                </a:lnTo>
                <a:lnTo>
                  <a:pt x="2241169" y="1410106"/>
                </a:lnTo>
                <a:lnTo>
                  <a:pt x="2250376" y="1415478"/>
                </a:lnTo>
                <a:close/>
              </a:path>
              <a:path w="2415540" h="3289300">
                <a:moveTo>
                  <a:pt x="2284717" y="1454251"/>
                </a:moveTo>
                <a:lnTo>
                  <a:pt x="2280412" y="1447800"/>
                </a:lnTo>
                <a:lnTo>
                  <a:pt x="2272449" y="1437144"/>
                </a:lnTo>
                <a:lnTo>
                  <a:pt x="2272106" y="1435100"/>
                </a:lnTo>
                <a:lnTo>
                  <a:pt x="2270912" y="1435100"/>
                </a:lnTo>
                <a:lnTo>
                  <a:pt x="2268156" y="1435100"/>
                </a:lnTo>
                <a:lnTo>
                  <a:pt x="2262213" y="1422400"/>
                </a:lnTo>
                <a:lnTo>
                  <a:pt x="2250376" y="1415478"/>
                </a:lnTo>
                <a:lnTo>
                  <a:pt x="2253729" y="1422400"/>
                </a:lnTo>
                <a:lnTo>
                  <a:pt x="2259838" y="1422400"/>
                </a:lnTo>
                <a:lnTo>
                  <a:pt x="2265527" y="1434846"/>
                </a:lnTo>
                <a:lnTo>
                  <a:pt x="2265794" y="1435100"/>
                </a:lnTo>
                <a:lnTo>
                  <a:pt x="2265642" y="1435100"/>
                </a:lnTo>
                <a:lnTo>
                  <a:pt x="2265527" y="1434846"/>
                </a:lnTo>
                <a:lnTo>
                  <a:pt x="2246503" y="1416786"/>
                </a:lnTo>
                <a:lnTo>
                  <a:pt x="2250986" y="1422400"/>
                </a:lnTo>
                <a:lnTo>
                  <a:pt x="2271928" y="1443494"/>
                </a:lnTo>
                <a:lnTo>
                  <a:pt x="2273871" y="1447800"/>
                </a:lnTo>
                <a:lnTo>
                  <a:pt x="2274201" y="1447800"/>
                </a:lnTo>
                <a:lnTo>
                  <a:pt x="2273808" y="1445374"/>
                </a:lnTo>
                <a:lnTo>
                  <a:pt x="2276208" y="1447800"/>
                </a:lnTo>
                <a:lnTo>
                  <a:pt x="2279637" y="1450403"/>
                </a:lnTo>
                <a:lnTo>
                  <a:pt x="2278126" y="1447800"/>
                </a:lnTo>
                <a:lnTo>
                  <a:pt x="2279548" y="1447800"/>
                </a:lnTo>
                <a:lnTo>
                  <a:pt x="2281326" y="1451686"/>
                </a:lnTo>
                <a:lnTo>
                  <a:pt x="2284717" y="1454251"/>
                </a:lnTo>
                <a:close/>
              </a:path>
              <a:path w="2415540" h="3289300">
                <a:moveTo>
                  <a:pt x="2284869" y="1459395"/>
                </a:moveTo>
                <a:lnTo>
                  <a:pt x="2281326" y="1451686"/>
                </a:lnTo>
                <a:lnTo>
                  <a:pt x="2279637" y="1450403"/>
                </a:lnTo>
                <a:lnTo>
                  <a:pt x="2284869" y="1459395"/>
                </a:lnTo>
                <a:close/>
              </a:path>
              <a:path w="2415540" h="3289300">
                <a:moveTo>
                  <a:pt x="2285517" y="1460500"/>
                </a:moveTo>
                <a:lnTo>
                  <a:pt x="2284869" y="1459395"/>
                </a:lnTo>
                <a:lnTo>
                  <a:pt x="2285377" y="1460500"/>
                </a:lnTo>
                <a:lnTo>
                  <a:pt x="2285517" y="1460500"/>
                </a:lnTo>
                <a:close/>
              </a:path>
              <a:path w="2415540" h="3289300">
                <a:moveTo>
                  <a:pt x="2298001" y="1473200"/>
                </a:moveTo>
                <a:lnTo>
                  <a:pt x="2294102" y="1463382"/>
                </a:lnTo>
                <a:lnTo>
                  <a:pt x="2293302" y="1460500"/>
                </a:lnTo>
                <a:lnTo>
                  <a:pt x="2292959" y="1460500"/>
                </a:lnTo>
                <a:lnTo>
                  <a:pt x="2284717" y="1454251"/>
                </a:lnTo>
                <a:lnTo>
                  <a:pt x="2288895" y="1460500"/>
                </a:lnTo>
                <a:lnTo>
                  <a:pt x="2285517" y="1460500"/>
                </a:lnTo>
                <a:lnTo>
                  <a:pt x="2293201" y="1468310"/>
                </a:lnTo>
                <a:lnTo>
                  <a:pt x="2295893" y="1473200"/>
                </a:lnTo>
                <a:lnTo>
                  <a:pt x="2296820" y="1473200"/>
                </a:lnTo>
                <a:lnTo>
                  <a:pt x="2296363" y="1471523"/>
                </a:lnTo>
                <a:lnTo>
                  <a:pt x="2298001" y="1473200"/>
                </a:lnTo>
                <a:close/>
              </a:path>
              <a:path w="2415540" h="3289300">
                <a:moveTo>
                  <a:pt x="2336101" y="1536700"/>
                </a:moveTo>
                <a:lnTo>
                  <a:pt x="2324595" y="1511300"/>
                </a:lnTo>
                <a:lnTo>
                  <a:pt x="2320874" y="1511300"/>
                </a:lnTo>
                <a:lnTo>
                  <a:pt x="2316492" y="1498600"/>
                </a:lnTo>
                <a:lnTo>
                  <a:pt x="2312898" y="1498600"/>
                </a:lnTo>
                <a:lnTo>
                  <a:pt x="2300909" y="1473200"/>
                </a:lnTo>
                <a:lnTo>
                  <a:pt x="2298001" y="1473200"/>
                </a:lnTo>
                <a:lnTo>
                  <a:pt x="2296820" y="1473200"/>
                </a:lnTo>
                <a:lnTo>
                  <a:pt x="2311730" y="1498600"/>
                </a:lnTo>
                <a:lnTo>
                  <a:pt x="2312187" y="1498600"/>
                </a:lnTo>
                <a:lnTo>
                  <a:pt x="2328341" y="1524000"/>
                </a:lnTo>
                <a:lnTo>
                  <a:pt x="2336101" y="1536700"/>
                </a:lnTo>
                <a:close/>
              </a:path>
              <a:path w="2415540" h="3289300">
                <a:moveTo>
                  <a:pt x="2347049" y="1557667"/>
                </a:moveTo>
                <a:lnTo>
                  <a:pt x="2343861" y="1549400"/>
                </a:lnTo>
                <a:lnTo>
                  <a:pt x="2336101" y="1536700"/>
                </a:lnTo>
                <a:lnTo>
                  <a:pt x="2341854" y="1549400"/>
                </a:lnTo>
                <a:lnTo>
                  <a:pt x="2347049" y="1557667"/>
                </a:lnTo>
                <a:close/>
              </a:path>
              <a:path w="2415540" h="3289300">
                <a:moveTo>
                  <a:pt x="2410383" y="1949005"/>
                </a:moveTo>
                <a:lnTo>
                  <a:pt x="2409698" y="1955800"/>
                </a:lnTo>
                <a:lnTo>
                  <a:pt x="2408783" y="1968500"/>
                </a:lnTo>
                <a:lnTo>
                  <a:pt x="2407374" y="1968500"/>
                </a:lnTo>
                <a:lnTo>
                  <a:pt x="2406205" y="1981200"/>
                </a:lnTo>
                <a:lnTo>
                  <a:pt x="2408809" y="1968500"/>
                </a:lnTo>
                <a:lnTo>
                  <a:pt x="2410383" y="1949005"/>
                </a:lnTo>
                <a:close/>
              </a:path>
              <a:path w="2415540" h="3289300">
                <a:moveTo>
                  <a:pt x="2411361" y="1939340"/>
                </a:moveTo>
                <a:lnTo>
                  <a:pt x="2411031" y="1941868"/>
                </a:lnTo>
                <a:lnTo>
                  <a:pt x="2410904" y="1943100"/>
                </a:lnTo>
                <a:lnTo>
                  <a:pt x="2410815" y="1943709"/>
                </a:lnTo>
                <a:lnTo>
                  <a:pt x="2410383" y="1949005"/>
                </a:lnTo>
                <a:lnTo>
                  <a:pt x="2411361" y="1939340"/>
                </a:lnTo>
                <a:close/>
              </a:path>
              <a:path w="2415540" h="3289300">
                <a:moveTo>
                  <a:pt x="2414066" y="1917700"/>
                </a:moveTo>
                <a:lnTo>
                  <a:pt x="2413558" y="1917700"/>
                </a:lnTo>
                <a:lnTo>
                  <a:pt x="2411361" y="1939340"/>
                </a:lnTo>
                <a:lnTo>
                  <a:pt x="2412555" y="1930400"/>
                </a:lnTo>
                <a:lnTo>
                  <a:pt x="2414066" y="1917700"/>
                </a:lnTo>
                <a:close/>
              </a:path>
              <a:path w="2415540" h="3289300">
                <a:moveTo>
                  <a:pt x="2415260" y="1879600"/>
                </a:moveTo>
                <a:lnTo>
                  <a:pt x="2415082" y="1879600"/>
                </a:lnTo>
                <a:lnTo>
                  <a:pt x="2414613" y="1841500"/>
                </a:lnTo>
                <a:lnTo>
                  <a:pt x="2411628" y="1790700"/>
                </a:lnTo>
                <a:lnTo>
                  <a:pt x="2405964" y="1752600"/>
                </a:lnTo>
                <a:lnTo>
                  <a:pt x="2397480" y="1701800"/>
                </a:lnTo>
                <a:lnTo>
                  <a:pt x="2386355" y="1663700"/>
                </a:lnTo>
                <a:lnTo>
                  <a:pt x="2372880" y="1612900"/>
                </a:lnTo>
                <a:lnTo>
                  <a:pt x="2357793" y="1574800"/>
                </a:lnTo>
                <a:lnTo>
                  <a:pt x="2347049" y="1557667"/>
                </a:lnTo>
                <a:lnTo>
                  <a:pt x="2358529" y="1587500"/>
                </a:lnTo>
                <a:lnTo>
                  <a:pt x="2371725" y="1612900"/>
                </a:lnTo>
                <a:lnTo>
                  <a:pt x="2382799" y="1651000"/>
                </a:lnTo>
                <a:lnTo>
                  <a:pt x="2382558" y="1651000"/>
                </a:lnTo>
                <a:lnTo>
                  <a:pt x="2388285" y="1676400"/>
                </a:lnTo>
                <a:lnTo>
                  <a:pt x="2392921" y="1689100"/>
                </a:lnTo>
                <a:lnTo>
                  <a:pt x="2396845" y="1714500"/>
                </a:lnTo>
                <a:lnTo>
                  <a:pt x="2400477" y="1727200"/>
                </a:lnTo>
                <a:lnTo>
                  <a:pt x="2405430" y="1765300"/>
                </a:lnTo>
                <a:lnTo>
                  <a:pt x="2407450" y="1778000"/>
                </a:lnTo>
                <a:lnTo>
                  <a:pt x="2408758" y="1790700"/>
                </a:lnTo>
                <a:lnTo>
                  <a:pt x="2410968" y="1828800"/>
                </a:lnTo>
                <a:lnTo>
                  <a:pt x="2411590" y="1854200"/>
                </a:lnTo>
                <a:lnTo>
                  <a:pt x="2410574" y="1892300"/>
                </a:lnTo>
                <a:lnTo>
                  <a:pt x="2407958" y="1928977"/>
                </a:lnTo>
                <a:lnTo>
                  <a:pt x="2407818" y="1930400"/>
                </a:lnTo>
                <a:lnTo>
                  <a:pt x="2405329" y="1955800"/>
                </a:lnTo>
                <a:lnTo>
                  <a:pt x="2404122" y="1955800"/>
                </a:lnTo>
                <a:lnTo>
                  <a:pt x="2402357" y="1968512"/>
                </a:lnTo>
                <a:lnTo>
                  <a:pt x="2400363" y="1981200"/>
                </a:lnTo>
                <a:lnTo>
                  <a:pt x="2393759" y="2019300"/>
                </a:lnTo>
                <a:lnTo>
                  <a:pt x="2382507" y="2070100"/>
                </a:lnTo>
                <a:lnTo>
                  <a:pt x="2380818" y="2073592"/>
                </a:lnTo>
                <a:lnTo>
                  <a:pt x="2381288" y="2070100"/>
                </a:lnTo>
                <a:lnTo>
                  <a:pt x="2380348" y="2070100"/>
                </a:lnTo>
                <a:lnTo>
                  <a:pt x="2378926" y="2077478"/>
                </a:lnTo>
                <a:lnTo>
                  <a:pt x="2376360" y="2082800"/>
                </a:lnTo>
                <a:lnTo>
                  <a:pt x="2377897" y="2082800"/>
                </a:lnTo>
                <a:lnTo>
                  <a:pt x="2375471" y="2095500"/>
                </a:lnTo>
                <a:lnTo>
                  <a:pt x="2361209" y="2146300"/>
                </a:lnTo>
                <a:lnTo>
                  <a:pt x="2347518" y="2184400"/>
                </a:lnTo>
                <a:lnTo>
                  <a:pt x="2333802" y="2235200"/>
                </a:lnTo>
                <a:lnTo>
                  <a:pt x="2319439" y="2273300"/>
                </a:lnTo>
                <a:lnTo>
                  <a:pt x="2314714" y="2286000"/>
                </a:lnTo>
                <a:lnTo>
                  <a:pt x="2309850" y="2298700"/>
                </a:lnTo>
                <a:lnTo>
                  <a:pt x="2304948" y="2311400"/>
                </a:lnTo>
                <a:lnTo>
                  <a:pt x="2300071" y="2324100"/>
                </a:lnTo>
                <a:lnTo>
                  <a:pt x="2285873" y="2349500"/>
                </a:lnTo>
                <a:lnTo>
                  <a:pt x="2267902" y="2387600"/>
                </a:lnTo>
                <a:lnTo>
                  <a:pt x="2246007" y="2438400"/>
                </a:lnTo>
                <a:lnTo>
                  <a:pt x="2220010" y="2489200"/>
                </a:lnTo>
                <a:lnTo>
                  <a:pt x="2189784" y="2540000"/>
                </a:lnTo>
                <a:lnTo>
                  <a:pt x="2165540" y="2578100"/>
                </a:lnTo>
                <a:lnTo>
                  <a:pt x="2138959" y="2616200"/>
                </a:lnTo>
                <a:lnTo>
                  <a:pt x="2110130" y="2654300"/>
                </a:lnTo>
                <a:lnTo>
                  <a:pt x="2079167" y="2692400"/>
                </a:lnTo>
                <a:lnTo>
                  <a:pt x="2046109" y="2730550"/>
                </a:lnTo>
                <a:lnTo>
                  <a:pt x="2011222" y="2768600"/>
                </a:lnTo>
                <a:lnTo>
                  <a:pt x="1974430" y="2806700"/>
                </a:lnTo>
                <a:lnTo>
                  <a:pt x="1940941" y="2844800"/>
                </a:lnTo>
                <a:lnTo>
                  <a:pt x="1906295" y="2870200"/>
                </a:lnTo>
                <a:lnTo>
                  <a:pt x="1870684" y="2908300"/>
                </a:lnTo>
                <a:lnTo>
                  <a:pt x="1834235" y="2933700"/>
                </a:lnTo>
                <a:lnTo>
                  <a:pt x="1797062" y="2959100"/>
                </a:lnTo>
                <a:lnTo>
                  <a:pt x="1608391" y="3086100"/>
                </a:lnTo>
                <a:lnTo>
                  <a:pt x="1571866" y="3098800"/>
                </a:lnTo>
                <a:lnTo>
                  <a:pt x="1536293" y="3124200"/>
                </a:lnTo>
                <a:lnTo>
                  <a:pt x="1519034" y="3124200"/>
                </a:lnTo>
                <a:lnTo>
                  <a:pt x="1502067" y="3136900"/>
                </a:lnTo>
                <a:lnTo>
                  <a:pt x="1485430" y="3149600"/>
                </a:lnTo>
                <a:lnTo>
                  <a:pt x="1469123" y="3149600"/>
                </a:lnTo>
                <a:lnTo>
                  <a:pt x="1437652" y="3162300"/>
                </a:lnTo>
                <a:lnTo>
                  <a:pt x="1426565" y="3175000"/>
                </a:lnTo>
                <a:lnTo>
                  <a:pt x="1423187" y="3175000"/>
                </a:lnTo>
                <a:lnTo>
                  <a:pt x="1414653" y="3162300"/>
                </a:lnTo>
                <a:lnTo>
                  <a:pt x="1390815" y="3136900"/>
                </a:lnTo>
                <a:lnTo>
                  <a:pt x="1379143" y="3136900"/>
                </a:lnTo>
                <a:lnTo>
                  <a:pt x="1367688" y="3124200"/>
                </a:lnTo>
                <a:lnTo>
                  <a:pt x="1356474" y="3111500"/>
                </a:lnTo>
                <a:lnTo>
                  <a:pt x="1345539" y="3111500"/>
                </a:lnTo>
                <a:lnTo>
                  <a:pt x="1324521" y="3098800"/>
                </a:lnTo>
                <a:lnTo>
                  <a:pt x="1304709" y="3086100"/>
                </a:lnTo>
                <a:lnTo>
                  <a:pt x="1285925" y="3073400"/>
                </a:lnTo>
                <a:lnTo>
                  <a:pt x="1267993" y="3073400"/>
                </a:lnTo>
                <a:lnTo>
                  <a:pt x="1235062" y="3060700"/>
                </a:lnTo>
                <a:lnTo>
                  <a:pt x="1205966" y="3048000"/>
                </a:lnTo>
                <a:lnTo>
                  <a:pt x="1180299" y="3035300"/>
                </a:lnTo>
                <a:lnTo>
                  <a:pt x="1010894" y="3035300"/>
                </a:lnTo>
                <a:lnTo>
                  <a:pt x="996911" y="3048000"/>
                </a:lnTo>
                <a:lnTo>
                  <a:pt x="968603" y="3048000"/>
                </a:lnTo>
                <a:lnTo>
                  <a:pt x="954493" y="3060700"/>
                </a:lnTo>
                <a:lnTo>
                  <a:pt x="926426" y="3073400"/>
                </a:lnTo>
                <a:lnTo>
                  <a:pt x="898982" y="3086100"/>
                </a:lnTo>
                <a:lnTo>
                  <a:pt x="872401" y="3111500"/>
                </a:lnTo>
                <a:lnTo>
                  <a:pt x="846937" y="3124200"/>
                </a:lnTo>
                <a:lnTo>
                  <a:pt x="834644" y="3136900"/>
                </a:lnTo>
                <a:lnTo>
                  <a:pt x="822642" y="3149600"/>
                </a:lnTo>
                <a:lnTo>
                  <a:pt x="810971" y="3162300"/>
                </a:lnTo>
                <a:lnTo>
                  <a:pt x="799630" y="3175000"/>
                </a:lnTo>
                <a:lnTo>
                  <a:pt x="795896" y="3175000"/>
                </a:lnTo>
                <a:lnTo>
                  <a:pt x="792238" y="3187700"/>
                </a:lnTo>
                <a:lnTo>
                  <a:pt x="783247" y="3187700"/>
                </a:lnTo>
                <a:lnTo>
                  <a:pt x="779754" y="3200400"/>
                </a:lnTo>
                <a:lnTo>
                  <a:pt x="772541" y="3200400"/>
                </a:lnTo>
                <a:lnTo>
                  <a:pt x="753135" y="3187700"/>
                </a:lnTo>
                <a:lnTo>
                  <a:pt x="735850" y="3187700"/>
                </a:lnTo>
                <a:lnTo>
                  <a:pt x="701128" y="3175000"/>
                </a:lnTo>
                <a:lnTo>
                  <a:pt x="667143" y="3149600"/>
                </a:lnTo>
                <a:lnTo>
                  <a:pt x="633628" y="3136900"/>
                </a:lnTo>
                <a:lnTo>
                  <a:pt x="600608" y="3111500"/>
                </a:lnTo>
                <a:lnTo>
                  <a:pt x="584492" y="3098800"/>
                </a:lnTo>
                <a:lnTo>
                  <a:pt x="568363" y="3086100"/>
                </a:lnTo>
                <a:lnTo>
                  <a:pt x="537146" y="3060700"/>
                </a:lnTo>
                <a:lnTo>
                  <a:pt x="496989" y="3035300"/>
                </a:lnTo>
                <a:lnTo>
                  <a:pt x="458533" y="2997200"/>
                </a:lnTo>
                <a:lnTo>
                  <a:pt x="446366" y="2984500"/>
                </a:lnTo>
                <a:lnTo>
                  <a:pt x="422033" y="2959100"/>
                </a:lnTo>
                <a:lnTo>
                  <a:pt x="387743" y="2921000"/>
                </a:lnTo>
                <a:lnTo>
                  <a:pt x="355904" y="2870200"/>
                </a:lnTo>
                <a:lnTo>
                  <a:pt x="326771" y="2832100"/>
                </a:lnTo>
                <a:lnTo>
                  <a:pt x="316877" y="2819400"/>
                </a:lnTo>
                <a:lnTo>
                  <a:pt x="307162" y="2794000"/>
                </a:lnTo>
                <a:lnTo>
                  <a:pt x="297662" y="2781300"/>
                </a:lnTo>
                <a:lnTo>
                  <a:pt x="288378" y="2768600"/>
                </a:lnTo>
                <a:lnTo>
                  <a:pt x="279374" y="2743200"/>
                </a:lnTo>
                <a:lnTo>
                  <a:pt x="270637" y="2730500"/>
                </a:lnTo>
                <a:lnTo>
                  <a:pt x="262166" y="2717800"/>
                </a:lnTo>
                <a:lnTo>
                  <a:pt x="258051" y="2705100"/>
                </a:lnTo>
                <a:lnTo>
                  <a:pt x="253949" y="2692400"/>
                </a:lnTo>
                <a:lnTo>
                  <a:pt x="238290" y="2654300"/>
                </a:lnTo>
                <a:lnTo>
                  <a:pt x="223710" y="2628900"/>
                </a:lnTo>
                <a:lnTo>
                  <a:pt x="219202" y="2616200"/>
                </a:lnTo>
                <a:lnTo>
                  <a:pt x="210197" y="2590800"/>
                </a:lnTo>
                <a:lnTo>
                  <a:pt x="197739" y="2565400"/>
                </a:lnTo>
                <a:lnTo>
                  <a:pt x="180111" y="2501900"/>
                </a:lnTo>
                <a:lnTo>
                  <a:pt x="164833" y="2451100"/>
                </a:lnTo>
                <a:lnTo>
                  <a:pt x="151752" y="2413000"/>
                </a:lnTo>
                <a:lnTo>
                  <a:pt x="140741" y="2362200"/>
                </a:lnTo>
                <a:lnTo>
                  <a:pt x="131660" y="2311400"/>
                </a:lnTo>
                <a:lnTo>
                  <a:pt x="125018" y="2260600"/>
                </a:lnTo>
                <a:lnTo>
                  <a:pt x="118795" y="2209800"/>
                </a:lnTo>
                <a:lnTo>
                  <a:pt x="113931" y="2159000"/>
                </a:lnTo>
                <a:lnTo>
                  <a:pt x="111353" y="2095500"/>
                </a:lnTo>
                <a:lnTo>
                  <a:pt x="111099" y="2120900"/>
                </a:lnTo>
                <a:lnTo>
                  <a:pt x="109270" y="2120900"/>
                </a:lnTo>
                <a:lnTo>
                  <a:pt x="108839" y="2108200"/>
                </a:lnTo>
                <a:lnTo>
                  <a:pt x="107594" y="2057400"/>
                </a:lnTo>
                <a:lnTo>
                  <a:pt x="107429" y="2032000"/>
                </a:lnTo>
                <a:lnTo>
                  <a:pt x="107708" y="2006600"/>
                </a:lnTo>
                <a:lnTo>
                  <a:pt x="107746" y="1993900"/>
                </a:lnTo>
                <a:lnTo>
                  <a:pt x="107251" y="1993900"/>
                </a:lnTo>
                <a:lnTo>
                  <a:pt x="107022" y="1981200"/>
                </a:lnTo>
                <a:lnTo>
                  <a:pt x="106451" y="1981200"/>
                </a:lnTo>
                <a:lnTo>
                  <a:pt x="109715" y="1917700"/>
                </a:lnTo>
                <a:lnTo>
                  <a:pt x="112890" y="1879600"/>
                </a:lnTo>
                <a:lnTo>
                  <a:pt x="116205" y="1841500"/>
                </a:lnTo>
                <a:lnTo>
                  <a:pt x="121196" y="1803400"/>
                </a:lnTo>
                <a:lnTo>
                  <a:pt x="137579" y="1714500"/>
                </a:lnTo>
                <a:lnTo>
                  <a:pt x="161645" y="1612900"/>
                </a:lnTo>
                <a:lnTo>
                  <a:pt x="177761" y="1562100"/>
                </a:lnTo>
                <a:lnTo>
                  <a:pt x="193014" y="1511300"/>
                </a:lnTo>
                <a:lnTo>
                  <a:pt x="210324" y="1473200"/>
                </a:lnTo>
                <a:lnTo>
                  <a:pt x="229577" y="1422400"/>
                </a:lnTo>
                <a:lnTo>
                  <a:pt x="250672" y="1371600"/>
                </a:lnTo>
                <a:lnTo>
                  <a:pt x="273507" y="1333500"/>
                </a:lnTo>
                <a:lnTo>
                  <a:pt x="297980" y="1282700"/>
                </a:lnTo>
                <a:lnTo>
                  <a:pt x="323977" y="1244600"/>
                </a:lnTo>
                <a:lnTo>
                  <a:pt x="351510" y="1193800"/>
                </a:lnTo>
                <a:lnTo>
                  <a:pt x="380123" y="1155700"/>
                </a:lnTo>
                <a:lnTo>
                  <a:pt x="409575" y="1104900"/>
                </a:lnTo>
                <a:lnTo>
                  <a:pt x="439623" y="1066800"/>
                </a:lnTo>
                <a:lnTo>
                  <a:pt x="530974" y="952500"/>
                </a:lnTo>
                <a:lnTo>
                  <a:pt x="561022" y="914400"/>
                </a:lnTo>
                <a:lnTo>
                  <a:pt x="607187" y="863600"/>
                </a:lnTo>
                <a:lnTo>
                  <a:pt x="650303" y="825500"/>
                </a:lnTo>
                <a:lnTo>
                  <a:pt x="689241" y="787400"/>
                </a:lnTo>
                <a:lnTo>
                  <a:pt x="722833" y="749300"/>
                </a:lnTo>
                <a:lnTo>
                  <a:pt x="749909" y="723900"/>
                </a:lnTo>
                <a:lnTo>
                  <a:pt x="781939" y="698500"/>
                </a:lnTo>
                <a:lnTo>
                  <a:pt x="816089" y="660400"/>
                </a:lnTo>
                <a:lnTo>
                  <a:pt x="714705" y="660400"/>
                </a:lnTo>
                <a:lnTo>
                  <a:pt x="703580" y="660400"/>
                </a:lnTo>
                <a:lnTo>
                  <a:pt x="670775" y="698500"/>
                </a:lnTo>
                <a:lnTo>
                  <a:pt x="632040" y="723900"/>
                </a:lnTo>
                <a:lnTo>
                  <a:pt x="588479" y="762000"/>
                </a:lnTo>
                <a:lnTo>
                  <a:pt x="541210" y="812800"/>
                </a:lnTo>
                <a:lnTo>
                  <a:pt x="510184" y="850900"/>
                </a:lnTo>
                <a:lnTo>
                  <a:pt x="478548" y="876300"/>
                </a:lnTo>
                <a:lnTo>
                  <a:pt x="382130" y="990600"/>
                </a:lnTo>
                <a:lnTo>
                  <a:pt x="350393" y="1028700"/>
                </a:lnTo>
                <a:lnTo>
                  <a:pt x="319379" y="1066800"/>
                </a:lnTo>
                <a:lnTo>
                  <a:pt x="289344" y="1117600"/>
                </a:lnTo>
                <a:lnTo>
                  <a:pt x="260337" y="1155700"/>
                </a:lnTo>
                <a:lnTo>
                  <a:pt x="232575" y="1206500"/>
                </a:lnTo>
                <a:lnTo>
                  <a:pt x="206324" y="1244600"/>
                </a:lnTo>
                <a:lnTo>
                  <a:pt x="181851" y="1295400"/>
                </a:lnTo>
                <a:lnTo>
                  <a:pt x="159283" y="1333500"/>
                </a:lnTo>
                <a:lnTo>
                  <a:pt x="138417" y="1384300"/>
                </a:lnTo>
                <a:lnTo>
                  <a:pt x="119456" y="1422400"/>
                </a:lnTo>
                <a:lnTo>
                  <a:pt x="102590" y="1473200"/>
                </a:lnTo>
                <a:lnTo>
                  <a:pt x="79336" y="1536700"/>
                </a:lnTo>
                <a:lnTo>
                  <a:pt x="60909" y="1587500"/>
                </a:lnTo>
                <a:lnTo>
                  <a:pt x="46761" y="1651000"/>
                </a:lnTo>
                <a:lnTo>
                  <a:pt x="43573" y="1662734"/>
                </a:lnTo>
                <a:lnTo>
                  <a:pt x="51689" y="1638300"/>
                </a:lnTo>
                <a:lnTo>
                  <a:pt x="59664" y="1612900"/>
                </a:lnTo>
                <a:lnTo>
                  <a:pt x="51536" y="1651000"/>
                </a:lnTo>
                <a:lnTo>
                  <a:pt x="44792" y="1676400"/>
                </a:lnTo>
                <a:lnTo>
                  <a:pt x="39801" y="1701800"/>
                </a:lnTo>
                <a:lnTo>
                  <a:pt x="36931" y="1714500"/>
                </a:lnTo>
                <a:lnTo>
                  <a:pt x="28917" y="1739900"/>
                </a:lnTo>
                <a:lnTo>
                  <a:pt x="20561" y="1790700"/>
                </a:lnTo>
                <a:lnTo>
                  <a:pt x="12598" y="1841500"/>
                </a:lnTo>
                <a:lnTo>
                  <a:pt x="5753" y="1879600"/>
                </a:lnTo>
                <a:lnTo>
                  <a:pt x="7188" y="1892300"/>
                </a:lnTo>
                <a:lnTo>
                  <a:pt x="5969" y="1905000"/>
                </a:lnTo>
                <a:lnTo>
                  <a:pt x="4851" y="1905000"/>
                </a:lnTo>
                <a:lnTo>
                  <a:pt x="3848" y="1917700"/>
                </a:lnTo>
                <a:lnTo>
                  <a:pt x="2971" y="1917700"/>
                </a:lnTo>
                <a:lnTo>
                  <a:pt x="1003" y="1955800"/>
                </a:lnTo>
                <a:lnTo>
                  <a:pt x="190" y="1993900"/>
                </a:lnTo>
                <a:lnTo>
                  <a:pt x="114" y="2006600"/>
                </a:lnTo>
                <a:lnTo>
                  <a:pt x="0" y="2044700"/>
                </a:lnTo>
                <a:lnTo>
                  <a:pt x="127" y="2057400"/>
                </a:lnTo>
                <a:lnTo>
                  <a:pt x="419" y="2070100"/>
                </a:lnTo>
                <a:lnTo>
                  <a:pt x="660" y="2095500"/>
                </a:lnTo>
                <a:lnTo>
                  <a:pt x="876" y="2108200"/>
                </a:lnTo>
                <a:lnTo>
                  <a:pt x="1066" y="2120900"/>
                </a:lnTo>
                <a:lnTo>
                  <a:pt x="1409" y="2120900"/>
                </a:lnTo>
                <a:lnTo>
                  <a:pt x="5626" y="2184400"/>
                </a:lnTo>
                <a:lnTo>
                  <a:pt x="13728" y="2260600"/>
                </a:lnTo>
                <a:lnTo>
                  <a:pt x="22821" y="2311400"/>
                </a:lnTo>
                <a:lnTo>
                  <a:pt x="32410" y="2349500"/>
                </a:lnTo>
                <a:lnTo>
                  <a:pt x="41986" y="2400300"/>
                </a:lnTo>
                <a:lnTo>
                  <a:pt x="51028" y="2438400"/>
                </a:lnTo>
                <a:lnTo>
                  <a:pt x="48945" y="2425700"/>
                </a:lnTo>
                <a:lnTo>
                  <a:pt x="47472" y="2413000"/>
                </a:lnTo>
                <a:lnTo>
                  <a:pt x="48094" y="2413000"/>
                </a:lnTo>
                <a:lnTo>
                  <a:pt x="52311" y="2425700"/>
                </a:lnTo>
                <a:lnTo>
                  <a:pt x="52933" y="2438400"/>
                </a:lnTo>
                <a:lnTo>
                  <a:pt x="55384" y="2451100"/>
                </a:lnTo>
                <a:lnTo>
                  <a:pt x="59118" y="2463800"/>
                </a:lnTo>
                <a:lnTo>
                  <a:pt x="63550" y="2476500"/>
                </a:lnTo>
                <a:lnTo>
                  <a:pt x="68757" y="2489200"/>
                </a:lnTo>
                <a:lnTo>
                  <a:pt x="73507" y="2501900"/>
                </a:lnTo>
                <a:lnTo>
                  <a:pt x="77139" y="2514600"/>
                </a:lnTo>
                <a:lnTo>
                  <a:pt x="78981" y="2527300"/>
                </a:lnTo>
                <a:lnTo>
                  <a:pt x="83375" y="2540000"/>
                </a:lnTo>
                <a:lnTo>
                  <a:pt x="89408" y="2565400"/>
                </a:lnTo>
                <a:lnTo>
                  <a:pt x="96316" y="2578100"/>
                </a:lnTo>
                <a:lnTo>
                  <a:pt x="103352" y="2603500"/>
                </a:lnTo>
                <a:lnTo>
                  <a:pt x="109677" y="2616200"/>
                </a:lnTo>
                <a:lnTo>
                  <a:pt x="114312" y="2628900"/>
                </a:lnTo>
                <a:lnTo>
                  <a:pt x="116370" y="2628900"/>
                </a:lnTo>
                <a:lnTo>
                  <a:pt x="114973" y="2616200"/>
                </a:lnTo>
                <a:lnTo>
                  <a:pt x="122440" y="2641600"/>
                </a:lnTo>
                <a:lnTo>
                  <a:pt x="133337" y="2667000"/>
                </a:lnTo>
                <a:lnTo>
                  <a:pt x="136639" y="2681313"/>
                </a:lnTo>
                <a:lnTo>
                  <a:pt x="140563" y="2692400"/>
                </a:lnTo>
                <a:lnTo>
                  <a:pt x="149428" y="2717800"/>
                </a:lnTo>
                <a:lnTo>
                  <a:pt x="158051" y="2730550"/>
                </a:lnTo>
                <a:lnTo>
                  <a:pt x="154051" y="2717800"/>
                </a:lnTo>
                <a:lnTo>
                  <a:pt x="150139" y="2705100"/>
                </a:lnTo>
                <a:lnTo>
                  <a:pt x="165582" y="2742361"/>
                </a:lnTo>
                <a:lnTo>
                  <a:pt x="166116" y="2743200"/>
                </a:lnTo>
                <a:lnTo>
                  <a:pt x="165925" y="2743200"/>
                </a:lnTo>
                <a:lnTo>
                  <a:pt x="194348" y="2794000"/>
                </a:lnTo>
                <a:lnTo>
                  <a:pt x="213842" y="2832100"/>
                </a:lnTo>
                <a:lnTo>
                  <a:pt x="220141" y="2844800"/>
                </a:lnTo>
                <a:lnTo>
                  <a:pt x="226529" y="2857500"/>
                </a:lnTo>
                <a:lnTo>
                  <a:pt x="233248" y="2870200"/>
                </a:lnTo>
                <a:lnTo>
                  <a:pt x="240207" y="2882900"/>
                </a:lnTo>
                <a:lnTo>
                  <a:pt x="246862" y="2882900"/>
                </a:lnTo>
                <a:lnTo>
                  <a:pt x="241795" y="2870200"/>
                </a:lnTo>
                <a:lnTo>
                  <a:pt x="267271" y="2908300"/>
                </a:lnTo>
                <a:lnTo>
                  <a:pt x="284911" y="2937179"/>
                </a:lnTo>
                <a:lnTo>
                  <a:pt x="282143" y="2933700"/>
                </a:lnTo>
                <a:lnTo>
                  <a:pt x="305244" y="2971800"/>
                </a:lnTo>
                <a:lnTo>
                  <a:pt x="327317" y="2997200"/>
                </a:lnTo>
                <a:lnTo>
                  <a:pt x="348602" y="3022600"/>
                </a:lnTo>
                <a:lnTo>
                  <a:pt x="369404" y="3035300"/>
                </a:lnTo>
                <a:lnTo>
                  <a:pt x="390359" y="3060700"/>
                </a:lnTo>
                <a:lnTo>
                  <a:pt x="400951" y="3073400"/>
                </a:lnTo>
                <a:lnTo>
                  <a:pt x="411911" y="3086100"/>
                </a:lnTo>
                <a:lnTo>
                  <a:pt x="434378" y="3098800"/>
                </a:lnTo>
                <a:lnTo>
                  <a:pt x="458978" y="3124200"/>
                </a:lnTo>
                <a:lnTo>
                  <a:pt x="435267" y="3098800"/>
                </a:lnTo>
                <a:lnTo>
                  <a:pt x="455625" y="3111500"/>
                </a:lnTo>
                <a:lnTo>
                  <a:pt x="483704" y="3136900"/>
                </a:lnTo>
                <a:lnTo>
                  <a:pt x="519137" y="3162300"/>
                </a:lnTo>
                <a:lnTo>
                  <a:pt x="561555" y="3187700"/>
                </a:lnTo>
                <a:lnTo>
                  <a:pt x="573265" y="3200400"/>
                </a:lnTo>
                <a:lnTo>
                  <a:pt x="585304" y="3200400"/>
                </a:lnTo>
                <a:lnTo>
                  <a:pt x="610171" y="3213100"/>
                </a:lnTo>
                <a:lnTo>
                  <a:pt x="623277" y="3225800"/>
                </a:lnTo>
                <a:lnTo>
                  <a:pt x="636676" y="3225800"/>
                </a:lnTo>
                <a:lnTo>
                  <a:pt x="650290" y="3238500"/>
                </a:lnTo>
                <a:lnTo>
                  <a:pt x="664032" y="3238500"/>
                </a:lnTo>
                <a:lnTo>
                  <a:pt x="678319" y="3251200"/>
                </a:lnTo>
                <a:lnTo>
                  <a:pt x="692785" y="3251200"/>
                </a:lnTo>
                <a:lnTo>
                  <a:pt x="722058" y="3263900"/>
                </a:lnTo>
                <a:lnTo>
                  <a:pt x="756983" y="3276600"/>
                </a:lnTo>
                <a:lnTo>
                  <a:pt x="769924" y="3289300"/>
                </a:lnTo>
                <a:lnTo>
                  <a:pt x="815289" y="3289300"/>
                </a:lnTo>
                <a:lnTo>
                  <a:pt x="822731" y="3276600"/>
                </a:lnTo>
                <a:lnTo>
                  <a:pt x="830224" y="3263900"/>
                </a:lnTo>
                <a:lnTo>
                  <a:pt x="837768" y="3251200"/>
                </a:lnTo>
                <a:lnTo>
                  <a:pt x="843254" y="3238500"/>
                </a:lnTo>
                <a:lnTo>
                  <a:pt x="847432" y="3238500"/>
                </a:lnTo>
                <a:lnTo>
                  <a:pt x="850201" y="3225800"/>
                </a:lnTo>
                <a:lnTo>
                  <a:pt x="856005" y="3225800"/>
                </a:lnTo>
                <a:lnTo>
                  <a:pt x="864908" y="3213100"/>
                </a:lnTo>
                <a:lnTo>
                  <a:pt x="874077" y="3200400"/>
                </a:lnTo>
                <a:lnTo>
                  <a:pt x="883475" y="3187700"/>
                </a:lnTo>
                <a:lnTo>
                  <a:pt x="893089" y="3187700"/>
                </a:lnTo>
                <a:lnTo>
                  <a:pt x="912863" y="3162300"/>
                </a:lnTo>
                <a:lnTo>
                  <a:pt x="973937" y="3124200"/>
                </a:lnTo>
                <a:lnTo>
                  <a:pt x="984072" y="3124200"/>
                </a:lnTo>
                <a:lnTo>
                  <a:pt x="994067" y="3111500"/>
                </a:lnTo>
                <a:lnTo>
                  <a:pt x="1013739" y="3111500"/>
                </a:lnTo>
                <a:lnTo>
                  <a:pt x="1032217" y="3098800"/>
                </a:lnTo>
                <a:lnTo>
                  <a:pt x="1058202" y="3098800"/>
                </a:lnTo>
                <a:lnTo>
                  <a:pt x="1076871" y="3086100"/>
                </a:lnTo>
                <a:lnTo>
                  <a:pt x="1078293" y="3086100"/>
                </a:lnTo>
                <a:lnTo>
                  <a:pt x="1068247" y="3098800"/>
                </a:lnTo>
                <a:lnTo>
                  <a:pt x="1089050" y="3098800"/>
                </a:lnTo>
                <a:lnTo>
                  <a:pt x="1098270" y="3086100"/>
                </a:lnTo>
                <a:lnTo>
                  <a:pt x="1110589" y="3086100"/>
                </a:lnTo>
                <a:lnTo>
                  <a:pt x="1101775" y="3098800"/>
                </a:lnTo>
                <a:lnTo>
                  <a:pt x="1179436" y="3098800"/>
                </a:lnTo>
                <a:lnTo>
                  <a:pt x="1198816" y="3111500"/>
                </a:lnTo>
                <a:lnTo>
                  <a:pt x="1219365" y="3111500"/>
                </a:lnTo>
                <a:lnTo>
                  <a:pt x="1240802" y="3124200"/>
                </a:lnTo>
                <a:lnTo>
                  <a:pt x="1263116" y="3136900"/>
                </a:lnTo>
                <a:lnTo>
                  <a:pt x="1286141" y="3136900"/>
                </a:lnTo>
                <a:lnTo>
                  <a:pt x="1309738" y="3149600"/>
                </a:lnTo>
                <a:lnTo>
                  <a:pt x="1333461" y="3175000"/>
                </a:lnTo>
                <a:lnTo>
                  <a:pt x="1345272" y="3175000"/>
                </a:lnTo>
                <a:lnTo>
                  <a:pt x="1357020" y="3187700"/>
                </a:lnTo>
                <a:lnTo>
                  <a:pt x="1368628" y="3187700"/>
                </a:lnTo>
                <a:lnTo>
                  <a:pt x="1380134" y="3200400"/>
                </a:lnTo>
                <a:lnTo>
                  <a:pt x="1394282" y="3213100"/>
                </a:lnTo>
                <a:lnTo>
                  <a:pt x="1413764" y="3225800"/>
                </a:lnTo>
                <a:lnTo>
                  <a:pt x="1439151" y="3225800"/>
                </a:lnTo>
                <a:lnTo>
                  <a:pt x="1457502" y="3213100"/>
                </a:lnTo>
                <a:lnTo>
                  <a:pt x="1472425" y="3200400"/>
                </a:lnTo>
                <a:lnTo>
                  <a:pt x="1487512" y="3200400"/>
                </a:lnTo>
                <a:lnTo>
                  <a:pt x="1502600" y="3187700"/>
                </a:lnTo>
                <a:lnTo>
                  <a:pt x="1517688" y="3187700"/>
                </a:lnTo>
                <a:lnTo>
                  <a:pt x="1547901" y="3162300"/>
                </a:lnTo>
                <a:lnTo>
                  <a:pt x="1608023" y="3136900"/>
                </a:lnTo>
                <a:lnTo>
                  <a:pt x="1637995" y="3111500"/>
                </a:lnTo>
                <a:lnTo>
                  <a:pt x="1667802" y="3098800"/>
                </a:lnTo>
                <a:lnTo>
                  <a:pt x="1714855" y="3073400"/>
                </a:lnTo>
                <a:lnTo>
                  <a:pt x="1760702" y="3035300"/>
                </a:lnTo>
                <a:lnTo>
                  <a:pt x="1804974" y="3009900"/>
                </a:lnTo>
                <a:lnTo>
                  <a:pt x="1847265" y="2971800"/>
                </a:lnTo>
                <a:lnTo>
                  <a:pt x="1887194" y="2933700"/>
                </a:lnTo>
                <a:lnTo>
                  <a:pt x="1939810" y="2882900"/>
                </a:lnTo>
                <a:lnTo>
                  <a:pt x="1986851" y="2844800"/>
                </a:lnTo>
                <a:lnTo>
                  <a:pt x="2028164" y="2794000"/>
                </a:lnTo>
                <a:lnTo>
                  <a:pt x="2063597" y="2755900"/>
                </a:lnTo>
                <a:lnTo>
                  <a:pt x="2092985" y="2717800"/>
                </a:lnTo>
                <a:lnTo>
                  <a:pt x="2116201" y="2679700"/>
                </a:lnTo>
                <a:lnTo>
                  <a:pt x="2133079" y="2654300"/>
                </a:lnTo>
                <a:lnTo>
                  <a:pt x="2150199" y="2628900"/>
                </a:lnTo>
                <a:lnTo>
                  <a:pt x="2150999" y="2628900"/>
                </a:lnTo>
                <a:lnTo>
                  <a:pt x="2140343" y="2654300"/>
                </a:lnTo>
                <a:lnTo>
                  <a:pt x="2154263" y="2628900"/>
                </a:lnTo>
                <a:lnTo>
                  <a:pt x="2162937" y="2616200"/>
                </a:lnTo>
                <a:lnTo>
                  <a:pt x="2168042" y="2603500"/>
                </a:lnTo>
                <a:lnTo>
                  <a:pt x="2174125" y="2603500"/>
                </a:lnTo>
                <a:lnTo>
                  <a:pt x="2178342" y="2590800"/>
                </a:lnTo>
                <a:lnTo>
                  <a:pt x="2185187" y="2578100"/>
                </a:lnTo>
                <a:lnTo>
                  <a:pt x="2191956" y="2570111"/>
                </a:lnTo>
                <a:lnTo>
                  <a:pt x="2189010" y="2578100"/>
                </a:lnTo>
                <a:lnTo>
                  <a:pt x="2193125" y="2568727"/>
                </a:lnTo>
                <a:lnTo>
                  <a:pt x="2195944" y="2565400"/>
                </a:lnTo>
                <a:lnTo>
                  <a:pt x="2194585" y="2565400"/>
                </a:lnTo>
                <a:lnTo>
                  <a:pt x="2198700" y="2556027"/>
                </a:lnTo>
                <a:lnTo>
                  <a:pt x="2199678" y="2552700"/>
                </a:lnTo>
                <a:lnTo>
                  <a:pt x="2199348" y="2552700"/>
                </a:lnTo>
                <a:lnTo>
                  <a:pt x="2205037" y="2540000"/>
                </a:lnTo>
                <a:lnTo>
                  <a:pt x="2205482" y="2540000"/>
                </a:lnTo>
                <a:lnTo>
                  <a:pt x="2204288" y="2547175"/>
                </a:lnTo>
                <a:lnTo>
                  <a:pt x="2209660" y="2540000"/>
                </a:lnTo>
                <a:lnTo>
                  <a:pt x="2210587" y="2540000"/>
                </a:lnTo>
                <a:lnTo>
                  <a:pt x="2211971" y="2536761"/>
                </a:lnTo>
                <a:lnTo>
                  <a:pt x="2210016" y="2539314"/>
                </a:lnTo>
                <a:lnTo>
                  <a:pt x="2214511" y="2530830"/>
                </a:lnTo>
                <a:lnTo>
                  <a:pt x="2216023" y="2527300"/>
                </a:lnTo>
                <a:lnTo>
                  <a:pt x="2221344" y="2514600"/>
                </a:lnTo>
                <a:lnTo>
                  <a:pt x="2226729" y="2501900"/>
                </a:lnTo>
                <a:lnTo>
                  <a:pt x="2232012" y="2501900"/>
                </a:lnTo>
                <a:lnTo>
                  <a:pt x="2237181" y="2489200"/>
                </a:lnTo>
                <a:lnTo>
                  <a:pt x="2242210" y="2476500"/>
                </a:lnTo>
                <a:lnTo>
                  <a:pt x="2240750" y="2476500"/>
                </a:lnTo>
                <a:lnTo>
                  <a:pt x="2248636" y="2463800"/>
                </a:lnTo>
                <a:lnTo>
                  <a:pt x="2253742" y="2451100"/>
                </a:lnTo>
                <a:lnTo>
                  <a:pt x="2267153" y="2425700"/>
                </a:lnTo>
                <a:lnTo>
                  <a:pt x="2275916" y="2400300"/>
                </a:lnTo>
                <a:lnTo>
                  <a:pt x="2286165" y="2387600"/>
                </a:lnTo>
                <a:lnTo>
                  <a:pt x="2297950" y="2349500"/>
                </a:lnTo>
                <a:lnTo>
                  <a:pt x="2318423" y="2298700"/>
                </a:lnTo>
                <a:lnTo>
                  <a:pt x="2337524" y="2247900"/>
                </a:lnTo>
                <a:lnTo>
                  <a:pt x="2355075" y="2197100"/>
                </a:lnTo>
                <a:lnTo>
                  <a:pt x="2370937" y="2146300"/>
                </a:lnTo>
                <a:lnTo>
                  <a:pt x="2378138" y="2108200"/>
                </a:lnTo>
                <a:lnTo>
                  <a:pt x="2385009" y="2082800"/>
                </a:lnTo>
                <a:lnTo>
                  <a:pt x="2391448" y="2057400"/>
                </a:lnTo>
                <a:lnTo>
                  <a:pt x="2397353" y="2032000"/>
                </a:lnTo>
                <a:lnTo>
                  <a:pt x="2402890" y="1993900"/>
                </a:lnTo>
                <a:lnTo>
                  <a:pt x="2407374" y="1968500"/>
                </a:lnTo>
                <a:lnTo>
                  <a:pt x="2410815" y="1943709"/>
                </a:lnTo>
                <a:lnTo>
                  <a:pt x="2410866" y="1943100"/>
                </a:lnTo>
                <a:lnTo>
                  <a:pt x="2411031" y="1941868"/>
                </a:lnTo>
                <a:lnTo>
                  <a:pt x="2413558" y="1917700"/>
                </a:lnTo>
                <a:lnTo>
                  <a:pt x="2414054" y="1905000"/>
                </a:lnTo>
                <a:lnTo>
                  <a:pt x="2415260" y="18796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21" name="object 7">
            <a:extLst>
              <a:ext uri="{FF2B5EF4-FFF2-40B4-BE49-F238E27FC236}">
                <a16:creationId xmlns:a16="http://schemas.microsoft.com/office/drawing/2014/main" id="{BA5C0B92-44AB-974B-8718-B7D9F1DF9C69}"/>
              </a:ext>
            </a:extLst>
          </p:cNvPr>
          <p:cNvSpPr/>
          <p:nvPr userDrawn="1"/>
        </p:nvSpPr>
        <p:spPr>
          <a:xfrm>
            <a:off x="1308093" y="2045736"/>
            <a:ext cx="1278943" cy="1675632"/>
          </a:xfrm>
          <a:custGeom>
            <a:avLst/>
            <a:gdLst/>
            <a:ahLst/>
            <a:cxnLst/>
            <a:rect l="l" t="t" r="r" b="b"/>
            <a:pathLst>
              <a:path w="1410335" h="1847850">
                <a:moveTo>
                  <a:pt x="920610" y="0"/>
                </a:moveTo>
                <a:lnTo>
                  <a:pt x="881077" y="30774"/>
                </a:lnTo>
                <a:lnTo>
                  <a:pt x="842069" y="62400"/>
                </a:lnTo>
                <a:lnTo>
                  <a:pt x="803476" y="94675"/>
                </a:lnTo>
                <a:lnTo>
                  <a:pt x="765184" y="127395"/>
                </a:lnTo>
                <a:lnTo>
                  <a:pt x="650995" y="226186"/>
                </a:lnTo>
                <a:lnTo>
                  <a:pt x="533608" y="325530"/>
                </a:lnTo>
                <a:lnTo>
                  <a:pt x="494284" y="359351"/>
                </a:lnTo>
                <a:lnTo>
                  <a:pt x="455326" y="393579"/>
                </a:lnTo>
                <a:lnTo>
                  <a:pt x="416877" y="428328"/>
                </a:lnTo>
                <a:lnTo>
                  <a:pt x="379079" y="463714"/>
                </a:lnTo>
                <a:lnTo>
                  <a:pt x="342074" y="499852"/>
                </a:lnTo>
                <a:lnTo>
                  <a:pt x="306006" y="536855"/>
                </a:lnTo>
                <a:lnTo>
                  <a:pt x="271015" y="574840"/>
                </a:lnTo>
                <a:lnTo>
                  <a:pt x="237245" y="613922"/>
                </a:lnTo>
                <a:lnTo>
                  <a:pt x="204838" y="654215"/>
                </a:lnTo>
                <a:lnTo>
                  <a:pt x="173956" y="695915"/>
                </a:lnTo>
                <a:lnTo>
                  <a:pt x="144846" y="739047"/>
                </a:lnTo>
                <a:lnTo>
                  <a:pt x="117735" y="783512"/>
                </a:lnTo>
                <a:lnTo>
                  <a:pt x="92850" y="829211"/>
                </a:lnTo>
                <a:lnTo>
                  <a:pt x="70416" y="876042"/>
                </a:lnTo>
                <a:lnTo>
                  <a:pt x="50661" y="923907"/>
                </a:lnTo>
                <a:lnTo>
                  <a:pt x="33811" y="972706"/>
                </a:lnTo>
                <a:lnTo>
                  <a:pt x="20094" y="1022339"/>
                </a:lnTo>
                <a:lnTo>
                  <a:pt x="9735" y="1072706"/>
                </a:lnTo>
                <a:lnTo>
                  <a:pt x="2961" y="1123708"/>
                </a:lnTo>
                <a:lnTo>
                  <a:pt x="0" y="1175245"/>
                </a:lnTo>
                <a:lnTo>
                  <a:pt x="325" y="1209197"/>
                </a:lnTo>
                <a:lnTo>
                  <a:pt x="6754" y="1276811"/>
                </a:lnTo>
                <a:lnTo>
                  <a:pt x="16505" y="1324757"/>
                </a:lnTo>
                <a:lnTo>
                  <a:pt x="20667" y="1339375"/>
                </a:lnTo>
                <a:lnTo>
                  <a:pt x="24398" y="1354081"/>
                </a:lnTo>
                <a:lnTo>
                  <a:pt x="26758" y="1368882"/>
                </a:lnTo>
                <a:lnTo>
                  <a:pt x="27676" y="1388352"/>
                </a:lnTo>
                <a:lnTo>
                  <a:pt x="28362" y="1397948"/>
                </a:lnTo>
                <a:lnTo>
                  <a:pt x="44172" y="1451576"/>
                </a:lnTo>
                <a:lnTo>
                  <a:pt x="62941" y="1493634"/>
                </a:lnTo>
                <a:lnTo>
                  <a:pt x="84439" y="1534187"/>
                </a:lnTo>
                <a:lnTo>
                  <a:pt x="109005" y="1572952"/>
                </a:lnTo>
                <a:lnTo>
                  <a:pt x="136412" y="1609773"/>
                </a:lnTo>
                <a:lnTo>
                  <a:pt x="166433" y="1644497"/>
                </a:lnTo>
                <a:lnTo>
                  <a:pt x="198932" y="1677098"/>
                </a:lnTo>
                <a:lnTo>
                  <a:pt x="238055" y="1710866"/>
                </a:lnTo>
                <a:lnTo>
                  <a:pt x="279750" y="1741504"/>
                </a:lnTo>
                <a:lnTo>
                  <a:pt x="323734" y="1768797"/>
                </a:lnTo>
                <a:lnTo>
                  <a:pt x="369727" y="1792531"/>
                </a:lnTo>
                <a:lnTo>
                  <a:pt x="417445" y="1812493"/>
                </a:lnTo>
                <a:lnTo>
                  <a:pt x="466607" y="1828467"/>
                </a:lnTo>
                <a:lnTo>
                  <a:pt x="516931" y="1840239"/>
                </a:lnTo>
                <a:lnTo>
                  <a:pt x="568134" y="1847595"/>
                </a:lnTo>
                <a:lnTo>
                  <a:pt x="586733" y="1841311"/>
                </a:lnTo>
                <a:lnTo>
                  <a:pt x="596241" y="1838496"/>
                </a:lnTo>
                <a:lnTo>
                  <a:pt x="605904" y="1835912"/>
                </a:lnTo>
                <a:lnTo>
                  <a:pt x="633549" y="1830483"/>
                </a:lnTo>
                <a:lnTo>
                  <a:pt x="662549" y="1827972"/>
                </a:lnTo>
                <a:lnTo>
                  <a:pt x="691840" y="1828812"/>
                </a:lnTo>
                <a:lnTo>
                  <a:pt x="720356" y="1833435"/>
                </a:lnTo>
                <a:lnTo>
                  <a:pt x="730355" y="1834298"/>
                </a:lnTo>
                <a:lnTo>
                  <a:pt x="740343" y="1835537"/>
                </a:lnTo>
                <a:lnTo>
                  <a:pt x="750306" y="1837128"/>
                </a:lnTo>
                <a:lnTo>
                  <a:pt x="760234" y="1839048"/>
                </a:lnTo>
                <a:lnTo>
                  <a:pt x="806484" y="1829108"/>
                </a:lnTo>
                <a:lnTo>
                  <a:pt x="852005" y="1816252"/>
                </a:lnTo>
                <a:lnTo>
                  <a:pt x="896655" y="1800564"/>
                </a:lnTo>
                <a:lnTo>
                  <a:pt x="940293" y="1782130"/>
                </a:lnTo>
                <a:lnTo>
                  <a:pt x="982778" y="1761035"/>
                </a:lnTo>
                <a:lnTo>
                  <a:pt x="1023969" y="1737364"/>
                </a:lnTo>
                <a:lnTo>
                  <a:pt x="1063724" y="1711203"/>
                </a:lnTo>
                <a:lnTo>
                  <a:pt x="1101902" y="1682635"/>
                </a:lnTo>
                <a:lnTo>
                  <a:pt x="1138769" y="1651475"/>
                </a:lnTo>
                <a:lnTo>
                  <a:pt x="1173825" y="1618172"/>
                </a:lnTo>
                <a:lnTo>
                  <a:pt x="1206951" y="1582865"/>
                </a:lnTo>
                <a:lnTo>
                  <a:pt x="1238027" y="1545691"/>
                </a:lnTo>
                <a:lnTo>
                  <a:pt x="1266933" y="1506789"/>
                </a:lnTo>
                <a:lnTo>
                  <a:pt x="1293548" y="1466295"/>
                </a:lnTo>
                <a:lnTo>
                  <a:pt x="1317753" y="1424348"/>
                </a:lnTo>
                <a:lnTo>
                  <a:pt x="1339429" y="1381087"/>
                </a:lnTo>
                <a:lnTo>
                  <a:pt x="1358454" y="1336647"/>
                </a:lnTo>
                <a:lnTo>
                  <a:pt x="1374709" y="1291169"/>
                </a:lnTo>
                <a:lnTo>
                  <a:pt x="1388074" y="1244788"/>
                </a:lnTo>
                <a:lnTo>
                  <a:pt x="1398428" y="1197644"/>
                </a:lnTo>
                <a:lnTo>
                  <a:pt x="1405653" y="1149874"/>
                </a:lnTo>
                <a:lnTo>
                  <a:pt x="1409628" y="1101616"/>
                </a:lnTo>
                <a:lnTo>
                  <a:pt x="1410233" y="1053007"/>
                </a:lnTo>
                <a:lnTo>
                  <a:pt x="1407618" y="1004572"/>
                </a:lnTo>
                <a:lnTo>
                  <a:pt x="1402115" y="956478"/>
                </a:lnTo>
                <a:lnTo>
                  <a:pt x="1393878" y="908808"/>
                </a:lnTo>
                <a:lnTo>
                  <a:pt x="1383057" y="861648"/>
                </a:lnTo>
                <a:lnTo>
                  <a:pt x="1369805" y="815081"/>
                </a:lnTo>
                <a:lnTo>
                  <a:pt x="1354272" y="769192"/>
                </a:lnTo>
                <a:lnTo>
                  <a:pt x="1336611" y="724065"/>
                </a:lnTo>
                <a:lnTo>
                  <a:pt x="1315164" y="675737"/>
                </a:lnTo>
                <a:lnTo>
                  <a:pt x="1291715" y="628392"/>
                </a:lnTo>
                <a:lnTo>
                  <a:pt x="1266454" y="581986"/>
                </a:lnTo>
                <a:lnTo>
                  <a:pt x="1239570" y="536473"/>
                </a:lnTo>
                <a:lnTo>
                  <a:pt x="1214635" y="496974"/>
                </a:lnTo>
                <a:lnTo>
                  <a:pt x="1188713" y="458100"/>
                </a:lnTo>
                <a:lnTo>
                  <a:pt x="1161934" y="419816"/>
                </a:lnTo>
                <a:lnTo>
                  <a:pt x="1134427" y="382087"/>
                </a:lnTo>
                <a:lnTo>
                  <a:pt x="1106322" y="344881"/>
                </a:lnTo>
                <a:lnTo>
                  <a:pt x="1078019" y="327735"/>
                </a:lnTo>
                <a:lnTo>
                  <a:pt x="1048094" y="335704"/>
                </a:lnTo>
                <a:lnTo>
                  <a:pt x="1017758" y="351959"/>
                </a:lnTo>
                <a:lnTo>
                  <a:pt x="988220" y="359674"/>
                </a:lnTo>
                <a:lnTo>
                  <a:pt x="953618" y="312930"/>
                </a:lnTo>
                <a:lnTo>
                  <a:pt x="948516" y="259106"/>
                </a:lnTo>
                <a:lnTo>
                  <a:pt x="944828" y="196719"/>
                </a:lnTo>
                <a:lnTo>
                  <a:pt x="941994" y="141935"/>
                </a:lnTo>
                <a:lnTo>
                  <a:pt x="939457" y="110921"/>
                </a:lnTo>
                <a:lnTo>
                  <a:pt x="934161" y="75082"/>
                </a:lnTo>
                <a:lnTo>
                  <a:pt x="931940" y="56796"/>
                </a:lnTo>
                <a:lnTo>
                  <a:pt x="929614" y="34712"/>
                </a:lnTo>
                <a:lnTo>
                  <a:pt x="926174" y="14042"/>
                </a:lnTo>
                <a:lnTo>
                  <a:pt x="920610"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22" name="object 8">
            <a:extLst>
              <a:ext uri="{FF2B5EF4-FFF2-40B4-BE49-F238E27FC236}">
                <a16:creationId xmlns:a16="http://schemas.microsoft.com/office/drawing/2014/main" id="{C1FF2A0E-6A74-E04C-93FB-F73F3C43E4C6}"/>
              </a:ext>
            </a:extLst>
          </p:cNvPr>
          <p:cNvSpPr/>
          <p:nvPr userDrawn="1"/>
        </p:nvSpPr>
        <p:spPr>
          <a:xfrm>
            <a:off x="1261294" y="2014916"/>
            <a:ext cx="1326162" cy="1727456"/>
          </a:xfrm>
          <a:custGeom>
            <a:avLst/>
            <a:gdLst/>
            <a:ahLst/>
            <a:cxnLst/>
            <a:rect l="l" t="t" r="r" b="b"/>
            <a:pathLst>
              <a:path w="1462405" h="1905000">
                <a:moveTo>
                  <a:pt x="7683" y="1104900"/>
                </a:moveTo>
                <a:lnTo>
                  <a:pt x="7023" y="1104900"/>
                </a:lnTo>
                <a:lnTo>
                  <a:pt x="5892" y="1117600"/>
                </a:lnTo>
                <a:lnTo>
                  <a:pt x="7683" y="1104900"/>
                </a:lnTo>
                <a:close/>
              </a:path>
              <a:path w="1462405" h="1905000">
                <a:moveTo>
                  <a:pt x="30378" y="1447190"/>
                </a:moveTo>
                <a:lnTo>
                  <a:pt x="29044" y="1435100"/>
                </a:lnTo>
                <a:lnTo>
                  <a:pt x="28752" y="1422400"/>
                </a:lnTo>
                <a:lnTo>
                  <a:pt x="28790" y="1435100"/>
                </a:lnTo>
                <a:lnTo>
                  <a:pt x="30378" y="1447190"/>
                </a:lnTo>
                <a:close/>
              </a:path>
              <a:path w="1462405" h="1905000">
                <a:moveTo>
                  <a:pt x="32143" y="1457667"/>
                </a:moveTo>
                <a:lnTo>
                  <a:pt x="31267" y="1447800"/>
                </a:lnTo>
                <a:lnTo>
                  <a:pt x="31089" y="1447800"/>
                </a:lnTo>
                <a:lnTo>
                  <a:pt x="32143" y="1457667"/>
                </a:lnTo>
                <a:close/>
              </a:path>
              <a:path w="1462405" h="1905000">
                <a:moveTo>
                  <a:pt x="32448" y="1460500"/>
                </a:moveTo>
                <a:lnTo>
                  <a:pt x="32143" y="1457667"/>
                </a:lnTo>
                <a:lnTo>
                  <a:pt x="32397" y="1460500"/>
                </a:lnTo>
                <a:close/>
              </a:path>
              <a:path w="1462405" h="1905000">
                <a:moveTo>
                  <a:pt x="157899" y="965200"/>
                </a:moveTo>
                <a:lnTo>
                  <a:pt x="152514" y="977900"/>
                </a:lnTo>
                <a:lnTo>
                  <a:pt x="153365" y="977900"/>
                </a:lnTo>
                <a:lnTo>
                  <a:pt x="157899" y="965200"/>
                </a:lnTo>
                <a:close/>
              </a:path>
              <a:path w="1462405" h="1905000">
                <a:moveTo>
                  <a:pt x="165023" y="723900"/>
                </a:moveTo>
                <a:lnTo>
                  <a:pt x="161759" y="723900"/>
                </a:lnTo>
                <a:lnTo>
                  <a:pt x="159410" y="730897"/>
                </a:lnTo>
                <a:lnTo>
                  <a:pt x="163918" y="725766"/>
                </a:lnTo>
                <a:lnTo>
                  <a:pt x="165023" y="723900"/>
                </a:lnTo>
                <a:close/>
              </a:path>
              <a:path w="1462405" h="1905000">
                <a:moveTo>
                  <a:pt x="175793" y="707199"/>
                </a:moveTo>
                <a:lnTo>
                  <a:pt x="172161" y="711200"/>
                </a:lnTo>
                <a:lnTo>
                  <a:pt x="171157" y="713524"/>
                </a:lnTo>
                <a:lnTo>
                  <a:pt x="172542" y="711200"/>
                </a:lnTo>
                <a:lnTo>
                  <a:pt x="175793" y="707199"/>
                </a:lnTo>
                <a:close/>
              </a:path>
              <a:path w="1462405" h="1905000">
                <a:moveTo>
                  <a:pt x="178447" y="1555788"/>
                </a:moveTo>
                <a:lnTo>
                  <a:pt x="174244" y="1549400"/>
                </a:lnTo>
                <a:lnTo>
                  <a:pt x="152717" y="1511300"/>
                </a:lnTo>
                <a:lnTo>
                  <a:pt x="146507" y="1485900"/>
                </a:lnTo>
                <a:lnTo>
                  <a:pt x="140830" y="1473200"/>
                </a:lnTo>
                <a:lnTo>
                  <a:pt x="135826" y="1460500"/>
                </a:lnTo>
                <a:lnTo>
                  <a:pt x="131622" y="1447800"/>
                </a:lnTo>
                <a:lnTo>
                  <a:pt x="129235" y="1447800"/>
                </a:lnTo>
                <a:lnTo>
                  <a:pt x="127723" y="1435100"/>
                </a:lnTo>
                <a:lnTo>
                  <a:pt x="127393" y="1435100"/>
                </a:lnTo>
                <a:lnTo>
                  <a:pt x="126834" y="1409700"/>
                </a:lnTo>
                <a:lnTo>
                  <a:pt x="126136" y="1397000"/>
                </a:lnTo>
                <a:lnTo>
                  <a:pt x="124891" y="1397000"/>
                </a:lnTo>
                <a:lnTo>
                  <a:pt x="122897" y="1384300"/>
                </a:lnTo>
                <a:lnTo>
                  <a:pt x="120662" y="1371600"/>
                </a:lnTo>
                <a:lnTo>
                  <a:pt x="118376" y="1358900"/>
                </a:lnTo>
                <a:lnTo>
                  <a:pt x="116243" y="1358900"/>
                </a:lnTo>
                <a:lnTo>
                  <a:pt x="114376" y="1346200"/>
                </a:lnTo>
                <a:lnTo>
                  <a:pt x="112903" y="1346200"/>
                </a:lnTo>
                <a:lnTo>
                  <a:pt x="111607" y="1333500"/>
                </a:lnTo>
                <a:lnTo>
                  <a:pt x="110274" y="1333500"/>
                </a:lnTo>
                <a:lnTo>
                  <a:pt x="107899" y="1320800"/>
                </a:lnTo>
                <a:lnTo>
                  <a:pt x="105892" y="1295400"/>
                </a:lnTo>
                <a:lnTo>
                  <a:pt x="104267" y="1282700"/>
                </a:lnTo>
                <a:lnTo>
                  <a:pt x="103009" y="1270000"/>
                </a:lnTo>
                <a:lnTo>
                  <a:pt x="1282" y="1270000"/>
                </a:lnTo>
                <a:lnTo>
                  <a:pt x="393" y="1270000"/>
                </a:lnTo>
                <a:lnTo>
                  <a:pt x="1397" y="1282700"/>
                </a:lnTo>
                <a:lnTo>
                  <a:pt x="2705" y="1295400"/>
                </a:lnTo>
                <a:lnTo>
                  <a:pt x="4368" y="1308100"/>
                </a:lnTo>
                <a:lnTo>
                  <a:pt x="3695" y="1295400"/>
                </a:lnTo>
                <a:lnTo>
                  <a:pt x="3124" y="1295400"/>
                </a:lnTo>
                <a:lnTo>
                  <a:pt x="2730" y="1282700"/>
                </a:lnTo>
                <a:lnTo>
                  <a:pt x="5219" y="1308100"/>
                </a:lnTo>
                <a:lnTo>
                  <a:pt x="7886" y="1320800"/>
                </a:lnTo>
                <a:lnTo>
                  <a:pt x="10731" y="1346200"/>
                </a:lnTo>
                <a:lnTo>
                  <a:pt x="13766" y="1358900"/>
                </a:lnTo>
                <a:lnTo>
                  <a:pt x="14719" y="1358900"/>
                </a:lnTo>
                <a:lnTo>
                  <a:pt x="16205" y="1371600"/>
                </a:lnTo>
                <a:lnTo>
                  <a:pt x="19062" y="1371600"/>
                </a:lnTo>
                <a:lnTo>
                  <a:pt x="20523" y="1384300"/>
                </a:lnTo>
                <a:lnTo>
                  <a:pt x="21907" y="1384300"/>
                </a:lnTo>
                <a:lnTo>
                  <a:pt x="29248" y="1409700"/>
                </a:lnTo>
                <a:lnTo>
                  <a:pt x="28790" y="1398422"/>
                </a:lnTo>
                <a:lnTo>
                  <a:pt x="30251" y="1409700"/>
                </a:lnTo>
                <a:lnTo>
                  <a:pt x="31953" y="1409700"/>
                </a:lnTo>
                <a:lnTo>
                  <a:pt x="32512" y="1435100"/>
                </a:lnTo>
                <a:lnTo>
                  <a:pt x="33197" y="1447800"/>
                </a:lnTo>
                <a:lnTo>
                  <a:pt x="33693" y="1447800"/>
                </a:lnTo>
                <a:lnTo>
                  <a:pt x="35013" y="1460500"/>
                </a:lnTo>
                <a:lnTo>
                  <a:pt x="34277" y="1460500"/>
                </a:lnTo>
                <a:lnTo>
                  <a:pt x="35318" y="1473200"/>
                </a:lnTo>
                <a:lnTo>
                  <a:pt x="38315" y="1473200"/>
                </a:lnTo>
                <a:lnTo>
                  <a:pt x="41490" y="1485900"/>
                </a:lnTo>
                <a:lnTo>
                  <a:pt x="44805" y="1498600"/>
                </a:lnTo>
                <a:lnTo>
                  <a:pt x="48196" y="1498600"/>
                </a:lnTo>
                <a:lnTo>
                  <a:pt x="55295" y="1524000"/>
                </a:lnTo>
                <a:lnTo>
                  <a:pt x="62661" y="1536700"/>
                </a:lnTo>
                <a:lnTo>
                  <a:pt x="70586" y="1549400"/>
                </a:lnTo>
                <a:lnTo>
                  <a:pt x="74993" y="1555788"/>
                </a:lnTo>
                <a:lnTo>
                  <a:pt x="75349" y="1555788"/>
                </a:lnTo>
                <a:lnTo>
                  <a:pt x="178447" y="1555788"/>
                </a:lnTo>
                <a:close/>
              </a:path>
              <a:path w="1462405" h="1905000">
                <a:moveTo>
                  <a:pt x="184658" y="696290"/>
                </a:moveTo>
                <a:lnTo>
                  <a:pt x="175793" y="707199"/>
                </a:lnTo>
                <a:lnTo>
                  <a:pt x="183692" y="698500"/>
                </a:lnTo>
                <a:lnTo>
                  <a:pt x="184658" y="696290"/>
                </a:lnTo>
                <a:close/>
              </a:path>
              <a:path w="1462405" h="1905000">
                <a:moveTo>
                  <a:pt x="186232" y="1012913"/>
                </a:moveTo>
                <a:lnTo>
                  <a:pt x="186182" y="1013104"/>
                </a:lnTo>
                <a:lnTo>
                  <a:pt x="186207" y="1012977"/>
                </a:lnTo>
                <a:close/>
              </a:path>
              <a:path w="1462405" h="1905000">
                <a:moveTo>
                  <a:pt x="190957" y="998562"/>
                </a:moveTo>
                <a:lnTo>
                  <a:pt x="189115" y="1001674"/>
                </a:lnTo>
                <a:lnTo>
                  <a:pt x="187667" y="1007452"/>
                </a:lnTo>
                <a:lnTo>
                  <a:pt x="186232" y="1012913"/>
                </a:lnTo>
                <a:lnTo>
                  <a:pt x="188226" y="1008926"/>
                </a:lnTo>
                <a:lnTo>
                  <a:pt x="189699" y="1004531"/>
                </a:lnTo>
                <a:lnTo>
                  <a:pt x="190957" y="998562"/>
                </a:lnTo>
                <a:close/>
              </a:path>
              <a:path w="1462405" h="1905000">
                <a:moveTo>
                  <a:pt x="193192" y="685800"/>
                </a:moveTo>
                <a:lnTo>
                  <a:pt x="189306" y="685800"/>
                </a:lnTo>
                <a:lnTo>
                  <a:pt x="184658" y="696290"/>
                </a:lnTo>
                <a:lnTo>
                  <a:pt x="193192" y="685800"/>
                </a:lnTo>
                <a:close/>
              </a:path>
              <a:path w="1462405" h="1905000">
                <a:moveTo>
                  <a:pt x="273278" y="1190510"/>
                </a:moveTo>
                <a:lnTo>
                  <a:pt x="273164" y="1190929"/>
                </a:lnTo>
                <a:lnTo>
                  <a:pt x="273037" y="1192199"/>
                </a:lnTo>
                <a:lnTo>
                  <a:pt x="273278" y="1190510"/>
                </a:lnTo>
                <a:close/>
              </a:path>
              <a:path w="1462405" h="1905000">
                <a:moveTo>
                  <a:pt x="280809" y="736600"/>
                </a:moveTo>
                <a:lnTo>
                  <a:pt x="157505" y="736600"/>
                </a:lnTo>
                <a:lnTo>
                  <a:pt x="154406" y="736600"/>
                </a:lnTo>
                <a:lnTo>
                  <a:pt x="139852" y="762000"/>
                </a:lnTo>
                <a:lnTo>
                  <a:pt x="124447" y="787400"/>
                </a:lnTo>
                <a:lnTo>
                  <a:pt x="110744" y="800100"/>
                </a:lnTo>
                <a:lnTo>
                  <a:pt x="108953" y="812800"/>
                </a:lnTo>
                <a:lnTo>
                  <a:pt x="105803" y="812800"/>
                </a:lnTo>
                <a:lnTo>
                  <a:pt x="102908" y="825500"/>
                </a:lnTo>
                <a:lnTo>
                  <a:pt x="99872" y="825500"/>
                </a:lnTo>
                <a:lnTo>
                  <a:pt x="81902" y="863600"/>
                </a:lnTo>
                <a:lnTo>
                  <a:pt x="72085" y="889000"/>
                </a:lnTo>
                <a:lnTo>
                  <a:pt x="67500" y="901700"/>
                </a:lnTo>
                <a:lnTo>
                  <a:pt x="65201" y="901700"/>
                </a:lnTo>
                <a:lnTo>
                  <a:pt x="58839" y="914400"/>
                </a:lnTo>
                <a:lnTo>
                  <a:pt x="51041" y="939800"/>
                </a:lnTo>
                <a:lnTo>
                  <a:pt x="38150" y="965200"/>
                </a:lnTo>
                <a:lnTo>
                  <a:pt x="24828" y="1016000"/>
                </a:lnTo>
                <a:lnTo>
                  <a:pt x="16725" y="1054100"/>
                </a:lnTo>
                <a:lnTo>
                  <a:pt x="11277" y="1079500"/>
                </a:lnTo>
                <a:lnTo>
                  <a:pt x="7683" y="1104900"/>
                </a:lnTo>
                <a:lnTo>
                  <a:pt x="9017" y="1104900"/>
                </a:lnTo>
                <a:lnTo>
                  <a:pt x="7886" y="1117600"/>
                </a:lnTo>
                <a:lnTo>
                  <a:pt x="6832" y="1117600"/>
                </a:lnTo>
                <a:lnTo>
                  <a:pt x="5816" y="1130300"/>
                </a:lnTo>
                <a:lnTo>
                  <a:pt x="4800" y="1130300"/>
                </a:lnTo>
                <a:lnTo>
                  <a:pt x="3403" y="1155700"/>
                </a:lnTo>
                <a:lnTo>
                  <a:pt x="2540" y="1168400"/>
                </a:lnTo>
                <a:lnTo>
                  <a:pt x="1384" y="1168400"/>
                </a:lnTo>
                <a:lnTo>
                  <a:pt x="762" y="1181100"/>
                </a:lnTo>
                <a:lnTo>
                  <a:pt x="355" y="1181100"/>
                </a:lnTo>
                <a:lnTo>
                  <a:pt x="88" y="1193800"/>
                </a:lnTo>
                <a:lnTo>
                  <a:pt x="0" y="1212316"/>
                </a:lnTo>
                <a:lnTo>
                  <a:pt x="127" y="1219200"/>
                </a:lnTo>
                <a:lnTo>
                  <a:pt x="736" y="1231900"/>
                </a:lnTo>
                <a:lnTo>
                  <a:pt x="1651" y="1231900"/>
                </a:lnTo>
                <a:lnTo>
                  <a:pt x="2781" y="1219200"/>
                </a:lnTo>
                <a:lnTo>
                  <a:pt x="1790" y="1244600"/>
                </a:lnTo>
                <a:lnTo>
                  <a:pt x="1651" y="1257300"/>
                </a:lnTo>
                <a:lnTo>
                  <a:pt x="102260" y="1257300"/>
                </a:lnTo>
                <a:lnTo>
                  <a:pt x="101498" y="1244600"/>
                </a:lnTo>
                <a:lnTo>
                  <a:pt x="101409" y="1219200"/>
                </a:lnTo>
                <a:lnTo>
                  <a:pt x="104546" y="1168400"/>
                </a:lnTo>
                <a:lnTo>
                  <a:pt x="108991" y="1130300"/>
                </a:lnTo>
                <a:lnTo>
                  <a:pt x="110617" y="1117600"/>
                </a:lnTo>
                <a:lnTo>
                  <a:pt x="112776" y="1104900"/>
                </a:lnTo>
                <a:lnTo>
                  <a:pt x="114782" y="1092200"/>
                </a:lnTo>
                <a:lnTo>
                  <a:pt x="116865" y="1092200"/>
                </a:lnTo>
                <a:lnTo>
                  <a:pt x="119227" y="1079500"/>
                </a:lnTo>
                <a:lnTo>
                  <a:pt x="127508" y="1054100"/>
                </a:lnTo>
                <a:lnTo>
                  <a:pt x="136893" y="1016000"/>
                </a:lnTo>
                <a:lnTo>
                  <a:pt x="147129" y="990600"/>
                </a:lnTo>
                <a:lnTo>
                  <a:pt x="152514" y="977900"/>
                </a:lnTo>
                <a:lnTo>
                  <a:pt x="151841" y="977900"/>
                </a:lnTo>
                <a:lnTo>
                  <a:pt x="152946" y="965200"/>
                </a:lnTo>
                <a:lnTo>
                  <a:pt x="156286" y="965200"/>
                </a:lnTo>
                <a:lnTo>
                  <a:pt x="163474" y="939800"/>
                </a:lnTo>
                <a:lnTo>
                  <a:pt x="169024" y="927100"/>
                </a:lnTo>
                <a:lnTo>
                  <a:pt x="173164" y="927100"/>
                </a:lnTo>
                <a:lnTo>
                  <a:pt x="176136" y="914400"/>
                </a:lnTo>
                <a:lnTo>
                  <a:pt x="179285" y="914400"/>
                </a:lnTo>
                <a:lnTo>
                  <a:pt x="179641" y="901700"/>
                </a:lnTo>
                <a:lnTo>
                  <a:pt x="183019" y="901700"/>
                </a:lnTo>
                <a:lnTo>
                  <a:pt x="190690" y="876300"/>
                </a:lnTo>
                <a:lnTo>
                  <a:pt x="205943" y="850900"/>
                </a:lnTo>
                <a:lnTo>
                  <a:pt x="219837" y="825500"/>
                </a:lnTo>
                <a:lnTo>
                  <a:pt x="238620" y="800100"/>
                </a:lnTo>
                <a:lnTo>
                  <a:pt x="262128" y="762000"/>
                </a:lnTo>
                <a:lnTo>
                  <a:pt x="280809" y="736600"/>
                </a:lnTo>
                <a:close/>
              </a:path>
              <a:path w="1462405" h="1905000">
                <a:moveTo>
                  <a:pt x="287870" y="1491894"/>
                </a:moveTo>
                <a:lnTo>
                  <a:pt x="287667" y="1491615"/>
                </a:lnTo>
                <a:lnTo>
                  <a:pt x="287870" y="1491894"/>
                </a:lnTo>
                <a:close/>
              </a:path>
              <a:path w="1462405" h="1905000">
                <a:moveTo>
                  <a:pt x="290766" y="1495945"/>
                </a:moveTo>
                <a:lnTo>
                  <a:pt x="290525" y="1495818"/>
                </a:lnTo>
                <a:lnTo>
                  <a:pt x="290398" y="1495755"/>
                </a:lnTo>
                <a:lnTo>
                  <a:pt x="290639" y="1495920"/>
                </a:lnTo>
                <a:lnTo>
                  <a:pt x="290766" y="1495945"/>
                </a:lnTo>
                <a:close/>
              </a:path>
              <a:path w="1462405" h="1905000">
                <a:moveTo>
                  <a:pt x="291630" y="1501419"/>
                </a:moveTo>
                <a:lnTo>
                  <a:pt x="291426" y="1500619"/>
                </a:lnTo>
                <a:lnTo>
                  <a:pt x="291439" y="1500936"/>
                </a:lnTo>
                <a:lnTo>
                  <a:pt x="291630" y="1501419"/>
                </a:lnTo>
                <a:close/>
              </a:path>
              <a:path w="1462405" h="1905000">
                <a:moveTo>
                  <a:pt x="292290" y="1503159"/>
                </a:moveTo>
                <a:lnTo>
                  <a:pt x="291630" y="1501419"/>
                </a:lnTo>
                <a:lnTo>
                  <a:pt x="291744" y="1501889"/>
                </a:lnTo>
                <a:lnTo>
                  <a:pt x="292290" y="1503159"/>
                </a:lnTo>
                <a:close/>
              </a:path>
              <a:path w="1462405" h="1905000">
                <a:moveTo>
                  <a:pt x="293763" y="1221409"/>
                </a:moveTo>
                <a:lnTo>
                  <a:pt x="292989" y="1220355"/>
                </a:lnTo>
                <a:lnTo>
                  <a:pt x="293217" y="1221409"/>
                </a:lnTo>
                <a:lnTo>
                  <a:pt x="293763" y="1221409"/>
                </a:lnTo>
                <a:close/>
              </a:path>
              <a:path w="1462405" h="1905000">
                <a:moveTo>
                  <a:pt x="310984" y="1251572"/>
                </a:moveTo>
                <a:lnTo>
                  <a:pt x="310464" y="1250619"/>
                </a:lnTo>
                <a:lnTo>
                  <a:pt x="310654" y="1251077"/>
                </a:lnTo>
                <a:lnTo>
                  <a:pt x="310984" y="1251572"/>
                </a:lnTo>
                <a:close/>
              </a:path>
              <a:path w="1462405" h="1905000">
                <a:moveTo>
                  <a:pt x="312089" y="1254429"/>
                </a:moveTo>
                <a:lnTo>
                  <a:pt x="310654" y="1251077"/>
                </a:lnTo>
                <a:lnTo>
                  <a:pt x="307759" y="1246809"/>
                </a:lnTo>
                <a:lnTo>
                  <a:pt x="309295" y="1249349"/>
                </a:lnTo>
                <a:lnTo>
                  <a:pt x="310616" y="1251889"/>
                </a:lnTo>
                <a:lnTo>
                  <a:pt x="312089" y="1254429"/>
                </a:lnTo>
                <a:close/>
              </a:path>
              <a:path w="1462405" h="1905000">
                <a:moveTo>
                  <a:pt x="348043" y="1618856"/>
                </a:moveTo>
                <a:close/>
              </a:path>
              <a:path w="1462405" h="1905000">
                <a:moveTo>
                  <a:pt x="353606" y="928039"/>
                </a:moveTo>
                <a:lnTo>
                  <a:pt x="352755" y="933119"/>
                </a:lnTo>
                <a:lnTo>
                  <a:pt x="351193" y="939469"/>
                </a:lnTo>
                <a:lnTo>
                  <a:pt x="352158" y="942009"/>
                </a:lnTo>
                <a:lnTo>
                  <a:pt x="352920" y="934389"/>
                </a:lnTo>
                <a:lnTo>
                  <a:pt x="353606" y="928039"/>
                </a:lnTo>
                <a:close/>
              </a:path>
              <a:path w="1462405" h="1905000">
                <a:moveTo>
                  <a:pt x="353707" y="1629829"/>
                </a:moveTo>
                <a:lnTo>
                  <a:pt x="353060" y="1626895"/>
                </a:lnTo>
                <a:lnTo>
                  <a:pt x="350456" y="1622844"/>
                </a:lnTo>
                <a:lnTo>
                  <a:pt x="348068" y="1618945"/>
                </a:lnTo>
                <a:lnTo>
                  <a:pt x="349148" y="1622425"/>
                </a:lnTo>
                <a:lnTo>
                  <a:pt x="350862" y="1625803"/>
                </a:lnTo>
                <a:lnTo>
                  <a:pt x="353707" y="1629829"/>
                </a:lnTo>
                <a:close/>
              </a:path>
              <a:path w="1462405" h="1905000">
                <a:moveTo>
                  <a:pt x="354076" y="922388"/>
                </a:moveTo>
                <a:lnTo>
                  <a:pt x="353923" y="923772"/>
                </a:lnTo>
                <a:lnTo>
                  <a:pt x="353771" y="925347"/>
                </a:lnTo>
                <a:lnTo>
                  <a:pt x="353606" y="926947"/>
                </a:lnTo>
                <a:lnTo>
                  <a:pt x="353822" y="925436"/>
                </a:lnTo>
                <a:lnTo>
                  <a:pt x="353999" y="923886"/>
                </a:lnTo>
                <a:lnTo>
                  <a:pt x="354076" y="922388"/>
                </a:lnTo>
                <a:close/>
              </a:path>
              <a:path w="1462405" h="1905000">
                <a:moveTo>
                  <a:pt x="370954" y="1580400"/>
                </a:moveTo>
                <a:lnTo>
                  <a:pt x="370357" y="1579816"/>
                </a:lnTo>
                <a:lnTo>
                  <a:pt x="370941" y="1580629"/>
                </a:lnTo>
                <a:lnTo>
                  <a:pt x="370954" y="1580400"/>
                </a:lnTo>
                <a:close/>
              </a:path>
              <a:path w="1462405" h="1905000">
                <a:moveTo>
                  <a:pt x="371309" y="1579359"/>
                </a:moveTo>
                <a:lnTo>
                  <a:pt x="371043" y="1579359"/>
                </a:lnTo>
                <a:lnTo>
                  <a:pt x="370954" y="1580400"/>
                </a:lnTo>
                <a:lnTo>
                  <a:pt x="371195" y="1580629"/>
                </a:lnTo>
                <a:lnTo>
                  <a:pt x="371309" y="1579359"/>
                </a:lnTo>
                <a:close/>
              </a:path>
              <a:path w="1462405" h="1905000">
                <a:moveTo>
                  <a:pt x="373659" y="942009"/>
                </a:moveTo>
                <a:lnTo>
                  <a:pt x="372135" y="940739"/>
                </a:lnTo>
                <a:lnTo>
                  <a:pt x="361391" y="931849"/>
                </a:lnTo>
                <a:lnTo>
                  <a:pt x="354736" y="926769"/>
                </a:lnTo>
                <a:lnTo>
                  <a:pt x="355676" y="920419"/>
                </a:lnTo>
                <a:lnTo>
                  <a:pt x="356019" y="919149"/>
                </a:lnTo>
                <a:lnTo>
                  <a:pt x="355295" y="920419"/>
                </a:lnTo>
                <a:lnTo>
                  <a:pt x="354177" y="926769"/>
                </a:lnTo>
                <a:lnTo>
                  <a:pt x="354088" y="930579"/>
                </a:lnTo>
                <a:lnTo>
                  <a:pt x="355409" y="931849"/>
                </a:lnTo>
                <a:lnTo>
                  <a:pt x="354888" y="940739"/>
                </a:lnTo>
                <a:lnTo>
                  <a:pt x="354342" y="933119"/>
                </a:lnTo>
                <a:lnTo>
                  <a:pt x="353453" y="942009"/>
                </a:lnTo>
                <a:lnTo>
                  <a:pt x="373659" y="942009"/>
                </a:lnTo>
                <a:close/>
              </a:path>
              <a:path w="1462405" h="1905000">
                <a:moveTo>
                  <a:pt x="378510" y="1500619"/>
                </a:moveTo>
                <a:lnTo>
                  <a:pt x="378396" y="1501889"/>
                </a:lnTo>
                <a:lnTo>
                  <a:pt x="378510" y="1501419"/>
                </a:lnTo>
                <a:lnTo>
                  <a:pt x="378510" y="1500619"/>
                </a:lnTo>
                <a:close/>
              </a:path>
              <a:path w="1462405" h="1905000">
                <a:moveTo>
                  <a:pt x="383273" y="1246809"/>
                </a:moveTo>
                <a:lnTo>
                  <a:pt x="382841" y="1246555"/>
                </a:lnTo>
                <a:lnTo>
                  <a:pt x="382879" y="1248079"/>
                </a:lnTo>
                <a:lnTo>
                  <a:pt x="383273" y="1246809"/>
                </a:lnTo>
                <a:close/>
              </a:path>
              <a:path w="1462405" h="1905000">
                <a:moveTo>
                  <a:pt x="386918" y="1081468"/>
                </a:moveTo>
                <a:lnTo>
                  <a:pt x="386753" y="1080439"/>
                </a:lnTo>
                <a:lnTo>
                  <a:pt x="386600" y="1081481"/>
                </a:lnTo>
                <a:lnTo>
                  <a:pt x="386880" y="1081709"/>
                </a:lnTo>
                <a:lnTo>
                  <a:pt x="386918" y="1081468"/>
                </a:lnTo>
                <a:close/>
              </a:path>
              <a:path w="1462405" h="1905000">
                <a:moveTo>
                  <a:pt x="387007" y="1085519"/>
                </a:moveTo>
                <a:lnTo>
                  <a:pt x="386029" y="1090904"/>
                </a:lnTo>
                <a:lnTo>
                  <a:pt x="386803" y="1095679"/>
                </a:lnTo>
                <a:lnTo>
                  <a:pt x="387007" y="1095679"/>
                </a:lnTo>
                <a:lnTo>
                  <a:pt x="387007" y="1085519"/>
                </a:lnTo>
                <a:close/>
              </a:path>
              <a:path w="1462405" h="1905000">
                <a:moveTo>
                  <a:pt x="388162" y="1077899"/>
                </a:moveTo>
                <a:lnTo>
                  <a:pt x="387578" y="1077899"/>
                </a:lnTo>
                <a:lnTo>
                  <a:pt x="386918" y="1081468"/>
                </a:lnTo>
                <a:lnTo>
                  <a:pt x="387388" y="1084249"/>
                </a:lnTo>
                <a:lnTo>
                  <a:pt x="387489" y="1085519"/>
                </a:lnTo>
                <a:lnTo>
                  <a:pt x="387578" y="1081468"/>
                </a:lnTo>
                <a:lnTo>
                  <a:pt x="388162" y="1077899"/>
                </a:lnTo>
                <a:close/>
              </a:path>
              <a:path w="1462405" h="1905000">
                <a:moveTo>
                  <a:pt x="389813" y="1004519"/>
                </a:moveTo>
                <a:lnTo>
                  <a:pt x="389801" y="1002538"/>
                </a:lnTo>
                <a:lnTo>
                  <a:pt x="389445" y="1005509"/>
                </a:lnTo>
                <a:lnTo>
                  <a:pt x="389813" y="1004519"/>
                </a:lnTo>
                <a:close/>
              </a:path>
              <a:path w="1462405" h="1905000">
                <a:moveTo>
                  <a:pt x="390232" y="1003414"/>
                </a:moveTo>
                <a:lnTo>
                  <a:pt x="389813" y="1004519"/>
                </a:lnTo>
                <a:lnTo>
                  <a:pt x="389864" y="1009319"/>
                </a:lnTo>
                <a:lnTo>
                  <a:pt x="390093" y="1006779"/>
                </a:lnTo>
                <a:lnTo>
                  <a:pt x="390232" y="1003414"/>
                </a:lnTo>
                <a:close/>
              </a:path>
              <a:path w="1462405" h="1905000">
                <a:moveTo>
                  <a:pt x="390867" y="1001699"/>
                </a:moveTo>
                <a:lnTo>
                  <a:pt x="390245" y="1002969"/>
                </a:lnTo>
                <a:lnTo>
                  <a:pt x="390232" y="1003414"/>
                </a:lnTo>
                <a:lnTo>
                  <a:pt x="390867" y="1001699"/>
                </a:lnTo>
                <a:close/>
              </a:path>
              <a:path w="1462405" h="1905000">
                <a:moveTo>
                  <a:pt x="392290" y="955979"/>
                </a:moveTo>
                <a:lnTo>
                  <a:pt x="385864" y="950899"/>
                </a:lnTo>
                <a:lnTo>
                  <a:pt x="382384" y="948359"/>
                </a:lnTo>
                <a:lnTo>
                  <a:pt x="351028" y="948359"/>
                </a:lnTo>
                <a:lnTo>
                  <a:pt x="349580" y="948359"/>
                </a:lnTo>
                <a:lnTo>
                  <a:pt x="349377" y="953439"/>
                </a:lnTo>
                <a:lnTo>
                  <a:pt x="349808" y="959789"/>
                </a:lnTo>
                <a:lnTo>
                  <a:pt x="348513" y="966139"/>
                </a:lnTo>
                <a:lnTo>
                  <a:pt x="348322" y="964869"/>
                </a:lnTo>
                <a:lnTo>
                  <a:pt x="347154" y="975029"/>
                </a:lnTo>
                <a:lnTo>
                  <a:pt x="346900" y="982649"/>
                </a:lnTo>
                <a:lnTo>
                  <a:pt x="346684" y="990269"/>
                </a:lnTo>
                <a:lnTo>
                  <a:pt x="345668" y="999159"/>
                </a:lnTo>
                <a:lnTo>
                  <a:pt x="345414" y="997889"/>
                </a:lnTo>
                <a:lnTo>
                  <a:pt x="344373" y="1001699"/>
                </a:lnTo>
                <a:lnTo>
                  <a:pt x="344487" y="1010589"/>
                </a:lnTo>
                <a:lnTo>
                  <a:pt x="343115" y="1019479"/>
                </a:lnTo>
                <a:lnTo>
                  <a:pt x="343522" y="1016939"/>
                </a:lnTo>
                <a:lnTo>
                  <a:pt x="344512" y="1014399"/>
                </a:lnTo>
                <a:lnTo>
                  <a:pt x="344271" y="1019479"/>
                </a:lnTo>
                <a:lnTo>
                  <a:pt x="342861" y="1029639"/>
                </a:lnTo>
                <a:lnTo>
                  <a:pt x="343103" y="1035989"/>
                </a:lnTo>
                <a:lnTo>
                  <a:pt x="341693" y="1042339"/>
                </a:lnTo>
                <a:lnTo>
                  <a:pt x="342404" y="1048689"/>
                </a:lnTo>
                <a:lnTo>
                  <a:pt x="341363" y="1065199"/>
                </a:lnTo>
                <a:lnTo>
                  <a:pt x="339242" y="1114729"/>
                </a:lnTo>
                <a:lnTo>
                  <a:pt x="338442" y="1156639"/>
                </a:lnTo>
                <a:lnTo>
                  <a:pt x="338340" y="1184579"/>
                </a:lnTo>
                <a:lnTo>
                  <a:pt x="338467" y="1204899"/>
                </a:lnTo>
                <a:lnTo>
                  <a:pt x="334949" y="1198549"/>
                </a:lnTo>
                <a:lnTo>
                  <a:pt x="331571" y="1193469"/>
                </a:lnTo>
                <a:lnTo>
                  <a:pt x="328422" y="1188389"/>
                </a:lnTo>
                <a:lnTo>
                  <a:pt x="327367" y="1185849"/>
                </a:lnTo>
                <a:lnTo>
                  <a:pt x="326834" y="1184579"/>
                </a:lnTo>
                <a:lnTo>
                  <a:pt x="324624" y="1180769"/>
                </a:lnTo>
                <a:lnTo>
                  <a:pt x="322186" y="1175689"/>
                </a:lnTo>
                <a:lnTo>
                  <a:pt x="316877" y="1166799"/>
                </a:lnTo>
                <a:lnTo>
                  <a:pt x="314604" y="1162989"/>
                </a:lnTo>
                <a:lnTo>
                  <a:pt x="315798" y="1165529"/>
                </a:lnTo>
                <a:lnTo>
                  <a:pt x="316179" y="1166799"/>
                </a:lnTo>
                <a:lnTo>
                  <a:pt x="315023" y="1166799"/>
                </a:lnTo>
                <a:lnTo>
                  <a:pt x="307009" y="1152829"/>
                </a:lnTo>
                <a:lnTo>
                  <a:pt x="300253" y="1143939"/>
                </a:lnTo>
                <a:lnTo>
                  <a:pt x="299669" y="1143939"/>
                </a:lnTo>
                <a:lnTo>
                  <a:pt x="299059" y="1142669"/>
                </a:lnTo>
                <a:lnTo>
                  <a:pt x="298424" y="1142669"/>
                </a:lnTo>
                <a:lnTo>
                  <a:pt x="268071" y="1099489"/>
                </a:lnTo>
                <a:lnTo>
                  <a:pt x="253682" y="1126159"/>
                </a:lnTo>
                <a:lnTo>
                  <a:pt x="245681" y="1141399"/>
                </a:lnTo>
                <a:lnTo>
                  <a:pt x="237363" y="1156639"/>
                </a:lnTo>
                <a:lnTo>
                  <a:pt x="229438" y="1173149"/>
                </a:lnTo>
                <a:lnTo>
                  <a:pt x="224523" y="1182039"/>
                </a:lnTo>
                <a:lnTo>
                  <a:pt x="221272" y="1189659"/>
                </a:lnTo>
                <a:lnTo>
                  <a:pt x="218071" y="1196009"/>
                </a:lnTo>
                <a:lnTo>
                  <a:pt x="213614" y="1206169"/>
                </a:lnTo>
                <a:lnTo>
                  <a:pt x="210959" y="1211249"/>
                </a:lnTo>
                <a:lnTo>
                  <a:pt x="210858" y="1206169"/>
                </a:lnTo>
                <a:lnTo>
                  <a:pt x="210756" y="1198549"/>
                </a:lnTo>
                <a:lnTo>
                  <a:pt x="210718" y="1197279"/>
                </a:lnTo>
                <a:lnTo>
                  <a:pt x="210642" y="1194739"/>
                </a:lnTo>
                <a:lnTo>
                  <a:pt x="210413" y="1197279"/>
                </a:lnTo>
                <a:lnTo>
                  <a:pt x="210223" y="1192199"/>
                </a:lnTo>
                <a:lnTo>
                  <a:pt x="210235" y="1188389"/>
                </a:lnTo>
                <a:lnTo>
                  <a:pt x="210566" y="1184579"/>
                </a:lnTo>
                <a:lnTo>
                  <a:pt x="211302" y="1180769"/>
                </a:lnTo>
                <a:lnTo>
                  <a:pt x="211988" y="1174419"/>
                </a:lnTo>
                <a:lnTo>
                  <a:pt x="210108" y="1175689"/>
                </a:lnTo>
                <a:lnTo>
                  <a:pt x="209626" y="1165529"/>
                </a:lnTo>
                <a:lnTo>
                  <a:pt x="209550" y="1157909"/>
                </a:lnTo>
                <a:lnTo>
                  <a:pt x="209943" y="1157909"/>
                </a:lnTo>
                <a:lnTo>
                  <a:pt x="209740" y="1143939"/>
                </a:lnTo>
                <a:lnTo>
                  <a:pt x="209765" y="1132509"/>
                </a:lnTo>
                <a:lnTo>
                  <a:pt x="210159" y="1123619"/>
                </a:lnTo>
                <a:lnTo>
                  <a:pt x="211137" y="1123619"/>
                </a:lnTo>
                <a:lnTo>
                  <a:pt x="211391" y="1115999"/>
                </a:lnTo>
                <a:lnTo>
                  <a:pt x="216789" y="1075359"/>
                </a:lnTo>
                <a:lnTo>
                  <a:pt x="219875" y="1060119"/>
                </a:lnTo>
                <a:lnTo>
                  <a:pt x="223113" y="1043609"/>
                </a:lnTo>
                <a:lnTo>
                  <a:pt x="223596" y="1041069"/>
                </a:lnTo>
                <a:lnTo>
                  <a:pt x="225996" y="1028369"/>
                </a:lnTo>
                <a:lnTo>
                  <a:pt x="227368" y="1024559"/>
                </a:lnTo>
                <a:lnTo>
                  <a:pt x="227825" y="1023289"/>
                </a:lnTo>
                <a:lnTo>
                  <a:pt x="229895" y="1019479"/>
                </a:lnTo>
                <a:lnTo>
                  <a:pt x="231838" y="1014399"/>
                </a:lnTo>
                <a:lnTo>
                  <a:pt x="202145" y="997889"/>
                </a:lnTo>
                <a:lnTo>
                  <a:pt x="195503" y="1001699"/>
                </a:lnTo>
                <a:lnTo>
                  <a:pt x="189712" y="1009319"/>
                </a:lnTo>
                <a:lnTo>
                  <a:pt x="188836" y="1009319"/>
                </a:lnTo>
                <a:lnTo>
                  <a:pt x="187642" y="1014399"/>
                </a:lnTo>
                <a:lnTo>
                  <a:pt x="186905" y="1016762"/>
                </a:lnTo>
                <a:lnTo>
                  <a:pt x="187401" y="1014399"/>
                </a:lnTo>
                <a:lnTo>
                  <a:pt x="186702" y="1017422"/>
                </a:lnTo>
                <a:lnTo>
                  <a:pt x="185801" y="1020330"/>
                </a:lnTo>
                <a:lnTo>
                  <a:pt x="185775" y="1021486"/>
                </a:lnTo>
                <a:lnTo>
                  <a:pt x="185928" y="1020775"/>
                </a:lnTo>
                <a:lnTo>
                  <a:pt x="185839" y="1021943"/>
                </a:lnTo>
                <a:lnTo>
                  <a:pt x="185915" y="1021575"/>
                </a:lnTo>
                <a:lnTo>
                  <a:pt x="185851" y="1022019"/>
                </a:lnTo>
                <a:lnTo>
                  <a:pt x="186194" y="1024559"/>
                </a:lnTo>
                <a:lnTo>
                  <a:pt x="185293" y="1024559"/>
                </a:lnTo>
                <a:lnTo>
                  <a:pt x="185813" y="1022019"/>
                </a:lnTo>
                <a:lnTo>
                  <a:pt x="185775" y="1021486"/>
                </a:lnTo>
                <a:lnTo>
                  <a:pt x="185648" y="1022019"/>
                </a:lnTo>
                <a:lnTo>
                  <a:pt x="185674" y="1020749"/>
                </a:lnTo>
                <a:lnTo>
                  <a:pt x="185801" y="1020330"/>
                </a:lnTo>
                <a:lnTo>
                  <a:pt x="185877" y="1019479"/>
                </a:lnTo>
                <a:lnTo>
                  <a:pt x="186067" y="1017422"/>
                </a:lnTo>
                <a:lnTo>
                  <a:pt x="186182" y="1013129"/>
                </a:lnTo>
                <a:lnTo>
                  <a:pt x="185394" y="1016939"/>
                </a:lnTo>
                <a:lnTo>
                  <a:pt x="184759" y="1019479"/>
                </a:lnTo>
                <a:lnTo>
                  <a:pt x="184124" y="1021486"/>
                </a:lnTo>
                <a:lnTo>
                  <a:pt x="184048" y="1023289"/>
                </a:lnTo>
                <a:lnTo>
                  <a:pt x="184569" y="1020749"/>
                </a:lnTo>
                <a:lnTo>
                  <a:pt x="185013" y="1019479"/>
                </a:lnTo>
                <a:lnTo>
                  <a:pt x="184581" y="1023289"/>
                </a:lnTo>
                <a:lnTo>
                  <a:pt x="184429" y="1028369"/>
                </a:lnTo>
                <a:lnTo>
                  <a:pt x="183045" y="1033449"/>
                </a:lnTo>
                <a:lnTo>
                  <a:pt x="181521" y="1041069"/>
                </a:lnTo>
                <a:lnTo>
                  <a:pt x="181317" y="1033449"/>
                </a:lnTo>
                <a:lnTo>
                  <a:pt x="179654" y="1042339"/>
                </a:lnTo>
                <a:lnTo>
                  <a:pt x="173482" y="1074089"/>
                </a:lnTo>
                <a:lnTo>
                  <a:pt x="168719" y="1107109"/>
                </a:lnTo>
                <a:lnTo>
                  <a:pt x="165493" y="1141399"/>
                </a:lnTo>
                <a:lnTo>
                  <a:pt x="163918" y="1174419"/>
                </a:lnTo>
                <a:lnTo>
                  <a:pt x="163487" y="1175689"/>
                </a:lnTo>
                <a:lnTo>
                  <a:pt x="163525" y="1174419"/>
                </a:lnTo>
                <a:lnTo>
                  <a:pt x="163347" y="1173149"/>
                </a:lnTo>
                <a:lnTo>
                  <a:pt x="163398" y="1175689"/>
                </a:lnTo>
                <a:lnTo>
                  <a:pt x="163474" y="1179499"/>
                </a:lnTo>
                <a:lnTo>
                  <a:pt x="163550" y="1198549"/>
                </a:lnTo>
                <a:lnTo>
                  <a:pt x="163677" y="1204899"/>
                </a:lnTo>
                <a:lnTo>
                  <a:pt x="163728" y="1206169"/>
                </a:lnTo>
                <a:lnTo>
                  <a:pt x="163830" y="1212519"/>
                </a:lnTo>
                <a:lnTo>
                  <a:pt x="163576" y="1215059"/>
                </a:lnTo>
                <a:lnTo>
                  <a:pt x="163004" y="1216329"/>
                </a:lnTo>
                <a:lnTo>
                  <a:pt x="162598" y="1216329"/>
                </a:lnTo>
                <a:lnTo>
                  <a:pt x="162941" y="1218869"/>
                </a:lnTo>
                <a:lnTo>
                  <a:pt x="163385" y="1226489"/>
                </a:lnTo>
                <a:lnTo>
                  <a:pt x="163944" y="1237919"/>
                </a:lnTo>
                <a:lnTo>
                  <a:pt x="164668" y="1250619"/>
                </a:lnTo>
                <a:lnTo>
                  <a:pt x="167195" y="1286179"/>
                </a:lnTo>
                <a:lnTo>
                  <a:pt x="169062" y="1287449"/>
                </a:lnTo>
                <a:lnTo>
                  <a:pt x="169303" y="1293799"/>
                </a:lnTo>
                <a:lnTo>
                  <a:pt x="168821" y="1295069"/>
                </a:lnTo>
                <a:lnTo>
                  <a:pt x="168630" y="1296339"/>
                </a:lnTo>
                <a:lnTo>
                  <a:pt x="168554" y="1298879"/>
                </a:lnTo>
                <a:lnTo>
                  <a:pt x="168935" y="1302689"/>
                </a:lnTo>
                <a:lnTo>
                  <a:pt x="170294" y="1305229"/>
                </a:lnTo>
                <a:lnTo>
                  <a:pt x="170776" y="1309039"/>
                </a:lnTo>
                <a:lnTo>
                  <a:pt x="171056" y="1314119"/>
                </a:lnTo>
                <a:lnTo>
                  <a:pt x="220167" y="1319199"/>
                </a:lnTo>
                <a:lnTo>
                  <a:pt x="221983" y="1314119"/>
                </a:lnTo>
                <a:lnTo>
                  <a:pt x="224167" y="1309039"/>
                </a:lnTo>
                <a:lnTo>
                  <a:pt x="224180" y="1306499"/>
                </a:lnTo>
                <a:lnTo>
                  <a:pt x="224345" y="1306499"/>
                </a:lnTo>
                <a:lnTo>
                  <a:pt x="226237" y="1301419"/>
                </a:lnTo>
                <a:lnTo>
                  <a:pt x="226885" y="1301419"/>
                </a:lnTo>
                <a:lnTo>
                  <a:pt x="226110" y="1298879"/>
                </a:lnTo>
                <a:lnTo>
                  <a:pt x="228460" y="1296339"/>
                </a:lnTo>
                <a:lnTo>
                  <a:pt x="229044" y="1293799"/>
                </a:lnTo>
                <a:lnTo>
                  <a:pt x="229336" y="1292529"/>
                </a:lnTo>
                <a:lnTo>
                  <a:pt x="229400" y="1291259"/>
                </a:lnTo>
                <a:lnTo>
                  <a:pt x="228625" y="1292529"/>
                </a:lnTo>
                <a:lnTo>
                  <a:pt x="227901" y="1293799"/>
                </a:lnTo>
                <a:lnTo>
                  <a:pt x="230187" y="1286179"/>
                </a:lnTo>
                <a:lnTo>
                  <a:pt x="231724" y="1283639"/>
                </a:lnTo>
                <a:lnTo>
                  <a:pt x="232765" y="1282369"/>
                </a:lnTo>
                <a:lnTo>
                  <a:pt x="231698" y="1286179"/>
                </a:lnTo>
                <a:lnTo>
                  <a:pt x="233070" y="1282369"/>
                </a:lnTo>
                <a:lnTo>
                  <a:pt x="235839" y="1274749"/>
                </a:lnTo>
                <a:lnTo>
                  <a:pt x="242227" y="1259509"/>
                </a:lnTo>
                <a:lnTo>
                  <a:pt x="250380" y="1240459"/>
                </a:lnTo>
                <a:lnTo>
                  <a:pt x="259791" y="1218869"/>
                </a:lnTo>
                <a:lnTo>
                  <a:pt x="263055" y="1211249"/>
                </a:lnTo>
                <a:lnTo>
                  <a:pt x="266420" y="1204899"/>
                </a:lnTo>
                <a:lnTo>
                  <a:pt x="272618" y="1192199"/>
                </a:lnTo>
                <a:lnTo>
                  <a:pt x="272961" y="1192199"/>
                </a:lnTo>
                <a:lnTo>
                  <a:pt x="272961" y="1190929"/>
                </a:lnTo>
                <a:lnTo>
                  <a:pt x="272821" y="1189659"/>
                </a:lnTo>
                <a:lnTo>
                  <a:pt x="272275" y="1188389"/>
                </a:lnTo>
                <a:lnTo>
                  <a:pt x="272326" y="1185849"/>
                </a:lnTo>
                <a:lnTo>
                  <a:pt x="272719" y="1188389"/>
                </a:lnTo>
                <a:lnTo>
                  <a:pt x="272719" y="1185849"/>
                </a:lnTo>
                <a:lnTo>
                  <a:pt x="272935" y="1188389"/>
                </a:lnTo>
                <a:lnTo>
                  <a:pt x="273253" y="1189659"/>
                </a:lnTo>
                <a:lnTo>
                  <a:pt x="273392" y="1189659"/>
                </a:lnTo>
                <a:lnTo>
                  <a:pt x="273278" y="1190510"/>
                </a:lnTo>
                <a:lnTo>
                  <a:pt x="273494" y="1189659"/>
                </a:lnTo>
                <a:lnTo>
                  <a:pt x="273354" y="1190929"/>
                </a:lnTo>
                <a:lnTo>
                  <a:pt x="273913" y="1190929"/>
                </a:lnTo>
                <a:lnTo>
                  <a:pt x="278130" y="1198549"/>
                </a:lnTo>
                <a:lnTo>
                  <a:pt x="287528" y="1212519"/>
                </a:lnTo>
                <a:lnTo>
                  <a:pt x="291007" y="1217599"/>
                </a:lnTo>
                <a:lnTo>
                  <a:pt x="292989" y="1220355"/>
                </a:lnTo>
                <a:lnTo>
                  <a:pt x="292417" y="1217599"/>
                </a:lnTo>
                <a:lnTo>
                  <a:pt x="294525" y="1221409"/>
                </a:lnTo>
                <a:lnTo>
                  <a:pt x="293801" y="1221409"/>
                </a:lnTo>
                <a:lnTo>
                  <a:pt x="300024" y="1229029"/>
                </a:lnTo>
                <a:lnTo>
                  <a:pt x="299783" y="1231569"/>
                </a:lnTo>
                <a:lnTo>
                  <a:pt x="301701" y="1234109"/>
                </a:lnTo>
                <a:lnTo>
                  <a:pt x="306908" y="1244269"/>
                </a:lnTo>
                <a:lnTo>
                  <a:pt x="306565" y="1240459"/>
                </a:lnTo>
                <a:lnTo>
                  <a:pt x="306793" y="1241729"/>
                </a:lnTo>
                <a:lnTo>
                  <a:pt x="311213" y="1251889"/>
                </a:lnTo>
                <a:lnTo>
                  <a:pt x="310984" y="1251572"/>
                </a:lnTo>
                <a:lnTo>
                  <a:pt x="311175" y="1251889"/>
                </a:lnTo>
                <a:lnTo>
                  <a:pt x="314007" y="1256969"/>
                </a:lnTo>
                <a:lnTo>
                  <a:pt x="316725" y="1263319"/>
                </a:lnTo>
                <a:lnTo>
                  <a:pt x="319278" y="1268399"/>
                </a:lnTo>
                <a:lnTo>
                  <a:pt x="322313" y="1273479"/>
                </a:lnTo>
                <a:lnTo>
                  <a:pt x="321043" y="1268399"/>
                </a:lnTo>
                <a:lnTo>
                  <a:pt x="324192" y="1274749"/>
                </a:lnTo>
                <a:lnTo>
                  <a:pt x="326783" y="1279829"/>
                </a:lnTo>
                <a:lnTo>
                  <a:pt x="326415" y="1283639"/>
                </a:lnTo>
                <a:lnTo>
                  <a:pt x="322922" y="1277289"/>
                </a:lnTo>
                <a:lnTo>
                  <a:pt x="326313" y="1284909"/>
                </a:lnTo>
                <a:lnTo>
                  <a:pt x="329311" y="1291259"/>
                </a:lnTo>
                <a:lnTo>
                  <a:pt x="332257" y="1296339"/>
                </a:lnTo>
                <a:lnTo>
                  <a:pt x="335483" y="1302689"/>
                </a:lnTo>
                <a:lnTo>
                  <a:pt x="334162" y="1298879"/>
                </a:lnTo>
                <a:lnTo>
                  <a:pt x="336194" y="1302689"/>
                </a:lnTo>
                <a:lnTo>
                  <a:pt x="340321" y="1311579"/>
                </a:lnTo>
                <a:lnTo>
                  <a:pt x="344970" y="1320469"/>
                </a:lnTo>
                <a:lnTo>
                  <a:pt x="387159" y="1311579"/>
                </a:lnTo>
                <a:lnTo>
                  <a:pt x="386473" y="1303959"/>
                </a:lnTo>
                <a:lnTo>
                  <a:pt x="387197" y="1303959"/>
                </a:lnTo>
                <a:lnTo>
                  <a:pt x="386283" y="1301419"/>
                </a:lnTo>
                <a:lnTo>
                  <a:pt x="386067" y="1298879"/>
                </a:lnTo>
                <a:lnTo>
                  <a:pt x="384822" y="1283639"/>
                </a:lnTo>
                <a:lnTo>
                  <a:pt x="383654" y="1268399"/>
                </a:lnTo>
                <a:lnTo>
                  <a:pt x="382511" y="1255699"/>
                </a:lnTo>
                <a:lnTo>
                  <a:pt x="381482" y="1246809"/>
                </a:lnTo>
                <a:lnTo>
                  <a:pt x="380301" y="1251889"/>
                </a:lnTo>
                <a:lnTo>
                  <a:pt x="379209" y="1244384"/>
                </a:lnTo>
                <a:lnTo>
                  <a:pt x="382841" y="1246555"/>
                </a:lnTo>
                <a:lnTo>
                  <a:pt x="382752" y="1242999"/>
                </a:lnTo>
                <a:lnTo>
                  <a:pt x="382676" y="1240459"/>
                </a:lnTo>
                <a:lnTo>
                  <a:pt x="382587" y="1236649"/>
                </a:lnTo>
                <a:lnTo>
                  <a:pt x="382270" y="1217599"/>
                </a:lnTo>
                <a:lnTo>
                  <a:pt x="382168" y="1204899"/>
                </a:lnTo>
                <a:lnTo>
                  <a:pt x="382270" y="1165529"/>
                </a:lnTo>
                <a:lnTo>
                  <a:pt x="383197" y="1126159"/>
                </a:lnTo>
                <a:lnTo>
                  <a:pt x="385775" y="1089329"/>
                </a:lnTo>
                <a:lnTo>
                  <a:pt x="385940" y="1090371"/>
                </a:lnTo>
                <a:lnTo>
                  <a:pt x="386003" y="1089329"/>
                </a:lnTo>
                <a:lnTo>
                  <a:pt x="386397" y="1082979"/>
                </a:lnTo>
                <a:lnTo>
                  <a:pt x="386575" y="1081709"/>
                </a:lnTo>
                <a:lnTo>
                  <a:pt x="386588" y="1081468"/>
                </a:lnTo>
                <a:lnTo>
                  <a:pt x="385381" y="1080439"/>
                </a:lnTo>
                <a:lnTo>
                  <a:pt x="384251" y="1081709"/>
                </a:lnTo>
                <a:lnTo>
                  <a:pt x="384949" y="1071549"/>
                </a:lnTo>
                <a:lnTo>
                  <a:pt x="385927" y="1071549"/>
                </a:lnTo>
                <a:lnTo>
                  <a:pt x="386067" y="1070279"/>
                </a:lnTo>
                <a:lnTo>
                  <a:pt x="383552" y="1066469"/>
                </a:lnTo>
                <a:lnTo>
                  <a:pt x="384759" y="1055039"/>
                </a:lnTo>
                <a:lnTo>
                  <a:pt x="385851" y="1042339"/>
                </a:lnTo>
                <a:lnTo>
                  <a:pt x="386892" y="1028369"/>
                </a:lnTo>
                <a:lnTo>
                  <a:pt x="388086" y="1014399"/>
                </a:lnTo>
                <a:lnTo>
                  <a:pt x="389204" y="1001699"/>
                </a:lnTo>
                <a:lnTo>
                  <a:pt x="389788" y="1001699"/>
                </a:lnTo>
                <a:lnTo>
                  <a:pt x="389801" y="1002538"/>
                </a:lnTo>
                <a:lnTo>
                  <a:pt x="389890" y="1001699"/>
                </a:lnTo>
                <a:lnTo>
                  <a:pt x="390194" y="999159"/>
                </a:lnTo>
                <a:lnTo>
                  <a:pt x="390486" y="996619"/>
                </a:lnTo>
                <a:lnTo>
                  <a:pt x="390791" y="994079"/>
                </a:lnTo>
                <a:lnTo>
                  <a:pt x="390067" y="996619"/>
                </a:lnTo>
                <a:lnTo>
                  <a:pt x="389940" y="986459"/>
                </a:lnTo>
                <a:lnTo>
                  <a:pt x="390855" y="976299"/>
                </a:lnTo>
                <a:lnTo>
                  <a:pt x="391934" y="966139"/>
                </a:lnTo>
                <a:lnTo>
                  <a:pt x="392290" y="955979"/>
                </a:lnTo>
                <a:close/>
              </a:path>
              <a:path w="1462405" h="1905000">
                <a:moveTo>
                  <a:pt x="410260" y="1596745"/>
                </a:moveTo>
                <a:lnTo>
                  <a:pt x="409651" y="1594599"/>
                </a:lnTo>
                <a:lnTo>
                  <a:pt x="409854" y="1596059"/>
                </a:lnTo>
                <a:lnTo>
                  <a:pt x="410260" y="1596745"/>
                </a:lnTo>
                <a:close/>
              </a:path>
              <a:path w="1462405" h="1905000">
                <a:moveTo>
                  <a:pt x="410349" y="1599679"/>
                </a:moveTo>
                <a:lnTo>
                  <a:pt x="409854" y="1596059"/>
                </a:lnTo>
                <a:lnTo>
                  <a:pt x="407441" y="1592059"/>
                </a:lnTo>
                <a:lnTo>
                  <a:pt x="407212" y="1592059"/>
                </a:lnTo>
                <a:lnTo>
                  <a:pt x="410349" y="1599679"/>
                </a:lnTo>
                <a:close/>
              </a:path>
              <a:path w="1462405" h="1905000">
                <a:moveTo>
                  <a:pt x="410819" y="1602282"/>
                </a:moveTo>
                <a:lnTo>
                  <a:pt x="410222" y="1600949"/>
                </a:lnTo>
                <a:lnTo>
                  <a:pt x="410743" y="1602219"/>
                </a:lnTo>
                <a:close/>
              </a:path>
              <a:path w="1462405" h="1905000">
                <a:moveTo>
                  <a:pt x="412242" y="1603489"/>
                </a:moveTo>
                <a:lnTo>
                  <a:pt x="411861" y="1602308"/>
                </a:lnTo>
                <a:lnTo>
                  <a:pt x="411721" y="1602219"/>
                </a:lnTo>
                <a:lnTo>
                  <a:pt x="411937" y="1603222"/>
                </a:lnTo>
                <a:lnTo>
                  <a:pt x="412242" y="1603489"/>
                </a:lnTo>
                <a:close/>
              </a:path>
              <a:path w="1462405" h="1905000">
                <a:moveTo>
                  <a:pt x="412521" y="1606029"/>
                </a:moveTo>
                <a:lnTo>
                  <a:pt x="411937" y="1603222"/>
                </a:lnTo>
                <a:lnTo>
                  <a:pt x="410819" y="1602282"/>
                </a:lnTo>
                <a:lnTo>
                  <a:pt x="411365" y="1603489"/>
                </a:lnTo>
                <a:lnTo>
                  <a:pt x="411873" y="1606029"/>
                </a:lnTo>
                <a:lnTo>
                  <a:pt x="412521" y="1606029"/>
                </a:lnTo>
                <a:close/>
              </a:path>
              <a:path w="1462405" h="1905000">
                <a:moveTo>
                  <a:pt x="435838" y="1668259"/>
                </a:moveTo>
                <a:lnTo>
                  <a:pt x="435737" y="1666240"/>
                </a:lnTo>
                <a:lnTo>
                  <a:pt x="433882" y="1661909"/>
                </a:lnTo>
                <a:lnTo>
                  <a:pt x="434505" y="1664449"/>
                </a:lnTo>
                <a:lnTo>
                  <a:pt x="435635" y="1666989"/>
                </a:lnTo>
                <a:lnTo>
                  <a:pt x="435838" y="1668259"/>
                </a:lnTo>
                <a:close/>
              </a:path>
              <a:path w="1462405" h="1905000">
                <a:moveTo>
                  <a:pt x="436740" y="1668259"/>
                </a:moveTo>
                <a:lnTo>
                  <a:pt x="435660" y="1664449"/>
                </a:lnTo>
                <a:lnTo>
                  <a:pt x="435737" y="1666240"/>
                </a:lnTo>
                <a:lnTo>
                  <a:pt x="436613" y="1668259"/>
                </a:lnTo>
                <a:lnTo>
                  <a:pt x="436740" y="1668259"/>
                </a:lnTo>
                <a:close/>
              </a:path>
              <a:path w="1462405" h="1905000">
                <a:moveTo>
                  <a:pt x="441642" y="945946"/>
                </a:moveTo>
                <a:lnTo>
                  <a:pt x="441540" y="943622"/>
                </a:lnTo>
                <a:lnTo>
                  <a:pt x="440436" y="944930"/>
                </a:lnTo>
                <a:lnTo>
                  <a:pt x="440321" y="947216"/>
                </a:lnTo>
                <a:lnTo>
                  <a:pt x="440118" y="949375"/>
                </a:lnTo>
                <a:lnTo>
                  <a:pt x="441185" y="947712"/>
                </a:lnTo>
                <a:lnTo>
                  <a:pt x="441642" y="945946"/>
                </a:lnTo>
                <a:close/>
              </a:path>
              <a:path w="1462405" h="1905000">
                <a:moveTo>
                  <a:pt x="473925" y="1637779"/>
                </a:moveTo>
                <a:lnTo>
                  <a:pt x="473519" y="1636509"/>
                </a:lnTo>
                <a:lnTo>
                  <a:pt x="473900" y="1638071"/>
                </a:lnTo>
                <a:lnTo>
                  <a:pt x="473925" y="1637779"/>
                </a:lnTo>
                <a:close/>
              </a:path>
              <a:path w="1462405" h="1905000">
                <a:moveTo>
                  <a:pt x="497357" y="1711439"/>
                </a:moveTo>
                <a:lnTo>
                  <a:pt x="495808" y="1706359"/>
                </a:lnTo>
                <a:lnTo>
                  <a:pt x="494919" y="1701279"/>
                </a:lnTo>
                <a:lnTo>
                  <a:pt x="493052" y="1698739"/>
                </a:lnTo>
                <a:lnTo>
                  <a:pt x="495376" y="1705089"/>
                </a:lnTo>
                <a:lnTo>
                  <a:pt x="497357" y="1711439"/>
                </a:lnTo>
                <a:close/>
              </a:path>
              <a:path w="1462405" h="1905000">
                <a:moveTo>
                  <a:pt x="498729" y="1717789"/>
                </a:moveTo>
                <a:lnTo>
                  <a:pt x="497078" y="1711439"/>
                </a:lnTo>
                <a:lnTo>
                  <a:pt x="495719" y="1708899"/>
                </a:lnTo>
                <a:lnTo>
                  <a:pt x="494220" y="1708899"/>
                </a:lnTo>
                <a:lnTo>
                  <a:pt x="491388" y="1701279"/>
                </a:lnTo>
                <a:lnTo>
                  <a:pt x="494449" y="1706359"/>
                </a:lnTo>
                <a:lnTo>
                  <a:pt x="492544" y="1701279"/>
                </a:lnTo>
                <a:lnTo>
                  <a:pt x="492061" y="1700009"/>
                </a:lnTo>
                <a:lnTo>
                  <a:pt x="493039" y="1698739"/>
                </a:lnTo>
                <a:lnTo>
                  <a:pt x="491921" y="1693659"/>
                </a:lnTo>
                <a:lnTo>
                  <a:pt x="494550" y="1698739"/>
                </a:lnTo>
                <a:lnTo>
                  <a:pt x="493128" y="1693659"/>
                </a:lnTo>
                <a:lnTo>
                  <a:pt x="491451" y="1689849"/>
                </a:lnTo>
                <a:lnTo>
                  <a:pt x="488607" y="1684769"/>
                </a:lnTo>
                <a:lnTo>
                  <a:pt x="487705" y="1679689"/>
                </a:lnTo>
                <a:lnTo>
                  <a:pt x="487921" y="1679689"/>
                </a:lnTo>
                <a:lnTo>
                  <a:pt x="485609" y="1672069"/>
                </a:lnTo>
                <a:lnTo>
                  <a:pt x="480288" y="1659369"/>
                </a:lnTo>
                <a:lnTo>
                  <a:pt x="478142" y="1653019"/>
                </a:lnTo>
                <a:lnTo>
                  <a:pt x="478891" y="1653019"/>
                </a:lnTo>
                <a:lnTo>
                  <a:pt x="478307" y="1649209"/>
                </a:lnTo>
                <a:lnTo>
                  <a:pt x="475043" y="1642859"/>
                </a:lnTo>
                <a:lnTo>
                  <a:pt x="474433" y="1640319"/>
                </a:lnTo>
                <a:lnTo>
                  <a:pt x="473900" y="1638071"/>
                </a:lnTo>
                <a:lnTo>
                  <a:pt x="473671" y="1640319"/>
                </a:lnTo>
                <a:lnTo>
                  <a:pt x="472224" y="1636509"/>
                </a:lnTo>
                <a:lnTo>
                  <a:pt x="470395" y="1628889"/>
                </a:lnTo>
                <a:lnTo>
                  <a:pt x="467969" y="1623809"/>
                </a:lnTo>
                <a:lnTo>
                  <a:pt x="466979" y="1617459"/>
                </a:lnTo>
                <a:lnTo>
                  <a:pt x="452831" y="1580400"/>
                </a:lnTo>
                <a:lnTo>
                  <a:pt x="422935" y="1494269"/>
                </a:lnTo>
                <a:lnTo>
                  <a:pt x="422503" y="1492999"/>
                </a:lnTo>
                <a:lnTo>
                  <a:pt x="421614" y="1490459"/>
                </a:lnTo>
                <a:lnTo>
                  <a:pt x="420738" y="1487919"/>
                </a:lnTo>
                <a:lnTo>
                  <a:pt x="418096" y="1480299"/>
                </a:lnTo>
                <a:lnTo>
                  <a:pt x="414629" y="1470139"/>
                </a:lnTo>
                <a:lnTo>
                  <a:pt x="398576" y="1423149"/>
                </a:lnTo>
                <a:lnTo>
                  <a:pt x="397713" y="1420609"/>
                </a:lnTo>
                <a:lnTo>
                  <a:pt x="398449" y="1423149"/>
                </a:lnTo>
                <a:lnTo>
                  <a:pt x="383171" y="1378699"/>
                </a:lnTo>
                <a:lnTo>
                  <a:pt x="377151" y="1377429"/>
                </a:lnTo>
                <a:lnTo>
                  <a:pt x="374815" y="1376984"/>
                </a:lnTo>
                <a:lnTo>
                  <a:pt x="374815" y="1495539"/>
                </a:lnTo>
                <a:lnTo>
                  <a:pt x="374116" y="1506969"/>
                </a:lnTo>
                <a:lnTo>
                  <a:pt x="373913" y="1510779"/>
                </a:lnTo>
                <a:lnTo>
                  <a:pt x="374040" y="1506969"/>
                </a:lnTo>
                <a:lnTo>
                  <a:pt x="374002" y="1501889"/>
                </a:lnTo>
                <a:lnTo>
                  <a:pt x="373964" y="1499349"/>
                </a:lnTo>
                <a:lnTo>
                  <a:pt x="373799" y="1498079"/>
                </a:lnTo>
                <a:lnTo>
                  <a:pt x="373646" y="1495539"/>
                </a:lnTo>
                <a:lnTo>
                  <a:pt x="374815" y="1495539"/>
                </a:lnTo>
                <a:lnTo>
                  <a:pt x="374815" y="1376984"/>
                </a:lnTo>
                <a:lnTo>
                  <a:pt x="373583" y="1376756"/>
                </a:lnTo>
                <a:lnTo>
                  <a:pt x="373583" y="1501889"/>
                </a:lnTo>
                <a:lnTo>
                  <a:pt x="373380" y="1500619"/>
                </a:lnTo>
                <a:lnTo>
                  <a:pt x="373240" y="1499298"/>
                </a:lnTo>
                <a:lnTo>
                  <a:pt x="373240" y="1504429"/>
                </a:lnTo>
                <a:lnTo>
                  <a:pt x="373126" y="1505635"/>
                </a:lnTo>
                <a:lnTo>
                  <a:pt x="373011" y="1506969"/>
                </a:lnTo>
                <a:lnTo>
                  <a:pt x="372960" y="1505699"/>
                </a:lnTo>
                <a:lnTo>
                  <a:pt x="373126" y="1505699"/>
                </a:lnTo>
                <a:lnTo>
                  <a:pt x="373011" y="1504429"/>
                </a:lnTo>
                <a:lnTo>
                  <a:pt x="372084" y="1500619"/>
                </a:lnTo>
                <a:lnTo>
                  <a:pt x="372592" y="1501889"/>
                </a:lnTo>
                <a:lnTo>
                  <a:pt x="373240" y="1504429"/>
                </a:lnTo>
                <a:lnTo>
                  <a:pt x="373240" y="1499298"/>
                </a:lnTo>
                <a:lnTo>
                  <a:pt x="373113" y="1498079"/>
                </a:lnTo>
                <a:lnTo>
                  <a:pt x="372592" y="1496809"/>
                </a:lnTo>
                <a:lnTo>
                  <a:pt x="372579" y="1492999"/>
                </a:lnTo>
                <a:lnTo>
                  <a:pt x="373507" y="1499349"/>
                </a:lnTo>
                <a:lnTo>
                  <a:pt x="373583" y="1501889"/>
                </a:lnTo>
                <a:lnTo>
                  <a:pt x="373583" y="1376756"/>
                </a:lnTo>
                <a:lnTo>
                  <a:pt x="334721" y="1388859"/>
                </a:lnTo>
                <a:lnTo>
                  <a:pt x="330619" y="1454899"/>
                </a:lnTo>
                <a:lnTo>
                  <a:pt x="329425" y="1454899"/>
                </a:lnTo>
                <a:lnTo>
                  <a:pt x="329603" y="1456169"/>
                </a:lnTo>
                <a:lnTo>
                  <a:pt x="329234" y="1457439"/>
                </a:lnTo>
                <a:lnTo>
                  <a:pt x="329717" y="1457439"/>
                </a:lnTo>
                <a:lnTo>
                  <a:pt x="330454" y="1458709"/>
                </a:lnTo>
                <a:lnTo>
                  <a:pt x="330174" y="1461249"/>
                </a:lnTo>
                <a:lnTo>
                  <a:pt x="330809" y="1462519"/>
                </a:lnTo>
                <a:lnTo>
                  <a:pt x="331127" y="1462519"/>
                </a:lnTo>
                <a:lnTo>
                  <a:pt x="331203" y="1470139"/>
                </a:lnTo>
                <a:lnTo>
                  <a:pt x="329831" y="1468869"/>
                </a:lnTo>
                <a:lnTo>
                  <a:pt x="327596" y="1466329"/>
                </a:lnTo>
                <a:lnTo>
                  <a:pt x="325882" y="1463789"/>
                </a:lnTo>
                <a:lnTo>
                  <a:pt x="325691" y="1463789"/>
                </a:lnTo>
                <a:lnTo>
                  <a:pt x="322008" y="1459979"/>
                </a:lnTo>
                <a:lnTo>
                  <a:pt x="311073" y="1448549"/>
                </a:lnTo>
                <a:lnTo>
                  <a:pt x="289966" y="1425714"/>
                </a:lnTo>
                <a:lnTo>
                  <a:pt x="289966" y="1494269"/>
                </a:lnTo>
                <a:lnTo>
                  <a:pt x="289255" y="1492999"/>
                </a:lnTo>
                <a:lnTo>
                  <a:pt x="289052" y="1492999"/>
                </a:lnTo>
                <a:lnTo>
                  <a:pt x="288861" y="1492999"/>
                </a:lnTo>
                <a:lnTo>
                  <a:pt x="287870" y="1491894"/>
                </a:lnTo>
                <a:lnTo>
                  <a:pt x="288671" y="1492999"/>
                </a:lnTo>
                <a:lnTo>
                  <a:pt x="288328" y="1492999"/>
                </a:lnTo>
                <a:lnTo>
                  <a:pt x="286931" y="1490599"/>
                </a:lnTo>
                <a:lnTo>
                  <a:pt x="287667" y="1491615"/>
                </a:lnTo>
                <a:lnTo>
                  <a:pt x="287121" y="1490459"/>
                </a:lnTo>
                <a:lnTo>
                  <a:pt x="286613" y="1489189"/>
                </a:lnTo>
                <a:lnTo>
                  <a:pt x="287070" y="1489189"/>
                </a:lnTo>
                <a:lnTo>
                  <a:pt x="287731" y="1490459"/>
                </a:lnTo>
                <a:lnTo>
                  <a:pt x="287413" y="1490459"/>
                </a:lnTo>
                <a:lnTo>
                  <a:pt x="287959" y="1491119"/>
                </a:lnTo>
                <a:lnTo>
                  <a:pt x="287807" y="1490586"/>
                </a:lnTo>
                <a:lnTo>
                  <a:pt x="288417" y="1491653"/>
                </a:lnTo>
                <a:lnTo>
                  <a:pt x="287959" y="1491119"/>
                </a:lnTo>
                <a:lnTo>
                  <a:pt x="288137" y="1491729"/>
                </a:lnTo>
                <a:lnTo>
                  <a:pt x="288759" y="1492377"/>
                </a:lnTo>
                <a:lnTo>
                  <a:pt x="288442" y="1491716"/>
                </a:lnTo>
                <a:lnTo>
                  <a:pt x="288759" y="1492377"/>
                </a:lnTo>
                <a:lnTo>
                  <a:pt x="289052" y="1492999"/>
                </a:lnTo>
                <a:lnTo>
                  <a:pt x="288886" y="1492504"/>
                </a:lnTo>
                <a:lnTo>
                  <a:pt x="289356" y="1492999"/>
                </a:lnTo>
                <a:lnTo>
                  <a:pt x="288544" y="1491526"/>
                </a:lnTo>
                <a:lnTo>
                  <a:pt x="288315" y="1490840"/>
                </a:lnTo>
                <a:lnTo>
                  <a:pt x="288950" y="1491729"/>
                </a:lnTo>
                <a:lnTo>
                  <a:pt x="289966" y="1494269"/>
                </a:lnTo>
                <a:lnTo>
                  <a:pt x="289966" y="1425714"/>
                </a:lnTo>
                <a:lnTo>
                  <a:pt x="288048" y="1423631"/>
                </a:lnTo>
                <a:lnTo>
                  <a:pt x="288048" y="1490459"/>
                </a:lnTo>
                <a:lnTo>
                  <a:pt x="287413" y="1489189"/>
                </a:lnTo>
                <a:lnTo>
                  <a:pt x="287299" y="1487919"/>
                </a:lnTo>
                <a:lnTo>
                  <a:pt x="288048" y="1490459"/>
                </a:lnTo>
                <a:lnTo>
                  <a:pt x="288048" y="1423631"/>
                </a:lnTo>
                <a:lnTo>
                  <a:pt x="266484" y="1400289"/>
                </a:lnTo>
                <a:lnTo>
                  <a:pt x="259359" y="1392669"/>
                </a:lnTo>
                <a:lnTo>
                  <a:pt x="255282" y="1388859"/>
                </a:lnTo>
                <a:lnTo>
                  <a:pt x="251028" y="1383779"/>
                </a:lnTo>
                <a:lnTo>
                  <a:pt x="240880" y="1374889"/>
                </a:lnTo>
                <a:lnTo>
                  <a:pt x="235407" y="1371079"/>
                </a:lnTo>
                <a:lnTo>
                  <a:pt x="228650" y="1364729"/>
                </a:lnTo>
                <a:lnTo>
                  <a:pt x="211620" y="1348219"/>
                </a:lnTo>
                <a:lnTo>
                  <a:pt x="208483" y="1345679"/>
                </a:lnTo>
                <a:lnTo>
                  <a:pt x="206921" y="1344409"/>
                </a:lnTo>
                <a:lnTo>
                  <a:pt x="205447" y="1343139"/>
                </a:lnTo>
                <a:lnTo>
                  <a:pt x="204749" y="1341869"/>
                </a:lnTo>
                <a:lnTo>
                  <a:pt x="205638" y="1345679"/>
                </a:lnTo>
                <a:lnTo>
                  <a:pt x="204698" y="1343139"/>
                </a:lnTo>
                <a:lnTo>
                  <a:pt x="205727" y="1348219"/>
                </a:lnTo>
                <a:lnTo>
                  <a:pt x="207048" y="1354569"/>
                </a:lnTo>
                <a:lnTo>
                  <a:pt x="218541" y="1415529"/>
                </a:lnTo>
                <a:lnTo>
                  <a:pt x="223316" y="1438389"/>
                </a:lnTo>
                <a:lnTo>
                  <a:pt x="223977" y="1442199"/>
                </a:lnTo>
                <a:lnTo>
                  <a:pt x="225171" y="1446009"/>
                </a:lnTo>
                <a:lnTo>
                  <a:pt x="228930" y="1461249"/>
                </a:lnTo>
                <a:lnTo>
                  <a:pt x="230568" y="1468869"/>
                </a:lnTo>
                <a:lnTo>
                  <a:pt x="232803" y="1475219"/>
                </a:lnTo>
                <a:lnTo>
                  <a:pt x="234505" y="1480299"/>
                </a:lnTo>
                <a:lnTo>
                  <a:pt x="238683" y="1494269"/>
                </a:lnTo>
                <a:lnTo>
                  <a:pt x="237934" y="1490459"/>
                </a:lnTo>
                <a:lnTo>
                  <a:pt x="246214" y="1518399"/>
                </a:lnTo>
                <a:lnTo>
                  <a:pt x="247002" y="1520939"/>
                </a:lnTo>
                <a:lnTo>
                  <a:pt x="248221" y="1518399"/>
                </a:lnTo>
                <a:lnTo>
                  <a:pt x="253301" y="1528559"/>
                </a:lnTo>
                <a:lnTo>
                  <a:pt x="255003" y="1532369"/>
                </a:lnTo>
                <a:lnTo>
                  <a:pt x="254571" y="1532369"/>
                </a:lnTo>
                <a:lnTo>
                  <a:pt x="257314" y="1538719"/>
                </a:lnTo>
                <a:lnTo>
                  <a:pt x="265239" y="1553959"/>
                </a:lnTo>
                <a:lnTo>
                  <a:pt x="269138" y="1560309"/>
                </a:lnTo>
                <a:lnTo>
                  <a:pt x="268046" y="1561579"/>
                </a:lnTo>
                <a:lnTo>
                  <a:pt x="271856" y="1567929"/>
                </a:lnTo>
                <a:lnTo>
                  <a:pt x="275971" y="1575549"/>
                </a:lnTo>
                <a:lnTo>
                  <a:pt x="279819" y="1583169"/>
                </a:lnTo>
                <a:lnTo>
                  <a:pt x="282790" y="1589519"/>
                </a:lnTo>
                <a:lnTo>
                  <a:pt x="288099" y="1599679"/>
                </a:lnTo>
                <a:lnTo>
                  <a:pt x="294551" y="1612379"/>
                </a:lnTo>
                <a:lnTo>
                  <a:pt x="302018" y="1626349"/>
                </a:lnTo>
                <a:lnTo>
                  <a:pt x="310426" y="1639049"/>
                </a:lnTo>
                <a:lnTo>
                  <a:pt x="311810" y="1642859"/>
                </a:lnTo>
                <a:lnTo>
                  <a:pt x="313410" y="1646669"/>
                </a:lnTo>
                <a:lnTo>
                  <a:pt x="314947" y="1650479"/>
                </a:lnTo>
                <a:lnTo>
                  <a:pt x="316217" y="1651749"/>
                </a:lnTo>
                <a:lnTo>
                  <a:pt x="326224" y="1651749"/>
                </a:lnTo>
                <a:lnTo>
                  <a:pt x="335089" y="1647939"/>
                </a:lnTo>
                <a:lnTo>
                  <a:pt x="341401" y="1644129"/>
                </a:lnTo>
                <a:lnTo>
                  <a:pt x="346341" y="1639049"/>
                </a:lnTo>
                <a:lnTo>
                  <a:pt x="348919" y="1632699"/>
                </a:lnTo>
                <a:lnTo>
                  <a:pt x="348183" y="1623809"/>
                </a:lnTo>
                <a:lnTo>
                  <a:pt x="349237" y="1623809"/>
                </a:lnTo>
                <a:lnTo>
                  <a:pt x="346468" y="1619999"/>
                </a:lnTo>
                <a:lnTo>
                  <a:pt x="346036" y="1619173"/>
                </a:lnTo>
                <a:lnTo>
                  <a:pt x="346570" y="1619999"/>
                </a:lnTo>
                <a:lnTo>
                  <a:pt x="344957" y="1617091"/>
                </a:lnTo>
                <a:lnTo>
                  <a:pt x="343903" y="1615071"/>
                </a:lnTo>
                <a:lnTo>
                  <a:pt x="346316" y="1617459"/>
                </a:lnTo>
                <a:lnTo>
                  <a:pt x="347980" y="1619999"/>
                </a:lnTo>
                <a:lnTo>
                  <a:pt x="346760" y="1617459"/>
                </a:lnTo>
                <a:lnTo>
                  <a:pt x="345643" y="1614919"/>
                </a:lnTo>
                <a:lnTo>
                  <a:pt x="344881" y="1613649"/>
                </a:lnTo>
                <a:lnTo>
                  <a:pt x="343966" y="1612379"/>
                </a:lnTo>
                <a:lnTo>
                  <a:pt x="344665" y="1614144"/>
                </a:lnTo>
                <a:lnTo>
                  <a:pt x="344297" y="1613649"/>
                </a:lnTo>
                <a:lnTo>
                  <a:pt x="343331" y="1612379"/>
                </a:lnTo>
                <a:lnTo>
                  <a:pt x="343027" y="1612138"/>
                </a:lnTo>
                <a:lnTo>
                  <a:pt x="343027" y="1614487"/>
                </a:lnTo>
                <a:lnTo>
                  <a:pt x="341426" y="1613649"/>
                </a:lnTo>
                <a:lnTo>
                  <a:pt x="342480" y="1613649"/>
                </a:lnTo>
                <a:lnTo>
                  <a:pt x="343027" y="1614487"/>
                </a:lnTo>
                <a:lnTo>
                  <a:pt x="343027" y="1612138"/>
                </a:lnTo>
                <a:lnTo>
                  <a:pt x="340233" y="1609839"/>
                </a:lnTo>
                <a:lnTo>
                  <a:pt x="338620" y="1606029"/>
                </a:lnTo>
                <a:lnTo>
                  <a:pt x="335661" y="1600949"/>
                </a:lnTo>
                <a:lnTo>
                  <a:pt x="339788" y="1604759"/>
                </a:lnTo>
                <a:lnTo>
                  <a:pt x="337248" y="1600949"/>
                </a:lnTo>
                <a:lnTo>
                  <a:pt x="336397" y="1599679"/>
                </a:lnTo>
                <a:lnTo>
                  <a:pt x="323646" y="1575549"/>
                </a:lnTo>
                <a:lnTo>
                  <a:pt x="312077" y="1551419"/>
                </a:lnTo>
                <a:lnTo>
                  <a:pt x="301396" y="1527289"/>
                </a:lnTo>
                <a:lnTo>
                  <a:pt x="297878" y="1518399"/>
                </a:lnTo>
                <a:lnTo>
                  <a:pt x="291325" y="1501889"/>
                </a:lnTo>
                <a:lnTo>
                  <a:pt x="291325" y="1500619"/>
                </a:lnTo>
                <a:lnTo>
                  <a:pt x="289864" y="1496809"/>
                </a:lnTo>
                <a:lnTo>
                  <a:pt x="289293" y="1496809"/>
                </a:lnTo>
                <a:lnTo>
                  <a:pt x="288925" y="1495539"/>
                </a:lnTo>
                <a:lnTo>
                  <a:pt x="289331" y="1495539"/>
                </a:lnTo>
                <a:lnTo>
                  <a:pt x="290398" y="1496809"/>
                </a:lnTo>
                <a:lnTo>
                  <a:pt x="289585" y="1495539"/>
                </a:lnTo>
                <a:lnTo>
                  <a:pt x="289052" y="1494269"/>
                </a:lnTo>
                <a:lnTo>
                  <a:pt x="289331" y="1494269"/>
                </a:lnTo>
                <a:lnTo>
                  <a:pt x="305308" y="1510779"/>
                </a:lnTo>
                <a:lnTo>
                  <a:pt x="345935" y="1555229"/>
                </a:lnTo>
                <a:lnTo>
                  <a:pt x="356120" y="1565389"/>
                </a:lnTo>
                <a:lnTo>
                  <a:pt x="364642" y="1574279"/>
                </a:lnTo>
                <a:lnTo>
                  <a:pt x="370357" y="1579816"/>
                </a:lnTo>
                <a:lnTo>
                  <a:pt x="366369" y="1574279"/>
                </a:lnTo>
                <a:lnTo>
                  <a:pt x="359473" y="1567929"/>
                </a:lnTo>
                <a:lnTo>
                  <a:pt x="355765" y="1561579"/>
                </a:lnTo>
                <a:lnTo>
                  <a:pt x="362292" y="1567929"/>
                </a:lnTo>
                <a:lnTo>
                  <a:pt x="366585" y="1574279"/>
                </a:lnTo>
                <a:lnTo>
                  <a:pt x="368935" y="1574279"/>
                </a:lnTo>
                <a:lnTo>
                  <a:pt x="370103" y="1575549"/>
                </a:lnTo>
                <a:lnTo>
                  <a:pt x="371386" y="1561579"/>
                </a:lnTo>
                <a:lnTo>
                  <a:pt x="372313" y="1551419"/>
                </a:lnTo>
                <a:lnTo>
                  <a:pt x="373684" y="1550149"/>
                </a:lnTo>
                <a:lnTo>
                  <a:pt x="372656" y="1543799"/>
                </a:lnTo>
                <a:lnTo>
                  <a:pt x="373773" y="1539989"/>
                </a:lnTo>
                <a:lnTo>
                  <a:pt x="374573" y="1518399"/>
                </a:lnTo>
                <a:lnTo>
                  <a:pt x="374840" y="1512049"/>
                </a:lnTo>
                <a:lnTo>
                  <a:pt x="374954" y="1510779"/>
                </a:lnTo>
                <a:lnTo>
                  <a:pt x="376250" y="1496809"/>
                </a:lnTo>
                <a:lnTo>
                  <a:pt x="377736" y="1498079"/>
                </a:lnTo>
                <a:lnTo>
                  <a:pt x="379095" y="1498079"/>
                </a:lnTo>
                <a:lnTo>
                  <a:pt x="379069" y="1496809"/>
                </a:lnTo>
                <a:lnTo>
                  <a:pt x="379031" y="1495539"/>
                </a:lnTo>
                <a:lnTo>
                  <a:pt x="379006" y="1494269"/>
                </a:lnTo>
                <a:lnTo>
                  <a:pt x="380301" y="1494269"/>
                </a:lnTo>
                <a:lnTo>
                  <a:pt x="378637" y="1500936"/>
                </a:lnTo>
                <a:lnTo>
                  <a:pt x="382816" y="1512049"/>
                </a:lnTo>
                <a:lnTo>
                  <a:pt x="388340" y="1528559"/>
                </a:lnTo>
                <a:lnTo>
                  <a:pt x="395135" y="1547609"/>
                </a:lnTo>
                <a:lnTo>
                  <a:pt x="401243" y="1566659"/>
                </a:lnTo>
                <a:lnTo>
                  <a:pt x="406069" y="1580629"/>
                </a:lnTo>
                <a:lnTo>
                  <a:pt x="408978" y="1590789"/>
                </a:lnTo>
                <a:lnTo>
                  <a:pt x="410502" y="1597139"/>
                </a:lnTo>
                <a:lnTo>
                  <a:pt x="410260" y="1596745"/>
                </a:lnTo>
                <a:lnTo>
                  <a:pt x="410375" y="1597139"/>
                </a:lnTo>
                <a:lnTo>
                  <a:pt x="411861" y="1602308"/>
                </a:lnTo>
                <a:lnTo>
                  <a:pt x="413753" y="1603489"/>
                </a:lnTo>
                <a:lnTo>
                  <a:pt x="414210" y="1602219"/>
                </a:lnTo>
                <a:lnTo>
                  <a:pt x="417004" y="1611109"/>
                </a:lnTo>
                <a:lnTo>
                  <a:pt x="415925" y="1611109"/>
                </a:lnTo>
                <a:lnTo>
                  <a:pt x="416534" y="1612379"/>
                </a:lnTo>
                <a:lnTo>
                  <a:pt x="420179" y="1614919"/>
                </a:lnTo>
                <a:lnTo>
                  <a:pt x="422541" y="1623809"/>
                </a:lnTo>
                <a:lnTo>
                  <a:pt x="426059" y="1633969"/>
                </a:lnTo>
                <a:lnTo>
                  <a:pt x="429818" y="1645399"/>
                </a:lnTo>
                <a:lnTo>
                  <a:pt x="433603" y="1656829"/>
                </a:lnTo>
                <a:lnTo>
                  <a:pt x="437248" y="1668259"/>
                </a:lnTo>
                <a:lnTo>
                  <a:pt x="436740" y="1668259"/>
                </a:lnTo>
                <a:lnTo>
                  <a:pt x="438556" y="1674609"/>
                </a:lnTo>
                <a:lnTo>
                  <a:pt x="438061" y="1672069"/>
                </a:lnTo>
                <a:lnTo>
                  <a:pt x="441934" y="1679689"/>
                </a:lnTo>
                <a:lnTo>
                  <a:pt x="445071" y="1688579"/>
                </a:lnTo>
                <a:lnTo>
                  <a:pt x="447979" y="1697469"/>
                </a:lnTo>
                <a:lnTo>
                  <a:pt x="451192" y="1705089"/>
                </a:lnTo>
                <a:lnTo>
                  <a:pt x="488645" y="1711439"/>
                </a:lnTo>
                <a:lnTo>
                  <a:pt x="496430" y="1711439"/>
                </a:lnTo>
                <a:lnTo>
                  <a:pt x="498297" y="1717789"/>
                </a:lnTo>
                <a:lnTo>
                  <a:pt x="498729" y="1717789"/>
                </a:lnTo>
                <a:close/>
              </a:path>
              <a:path w="1462405" h="1905000">
                <a:moveTo>
                  <a:pt x="512229" y="795312"/>
                </a:moveTo>
                <a:lnTo>
                  <a:pt x="511365" y="795312"/>
                </a:lnTo>
                <a:lnTo>
                  <a:pt x="511733" y="796582"/>
                </a:lnTo>
                <a:lnTo>
                  <a:pt x="512229" y="795312"/>
                </a:lnTo>
                <a:close/>
              </a:path>
              <a:path w="1462405" h="1905000">
                <a:moveTo>
                  <a:pt x="524116" y="528612"/>
                </a:moveTo>
                <a:lnTo>
                  <a:pt x="521576" y="531152"/>
                </a:lnTo>
                <a:lnTo>
                  <a:pt x="520433" y="532422"/>
                </a:lnTo>
                <a:lnTo>
                  <a:pt x="524116" y="528612"/>
                </a:lnTo>
                <a:close/>
              </a:path>
              <a:path w="1462405" h="1905000">
                <a:moveTo>
                  <a:pt x="530364" y="522859"/>
                </a:moveTo>
                <a:lnTo>
                  <a:pt x="530186" y="522986"/>
                </a:lnTo>
                <a:lnTo>
                  <a:pt x="530364" y="522859"/>
                </a:lnTo>
                <a:close/>
              </a:path>
              <a:path w="1462405" h="1905000">
                <a:moveTo>
                  <a:pt x="530504" y="524802"/>
                </a:moveTo>
                <a:lnTo>
                  <a:pt x="527164" y="527342"/>
                </a:lnTo>
                <a:lnTo>
                  <a:pt x="526186" y="528523"/>
                </a:lnTo>
                <a:lnTo>
                  <a:pt x="530504" y="524802"/>
                </a:lnTo>
                <a:close/>
              </a:path>
              <a:path w="1462405" h="1905000">
                <a:moveTo>
                  <a:pt x="546633" y="510565"/>
                </a:moveTo>
                <a:lnTo>
                  <a:pt x="542391" y="512787"/>
                </a:lnTo>
                <a:lnTo>
                  <a:pt x="536244" y="517994"/>
                </a:lnTo>
                <a:lnTo>
                  <a:pt x="530377" y="522846"/>
                </a:lnTo>
                <a:lnTo>
                  <a:pt x="535495" y="519798"/>
                </a:lnTo>
                <a:lnTo>
                  <a:pt x="540499" y="516051"/>
                </a:lnTo>
                <a:lnTo>
                  <a:pt x="546633" y="510565"/>
                </a:lnTo>
                <a:close/>
              </a:path>
              <a:path w="1462405" h="1905000">
                <a:moveTo>
                  <a:pt x="566915" y="1278712"/>
                </a:moveTo>
                <a:lnTo>
                  <a:pt x="565848" y="1278559"/>
                </a:lnTo>
                <a:lnTo>
                  <a:pt x="566915" y="1278712"/>
                </a:lnTo>
                <a:close/>
              </a:path>
              <a:path w="1462405" h="1905000">
                <a:moveTo>
                  <a:pt x="567016" y="835952"/>
                </a:moveTo>
                <a:lnTo>
                  <a:pt x="566293" y="838492"/>
                </a:lnTo>
                <a:lnTo>
                  <a:pt x="566877" y="836536"/>
                </a:lnTo>
                <a:lnTo>
                  <a:pt x="567016" y="835952"/>
                </a:lnTo>
                <a:close/>
              </a:path>
              <a:path w="1462405" h="1905000">
                <a:moveTo>
                  <a:pt x="569302" y="1752269"/>
                </a:moveTo>
                <a:lnTo>
                  <a:pt x="568439" y="1746719"/>
                </a:lnTo>
                <a:lnTo>
                  <a:pt x="568756" y="1749259"/>
                </a:lnTo>
                <a:lnTo>
                  <a:pt x="569302" y="1752269"/>
                </a:lnTo>
                <a:close/>
              </a:path>
              <a:path w="1462405" h="1905000">
                <a:moveTo>
                  <a:pt x="570801" y="1751355"/>
                </a:moveTo>
                <a:close/>
              </a:path>
              <a:path w="1462405" h="1905000">
                <a:moveTo>
                  <a:pt x="578739" y="932573"/>
                </a:moveTo>
                <a:lnTo>
                  <a:pt x="578650" y="932764"/>
                </a:lnTo>
                <a:lnTo>
                  <a:pt x="578523" y="932980"/>
                </a:lnTo>
                <a:lnTo>
                  <a:pt x="578459" y="933157"/>
                </a:lnTo>
                <a:lnTo>
                  <a:pt x="578637" y="932853"/>
                </a:lnTo>
                <a:lnTo>
                  <a:pt x="578739" y="932573"/>
                </a:lnTo>
                <a:close/>
              </a:path>
              <a:path w="1462405" h="1905000">
                <a:moveTo>
                  <a:pt x="582434" y="1589709"/>
                </a:moveTo>
                <a:lnTo>
                  <a:pt x="582193" y="1589392"/>
                </a:lnTo>
                <a:lnTo>
                  <a:pt x="582307" y="1589709"/>
                </a:lnTo>
                <a:lnTo>
                  <a:pt x="582434" y="1589709"/>
                </a:lnTo>
                <a:close/>
              </a:path>
              <a:path w="1462405" h="1905000">
                <a:moveTo>
                  <a:pt x="591210" y="1487131"/>
                </a:moveTo>
                <a:lnTo>
                  <a:pt x="591019" y="1485569"/>
                </a:lnTo>
                <a:lnTo>
                  <a:pt x="590702" y="1486839"/>
                </a:lnTo>
                <a:lnTo>
                  <a:pt x="591210" y="1487131"/>
                </a:lnTo>
                <a:close/>
              </a:path>
              <a:path w="1462405" h="1905000">
                <a:moveTo>
                  <a:pt x="607174" y="1628838"/>
                </a:moveTo>
                <a:lnTo>
                  <a:pt x="605650" y="1623999"/>
                </a:lnTo>
                <a:lnTo>
                  <a:pt x="605434" y="1623999"/>
                </a:lnTo>
                <a:lnTo>
                  <a:pt x="606945" y="1632889"/>
                </a:lnTo>
                <a:lnTo>
                  <a:pt x="607174" y="1628838"/>
                </a:lnTo>
                <a:close/>
              </a:path>
              <a:path w="1462405" h="1905000">
                <a:moveTo>
                  <a:pt x="607415" y="1629600"/>
                </a:moveTo>
                <a:lnTo>
                  <a:pt x="607237" y="1627809"/>
                </a:lnTo>
                <a:lnTo>
                  <a:pt x="607174" y="1628838"/>
                </a:lnTo>
                <a:lnTo>
                  <a:pt x="607415" y="1629600"/>
                </a:lnTo>
                <a:close/>
              </a:path>
              <a:path w="1462405" h="1905000">
                <a:moveTo>
                  <a:pt x="618528" y="1706435"/>
                </a:moveTo>
                <a:lnTo>
                  <a:pt x="617550" y="1701469"/>
                </a:lnTo>
                <a:lnTo>
                  <a:pt x="617766" y="1704009"/>
                </a:lnTo>
                <a:lnTo>
                  <a:pt x="618312" y="1707807"/>
                </a:lnTo>
                <a:lnTo>
                  <a:pt x="618528" y="1706435"/>
                </a:lnTo>
                <a:close/>
              </a:path>
              <a:path w="1462405" h="1905000">
                <a:moveTo>
                  <a:pt x="619036" y="1709051"/>
                </a:moveTo>
                <a:lnTo>
                  <a:pt x="618705" y="1705279"/>
                </a:lnTo>
                <a:lnTo>
                  <a:pt x="618528" y="1706435"/>
                </a:lnTo>
                <a:lnTo>
                  <a:pt x="619036" y="1709051"/>
                </a:lnTo>
                <a:close/>
              </a:path>
              <a:path w="1462405" h="1905000">
                <a:moveTo>
                  <a:pt x="651548" y="959535"/>
                </a:moveTo>
                <a:lnTo>
                  <a:pt x="649439" y="963307"/>
                </a:lnTo>
                <a:lnTo>
                  <a:pt x="647839" y="967498"/>
                </a:lnTo>
                <a:lnTo>
                  <a:pt x="646430" y="973213"/>
                </a:lnTo>
                <a:lnTo>
                  <a:pt x="648347" y="970280"/>
                </a:lnTo>
                <a:lnTo>
                  <a:pt x="649947" y="964742"/>
                </a:lnTo>
                <a:lnTo>
                  <a:pt x="651548" y="959535"/>
                </a:lnTo>
                <a:close/>
              </a:path>
              <a:path w="1462405" h="1905000">
                <a:moveTo>
                  <a:pt x="653491" y="1629600"/>
                </a:moveTo>
                <a:lnTo>
                  <a:pt x="652792" y="1623999"/>
                </a:lnTo>
                <a:lnTo>
                  <a:pt x="646938" y="1578279"/>
                </a:lnTo>
                <a:lnTo>
                  <a:pt x="642835" y="1546529"/>
                </a:lnTo>
                <a:lnTo>
                  <a:pt x="639711" y="1522399"/>
                </a:lnTo>
                <a:lnTo>
                  <a:pt x="635711" y="1490649"/>
                </a:lnTo>
                <a:lnTo>
                  <a:pt x="635228" y="1486839"/>
                </a:lnTo>
                <a:lnTo>
                  <a:pt x="635546" y="1488109"/>
                </a:lnTo>
                <a:lnTo>
                  <a:pt x="635381" y="1486839"/>
                </a:lnTo>
                <a:lnTo>
                  <a:pt x="634720" y="1481759"/>
                </a:lnTo>
                <a:lnTo>
                  <a:pt x="630440" y="1448739"/>
                </a:lnTo>
                <a:lnTo>
                  <a:pt x="625106" y="1405559"/>
                </a:lnTo>
                <a:lnTo>
                  <a:pt x="624319" y="1399209"/>
                </a:lnTo>
                <a:lnTo>
                  <a:pt x="617994" y="1349679"/>
                </a:lnTo>
                <a:lnTo>
                  <a:pt x="612254" y="1309039"/>
                </a:lnTo>
                <a:lnTo>
                  <a:pt x="612508" y="1301419"/>
                </a:lnTo>
                <a:lnTo>
                  <a:pt x="611111" y="1291259"/>
                </a:lnTo>
                <a:lnTo>
                  <a:pt x="610882" y="1288719"/>
                </a:lnTo>
                <a:lnTo>
                  <a:pt x="610552" y="1284909"/>
                </a:lnTo>
                <a:lnTo>
                  <a:pt x="610565" y="1288719"/>
                </a:lnTo>
                <a:lnTo>
                  <a:pt x="609727" y="1287449"/>
                </a:lnTo>
                <a:lnTo>
                  <a:pt x="609346" y="1284909"/>
                </a:lnTo>
                <a:lnTo>
                  <a:pt x="587336" y="1281620"/>
                </a:lnTo>
                <a:lnTo>
                  <a:pt x="586905" y="1281557"/>
                </a:lnTo>
                <a:lnTo>
                  <a:pt x="566966" y="1278559"/>
                </a:lnTo>
                <a:lnTo>
                  <a:pt x="566928" y="1278712"/>
                </a:lnTo>
                <a:lnTo>
                  <a:pt x="573811" y="1279702"/>
                </a:lnTo>
                <a:lnTo>
                  <a:pt x="566915" y="1278712"/>
                </a:lnTo>
                <a:lnTo>
                  <a:pt x="563994" y="1287449"/>
                </a:lnTo>
                <a:lnTo>
                  <a:pt x="563118" y="1289989"/>
                </a:lnTo>
                <a:lnTo>
                  <a:pt x="561543" y="1289989"/>
                </a:lnTo>
                <a:lnTo>
                  <a:pt x="561975" y="1295069"/>
                </a:lnTo>
                <a:lnTo>
                  <a:pt x="561428" y="1296339"/>
                </a:lnTo>
                <a:lnTo>
                  <a:pt x="560565" y="1298879"/>
                </a:lnTo>
                <a:lnTo>
                  <a:pt x="559168" y="1303959"/>
                </a:lnTo>
                <a:lnTo>
                  <a:pt x="557263" y="1309039"/>
                </a:lnTo>
                <a:lnTo>
                  <a:pt x="552323" y="1324279"/>
                </a:lnTo>
                <a:lnTo>
                  <a:pt x="549236" y="1334439"/>
                </a:lnTo>
                <a:lnTo>
                  <a:pt x="546950" y="1340789"/>
                </a:lnTo>
                <a:lnTo>
                  <a:pt x="542823" y="1354759"/>
                </a:lnTo>
                <a:lnTo>
                  <a:pt x="540651" y="1362379"/>
                </a:lnTo>
                <a:lnTo>
                  <a:pt x="538213" y="1369999"/>
                </a:lnTo>
                <a:lnTo>
                  <a:pt x="536346" y="1377619"/>
                </a:lnTo>
                <a:lnTo>
                  <a:pt x="532333" y="1392859"/>
                </a:lnTo>
                <a:lnTo>
                  <a:pt x="530390" y="1400479"/>
                </a:lnTo>
                <a:lnTo>
                  <a:pt x="523532" y="1430959"/>
                </a:lnTo>
                <a:lnTo>
                  <a:pt x="521944" y="1439849"/>
                </a:lnTo>
                <a:lnTo>
                  <a:pt x="519518" y="1451279"/>
                </a:lnTo>
                <a:lnTo>
                  <a:pt x="518604" y="1461439"/>
                </a:lnTo>
                <a:lnTo>
                  <a:pt x="516039" y="1483029"/>
                </a:lnTo>
                <a:lnTo>
                  <a:pt x="515264" y="1491919"/>
                </a:lnTo>
                <a:lnTo>
                  <a:pt x="561505" y="1491919"/>
                </a:lnTo>
                <a:lnTo>
                  <a:pt x="563435" y="1486839"/>
                </a:lnTo>
                <a:lnTo>
                  <a:pt x="562470" y="1483029"/>
                </a:lnTo>
                <a:lnTo>
                  <a:pt x="562660" y="1483029"/>
                </a:lnTo>
                <a:lnTo>
                  <a:pt x="563410" y="1477949"/>
                </a:lnTo>
                <a:lnTo>
                  <a:pt x="564159" y="1477949"/>
                </a:lnTo>
                <a:lnTo>
                  <a:pt x="562991" y="1476679"/>
                </a:lnTo>
                <a:lnTo>
                  <a:pt x="564527" y="1472869"/>
                </a:lnTo>
                <a:lnTo>
                  <a:pt x="564578" y="1471599"/>
                </a:lnTo>
                <a:lnTo>
                  <a:pt x="564616" y="1470329"/>
                </a:lnTo>
                <a:lnTo>
                  <a:pt x="564413" y="1469059"/>
                </a:lnTo>
                <a:lnTo>
                  <a:pt x="564057" y="1470329"/>
                </a:lnTo>
                <a:lnTo>
                  <a:pt x="563549" y="1471599"/>
                </a:lnTo>
                <a:lnTo>
                  <a:pt x="563676" y="1469059"/>
                </a:lnTo>
                <a:lnTo>
                  <a:pt x="564032" y="1466519"/>
                </a:lnTo>
                <a:lnTo>
                  <a:pt x="564248" y="1463979"/>
                </a:lnTo>
                <a:lnTo>
                  <a:pt x="565188" y="1461439"/>
                </a:lnTo>
                <a:lnTo>
                  <a:pt x="566127" y="1460169"/>
                </a:lnTo>
                <a:lnTo>
                  <a:pt x="565734" y="1463979"/>
                </a:lnTo>
                <a:lnTo>
                  <a:pt x="566445" y="1460169"/>
                </a:lnTo>
                <a:lnTo>
                  <a:pt x="570712" y="1437309"/>
                </a:lnTo>
                <a:lnTo>
                  <a:pt x="572350" y="1430959"/>
                </a:lnTo>
                <a:lnTo>
                  <a:pt x="574040" y="1423339"/>
                </a:lnTo>
                <a:lnTo>
                  <a:pt x="575830" y="1414449"/>
                </a:lnTo>
                <a:lnTo>
                  <a:pt x="577786" y="1406829"/>
                </a:lnTo>
                <a:lnTo>
                  <a:pt x="578040" y="1408099"/>
                </a:lnTo>
                <a:lnTo>
                  <a:pt x="578192" y="1409369"/>
                </a:lnTo>
                <a:lnTo>
                  <a:pt x="577926" y="1406829"/>
                </a:lnTo>
                <a:lnTo>
                  <a:pt x="577977" y="1405559"/>
                </a:lnTo>
                <a:lnTo>
                  <a:pt x="581088" y="1422069"/>
                </a:lnTo>
                <a:lnTo>
                  <a:pt x="585190" y="1447469"/>
                </a:lnTo>
                <a:lnTo>
                  <a:pt x="589305" y="1471599"/>
                </a:lnTo>
                <a:lnTo>
                  <a:pt x="592518" y="1486839"/>
                </a:lnTo>
                <a:lnTo>
                  <a:pt x="593217" y="1481759"/>
                </a:lnTo>
                <a:lnTo>
                  <a:pt x="595020" y="1489252"/>
                </a:lnTo>
                <a:lnTo>
                  <a:pt x="591210" y="1487131"/>
                </a:lnTo>
                <a:lnTo>
                  <a:pt x="597687" y="1538909"/>
                </a:lnTo>
                <a:lnTo>
                  <a:pt x="596239" y="1538909"/>
                </a:lnTo>
                <a:lnTo>
                  <a:pt x="591108" y="1540179"/>
                </a:lnTo>
                <a:lnTo>
                  <a:pt x="580440" y="1541449"/>
                </a:lnTo>
                <a:lnTo>
                  <a:pt x="575246" y="1542719"/>
                </a:lnTo>
                <a:lnTo>
                  <a:pt x="572808" y="1542719"/>
                </a:lnTo>
                <a:lnTo>
                  <a:pt x="572744" y="1543989"/>
                </a:lnTo>
                <a:lnTo>
                  <a:pt x="572274" y="1543989"/>
                </a:lnTo>
                <a:lnTo>
                  <a:pt x="569671" y="1545259"/>
                </a:lnTo>
                <a:lnTo>
                  <a:pt x="567804" y="1546529"/>
                </a:lnTo>
                <a:lnTo>
                  <a:pt x="557822" y="1546529"/>
                </a:lnTo>
                <a:lnTo>
                  <a:pt x="558787" y="1528749"/>
                </a:lnTo>
                <a:lnTo>
                  <a:pt x="559727" y="1518589"/>
                </a:lnTo>
                <a:lnTo>
                  <a:pt x="558063" y="1518589"/>
                </a:lnTo>
                <a:lnTo>
                  <a:pt x="558876" y="1512239"/>
                </a:lnTo>
                <a:lnTo>
                  <a:pt x="560438" y="1509699"/>
                </a:lnTo>
                <a:lnTo>
                  <a:pt x="560971" y="1504619"/>
                </a:lnTo>
                <a:lnTo>
                  <a:pt x="558609" y="1499539"/>
                </a:lnTo>
                <a:lnTo>
                  <a:pt x="561022" y="1493189"/>
                </a:lnTo>
                <a:lnTo>
                  <a:pt x="515162" y="1493189"/>
                </a:lnTo>
                <a:lnTo>
                  <a:pt x="514819" y="1493189"/>
                </a:lnTo>
                <a:lnTo>
                  <a:pt x="513118" y="1512239"/>
                </a:lnTo>
                <a:lnTo>
                  <a:pt x="511632" y="1526209"/>
                </a:lnTo>
                <a:lnTo>
                  <a:pt x="510209" y="1549069"/>
                </a:lnTo>
                <a:lnTo>
                  <a:pt x="509701" y="1555419"/>
                </a:lnTo>
                <a:lnTo>
                  <a:pt x="509168" y="1575739"/>
                </a:lnTo>
                <a:lnTo>
                  <a:pt x="509054" y="1582089"/>
                </a:lnTo>
                <a:lnTo>
                  <a:pt x="508952" y="1590979"/>
                </a:lnTo>
                <a:lnTo>
                  <a:pt x="509079" y="1594789"/>
                </a:lnTo>
                <a:lnTo>
                  <a:pt x="509193" y="1597329"/>
                </a:lnTo>
                <a:lnTo>
                  <a:pt x="509397" y="1594789"/>
                </a:lnTo>
                <a:lnTo>
                  <a:pt x="509841" y="1602409"/>
                </a:lnTo>
                <a:lnTo>
                  <a:pt x="509562" y="1607489"/>
                </a:lnTo>
                <a:lnTo>
                  <a:pt x="508977" y="1611299"/>
                </a:lnTo>
                <a:lnTo>
                  <a:pt x="508520" y="1617649"/>
                </a:lnTo>
                <a:lnTo>
                  <a:pt x="510209" y="1616379"/>
                </a:lnTo>
                <a:lnTo>
                  <a:pt x="511784" y="1627809"/>
                </a:lnTo>
                <a:lnTo>
                  <a:pt x="512254" y="1631619"/>
                </a:lnTo>
                <a:lnTo>
                  <a:pt x="511835" y="1631619"/>
                </a:lnTo>
                <a:lnTo>
                  <a:pt x="512648" y="1637969"/>
                </a:lnTo>
                <a:lnTo>
                  <a:pt x="513816" y="1646859"/>
                </a:lnTo>
                <a:lnTo>
                  <a:pt x="516382" y="1664639"/>
                </a:lnTo>
                <a:lnTo>
                  <a:pt x="515340" y="1664639"/>
                </a:lnTo>
                <a:lnTo>
                  <a:pt x="516318" y="1669719"/>
                </a:lnTo>
                <a:lnTo>
                  <a:pt x="517105" y="1676069"/>
                </a:lnTo>
                <a:lnTo>
                  <a:pt x="517766" y="1682419"/>
                </a:lnTo>
                <a:lnTo>
                  <a:pt x="518490" y="1688769"/>
                </a:lnTo>
                <a:lnTo>
                  <a:pt x="519785" y="1697659"/>
                </a:lnTo>
                <a:lnTo>
                  <a:pt x="521030" y="1710359"/>
                </a:lnTo>
                <a:lnTo>
                  <a:pt x="522770" y="1725599"/>
                </a:lnTo>
                <a:lnTo>
                  <a:pt x="525259" y="1740839"/>
                </a:lnTo>
                <a:lnTo>
                  <a:pt x="528777" y="1756079"/>
                </a:lnTo>
                <a:lnTo>
                  <a:pt x="528751" y="1768779"/>
                </a:lnTo>
                <a:lnTo>
                  <a:pt x="529437" y="1771319"/>
                </a:lnTo>
                <a:lnTo>
                  <a:pt x="539000" y="1773859"/>
                </a:lnTo>
                <a:lnTo>
                  <a:pt x="548716" y="1773859"/>
                </a:lnTo>
                <a:lnTo>
                  <a:pt x="555904" y="1772589"/>
                </a:lnTo>
                <a:lnTo>
                  <a:pt x="562292" y="1770049"/>
                </a:lnTo>
                <a:lnTo>
                  <a:pt x="567016" y="1764969"/>
                </a:lnTo>
                <a:lnTo>
                  <a:pt x="569252" y="1756079"/>
                </a:lnTo>
                <a:lnTo>
                  <a:pt x="570318" y="1757349"/>
                </a:lnTo>
                <a:lnTo>
                  <a:pt x="570026" y="1756079"/>
                </a:lnTo>
                <a:lnTo>
                  <a:pt x="569125" y="1752269"/>
                </a:lnTo>
                <a:lnTo>
                  <a:pt x="568756" y="1749259"/>
                </a:lnTo>
                <a:lnTo>
                  <a:pt x="568350" y="1746046"/>
                </a:lnTo>
                <a:lnTo>
                  <a:pt x="569722" y="1749729"/>
                </a:lnTo>
                <a:lnTo>
                  <a:pt x="570738" y="1752219"/>
                </a:lnTo>
                <a:lnTo>
                  <a:pt x="570547" y="1755305"/>
                </a:lnTo>
                <a:lnTo>
                  <a:pt x="570928" y="1759292"/>
                </a:lnTo>
                <a:lnTo>
                  <a:pt x="572160" y="1764385"/>
                </a:lnTo>
                <a:lnTo>
                  <a:pt x="572592" y="1761236"/>
                </a:lnTo>
                <a:lnTo>
                  <a:pt x="571627" y="1756219"/>
                </a:lnTo>
                <a:lnTo>
                  <a:pt x="570788" y="1751457"/>
                </a:lnTo>
                <a:lnTo>
                  <a:pt x="570738" y="1752155"/>
                </a:lnTo>
                <a:lnTo>
                  <a:pt x="569925" y="1747189"/>
                </a:lnTo>
                <a:lnTo>
                  <a:pt x="569810" y="1744649"/>
                </a:lnTo>
                <a:lnTo>
                  <a:pt x="569175" y="1743379"/>
                </a:lnTo>
                <a:lnTo>
                  <a:pt x="569518" y="1745526"/>
                </a:lnTo>
                <a:lnTo>
                  <a:pt x="569556" y="1747189"/>
                </a:lnTo>
                <a:lnTo>
                  <a:pt x="568566" y="1743379"/>
                </a:lnTo>
                <a:lnTo>
                  <a:pt x="568071" y="1742452"/>
                </a:lnTo>
                <a:lnTo>
                  <a:pt x="568071" y="1745526"/>
                </a:lnTo>
                <a:lnTo>
                  <a:pt x="566610" y="1743379"/>
                </a:lnTo>
                <a:lnTo>
                  <a:pt x="567677" y="1743379"/>
                </a:lnTo>
                <a:lnTo>
                  <a:pt x="568071" y="1745526"/>
                </a:lnTo>
                <a:lnTo>
                  <a:pt x="568071" y="1742452"/>
                </a:lnTo>
                <a:lnTo>
                  <a:pt x="566547" y="1739569"/>
                </a:lnTo>
                <a:lnTo>
                  <a:pt x="566394" y="1735759"/>
                </a:lnTo>
                <a:lnTo>
                  <a:pt x="565416" y="1729409"/>
                </a:lnTo>
                <a:lnTo>
                  <a:pt x="567918" y="1734489"/>
                </a:lnTo>
                <a:lnTo>
                  <a:pt x="567004" y="1729409"/>
                </a:lnTo>
                <a:lnTo>
                  <a:pt x="566775" y="1728139"/>
                </a:lnTo>
                <a:lnTo>
                  <a:pt x="562864" y="1698929"/>
                </a:lnTo>
                <a:lnTo>
                  <a:pt x="559968" y="1670989"/>
                </a:lnTo>
                <a:lnTo>
                  <a:pt x="557911" y="1643049"/>
                </a:lnTo>
                <a:lnTo>
                  <a:pt x="556628" y="1616379"/>
                </a:lnTo>
                <a:lnTo>
                  <a:pt x="556501" y="1613839"/>
                </a:lnTo>
                <a:lnTo>
                  <a:pt x="556907" y="1613839"/>
                </a:lnTo>
                <a:lnTo>
                  <a:pt x="557123" y="1615109"/>
                </a:lnTo>
                <a:lnTo>
                  <a:pt x="557060" y="1613839"/>
                </a:lnTo>
                <a:lnTo>
                  <a:pt x="556450" y="1601139"/>
                </a:lnTo>
                <a:lnTo>
                  <a:pt x="556272" y="1594789"/>
                </a:lnTo>
                <a:lnTo>
                  <a:pt x="556234" y="1593519"/>
                </a:lnTo>
                <a:lnTo>
                  <a:pt x="556501" y="1593519"/>
                </a:lnTo>
                <a:lnTo>
                  <a:pt x="556336" y="1592249"/>
                </a:lnTo>
                <a:lnTo>
                  <a:pt x="557593" y="1592249"/>
                </a:lnTo>
                <a:lnTo>
                  <a:pt x="557771" y="1593519"/>
                </a:lnTo>
                <a:lnTo>
                  <a:pt x="571398" y="1593519"/>
                </a:lnTo>
                <a:lnTo>
                  <a:pt x="573862" y="1592249"/>
                </a:lnTo>
                <a:lnTo>
                  <a:pt x="573405" y="1590979"/>
                </a:lnTo>
                <a:lnTo>
                  <a:pt x="572706" y="1592249"/>
                </a:lnTo>
                <a:lnTo>
                  <a:pt x="572198" y="1590979"/>
                </a:lnTo>
                <a:lnTo>
                  <a:pt x="572757" y="1589709"/>
                </a:lnTo>
                <a:lnTo>
                  <a:pt x="573227" y="1590979"/>
                </a:lnTo>
                <a:lnTo>
                  <a:pt x="573417" y="1589709"/>
                </a:lnTo>
                <a:lnTo>
                  <a:pt x="573976" y="1592249"/>
                </a:lnTo>
                <a:lnTo>
                  <a:pt x="574967" y="1590979"/>
                </a:lnTo>
                <a:lnTo>
                  <a:pt x="575792" y="1592249"/>
                </a:lnTo>
                <a:lnTo>
                  <a:pt x="575805" y="1590979"/>
                </a:lnTo>
                <a:lnTo>
                  <a:pt x="576262" y="1592249"/>
                </a:lnTo>
                <a:lnTo>
                  <a:pt x="577646" y="1590979"/>
                </a:lnTo>
                <a:lnTo>
                  <a:pt x="581025" y="1590979"/>
                </a:lnTo>
                <a:lnTo>
                  <a:pt x="581266" y="1589709"/>
                </a:lnTo>
                <a:lnTo>
                  <a:pt x="581494" y="1588439"/>
                </a:lnTo>
                <a:lnTo>
                  <a:pt x="582193" y="1589392"/>
                </a:lnTo>
                <a:lnTo>
                  <a:pt x="581863" y="1588439"/>
                </a:lnTo>
                <a:lnTo>
                  <a:pt x="582206" y="1588439"/>
                </a:lnTo>
                <a:lnTo>
                  <a:pt x="582434" y="1589709"/>
                </a:lnTo>
                <a:lnTo>
                  <a:pt x="582803" y="1588439"/>
                </a:lnTo>
                <a:lnTo>
                  <a:pt x="583158" y="1587169"/>
                </a:lnTo>
                <a:lnTo>
                  <a:pt x="583501" y="1588439"/>
                </a:lnTo>
                <a:lnTo>
                  <a:pt x="585139" y="1588439"/>
                </a:lnTo>
                <a:lnTo>
                  <a:pt x="584504" y="1587169"/>
                </a:lnTo>
                <a:lnTo>
                  <a:pt x="585978" y="1587169"/>
                </a:lnTo>
                <a:lnTo>
                  <a:pt x="585406" y="1588439"/>
                </a:lnTo>
                <a:lnTo>
                  <a:pt x="585863" y="1588439"/>
                </a:lnTo>
                <a:lnTo>
                  <a:pt x="587108" y="1587169"/>
                </a:lnTo>
                <a:lnTo>
                  <a:pt x="587959" y="1588439"/>
                </a:lnTo>
                <a:lnTo>
                  <a:pt x="588606" y="1587169"/>
                </a:lnTo>
                <a:lnTo>
                  <a:pt x="588048" y="1585899"/>
                </a:lnTo>
                <a:lnTo>
                  <a:pt x="589432" y="1585899"/>
                </a:lnTo>
                <a:lnTo>
                  <a:pt x="589927" y="1587169"/>
                </a:lnTo>
                <a:lnTo>
                  <a:pt x="589203" y="1588439"/>
                </a:lnTo>
                <a:lnTo>
                  <a:pt x="591210" y="1588439"/>
                </a:lnTo>
                <a:lnTo>
                  <a:pt x="592162" y="1587169"/>
                </a:lnTo>
                <a:lnTo>
                  <a:pt x="591769" y="1587169"/>
                </a:lnTo>
                <a:lnTo>
                  <a:pt x="592340" y="1585899"/>
                </a:lnTo>
                <a:lnTo>
                  <a:pt x="592912" y="1584629"/>
                </a:lnTo>
                <a:lnTo>
                  <a:pt x="599744" y="1583359"/>
                </a:lnTo>
                <a:lnTo>
                  <a:pt x="600722" y="1580819"/>
                </a:lnTo>
                <a:lnTo>
                  <a:pt x="599998" y="1579549"/>
                </a:lnTo>
                <a:lnTo>
                  <a:pt x="600798" y="1578470"/>
                </a:lnTo>
                <a:lnTo>
                  <a:pt x="600925" y="1578279"/>
                </a:lnTo>
                <a:lnTo>
                  <a:pt x="600837" y="1579549"/>
                </a:lnTo>
                <a:lnTo>
                  <a:pt x="600938" y="1582089"/>
                </a:lnTo>
                <a:lnTo>
                  <a:pt x="603008" y="1582089"/>
                </a:lnTo>
                <a:lnTo>
                  <a:pt x="604621" y="1594789"/>
                </a:lnTo>
                <a:lnTo>
                  <a:pt x="605955" y="1607489"/>
                </a:lnTo>
                <a:lnTo>
                  <a:pt x="606958" y="1616379"/>
                </a:lnTo>
                <a:lnTo>
                  <a:pt x="607517" y="1622729"/>
                </a:lnTo>
                <a:lnTo>
                  <a:pt x="607631" y="1629600"/>
                </a:lnTo>
                <a:lnTo>
                  <a:pt x="653491" y="1629600"/>
                </a:lnTo>
                <a:close/>
              </a:path>
              <a:path w="1462405" h="1905000">
                <a:moveTo>
                  <a:pt x="659130" y="684822"/>
                </a:moveTo>
                <a:lnTo>
                  <a:pt x="658837" y="685520"/>
                </a:lnTo>
                <a:lnTo>
                  <a:pt x="658825" y="686092"/>
                </a:lnTo>
                <a:lnTo>
                  <a:pt x="659079" y="685520"/>
                </a:lnTo>
                <a:lnTo>
                  <a:pt x="659130" y="684822"/>
                </a:lnTo>
                <a:close/>
              </a:path>
              <a:path w="1462405" h="1905000">
                <a:moveTo>
                  <a:pt x="661492" y="681012"/>
                </a:moveTo>
                <a:lnTo>
                  <a:pt x="661022" y="681012"/>
                </a:lnTo>
                <a:lnTo>
                  <a:pt x="659079" y="685520"/>
                </a:lnTo>
                <a:lnTo>
                  <a:pt x="658837" y="688632"/>
                </a:lnTo>
                <a:lnTo>
                  <a:pt x="658507" y="689902"/>
                </a:lnTo>
                <a:lnTo>
                  <a:pt x="659955" y="685520"/>
                </a:lnTo>
                <a:lnTo>
                  <a:pt x="661492" y="681012"/>
                </a:lnTo>
                <a:close/>
              </a:path>
              <a:path w="1462405" h="1905000">
                <a:moveTo>
                  <a:pt x="669963" y="1773859"/>
                </a:moveTo>
                <a:lnTo>
                  <a:pt x="669518" y="1767509"/>
                </a:lnTo>
                <a:lnTo>
                  <a:pt x="668782" y="1763699"/>
                </a:lnTo>
                <a:lnTo>
                  <a:pt x="667308" y="1763699"/>
                </a:lnTo>
                <a:lnTo>
                  <a:pt x="665911" y="1756079"/>
                </a:lnTo>
                <a:lnTo>
                  <a:pt x="667918" y="1761159"/>
                </a:lnTo>
                <a:lnTo>
                  <a:pt x="667270" y="1756079"/>
                </a:lnTo>
                <a:lnTo>
                  <a:pt x="666940" y="1753539"/>
                </a:lnTo>
                <a:lnTo>
                  <a:pt x="668045" y="1753539"/>
                </a:lnTo>
                <a:lnTo>
                  <a:pt x="669099" y="1759889"/>
                </a:lnTo>
                <a:lnTo>
                  <a:pt x="669937" y="1766239"/>
                </a:lnTo>
                <a:lnTo>
                  <a:pt x="669417" y="1761159"/>
                </a:lnTo>
                <a:lnTo>
                  <a:pt x="669607" y="1754809"/>
                </a:lnTo>
                <a:lnTo>
                  <a:pt x="668096" y="1753539"/>
                </a:lnTo>
                <a:lnTo>
                  <a:pt x="667956" y="1748459"/>
                </a:lnTo>
                <a:lnTo>
                  <a:pt x="669556" y="1753539"/>
                </a:lnTo>
                <a:lnTo>
                  <a:pt x="669366" y="1748459"/>
                </a:lnTo>
                <a:lnTo>
                  <a:pt x="669315" y="1747189"/>
                </a:lnTo>
                <a:lnTo>
                  <a:pt x="668451" y="1743379"/>
                </a:lnTo>
                <a:lnTo>
                  <a:pt x="666648" y="1737029"/>
                </a:lnTo>
                <a:lnTo>
                  <a:pt x="666737" y="1731949"/>
                </a:lnTo>
                <a:lnTo>
                  <a:pt x="666940" y="1731949"/>
                </a:lnTo>
                <a:lnTo>
                  <a:pt x="666203" y="1724329"/>
                </a:lnTo>
                <a:lnTo>
                  <a:pt x="663981" y="1712899"/>
                </a:lnTo>
                <a:lnTo>
                  <a:pt x="663486" y="1710359"/>
                </a:lnTo>
                <a:lnTo>
                  <a:pt x="662813" y="1702739"/>
                </a:lnTo>
                <a:lnTo>
                  <a:pt x="663333" y="1704009"/>
                </a:lnTo>
                <a:lnTo>
                  <a:pt x="663384" y="1702739"/>
                </a:lnTo>
                <a:lnTo>
                  <a:pt x="663524" y="1698929"/>
                </a:lnTo>
                <a:lnTo>
                  <a:pt x="661708" y="1691309"/>
                </a:lnTo>
                <a:lnTo>
                  <a:pt x="661644" y="1688769"/>
                </a:lnTo>
                <a:lnTo>
                  <a:pt x="661555" y="1684959"/>
                </a:lnTo>
                <a:lnTo>
                  <a:pt x="661568" y="1686229"/>
                </a:lnTo>
                <a:lnTo>
                  <a:pt x="660946" y="1688769"/>
                </a:lnTo>
                <a:lnTo>
                  <a:pt x="660311" y="1683689"/>
                </a:lnTo>
                <a:lnTo>
                  <a:pt x="660057" y="1676069"/>
                </a:lnTo>
                <a:lnTo>
                  <a:pt x="658672" y="1669719"/>
                </a:lnTo>
                <a:lnTo>
                  <a:pt x="658837" y="1664639"/>
                </a:lnTo>
                <a:lnTo>
                  <a:pt x="657034" y="1658289"/>
                </a:lnTo>
                <a:lnTo>
                  <a:pt x="654202" y="1635429"/>
                </a:lnTo>
                <a:lnTo>
                  <a:pt x="653580" y="1630349"/>
                </a:lnTo>
                <a:lnTo>
                  <a:pt x="607656" y="1630349"/>
                </a:lnTo>
                <a:lnTo>
                  <a:pt x="607491" y="1630349"/>
                </a:lnTo>
                <a:lnTo>
                  <a:pt x="608012" y="1635429"/>
                </a:lnTo>
                <a:lnTo>
                  <a:pt x="608012" y="1636699"/>
                </a:lnTo>
                <a:lnTo>
                  <a:pt x="606958" y="1635429"/>
                </a:lnTo>
                <a:lnTo>
                  <a:pt x="606640" y="1634159"/>
                </a:lnTo>
                <a:lnTo>
                  <a:pt x="607174" y="1636699"/>
                </a:lnTo>
                <a:lnTo>
                  <a:pt x="607085" y="1640509"/>
                </a:lnTo>
                <a:lnTo>
                  <a:pt x="607707" y="1640509"/>
                </a:lnTo>
                <a:lnTo>
                  <a:pt x="607695" y="1636699"/>
                </a:lnTo>
                <a:lnTo>
                  <a:pt x="609485" y="1637969"/>
                </a:lnTo>
                <a:lnTo>
                  <a:pt x="610298" y="1635429"/>
                </a:lnTo>
                <a:lnTo>
                  <a:pt x="611289" y="1645589"/>
                </a:lnTo>
                <a:lnTo>
                  <a:pt x="610247" y="1645589"/>
                </a:lnTo>
                <a:lnTo>
                  <a:pt x="610476" y="1646859"/>
                </a:lnTo>
                <a:lnTo>
                  <a:pt x="613625" y="1650669"/>
                </a:lnTo>
                <a:lnTo>
                  <a:pt x="614197" y="1659559"/>
                </a:lnTo>
                <a:lnTo>
                  <a:pt x="615429" y="1672259"/>
                </a:lnTo>
                <a:lnTo>
                  <a:pt x="616864" y="1683689"/>
                </a:lnTo>
                <a:lnTo>
                  <a:pt x="618324" y="1696389"/>
                </a:lnTo>
                <a:lnTo>
                  <a:pt x="619671" y="1709089"/>
                </a:lnTo>
                <a:lnTo>
                  <a:pt x="619048" y="1709089"/>
                </a:lnTo>
                <a:lnTo>
                  <a:pt x="619607" y="1715439"/>
                </a:lnTo>
                <a:lnTo>
                  <a:pt x="619696" y="1712899"/>
                </a:lnTo>
                <a:lnTo>
                  <a:pt x="621880" y="1721789"/>
                </a:lnTo>
                <a:lnTo>
                  <a:pt x="624306" y="1740839"/>
                </a:lnTo>
                <a:lnTo>
                  <a:pt x="625957" y="1749729"/>
                </a:lnTo>
                <a:lnTo>
                  <a:pt x="633272" y="1752269"/>
                </a:lnTo>
                <a:lnTo>
                  <a:pt x="661403" y="1764969"/>
                </a:lnTo>
                <a:lnTo>
                  <a:pt x="668896" y="1767509"/>
                </a:lnTo>
                <a:lnTo>
                  <a:pt x="669556" y="1773859"/>
                </a:lnTo>
                <a:lnTo>
                  <a:pt x="669963" y="1773859"/>
                </a:lnTo>
                <a:close/>
              </a:path>
              <a:path w="1462405" h="1905000">
                <a:moveTo>
                  <a:pt x="670496" y="1769922"/>
                </a:moveTo>
                <a:lnTo>
                  <a:pt x="670318" y="1768678"/>
                </a:lnTo>
                <a:lnTo>
                  <a:pt x="670140" y="1767281"/>
                </a:lnTo>
                <a:lnTo>
                  <a:pt x="669937" y="1765858"/>
                </a:lnTo>
                <a:lnTo>
                  <a:pt x="670077" y="1767217"/>
                </a:lnTo>
                <a:lnTo>
                  <a:pt x="670229" y="1768602"/>
                </a:lnTo>
                <a:lnTo>
                  <a:pt x="670496" y="1769922"/>
                </a:lnTo>
                <a:close/>
              </a:path>
              <a:path w="1462405" h="1905000">
                <a:moveTo>
                  <a:pt x="674471" y="1445374"/>
                </a:moveTo>
                <a:close/>
              </a:path>
              <a:path w="1462405" h="1905000">
                <a:moveTo>
                  <a:pt x="676871" y="470065"/>
                </a:moveTo>
                <a:lnTo>
                  <a:pt x="675652" y="473913"/>
                </a:lnTo>
                <a:lnTo>
                  <a:pt x="674979" y="475983"/>
                </a:lnTo>
                <a:lnTo>
                  <a:pt x="675678" y="474027"/>
                </a:lnTo>
                <a:lnTo>
                  <a:pt x="676338" y="472020"/>
                </a:lnTo>
                <a:lnTo>
                  <a:pt x="676871" y="470065"/>
                </a:lnTo>
                <a:close/>
              </a:path>
              <a:path w="1462405" h="1905000">
                <a:moveTo>
                  <a:pt x="704240" y="789673"/>
                </a:moveTo>
                <a:lnTo>
                  <a:pt x="703084" y="789127"/>
                </a:lnTo>
                <a:lnTo>
                  <a:pt x="702183" y="789127"/>
                </a:lnTo>
                <a:lnTo>
                  <a:pt x="701370" y="789736"/>
                </a:lnTo>
                <a:lnTo>
                  <a:pt x="702411" y="790397"/>
                </a:lnTo>
                <a:lnTo>
                  <a:pt x="703326" y="789990"/>
                </a:lnTo>
                <a:lnTo>
                  <a:pt x="704240" y="789673"/>
                </a:lnTo>
                <a:close/>
              </a:path>
              <a:path w="1462405" h="1905000">
                <a:moveTo>
                  <a:pt x="704265" y="789673"/>
                </a:moveTo>
                <a:close/>
              </a:path>
              <a:path w="1462405" h="1905000">
                <a:moveTo>
                  <a:pt x="704418" y="520992"/>
                </a:moveTo>
                <a:lnTo>
                  <a:pt x="699604" y="513372"/>
                </a:lnTo>
                <a:lnTo>
                  <a:pt x="685711" y="490512"/>
                </a:lnTo>
                <a:lnTo>
                  <a:pt x="681380" y="482892"/>
                </a:lnTo>
                <a:lnTo>
                  <a:pt x="678053" y="479082"/>
                </a:lnTo>
                <a:lnTo>
                  <a:pt x="676211" y="476542"/>
                </a:lnTo>
                <a:lnTo>
                  <a:pt x="679373" y="467652"/>
                </a:lnTo>
                <a:lnTo>
                  <a:pt x="680046" y="466382"/>
                </a:lnTo>
                <a:lnTo>
                  <a:pt x="679056" y="466382"/>
                </a:lnTo>
                <a:lnTo>
                  <a:pt x="675754" y="475272"/>
                </a:lnTo>
                <a:lnTo>
                  <a:pt x="674484" y="480352"/>
                </a:lnTo>
                <a:lnTo>
                  <a:pt x="675538" y="481622"/>
                </a:lnTo>
                <a:lnTo>
                  <a:pt x="673862" y="487972"/>
                </a:lnTo>
                <a:lnTo>
                  <a:pt x="673049" y="489242"/>
                </a:lnTo>
                <a:lnTo>
                  <a:pt x="672198" y="490512"/>
                </a:lnTo>
                <a:lnTo>
                  <a:pt x="670394" y="495592"/>
                </a:lnTo>
                <a:lnTo>
                  <a:pt x="669086" y="495592"/>
                </a:lnTo>
                <a:lnTo>
                  <a:pt x="672134" y="485432"/>
                </a:lnTo>
                <a:lnTo>
                  <a:pt x="674979" y="476542"/>
                </a:lnTo>
                <a:lnTo>
                  <a:pt x="672223" y="484162"/>
                </a:lnTo>
                <a:lnTo>
                  <a:pt x="668782" y="491782"/>
                </a:lnTo>
                <a:lnTo>
                  <a:pt x="668959" y="495592"/>
                </a:lnTo>
                <a:lnTo>
                  <a:pt x="667537" y="498132"/>
                </a:lnTo>
                <a:lnTo>
                  <a:pt x="666927" y="499402"/>
                </a:lnTo>
                <a:lnTo>
                  <a:pt x="666229" y="499402"/>
                </a:lnTo>
                <a:lnTo>
                  <a:pt x="664527" y="503212"/>
                </a:lnTo>
                <a:lnTo>
                  <a:pt x="662787" y="509562"/>
                </a:lnTo>
                <a:lnTo>
                  <a:pt x="661123" y="518452"/>
                </a:lnTo>
                <a:lnTo>
                  <a:pt x="658202" y="526072"/>
                </a:lnTo>
                <a:lnTo>
                  <a:pt x="658037" y="526072"/>
                </a:lnTo>
                <a:lnTo>
                  <a:pt x="653999" y="537502"/>
                </a:lnTo>
                <a:lnTo>
                  <a:pt x="651281" y="547662"/>
                </a:lnTo>
                <a:lnTo>
                  <a:pt x="648677" y="557822"/>
                </a:lnTo>
                <a:lnTo>
                  <a:pt x="645007" y="569252"/>
                </a:lnTo>
                <a:lnTo>
                  <a:pt x="645172" y="567982"/>
                </a:lnTo>
                <a:lnTo>
                  <a:pt x="643305" y="573062"/>
                </a:lnTo>
                <a:lnTo>
                  <a:pt x="638987" y="587032"/>
                </a:lnTo>
                <a:lnTo>
                  <a:pt x="636320" y="594652"/>
                </a:lnTo>
                <a:lnTo>
                  <a:pt x="637438" y="592112"/>
                </a:lnTo>
                <a:lnTo>
                  <a:pt x="639025" y="589572"/>
                </a:lnTo>
                <a:lnTo>
                  <a:pt x="637247" y="595922"/>
                </a:lnTo>
                <a:lnTo>
                  <a:pt x="634415" y="603542"/>
                </a:lnTo>
                <a:lnTo>
                  <a:pt x="632155" y="611162"/>
                </a:lnTo>
                <a:lnTo>
                  <a:pt x="630059" y="617512"/>
                </a:lnTo>
                <a:lnTo>
                  <a:pt x="627697" y="625132"/>
                </a:lnTo>
                <a:lnTo>
                  <a:pt x="626262" y="632752"/>
                </a:lnTo>
                <a:lnTo>
                  <a:pt x="620026" y="654342"/>
                </a:lnTo>
                <a:lnTo>
                  <a:pt x="611378" y="683552"/>
                </a:lnTo>
                <a:lnTo>
                  <a:pt x="601129" y="719112"/>
                </a:lnTo>
                <a:lnTo>
                  <a:pt x="590092" y="757212"/>
                </a:lnTo>
                <a:lnTo>
                  <a:pt x="568566" y="830872"/>
                </a:lnTo>
                <a:lnTo>
                  <a:pt x="566877" y="836536"/>
                </a:lnTo>
                <a:lnTo>
                  <a:pt x="566407" y="838492"/>
                </a:lnTo>
                <a:lnTo>
                  <a:pt x="565581" y="841032"/>
                </a:lnTo>
                <a:lnTo>
                  <a:pt x="565023" y="842302"/>
                </a:lnTo>
                <a:lnTo>
                  <a:pt x="564629" y="844842"/>
                </a:lnTo>
                <a:lnTo>
                  <a:pt x="563422" y="847382"/>
                </a:lnTo>
                <a:lnTo>
                  <a:pt x="562800" y="847382"/>
                </a:lnTo>
                <a:lnTo>
                  <a:pt x="561619" y="843572"/>
                </a:lnTo>
                <a:lnTo>
                  <a:pt x="561035" y="841032"/>
                </a:lnTo>
                <a:lnTo>
                  <a:pt x="560895" y="839762"/>
                </a:lnTo>
                <a:lnTo>
                  <a:pt x="560768" y="838492"/>
                </a:lnTo>
                <a:lnTo>
                  <a:pt x="560527" y="837222"/>
                </a:lnTo>
                <a:lnTo>
                  <a:pt x="558952" y="801662"/>
                </a:lnTo>
                <a:lnTo>
                  <a:pt x="559066" y="795312"/>
                </a:lnTo>
                <a:lnTo>
                  <a:pt x="559193" y="790232"/>
                </a:lnTo>
                <a:lnTo>
                  <a:pt x="559257" y="787692"/>
                </a:lnTo>
                <a:lnTo>
                  <a:pt x="559993" y="773722"/>
                </a:lnTo>
                <a:lnTo>
                  <a:pt x="561251" y="758482"/>
                </a:lnTo>
                <a:lnTo>
                  <a:pt x="561644" y="754672"/>
                </a:lnTo>
                <a:lnTo>
                  <a:pt x="566851" y="705142"/>
                </a:lnTo>
                <a:lnTo>
                  <a:pt x="565238" y="705142"/>
                </a:lnTo>
                <a:lnTo>
                  <a:pt x="561314" y="707682"/>
                </a:lnTo>
                <a:lnTo>
                  <a:pt x="545807" y="716572"/>
                </a:lnTo>
                <a:lnTo>
                  <a:pt x="528662" y="728002"/>
                </a:lnTo>
                <a:lnTo>
                  <a:pt x="522287" y="730542"/>
                </a:lnTo>
                <a:lnTo>
                  <a:pt x="515340" y="734352"/>
                </a:lnTo>
                <a:lnTo>
                  <a:pt x="508025" y="739432"/>
                </a:lnTo>
                <a:lnTo>
                  <a:pt x="500481" y="743242"/>
                </a:lnTo>
                <a:lnTo>
                  <a:pt x="485381" y="752132"/>
                </a:lnTo>
                <a:lnTo>
                  <a:pt x="476567" y="757212"/>
                </a:lnTo>
                <a:lnTo>
                  <a:pt x="482117" y="754672"/>
                </a:lnTo>
                <a:lnTo>
                  <a:pt x="480695" y="755942"/>
                </a:lnTo>
                <a:lnTo>
                  <a:pt x="476529" y="758482"/>
                </a:lnTo>
                <a:lnTo>
                  <a:pt x="463550" y="766102"/>
                </a:lnTo>
                <a:lnTo>
                  <a:pt x="461200" y="768642"/>
                </a:lnTo>
                <a:lnTo>
                  <a:pt x="458825" y="769912"/>
                </a:lnTo>
                <a:lnTo>
                  <a:pt x="445846" y="777532"/>
                </a:lnTo>
                <a:lnTo>
                  <a:pt x="429209" y="787692"/>
                </a:lnTo>
                <a:lnTo>
                  <a:pt x="405815" y="802932"/>
                </a:lnTo>
                <a:lnTo>
                  <a:pt x="377952" y="819442"/>
                </a:lnTo>
                <a:lnTo>
                  <a:pt x="347916" y="835952"/>
                </a:lnTo>
                <a:lnTo>
                  <a:pt x="340334" y="841032"/>
                </a:lnTo>
                <a:lnTo>
                  <a:pt x="335026" y="843572"/>
                </a:lnTo>
                <a:lnTo>
                  <a:pt x="329057" y="847382"/>
                </a:lnTo>
                <a:lnTo>
                  <a:pt x="325894" y="848652"/>
                </a:lnTo>
                <a:lnTo>
                  <a:pt x="324789" y="848652"/>
                </a:lnTo>
                <a:lnTo>
                  <a:pt x="324231" y="849922"/>
                </a:lnTo>
                <a:lnTo>
                  <a:pt x="323062" y="849922"/>
                </a:lnTo>
                <a:lnTo>
                  <a:pt x="323253" y="848652"/>
                </a:lnTo>
                <a:lnTo>
                  <a:pt x="323862" y="848652"/>
                </a:lnTo>
                <a:lnTo>
                  <a:pt x="324015" y="847382"/>
                </a:lnTo>
                <a:lnTo>
                  <a:pt x="322592" y="848652"/>
                </a:lnTo>
                <a:lnTo>
                  <a:pt x="326682" y="841032"/>
                </a:lnTo>
                <a:lnTo>
                  <a:pt x="327266" y="839762"/>
                </a:lnTo>
                <a:lnTo>
                  <a:pt x="327583" y="838492"/>
                </a:lnTo>
                <a:lnTo>
                  <a:pt x="327888" y="838492"/>
                </a:lnTo>
                <a:lnTo>
                  <a:pt x="328256" y="837222"/>
                </a:lnTo>
                <a:lnTo>
                  <a:pt x="329501" y="834682"/>
                </a:lnTo>
                <a:lnTo>
                  <a:pt x="331216" y="832142"/>
                </a:lnTo>
                <a:lnTo>
                  <a:pt x="342138" y="814362"/>
                </a:lnTo>
                <a:lnTo>
                  <a:pt x="346138" y="808012"/>
                </a:lnTo>
                <a:lnTo>
                  <a:pt x="350774" y="801662"/>
                </a:lnTo>
                <a:lnTo>
                  <a:pt x="355180" y="794042"/>
                </a:lnTo>
                <a:lnTo>
                  <a:pt x="368693" y="773722"/>
                </a:lnTo>
                <a:lnTo>
                  <a:pt x="381482" y="755942"/>
                </a:lnTo>
                <a:lnTo>
                  <a:pt x="392137" y="740702"/>
                </a:lnTo>
                <a:lnTo>
                  <a:pt x="398259" y="733082"/>
                </a:lnTo>
                <a:lnTo>
                  <a:pt x="399275" y="731812"/>
                </a:lnTo>
                <a:lnTo>
                  <a:pt x="397256" y="733082"/>
                </a:lnTo>
                <a:lnTo>
                  <a:pt x="403783" y="724192"/>
                </a:lnTo>
                <a:lnTo>
                  <a:pt x="408063" y="719112"/>
                </a:lnTo>
                <a:lnTo>
                  <a:pt x="412127" y="715302"/>
                </a:lnTo>
                <a:lnTo>
                  <a:pt x="418033" y="708952"/>
                </a:lnTo>
                <a:lnTo>
                  <a:pt x="415315" y="708952"/>
                </a:lnTo>
                <a:lnTo>
                  <a:pt x="425018" y="694982"/>
                </a:lnTo>
                <a:lnTo>
                  <a:pt x="428929" y="689902"/>
                </a:lnTo>
                <a:lnTo>
                  <a:pt x="429094" y="689902"/>
                </a:lnTo>
                <a:lnTo>
                  <a:pt x="435063" y="682282"/>
                </a:lnTo>
                <a:lnTo>
                  <a:pt x="446024" y="668312"/>
                </a:lnTo>
                <a:lnTo>
                  <a:pt x="454355" y="658152"/>
                </a:lnTo>
                <a:lnTo>
                  <a:pt x="458406" y="653072"/>
                </a:lnTo>
                <a:lnTo>
                  <a:pt x="458749" y="654342"/>
                </a:lnTo>
                <a:lnTo>
                  <a:pt x="459676" y="653072"/>
                </a:lnTo>
                <a:lnTo>
                  <a:pt x="466166" y="644182"/>
                </a:lnTo>
                <a:lnTo>
                  <a:pt x="475284" y="634022"/>
                </a:lnTo>
                <a:lnTo>
                  <a:pt x="484136" y="625132"/>
                </a:lnTo>
                <a:lnTo>
                  <a:pt x="490778" y="617512"/>
                </a:lnTo>
                <a:lnTo>
                  <a:pt x="504075" y="604812"/>
                </a:lnTo>
                <a:lnTo>
                  <a:pt x="536333" y="575602"/>
                </a:lnTo>
                <a:lnTo>
                  <a:pt x="552678" y="559092"/>
                </a:lnTo>
                <a:lnTo>
                  <a:pt x="557999" y="556552"/>
                </a:lnTo>
                <a:lnTo>
                  <a:pt x="563460" y="552742"/>
                </a:lnTo>
                <a:lnTo>
                  <a:pt x="568833" y="548932"/>
                </a:lnTo>
                <a:lnTo>
                  <a:pt x="570738" y="547662"/>
                </a:lnTo>
                <a:lnTo>
                  <a:pt x="570852" y="536232"/>
                </a:lnTo>
                <a:lnTo>
                  <a:pt x="570344" y="534962"/>
                </a:lnTo>
                <a:lnTo>
                  <a:pt x="566826" y="526072"/>
                </a:lnTo>
                <a:lnTo>
                  <a:pt x="562914" y="520992"/>
                </a:lnTo>
                <a:lnTo>
                  <a:pt x="556933" y="515912"/>
                </a:lnTo>
                <a:lnTo>
                  <a:pt x="548424" y="515912"/>
                </a:lnTo>
                <a:lnTo>
                  <a:pt x="536905" y="520992"/>
                </a:lnTo>
                <a:lnTo>
                  <a:pt x="536727" y="519722"/>
                </a:lnTo>
                <a:lnTo>
                  <a:pt x="530834" y="524802"/>
                </a:lnTo>
                <a:lnTo>
                  <a:pt x="525538" y="529285"/>
                </a:lnTo>
                <a:lnTo>
                  <a:pt x="526186" y="528523"/>
                </a:lnTo>
                <a:lnTo>
                  <a:pt x="523113" y="531152"/>
                </a:lnTo>
                <a:lnTo>
                  <a:pt x="527773" y="526072"/>
                </a:lnTo>
                <a:lnTo>
                  <a:pt x="530174" y="523532"/>
                </a:lnTo>
                <a:lnTo>
                  <a:pt x="527062" y="526072"/>
                </a:lnTo>
                <a:lnTo>
                  <a:pt x="524116" y="528612"/>
                </a:lnTo>
                <a:lnTo>
                  <a:pt x="522719" y="530110"/>
                </a:lnTo>
                <a:lnTo>
                  <a:pt x="522719" y="532142"/>
                </a:lnTo>
                <a:lnTo>
                  <a:pt x="520966" y="534962"/>
                </a:lnTo>
                <a:lnTo>
                  <a:pt x="520738" y="533692"/>
                </a:lnTo>
                <a:lnTo>
                  <a:pt x="522719" y="532142"/>
                </a:lnTo>
                <a:lnTo>
                  <a:pt x="522719" y="530110"/>
                </a:lnTo>
                <a:lnTo>
                  <a:pt x="520547" y="532422"/>
                </a:lnTo>
                <a:lnTo>
                  <a:pt x="515899" y="538772"/>
                </a:lnTo>
                <a:lnTo>
                  <a:pt x="507517" y="545122"/>
                </a:lnTo>
                <a:lnTo>
                  <a:pt x="506374" y="545122"/>
                </a:lnTo>
                <a:lnTo>
                  <a:pt x="505028" y="546392"/>
                </a:lnTo>
                <a:lnTo>
                  <a:pt x="500938" y="548932"/>
                </a:lnTo>
                <a:lnTo>
                  <a:pt x="484479" y="564172"/>
                </a:lnTo>
                <a:lnTo>
                  <a:pt x="468401" y="580682"/>
                </a:lnTo>
                <a:lnTo>
                  <a:pt x="452640" y="595922"/>
                </a:lnTo>
                <a:lnTo>
                  <a:pt x="422084" y="628942"/>
                </a:lnTo>
                <a:lnTo>
                  <a:pt x="392747" y="663232"/>
                </a:lnTo>
                <a:lnTo>
                  <a:pt x="378510" y="681012"/>
                </a:lnTo>
                <a:lnTo>
                  <a:pt x="377317" y="682282"/>
                </a:lnTo>
                <a:lnTo>
                  <a:pt x="378371" y="681012"/>
                </a:lnTo>
                <a:lnTo>
                  <a:pt x="379323" y="678472"/>
                </a:lnTo>
                <a:lnTo>
                  <a:pt x="356095" y="710222"/>
                </a:lnTo>
                <a:lnTo>
                  <a:pt x="348957" y="720382"/>
                </a:lnTo>
                <a:lnTo>
                  <a:pt x="345871" y="724192"/>
                </a:lnTo>
                <a:lnTo>
                  <a:pt x="344627" y="725462"/>
                </a:lnTo>
                <a:lnTo>
                  <a:pt x="343484" y="725462"/>
                </a:lnTo>
                <a:lnTo>
                  <a:pt x="327977" y="749592"/>
                </a:lnTo>
                <a:lnTo>
                  <a:pt x="318465" y="763562"/>
                </a:lnTo>
                <a:lnTo>
                  <a:pt x="313690" y="771182"/>
                </a:lnTo>
                <a:lnTo>
                  <a:pt x="309016" y="778802"/>
                </a:lnTo>
                <a:lnTo>
                  <a:pt x="304660" y="785152"/>
                </a:lnTo>
                <a:lnTo>
                  <a:pt x="296100" y="799122"/>
                </a:lnTo>
                <a:lnTo>
                  <a:pt x="292823" y="804202"/>
                </a:lnTo>
                <a:lnTo>
                  <a:pt x="292595" y="805472"/>
                </a:lnTo>
                <a:lnTo>
                  <a:pt x="293535" y="806742"/>
                </a:lnTo>
                <a:lnTo>
                  <a:pt x="286092" y="819442"/>
                </a:lnTo>
                <a:lnTo>
                  <a:pt x="284480" y="821982"/>
                </a:lnTo>
                <a:lnTo>
                  <a:pt x="280047" y="827062"/>
                </a:lnTo>
                <a:lnTo>
                  <a:pt x="272605" y="841032"/>
                </a:lnTo>
                <a:lnTo>
                  <a:pt x="270979" y="844842"/>
                </a:lnTo>
                <a:lnTo>
                  <a:pt x="268274" y="849922"/>
                </a:lnTo>
                <a:lnTo>
                  <a:pt x="264756" y="857542"/>
                </a:lnTo>
                <a:lnTo>
                  <a:pt x="260743" y="863892"/>
                </a:lnTo>
                <a:lnTo>
                  <a:pt x="253136" y="879132"/>
                </a:lnTo>
                <a:lnTo>
                  <a:pt x="249770" y="885482"/>
                </a:lnTo>
                <a:lnTo>
                  <a:pt x="247142" y="890562"/>
                </a:lnTo>
                <a:lnTo>
                  <a:pt x="247015" y="891832"/>
                </a:lnTo>
                <a:lnTo>
                  <a:pt x="247103" y="893102"/>
                </a:lnTo>
                <a:lnTo>
                  <a:pt x="246786" y="893102"/>
                </a:lnTo>
                <a:lnTo>
                  <a:pt x="244944" y="901992"/>
                </a:lnTo>
                <a:lnTo>
                  <a:pt x="243827" y="901992"/>
                </a:lnTo>
                <a:lnTo>
                  <a:pt x="244233" y="903262"/>
                </a:lnTo>
                <a:lnTo>
                  <a:pt x="244297" y="904532"/>
                </a:lnTo>
                <a:lnTo>
                  <a:pt x="244119" y="907072"/>
                </a:lnTo>
                <a:lnTo>
                  <a:pt x="244386" y="907072"/>
                </a:lnTo>
                <a:lnTo>
                  <a:pt x="244779" y="908342"/>
                </a:lnTo>
                <a:lnTo>
                  <a:pt x="245084" y="909612"/>
                </a:lnTo>
                <a:lnTo>
                  <a:pt x="245833" y="910882"/>
                </a:lnTo>
                <a:lnTo>
                  <a:pt x="246672" y="912152"/>
                </a:lnTo>
                <a:lnTo>
                  <a:pt x="246087" y="910882"/>
                </a:lnTo>
                <a:lnTo>
                  <a:pt x="246405" y="909612"/>
                </a:lnTo>
                <a:lnTo>
                  <a:pt x="247319" y="910882"/>
                </a:lnTo>
                <a:lnTo>
                  <a:pt x="248183" y="913422"/>
                </a:lnTo>
                <a:lnTo>
                  <a:pt x="248983" y="914692"/>
                </a:lnTo>
                <a:lnTo>
                  <a:pt x="249262" y="918502"/>
                </a:lnTo>
                <a:lnTo>
                  <a:pt x="248818" y="919772"/>
                </a:lnTo>
                <a:lnTo>
                  <a:pt x="247662" y="917232"/>
                </a:lnTo>
                <a:lnTo>
                  <a:pt x="249834" y="923582"/>
                </a:lnTo>
                <a:lnTo>
                  <a:pt x="250659" y="923582"/>
                </a:lnTo>
                <a:lnTo>
                  <a:pt x="252272" y="926122"/>
                </a:lnTo>
                <a:lnTo>
                  <a:pt x="252882" y="926122"/>
                </a:lnTo>
                <a:lnTo>
                  <a:pt x="255219" y="927392"/>
                </a:lnTo>
                <a:lnTo>
                  <a:pt x="257073" y="928662"/>
                </a:lnTo>
                <a:lnTo>
                  <a:pt x="258711" y="928662"/>
                </a:lnTo>
                <a:lnTo>
                  <a:pt x="261289" y="929932"/>
                </a:lnTo>
                <a:lnTo>
                  <a:pt x="262191" y="931202"/>
                </a:lnTo>
                <a:lnTo>
                  <a:pt x="270256" y="931202"/>
                </a:lnTo>
                <a:lnTo>
                  <a:pt x="271183" y="932472"/>
                </a:lnTo>
                <a:lnTo>
                  <a:pt x="272415" y="932472"/>
                </a:lnTo>
                <a:lnTo>
                  <a:pt x="276377" y="931202"/>
                </a:lnTo>
                <a:lnTo>
                  <a:pt x="281152" y="929932"/>
                </a:lnTo>
                <a:lnTo>
                  <a:pt x="287121" y="927392"/>
                </a:lnTo>
                <a:lnTo>
                  <a:pt x="300062" y="919772"/>
                </a:lnTo>
                <a:lnTo>
                  <a:pt x="317334" y="909612"/>
                </a:lnTo>
                <a:lnTo>
                  <a:pt x="414477" y="852462"/>
                </a:lnTo>
                <a:lnTo>
                  <a:pt x="419061" y="849922"/>
                </a:lnTo>
                <a:lnTo>
                  <a:pt x="425945" y="846112"/>
                </a:lnTo>
                <a:lnTo>
                  <a:pt x="435978" y="839762"/>
                </a:lnTo>
                <a:lnTo>
                  <a:pt x="438048" y="838492"/>
                </a:lnTo>
                <a:lnTo>
                  <a:pt x="450596" y="830872"/>
                </a:lnTo>
                <a:lnTo>
                  <a:pt x="446443" y="832142"/>
                </a:lnTo>
                <a:lnTo>
                  <a:pt x="438137" y="837222"/>
                </a:lnTo>
                <a:lnTo>
                  <a:pt x="434009" y="838492"/>
                </a:lnTo>
                <a:lnTo>
                  <a:pt x="440944" y="833412"/>
                </a:lnTo>
                <a:lnTo>
                  <a:pt x="445096" y="832142"/>
                </a:lnTo>
                <a:lnTo>
                  <a:pt x="447865" y="829602"/>
                </a:lnTo>
                <a:lnTo>
                  <a:pt x="452310" y="828332"/>
                </a:lnTo>
                <a:lnTo>
                  <a:pt x="458584" y="824522"/>
                </a:lnTo>
                <a:lnTo>
                  <a:pt x="465378" y="820712"/>
                </a:lnTo>
                <a:lnTo>
                  <a:pt x="471385" y="819442"/>
                </a:lnTo>
                <a:lnTo>
                  <a:pt x="472795" y="816902"/>
                </a:lnTo>
                <a:lnTo>
                  <a:pt x="476923" y="814362"/>
                </a:lnTo>
                <a:lnTo>
                  <a:pt x="492874" y="804202"/>
                </a:lnTo>
                <a:lnTo>
                  <a:pt x="494665" y="802932"/>
                </a:lnTo>
                <a:lnTo>
                  <a:pt x="496074" y="802932"/>
                </a:lnTo>
                <a:lnTo>
                  <a:pt x="497420" y="801662"/>
                </a:lnTo>
                <a:lnTo>
                  <a:pt x="500811" y="800392"/>
                </a:lnTo>
                <a:lnTo>
                  <a:pt x="506780" y="796582"/>
                </a:lnTo>
                <a:lnTo>
                  <a:pt x="508152" y="795312"/>
                </a:lnTo>
                <a:lnTo>
                  <a:pt x="508863" y="795312"/>
                </a:lnTo>
                <a:lnTo>
                  <a:pt x="509447" y="794042"/>
                </a:lnTo>
                <a:lnTo>
                  <a:pt x="509981" y="792772"/>
                </a:lnTo>
                <a:lnTo>
                  <a:pt x="510768" y="792772"/>
                </a:lnTo>
                <a:lnTo>
                  <a:pt x="511009" y="791502"/>
                </a:lnTo>
                <a:lnTo>
                  <a:pt x="511848" y="790232"/>
                </a:lnTo>
                <a:lnTo>
                  <a:pt x="511568" y="791502"/>
                </a:lnTo>
                <a:lnTo>
                  <a:pt x="512241" y="790232"/>
                </a:lnTo>
                <a:lnTo>
                  <a:pt x="512775" y="790232"/>
                </a:lnTo>
                <a:lnTo>
                  <a:pt x="512178" y="791502"/>
                </a:lnTo>
                <a:lnTo>
                  <a:pt x="511949" y="794042"/>
                </a:lnTo>
                <a:lnTo>
                  <a:pt x="513753" y="791502"/>
                </a:lnTo>
                <a:lnTo>
                  <a:pt x="512381" y="795312"/>
                </a:lnTo>
                <a:lnTo>
                  <a:pt x="512216" y="796582"/>
                </a:lnTo>
                <a:lnTo>
                  <a:pt x="511962" y="801662"/>
                </a:lnTo>
                <a:lnTo>
                  <a:pt x="511860" y="816902"/>
                </a:lnTo>
                <a:lnTo>
                  <a:pt x="512914" y="821982"/>
                </a:lnTo>
                <a:lnTo>
                  <a:pt x="513372" y="815632"/>
                </a:lnTo>
                <a:lnTo>
                  <a:pt x="513499" y="819442"/>
                </a:lnTo>
                <a:lnTo>
                  <a:pt x="513613" y="821982"/>
                </a:lnTo>
                <a:lnTo>
                  <a:pt x="513702" y="823252"/>
                </a:lnTo>
                <a:lnTo>
                  <a:pt x="513753" y="834682"/>
                </a:lnTo>
                <a:lnTo>
                  <a:pt x="513664" y="835952"/>
                </a:lnTo>
                <a:lnTo>
                  <a:pt x="513295" y="838492"/>
                </a:lnTo>
                <a:lnTo>
                  <a:pt x="513168" y="838492"/>
                </a:lnTo>
                <a:lnTo>
                  <a:pt x="513067" y="839762"/>
                </a:lnTo>
                <a:lnTo>
                  <a:pt x="512038" y="830872"/>
                </a:lnTo>
                <a:lnTo>
                  <a:pt x="511898" y="828332"/>
                </a:lnTo>
                <a:lnTo>
                  <a:pt x="511962" y="830872"/>
                </a:lnTo>
                <a:lnTo>
                  <a:pt x="512140" y="832142"/>
                </a:lnTo>
                <a:lnTo>
                  <a:pt x="513232" y="847382"/>
                </a:lnTo>
                <a:lnTo>
                  <a:pt x="514718" y="858812"/>
                </a:lnTo>
                <a:lnTo>
                  <a:pt x="515772" y="867702"/>
                </a:lnTo>
                <a:lnTo>
                  <a:pt x="516166" y="870242"/>
                </a:lnTo>
                <a:lnTo>
                  <a:pt x="516686" y="872782"/>
                </a:lnTo>
                <a:lnTo>
                  <a:pt x="517156" y="875322"/>
                </a:lnTo>
                <a:lnTo>
                  <a:pt x="518172" y="880402"/>
                </a:lnTo>
                <a:lnTo>
                  <a:pt x="519036" y="886752"/>
                </a:lnTo>
                <a:lnTo>
                  <a:pt x="520357" y="891832"/>
                </a:lnTo>
                <a:lnTo>
                  <a:pt x="519785" y="889292"/>
                </a:lnTo>
                <a:lnTo>
                  <a:pt x="519404" y="886752"/>
                </a:lnTo>
                <a:lnTo>
                  <a:pt x="518972" y="882942"/>
                </a:lnTo>
                <a:lnTo>
                  <a:pt x="519671" y="886752"/>
                </a:lnTo>
                <a:lnTo>
                  <a:pt x="520928" y="891832"/>
                </a:lnTo>
                <a:lnTo>
                  <a:pt x="522465" y="899452"/>
                </a:lnTo>
                <a:lnTo>
                  <a:pt x="523252" y="901992"/>
                </a:lnTo>
                <a:lnTo>
                  <a:pt x="523989" y="905802"/>
                </a:lnTo>
                <a:lnTo>
                  <a:pt x="524992" y="909612"/>
                </a:lnTo>
                <a:lnTo>
                  <a:pt x="528078" y="921042"/>
                </a:lnTo>
                <a:lnTo>
                  <a:pt x="529069" y="924852"/>
                </a:lnTo>
                <a:lnTo>
                  <a:pt x="530517" y="928662"/>
                </a:lnTo>
                <a:lnTo>
                  <a:pt x="534035" y="938822"/>
                </a:lnTo>
                <a:lnTo>
                  <a:pt x="534390" y="938822"/>
                </a:lnTo>
                <a:lnTo>
                  <a:pt x="538899" y="945172"/>
                </a:lnTo>
                <a:lnTo>
                  <a:pt x="539762" y="946442"/>
                </a:lnTo>
                <a:lnTo>
                  <a:pt x="540664" y="947712"/>
                </a:lnTo>
                <a:lnTo>
                  <a:pt x="541477" y="947712"/>
                </a:lnTo>
                <a:lnTo>
                  <a:pt x="544830" y="951522"/>
                </a:lnTo>
                <a:lnTo>
                  <a:pt x="546506" y="952792"/>
                </a:lnTo>
                <a:lnTo>
                  <a:pt x="551053" y="955332"/>
                </a:lnTo>
                <a:lnTo>
                  <a:pt x="551865" y="956602"/>
                </a:lnTo>
                <a:lnTo>
                  <a:pt x="560793" y="956602"/>
                </a:lnTo>
                <a:lnTo>
                  <a:pt x="563829" y="952792"/>
                </a:lnTo>
                <a:lnTo>
                  <a:pt x="567588" y="950252"/>
                </a:lnTo>
                <a:lnTo>
                  <a:pt x="568782" y="948982"/>
                </a:lnTo>
                <a:lnTo>
                  <a:pt x="570941" y="946442"/>
                </a:lnTo>
                <a:lnTo>
                  <a:pt x="572414" y="945172"/>
                </a:lnTo>
                <a:lnTo>
                  <a:pt x="573582" y="942632"/>
                </a:lnTo>
                <a:lnTo>
                  <a:pt x="576834" y="935012"/>
                </a:lnTo>
                <a:lnTo>
                  <a:pt x="577938" y="932472"/>
                </a:lnTo>
                <a:lnTo>
                  <a:pt x="578929" y="929932"/>
                </a:lnTo>
                <a:lnTo>
                  <a:pt x="574713" y="935012"/>
                </a:lnTo>
                <a:lnTo>
                  <a:pt x="580720" y="920280"/>
                </a:lnTo>
                <a:lnTo>
                  <a:pt x="579653" y="931202"/>
                </a:lnTo>
                <a:lnTo>
                  <a:pt x="578739" y="933742"/>
                </a:lnTo>
                <a:lnTo>
                  <a:pt x="586232" y="918502"/>
                </a:lnTo>
                <a:lnTo>
                  <a:pt x="587476" y="915962"/>
                </a:lnTo>
                <a:lnTo>
                  <a:pt x="588492" y="914692"/>
                </a:lnTo>
                <a:lnTo>
                  <a:pt x="589394" y="910882"/>
                </a:lnTo>
                <a:lnTo>
                  <a:pt x="590384" y="908342"/>
                </a:lnTo>
                <a:lnTo>
                  <a:pt x="598258" y="882942"/>
                </a:lnTo>
                <a:lnTo>
                  <a:pt x="607644" y="852462"/>
                </a:lnTo>
                <a:lnTo>
                  <a:pt x="609180" y="847382"/>
                </a:lnTo>
                <a:lnTo>
                  <a:pt x="612660" y="835952"/>
                </a:lnTo>
                <a:lnTo>
                  <a:pt x="622173" y="804202"/>
                </a:lnTo>
                <a:lnTo>
                  <a:pt x="640168" y="743242"/>
                </a:lnTo>
                <a:lnTo>
                  <a:pt x="647141" y="720382"/>
                </a:lnTo>
                <a:lnTo>
                  <a:pt x="651764" y="705142"/>
                </a:lnTo>
                <a:lnTo>
                  <a:pt x="655535" y="694982"/>
                </a:lnTo>
                <a:lnTo>
                  <a:pt x="654278" y="703872"/>
                </a:lnTo>
                <a:lnTo>
                  <a:pt x="654443" y="703872"/>
                </a:lnTo>
                <a:lnTo>
                  <a:pt x="655929" y="697522"/>
                </a:lnTo>
                <a:lnTo>
                  <a:pt x="656234" y="694982"/>
                </a:lnTo>
                <a:lnTo>
                  <a:pt x="656551" y="692442"/>
                </a:lnTo>
                <a:lnTo>
                  <a:pt x="658037" y="687362"/>
                </a:lnTo>
                <a:lnTo>
                  <a:pt x="658583" y="686092"/>
                </a:lnTo>
                <a:lnTo>
                  <a:pt x="658647" y="685520"/>
                </a:lnTo>
                <a:lnTo>
                  <a:pt x="658037" y="683552"/>
                </a:lnTo>
                <a:lnTo>
                  <a:pt x="656297" y="686092"/>
                </a:lnTo>
                <a:lnTo>
                  <a:pt x="660539" y="672122"/>
                </a:lnTo>
                <a:lnTo>
                  <a:pt x="661327" y="673392"/>
                </a:lnTo>
                <a:lnTo>
                  <a:pt x="661631" y="672122"/>
                </a:lnTo>
                <a:lnTo>
                  <a:pt x="662266" y="669582"/>
                </a:lnTo>
                <a:lnTo>
                  <a:pt x="661022" y="664502"/>
                </a:lnTo>
                <a:lnTo>
                  <a:pt x="665581" y="650532"/>
                </a:lnTo>
                <a:lnTo>
                  <a:pt x="684479" y="589572"/>
                </a:lnTo>
                <a:lnTo>
                  <a:pt x="687235" y="580682"/>
                </a:lnTo>
                <a:lnTo>
                  <a:pt x="687705" y="580682"/>
                </a:lnTo>
                <a:lnTo>
                  <a:pt x="685419" y="590842"/>
                </a:lnTo>
                <a:lnTo>
                  <a:pt x="686384" y="587032"/>
                </a:lnTo>
                <a:lnTo>
                  <a:pt x="687692" y="583222"/>
                </a:lnTo>
                <a:lnTo>
                  <a:pt x="688975" y="580682"/>
                </a:lnTo>
                <a:lnTo>
                  <a:pt x="688149" y="580682"/>
                </a:lnTo>
                <a:lnTo>
                  <a:pt x="688873" y="578142"/>
                </a:lnTo>
                <a:lnTo>
                  <a:pt x="689775" y="574332"/>
                </a:lnTo>
                <a:lnTo>
                  <a:pt x="689508" y="574332"/>
                </a:lnTo>
                <a:lnTo>
                  <a:pt x="690613" y="569252"/>
                </a:lnTo>
                <a:lnTo>
                  <a:pt x="692569" y="560362"/>
                </a:lnTo>
                <a:lnTo>
                  <a:pt x="696823" y="546392"/>
                </a:lnTo>
                <a:lnTo>
                  <a:pt x="701141" y="533692"/>
                </a:lnTo>
                <a:lnTo>
                  <a:pt x="704418" y="520992"/>
                </a:lnTo>
                <a:close/>
              </a:path>
              <a:path w="1462405" h="1905000">
                <a:moveTo>
                  <a:pt x="705726" y="789051"/>
                </a:moveTo>
                <a:lnTo>
                  <a:pt x="705358" y="790321"/>
                </a:lnTo>
                <a:lnTo>
                  <a:pt x="705713" y="790321"/>
                </a:lnTo>
                <a:lnTo>
                  <a:pt x="705726" y="789051"/>
                </a:lnTo>
                <a:close/>
              </a:path>
              <a:path w="1462405" h="1905000">
                <a:moveTo>
                  <a:pt x="752068" y="766191"/>
                </a:moveTo>
                <a:lnTo>
                  <a:pt x="751713" y="764921"/>
                </a:lnTo>
                <a:lnTo>
                  <a:pt x="752068" y="766191"/>
                </a:lnTo>
                <a:close/>
              </a:path>
              <a:path w="1462405" h="1905000">
                <a:moveTo>
                  <a:pt x="753198" y="763651"/>
                </a:moveTo>
                <a:lnTo>
                  <a:pt x="752817" y="764921"/>
                </a:lnTo>
                <a:lnTo>
                  <a:pt x="753186" y="764921"/>
                </a:lnTo>
                <a:lnTo>
                  <a:pt x="753198" y="763651"/>
                </a:lnTo>
                <a:close/>
              </a:path>
              <a:path w="1462405" h="1905000">
                <a:moveTo>
                  <a:pt x="754735" y="763651"/>
                </a:moveTo>
                <a:lnTo>
                  <a:pt x="754278" y="763651"/>
                </a:lnTo>
                <a:lnTo>
                  <a:pt x="754735" y="763651"/>
                </a:lnTo>
                <a:close/>
              </a:path>
              <a:path w="1462405" h="1905000">
                <a:moveTo>
                  <a:pt x="759129" y="1464310"/>
                </a:moveTo>
                <a:lnTo>
                  <a:pt x="758913" y="1463598"/>
                </a:lnTo>
                <a:lnTo>
                  <a:pt x="758850" y="1464665"/>
                </a:lnTo>
                <a:lnTo>
                  <a:pt x="759129" y="1464310"/>
                </a:lnTo>
                <a:close/>
              </a:path>
              <a:path w="1462405" h="1905000">
                <a:moveTo>
                  <a:pt x="759879" y="1463395"/>
                </a:moveTo>
                <a:lnTo>
                  <a:pt x="759129" y="1464310"/>
                </a:lnTo>
                <a:lnTo>
                  <a:pt x="759637" y="1465935"/>
                </a:lnTo>
                <a:lnTo>
                  <a:pt x="759574" y="1464310"/>
                </a:lnTo>
                <a:lnTo>
                  <a:pt x="759879" y="1463395"/>
                </a:lnTo>
                <a:close/>
              </a:path>
              <a:path w="1462405" h="1905000">
                <a:moveTo>
                  <a:pt x="761250" y="574421"/>
                </a:moveTo>
                <a:lnTo>
                  <a:pt x="760857" y="574421"/>
                </a:lnTo>
                <a:lnTo>
                  <a:pt x="760641" y="575691"/>
                </a:lnTo>
                <a:lnTo>
                  <a:pt x="760996" y="575691"/>
                </a:lnTo>
                <a:lnTo>
                  <a:pt x="761250" y="574421"/>
                </a:lnTo>
                <a:close/>
              </a:path>
              <a:path w="1462405" h="1905000">
                <a:moveTo>
                  <a:pt x="762012" y="1492199"/>
                </a:moveTo>
                <a:lnTo>
                  <a:pt x="761758" y="1491729"/>
                </a:lnTo>
                <a:lnTo>
                  <a:pt x="761746" y="1492605"/>
                </a:lnTo>
                <a:lnTo>
                  <a:pt x="762012" y="1492199"/>
                </a:lnTo>
                <a:close/>
              </a:path>
              <a:path w="1462405" h="1905000">
                <a:moveTo>
                  <a:pt x="762330" y="1489329"/>
                </a:moveTo>
                <a:lnTo>
                  <a:pt x="762012" y="1488795"/>
                </a:lnTo>
                <a:lnTo>
                  <a:pt x="761834" y="1489773"/>
                </a:lnTo>
                <a:lnTo>
                  <a:pt x="762215" y="1490065"/>
                </a:lnTo>
                <a:lnTo>
                  <a:pt x="762330" y="1489329"/>
                </a:lnTo>
                <a:close/>
              </a:path>
              <a:path w="1462405" h="1905000">
                <a:moveTo>
                  <a:pt x="762635" y="1542135"/>
                </a:moveTo>
                <a:lnTo>
                  <a:pt x="762165" y="1542135"/>
                </a:lnTo>
                <a:lnTo>
                  <a:pt x="762228" y="1543405"/>
                </a:lnTo>
                <a:lnTo>
                  <a:pt x="762635" y="1542135"/>
                </a:lnTo>
                <a:close/>
              </a:path>
              <a:path w="1462405" h="1905000">
                <a:moveTo>
                  <a:pt x="763143" y="1493875"/>
                </a:moveTo>
                <a:lnTo>
                  <a:pt x="762584" y="1491335"/>
                </a:lnTo>
                <a:lnTo>
                  <a:pt x="762012" y="1492199"/>
                </a:lnTo>
                <a:lnTo>
                  <a:pt x="762927" y="1493875"/>
                </a:lnTo>
                <a:lnTo>
                  <a:pt x="763143" y="1493875"/>
                </a:lnTo>
                <a:close/>
              </a:path>
              <a:path w="1462405" h="1905000">
                <a:moveTo>
                  <a:pt x="763244" y="1488795"/>
                </a:moveTo>
                <a:lnTo>
                  <a:pt x="762647" y="1487525"/>
                </a:lnTo>
                <a:lnTo>
                  <a:pt x="762330" y="1489329"/>
                </a:lnTo>
                <a:lnTo>
                  <a:pt x="762812" y="1490065"/>
                </a:lnTo>
                <a:lnTo>
                  <a:pt x="762990" y="1490065"/>
                </a:lnTo>
                <a:lnTo>
                  <a:pt x="762812" y="1488795"/>
                </a:lnTo>
                <a:lnTo>
                  <a:pt x="763244" y="1488795"/>
                </a:lnTo>
                <a:close/>
              </a:path>
              <a:path w="1462405" h="1905000">
                <a:moveTo>
                  <a:pt x="763270" y="1451965"/>
                </a:moveTo>
                <a:lnTo>
                  <a:pt x="762723" y="1450695"/>
                </a:lnTo>
                <a:lnTo>
                  <a:pt x="761339" y="1451965"/>
                </a:lnTo>
                <a:lnTo>
                  <a:pt x="763270" y="1451965"/>
                </a:lnTo>
                <a:close/>
              </a:path>
              <a:path w="1462405" h="1905000">
                <a:moveTo>
                  <a:pt x="768629" y="1599285"/>
                </a:moveTo>
                <a:lnTo>
                  <a:pt x="768299" y="1600555"/>
                </a:lnTo>
                <a:lnTo>
                  <a:pt x="768616" y="1600555"/>
                </a:lnTo>
                <a:lnTo>
                  <a:pt x="768629" y="1599285"/>
                </a:lnTo>
                <a:close/>
              </a:path>
              <a:path w="1462405" h="1905000">
                <a:moveTo>
                  <a:pt x="773455" y="1716125"/>
                </a:moveTo>
                <a:lnTo>
                  <a:pt x="772642" y="1717395"/>
                </a:lnTo>
                <a:lnTo>
                  <a:pt x="773049" y="1717395"/>
                </a:lnTo>
                <a:lnTo>
                  <a:pt x="773455" y="1716125"/>
                </a:lnTo>
                <a:close/>
              </a:path>
              <a:path w="1462405" h="1905000">
                <a:moveTo>
                  <a:pt x="785634" y="1450695"/>
                </a:moveTo>
                <a:lnTo>
                  <a:pt x="784910" y="1449578"/>
                </a:lnTo>
                <a:lnTo>
                  <a:pt x="783882" y="1450695"/>
                </a:lnTo>
                <a:lnTo>
                  <a:pt x="785634" y="1450695"/>
                </a:lnTo>
                <a:close/>
              </a:path>
              <a:path w="1462405" h="1905000">
                <a:moveTo>
                  <a:pt x="811098" y="851281"/>
                </a:moveTo>
                <a:lnTo>
                  <a:pt x="811022" y="847267"/>
                </a:lnTo>
                <a:lnTo>
                  <a:pt x="809155" y="842391"/>
                </a:lnTo>
                <a:lnTo>
                  <a:pt x="808939" y="842391"/>
                </a:lnTo>
                <a:lnTo>
                  <a:pt x="811098" y="851281"/>
                </a:lnTo>
                <a:close/>
              </a:path>
              <a:path w="1462405" h="1905000">
                <a:moveTo>
                  <a:pt x="811339" y="848093"/>
                </a:moveTo>
                <a:lnTo>
                  <a:pt x="811009" y="846201"/>
                </a:lnTo>
                <a:lnTo>
                  <a:pt x="811022" y="847267"/>
                </a:lnTo>
                <a:lnTo>
                  <a:pt x="811339" y="848093"/>
                </a:lnTo>
                <a:close/>
              </a:path>
              <a:path w="1462405" h="1905000">
                <a:moveTo>
                  <a:pt x="812457" y="860171"/>
                </a:moveTo>
                <a:lnTo>
                  <a:pt x="812139" y="855611"/>
                </a:lnTo>
                <a:lnTo>
                  <a:pt x="811276" y="853821"/>
                </a:lnTo>
                <a:lnTo>
                  <a:pt x="810882" y="852551"/>
                </a:lnTo>
                <a:lnTo>
                  <a:pt x="811657" y="856361"/>
                </a:lnTo>
                <a:lnTo>
                  <a:pt x="811809" y="860171"/>
                </a:lnTo>
                <a:lnTo>
                  <a:pt x="812457" y="860171"/>
                </a:lnTo>
                <a:close/>
              </a:path>
              <a:path w="1462405" h="1905000">
                <a:moveTo>
                  <a:pt x="812520" y="856361"/>
                </a:moveTo>
                <a:lnTo>
                  <a:pt x="812444" y="855319"/>
                </a:lnTo>
                <a:lnTo>
                  <a:pt x="812114" y="855091"/>
                </a:lnTo>
                <a:lnTo>
                  <a:pt x="812139" y="855611"/>
                </a:lnTo>
                <a:lnTo>
                  <a:pt x="812520" y="856361"/>
                </a:lnTo>
                <a:close/>
              </a:path>
              <a:path w="1462405" h="1905000">
                <a:moveTo>
                  <a:pt x="829106" y="931329"/>
                </a:moveTo>
                <a:lnTo>
                  <a:pt x="827659" y="926211"/>
                </a:lnTo>
                <a:lnTo>
                  <a:pt x="828090" y="928751"/>
                </a:lnTo>
                <a:lnTo>
                  <a:pt x="828967" y="932561"/>
                </a:lnTo>
                <a:lnTo>
                  <a:pt x="828967" y="935101"/>
                </a:lnTo>
                <a:lnTo>
                  <a:pt x="829106" y="931329"/>
                </a:lnTo>
                <a:close/>
              </a:path>
              <a:path w="1462405" h="1905000">
                <a:moveTo>
                  <a:pt x="829792" y="933754"/>
                </a:moveTo>
                <a:lnTo>
                  <a:pt x="829157" y="930021"/>
                </a:lnTo>
                <a:lnTo>
                  <a:pt x="829106" y="931329"/>
                </a:lnTo>
                <a:lnTo>
                  <a:pt x="829792" y="933754"/>
                </a:lnTo>
                <a:close/>
              </a:path>
              <a:path w="1462405" h="1905000">
                <a:moveTo>
                  <a:pt x="834047" y="1501952"/>
                </a:moveTo>
                <a:close/>
              </a:path>
              <a:path w="1462405" h="1905000">
                <a:moveTo>
                  <a:pt x="841146" y="1448155"/>
                </a:moveTo>
                <a:lnTo>
                  <a:pt x="840689" y="1448155"/>
                </a:lnTo>
                <a:lnTo>
                  <a:pt x="840879" y="1448422"/>
                </a:lnTo>
                <a:lnTo>
                  <a:pt x="841146" y="1448155"/>
                </a:lnTo>
                <a:close/>
              </a:path>
              <a:path w="1462405" h="1905000">
                <a:moveTo>
                  <a:pt x="841679" y="1449425"/>
                </a:moveTo>
                <a:lnTo>
                  <a:pt x="840879" y="1448422"/>
                </a:lnTo>
                <a:lnTo>
                  <a:pt x="839901" y="1449425"/>
                </a:lnTo>
                <a:lnTo>
                  <a:pt x="841679" y="1449425"/>
                </a:lnTo>
                <a:close/>
              </a:path>
              <a:path w="1462405" h="1905000">
                <a:moveTo>
                  <a:pt x="842543" y="1448333"/>
                </a:moveTo>
                <a:lnTo>
                  <a:pt x="842098" y="1449425"/>
                </a:lnTo>
                <a:lnTo>
                  <a:pt x="842378" y="1449425"/>
                </a:lnTo>
                <a:lnTo>
                  <a:pt x="842543" y="1448333"/>
                </a:lnTo>
                <a:close/>
              </a:path>
              <a:path w="1462405" h="1905000">
                <a:moveTo>
                  <a:pt x="842619" y="1448155"/>
                </a:moveTo>
                <a:lnTo>
                  <a:pt x="842543" y="1448333"/>
                </a:lnTo>
                <a:lnTo>
                  <a:pt x="842619" y="1448155"/>
                </a:lnTo>
                <a:close/>
              </a:path>
              <a:path w="1462405" h="1905000">
                <a:moveTo>
                  <a:pt x="855395" y="1401635"/>
                </a:moveTo>
                <a:lnTo>
                  <a:pt x="855281" y="1401165"/>
                </a:lnTo>
                <a:lnTo>
                  <a:pt x="854875" y="1401165"/>
                </a:lnTo>
                <a:lnTo>
                  <a:pt x="855395" y="1401635"/>
                </a:lnTo>
                <a:close/>
              </a:path>
              <a:path w="1462405" h="1905000">
                <a:moveTo>
                  <a:pt x="857935" y="848093"/>
                </a:moveTo>
                <a:lnTo>
                  <a:pt x="846442" y="785241"/>
                </a:lnTo>
                <a:lnTo>
                  <a:pt x="838352" y="738251"/>
                </a:lnTo>
                <a:lnTo>
                  <a:pt x="837260" y="731901"/>
                </a:lnTo>
                <a:lnTo>
                  <a:pt x="836599" y="728091"/>
                </a:lnTo>
                <a:lnTo>
                  <a:pt x="725284" y="728091"/>
                </a:lnTo>
                <a:lnTo>
                  <a:pt x="724306" y="728091"/>
                </a:lnTo>
                <a:lnTo>
                  <a:pt x="720178" y="730631"/>
                </a:lnTo>
                <a:lnTo>
                  <a:pt x="716216" y="731901"/>
                </a:lnTo>
                <a:lnTo>
                  <a:pt x="720344" y="716661"/>
                </a:lnTo>
                <a:lnTo>
                  <a:pt x="723226" y="706501"/>
                </a:lnTo>
                <a:lnTo>
                  <a:pt x="723353" y="706501"/>
                </a:lnTo>
                <a:lnTo>
                  <a:pt x="721817" y="705231"/>
                </a:lnTo>
                <a:lnTo>
                  <a:pt x="723734" y="698881"/>
                </a:lnTo>
                <a:lnTo>
                  <a:pt x="725932" y="695071"/>
                </a:lnTo>
                <a:lnTo>
                  <a:pt x="727481" y="689991"/>
                </a:lnTo>
                <a:lnTo>
                  <a:pt x="726236" y="684911"/>
                </a:lnTo>
                <a:lnTo>
                  <a:pt x="732904" y="670941"/>
                </a:lnTo>
                <a:lnTo>
                  <a:pt x="732663" y="665861"/>
                </a:lnTo>
                <a:lnTo>
                  <a:pt x="732840" y="667131"/>
                </a:lnTo>
                <a:lnTo>
                  <a:pt x="733158" y="665861"/>
                </a:lnTo>
                <a:lnTo>
                  <a:pt x="734441" y="660781"/>
                </a:lnTo>
                <a:lnTo>
                  <a:pt x="735114" y="662051"/>
                </a:lnTo>
                <a:lnTo>
                  <a:pt x="734682" y="660781"/>
                </a:lnTo>
                <a:lnTo>
                  <a:pt x="734250" y="659511"/>
                </a:lnTo>
                <a:lnTo>
                  <a:pt x="736371" y="655701"/>
                </a:lnTo>
                <a:lnTo>
                  <a:pt x="736777" y="653161"/>
                </a:lnTo>
                <a:lnTo>
                  <a:pt x="736993" y="651891"/>
                </a:lnTo>
                <a:lnTo>
                  <a:pt x="736955" y="650621"/>
                </a:lnTo>
                <a:lnTo>
                  <a:pt x="736346" y="653161"/>
                </a:lnTo>
                <a:lnTo>
                  <a:pt x="735672" y="653161"/>
                </a:lnTo>
                <a:lnTo>
                  <a:pt x="737400" y="645541"/>
                </a:lnTo>
                <a:lnTo>
                  <a:pt x="738682" y="641731"/>
                </a:lnTo>
                <a:lnTo>
                  <a:pt x="739686" y="641731"/>
                </a:lnTo>
                <a:lnTo>
                  <a:pt x="738898" y="645541"/>
                </a:lnTo>
                <a:lnTo>
                  <a:pt x="739978" y="641731"/>
                </a:lnTo>
                <a:lnTo>
                  <a:pt x="753783" y="593471"/>
                </a:lnTo>
                <a:lnTo>
                  <a:pt x="757923" y="578231"/>
                </a:lnTo>
                <a:lnTo>
                  <a:pt x="758405" y="578231"/>
                </a:lnTo>
                <a:lnTo>
                  <a:pt x="758291" y="575691"/>
                </a:lnTo>
                <a:lnTo>
                  <a:pt x="758253" y="575500"/>
                </a:lnTo>
                <a:lnTo>
                  <a:pt x="757745" y="571881"/>
                </a:lnTo>
                <a:lnTo>
                  <a:pt x="757656" y="569341"/>
                </a:lnTo>
                <a:lnTo>
                  <a:pt x="758037" y="571881"/>
                </a:lnTo>
                <a:lnTo>
                  <a:pt x="757910" y="569341"/>
                </a:lnTo>
                <a:lnTo>
                  <a:pt x="758164" y="573151"/>
                </a:lnTo>
                <a:lnTo>
                  <a:pt x="758380" y="573151"/>
                </a:lnTo>
                <a:lnTo>
                  <a:pt x="758482" y="578231"/>
                </a:lnTo>
                <a:lnTo>
                  <a:pt x="758494" y="573151"/>
                </a:lnTo>
                <a:lnTo>
                  <a:pt x="758507" y="576961"/>
                </a:lnTo>
                <a:lnTo>
                  <a:pt x="758647" y="573151"/>
                </a:lnTo>
                <a:lnTo>
                  <a:pt x="758761" y="575691"/>
                </a:lnTo>
                <a:lnTo>
                  <a:pt x="759358" y="573151"/>
                </a:lnTo>
                <a:lnTo>
                  <a:pt x="759612" y="571881"/>
                </a:lnTo>
                <a:lnTo>
                  <a:pt x="759866" y="571881"/>
                </a:lnTo>
                <a:lnTo>
                  <a:pt x="759739" y="573151"/>
                </a:lnTo>
                <a:lnTo>
                  <a:pt x="759917" y="571881"/>
                </a:lnTo>
                <a:lnTo>
                  <a:pt x="760107" y="570611"/>
                </a:lnTo>
                <a:lnTo>
                  <a:pt x="760984" y="570611"/>
                </a:lnTo>
                <a:lnTo>
                  <a:pt x="760488" y="571881"/>
                </a:lnTo>
                <a:lnTo>
                  <a:pt x="760679" y="571881"/>
                </a:lnTo>
                <a:lnTo>
                  <a:pt x="760857" y="574421"/>
                </a:lnTo>
                <a:lnTo>
                  <a:pt x="761936" y="570611"/>
                </a:lnTo>
                <a:lnTo>
                  <a:pt x="761441" y="573151"/>
                </a:lnTo>
                <a:lnTo>
                  <a:pt x="761428" y="574421"/>
                </a:lnTo>
                <a:lnTo>
                  <a:pt x="761250" y="574421"/>
                </a:lnTo>
                <a:lnTo>
                  <a:pt x="761517" y="575691"/>
                </a:lnTo>
                <a:lnTo>
                  <a:pt x="761415" y="576961"/>
                </a:lnTo>
                <a:lnTo>
                  <a:pt x="762368" y="578231"/>
                </a:lnTo>
                <a:lnTo>
                  <a:pt x="762711" y="576961"/>
                </a:lnTo>
                <a:lnTo>
                  <a:pt x="762863" y="576961"/>
                </a:lnTo>
                <a:lnTo>
                  <a:pt x="763092" y="578231"/>
                </a:lnTo>
                <a:lnTo>
                  <a:pt x="763397" y="579501"/>
                </a:lnTo>
                <a:lnTo>
                  <a:pt x="764044" y="584581"/>
                </a:lnTo>
                <a:lnTo>
                  <a:pt x="764070" y="585851"/>
                </a:lnTo>
                <a:lnTo>
                  <a:pt x="763511" y="588391"/>
                </a:lnTo>
                <a:lnTo>
                  <a:pt x="761682" y="580771"/>
                </a:lnTo>
                <a:lnTo>
                  <a:pt x="763219" y="588391"/>
                </a:lnTo>
                <a:lnTo>
                  <a:pt x="764641" y="596011"/>
                </a:lnTo>
                <a:lnTo>
                  <a:pt x="766140" y="602361"/>
                </a:lnTo>
                <a:lnTo>
                  <a:pt x="767880" y="608711"/>
                </a:lnTo>
                <a:lnTo>
                  <a:pt x="767308" y="604901"/>
                </a:lnTo>
                <a:lnTo>
                  <a:pt x="771144" y="620141"/>
                </a:lnTo>
                <a:lnTo>
                  <a:pt x="776401" y="644271"/>
                </a:lnTo>
                <a:lnTo>
                  <a:pt x="781875" y="669671"/>
                </a:lnTo>
                <a:lnTo>
                  <a:pt x="786320" y="688721"/>
                </a:lnTo>
                <a:lnTo>
                  <a:pt x="780313" y="692531"/>
                </a:lnTo>
                <a:lnTo>
                  <a:pt x="774052" y="696341"/>
                </a:lnTo>
                <a:lnTo>
                  <a:pt x="768235" y="700151"/>
                </a:lnTo>
                <a:lnTo>
                  <a:pt x="763562" y="703961"/>
                </a:lnTo>
                <a:lnTo>
                  <a:pt x="761847" y="702691"/>
                </a:lnTo>
                <a:lnTo>
                  <a:pt x="760374" y="703961"/>
                </a:lnTo>
                <a:lnTo>
                  <a:pt x="759015" y="705231"/>
                </a:lnTo>
                <a:lnTo>
                  <a:pt x="760095" y="705231"/>
                </a:lnTo>
                <a:lnTo>
                  <a:pt x="759548" y="706501"/>
                </a:lnTo>
                <a:lnTo>
                  <a:pt x="755802" y="707771"/>
                </a:lnTo>
                <a:lnTo>
                  <a:pt x="759675" y="706501"/>
                </a:lnTo>
                <a:lnTo>
                  <a:pt x="756196" y="709041"/>
                </a:lnTo>
                <a:lnTo>
                  <a:pt x="751281" y="712851"/>
                </a:lnTo>
                <a:lnTo>
                  <a:pt x="736333" y="720471"/>
                </a:lnTo>
                <a:lnTo>
                  <a:pt x="731164" y="723011"/>
                </a:lnTo>
                <a:lnTo>
                  <a:pt x="729945" y="725551"/>
                </a:lnTo>
                <a:lnTo>
                  <a:pt x="726770" y="725551"/>
                </a:lnTo>
                <a:lnTo>
                  <a:pt x="726020" y="726821"/>
                </a:lnTo>
                <a:lnTo>
                  <a:pt x="836383" y="726821"/>
                </a:lnTo>
                <a:lnTo>
                  <a:pt x="833551" y="710311"/>
                </a:lnTo>
                <a:lnTo>
                  <a:pt x="836764" y="710311"/>
                </a:lnTo>
                <a:lnTo>
                  <a:pt x="836460" y="711581"/>
                </a:lnTo>
                <a:lnTo>
                  <a:pt x="837755" y="710311"/>
                </a:lnTo>
                <a:lnTo>
                  <a:pt x="838123" y="710311"/>
                </a:lnTo>
                <a:lnTo>
                  <a:pt x="837603" y="709041"/>
                </a:lnTo>
                <a:lnTo>
                  <a:pt x="836803" y="707771"/>
                </a:lnTo>
                <a:lnTo>
                  <a:pt x="838454" y="706501"/>
                </a:lnTo>
                <a:lnTo>
                  <a:pt x="838885" y="707771"/>
                </a:lnTo>
                <a:lnTo>
                  <a:pt x="839241" y="707771"/>
                </a:lnTo>
                <a:lnTo>
                  <a:pt x="838822" y="706501"/>
                </a:lnTo>
                <a:lnTo>
                  <a:pt x="838403" y="705231"/>
                </a:lnTo>
                <a:lnTo>
                  <a:pt x="840206" y="703961"/>
                </a:lnTo>
                <a:lnTo>
                  <a:pt x="843038" y="703961"/>
                </a:lnTo>
                <a:lnTo>
                  <a:pt x="845693" y="701421"/>
                </a:lnTo>
                <a:lnTo>
                  <a:pt x="848423" y="700151"/>
                </a:lnTo>
                <a:lnTo>
                  <a:pt x="848677" y="700151"/>
                </a:lnTo>
                <a:lnTo>
                  <a:pt x="847940" y="701421"/>
                </a:lnTo>
                <a:lnTo>
                  <a:pt x="848131" y="701421"/>
                </a:lnTo>
                <a:lnTo>
                  <a:pt x="850049" y="700151"/>
                </a:lnTo>
                <a:lnTo>
                  <a:pt x="849325" y="700151"/>
                </a:lnTo>
                <a:lnTo>
                  <a:pt x="850023" y="696341"/>
                </a:lnTo>
                <a:lnTo>
                  <a:pt x="853630" y="697611"/>
                </a:lnTo>
                <a:lnTo>
                  <a:pt x="854049" y="696341"/>
                </a:lnTo>
                <a:lnTo>
                  <a:pt x="854481" y="695071"/>
                </a:lnTo>
                <a:lnTo>
                  <a:pt x="851192" y="687451"/>
                </a:lnTo>
                <a:lnTo>
                  <a:pt x="850633" y="686181"/>
                </a:lnTo>
                <a:lnTo>
                  <a:pt x="846251" y="676021"/>
                </a:lnTo>
                <a:lnTo>
                  <a:pt x="839584" y="662051"/>
                </a:lnTo>
                <a:lnTo>
                  <a:pt x="838974" y="660781"/>
                </a:lnTo>
                <a:lnTo>
                  <a:pt x="837768" y="658241"/>
                </a:lnTo>
                <a:lnTo>
                  <a:pt x="838860" y="656971"/>
                </a:lnTo>
                <a:lnTo>
                  <a:pt x="837501" y="656971"/>
                </a:lnTo>
                <a:lnTo>
                  <a:pt x="837133" y="658241"/>
                </a:lnTo>
                <a:lnTo>
                  <a:pt x="837742" y="659511"/>
                </a:lnTo>
                <a:lnTo>
                  <a:pt x="836726" y="660781"/>
                </a:lnTo>
                <a:lnTo>
                  <a:pt x="837018" y="658241"/>
                </a:lnTo>
                <a:lnTo>
                  <a:pt x="835837" y="659511"/>
                </a:lnTo>
                <a:lnTo>
                  <a:pt x="835190" y="658241"/>
                </a:lnTo>
                <a:lnTo>
                  <a:pt x="836206" y="656971"/>
                </a:lnTo>
                <a:lnTo>
                  <a:pt x="834859" y="656971"/>
                </a:lnTo>
                <a:lnTo>
                  <a:pt x="835126" y="658241"/>
                </a:lnTo>
                <a:lnTo>
                  <a:pt x="834047" y="658241"/>
                </a:lnTo>
                <a:lnTo>
                  <a:pt x="834517" y="656971"/>
                </a:lnTo>
                <a:lnTo>
                  <a:pt x="833247" y="656971"/>
                </a:lnTo>
                <a:lnTo>
                  <a:pt x="832688" y="658241"/>
                </a:lnTo>
                <a:lnTo>
                  <a:pt x="832307" y="659511"/>
                </a:lnTo>
                <a:lnTo>
                  <a:pt x="828421" y="659511"/>
                </a:lnTo>
                <a:lnTo>
                  <a:pt x="828814" y="662051"/>
                </a:lnTo>
                <a:lnTo>
                  <a:pt x="825271" y="662051"/>
                </a:lnTo>
                <a:lnTo>
                  <a:pt x="822883" y="649351"/>
                </a:lnTo>
                <a:lnTo>
                  <a:pt x="820343" y="634111"/>
                </a:lnTo>
                <a:lnTo>
                  <a:pt x="817664" y="620141"/>
                </a:lnTo>
                <a:lnTo>
                  <a:pt x="814857" y="604901"/>
                </a:lnTo>
                <a:lnTo>
                  <a:pt x="812507" y="592201"/>
                </a:lnTo>
                <a:lnTo>
                  <a:pt x="811784" y="588391"/>
                </a:lnTo>
                <a:lnTo>
                  <a:pt x="808405" y="570611"/>
                </a:lnTo>
                <a:lnTo>
                  <a:pt x="808164" y="569341"/>
                </a:lnTo>
                <a:lnTo>
                  <a:pt x="805764" y="556641"/>
                </a:lnTo>
                <a:lnTo>
                  <a:pt x="804240" y="549021"/>
                </a:lnTo>
                <a:lnTo>
                  <a:pt x="793661" y="502031"/>
                </a:lnTo>
                <a:lnTo>
                  <a:pt x="789432" y="482981"/>
                </a:lnTo>
                <a:lnTo>
                  <a:pt x="787996" y="477177"/>
                </a:lnTo>
                <a:lnTo>
                  <a:pt x="787996" y="687451"/>
                </a:lnTo>
                <a:lnTo>
                  <a:pt x="787781" y="687451"/>
                </a:lnTo>
                <a:lnTo>
                  <a:pt x="787831" y="686181"/>
                </a:lnTo>
                <a:lnTo>
                  <a:pt x="787996" y="687451"/>
                </a:lnTo>
                <a:lnTo>
                  <a:pt x="787996" y="477177"/>
                </a:lnTo>
                <a:lnTo>
                  <a:pt x="785355" y="466471"/>
                </a:lnTo>
                <a:lnTo>
                  <a:pt x="777265" y="465201"/>
                </a:lnTo>
                <a:lnTo>
                  <a:pt x="776236" y="463931"/>
                </a:lnTo>
                <a:lnTo>
                  <a:pt x="775055" y="463931"/>
                </a:lnTo>
                <a:lnTo>
                  <a:pt x="772553" y="462661"/>
                </a:lnTo>
                <a:lnTo>
                  <a:pt x="772121" y="461391"/>
                </a:lnTo>
                <a:lnTo>
                  <a:pt x="771194" y="461391"/>
                </a:lnTo>
                <a:lnTo>
                  <a:pt x="768858" y="460121"/>
                </a:lnTo>
                <a:lnTo>
                  <a:pt x="766521" y="458851"/>
                </a:lnTo>
                <a:lnTo>
                  <a:pt x="768057" y="460121"/>
                </a:lnTo>
                <a:lnTo>
                  <a:pt x="766216" y="460121"/>
                </a:lnTo>
                <a:lnTo>
                  <a:pt x="761949" y="457581"/>
                </a:lnTo>
                <a:lnTo>
                  <a:pt x="761238" y="457581"/>
                </a:lnTo>
                <a:lnTo>
                  <a:pt x="756018" y="460121"/>
                </a:lnTo>
                <a:lnTo>
                  <a:pt x="752462" y="462661"/>
                </a:lnTo>
                <a:lnTo>
                  <a:pt x="745947" y="466471"/>
                </a:lnTo>
                <a:lnTo>
                  <a:pt x="738073" y="471551"/>
                </a:lnTo>
                <a:lnTo>
                  <a:pt x="722172" y="529971"/>
                </a:lnTo>
                <a:lnTo>
                  <a:pt x="708406" y="579501"/>
                </a:lnTo>
                <a:lnTo>
                  <a:pt x="705116" y="590816"/>
                </a:lnTo>
                <a:lnTo>
                  <a:pt x="705116" y="787781"/>
                </a:lnTo>
                <a:lnTo>
                  <a:pt x="704697" y="788136"/>
                </a:lnTo>
                <a:lnTo>
                  <a:pt x="704672" y="787781"/>
                </a:lnTo>
                <a:lnTo>
                  <a:pt x="705116" y="787781"/>
                </a:lnTo>
                <a:lnTo>
                  <a:pt x="705116" y="590816"/>
                </a:lnTo>
                <a:lnTo>
                  <a:pt x="703973" y="594741"/>
                </a:lnTo>
                <a:lnTo>
                  <a:pt x="700011" y="608711"/>
                </a:lnTo>
                <a:lnTo>
                  <a:pt x="696696" y="620141"/>
                </a:lnTo>
                <a:lnTo>
                  <a:pt x="694232" y="627761"/>
                </a:lnTo>
                <a:lnTo>
                  <a:pt x="692162" y="639191"/>
                </a:lnTo>
                <a:lnTo>
                  <a:pt x="689368" y="649351"/>
                </a:lnTo>
                <a:lnTo>
                  <a:pt x="686485" y="660781"/>
                </a:lnTo>
                <a:lnTo>
                  <a:pt x="684136" y="670941"/>
                </a:lnTo>
                <a:lnTo>
                  <a:pt x="684110" y="669671"/>
                </a:lnTo>
                <a:lnTo>
                  <a:pt x="678688" y="689991"/>
                </a:lnTo>
                <a:lnTo>
                  <a:pt x="660298" y="756031"/>
                </a:lnTo>
                <a:lnTo>
                  <a:pt x="654532" y="778891"/>
                </a:lnTo>
                <a:lnTo>
                  <a:pt x="655345" y="776351"/>
                </a:lnTo>
                <a:lnTo>
                  <a:pt x="653465" y="783971"/>
                </a:lnTo>
                <a:lnTo>
                  <a:pt x="652957" y="785558"/>
                </a:lnTo>
                <a:lnTo>
                  <a:pt x="652957" y="950341"/>
                </a:lnTo>
                <a:lnTo>
                  <a:pt x="652373" y="952385"/>
                </a:lnTo>
                <a:lnTo>
                  <a:pt x="652119" y="949071"/>
                </a:lnTo>
                <a:lnTo>
                  <a:pt x="652957" y="950341"/>
                </a:lnTo>
                <a:lnTo>
                  <a:pt x="652957" y="785558"/>
                </a:lnTo>
                <a:lnTo>
                  <a:pt x="651827" y="789051"/>
                </a:lnTo>
                <a:lnTo>
                  <a:pt x="650062" y="792861"/>
                </a:lnTo>
                <a:lnTo>
                  <a:pt x="647788" y="799211"/>
                </a:lnTo>
                <a:lnTo>
                  <a:pt x="649960" y="797941"/>
                </a:lnTo>
                <a:lnTo>
                  <a:pt x="647712" y="810641"/>
                </a:lnTo>
                <a:lnTo>
                  <a:pt x="646607" y="815721"/>
                </a:lnTo>
                <a:lnTo>
                  <a:pt x="646264" y="814451"/>
                </a:lnTo>
                <a:lnTo>
                  <a:pt x="644893" y="822071"/>
                </a:lnTo>
                <a:lnTo>
                  <a:pt x="643191" y="830961"/>
                </a:lnTo>
                <a:lnTo>
                  <a:pt x="641248" y="839851"/>
                </a:lnTo>
                <a:lnTo>
                  <a:pt x="639152" y="850011"/>
                </a:lnTo>
                <a:lnTo>
                  <a:pt x="638302" y="848741"/>
                </a:lnTo>
                <a:lnTo>
                  <a:pt x="636562" y="857631"/>
                </a:lnTo>
                <a:lnTo>
                  <a:pt x="634098" y="867791"/>
                </a:lnTo>
                <a:lnTo>
                  <a:pt x="629754" y="883031"/>
                </a:lnTo>
                <a:lnTo>
                  <a:pt x="621030" y="910971"/>
                </a:lnTo>
                <a:lnTo>
                  <a:pt x="616394" y="927481"/>
                </a:lnTo>
                <a:lnTo>
                  <a:pt x="612521" y="943991"/>
                </a:lnTo>
                <a:lnTo>
                  <a:pt x="606094" y="956691"/>
                </a:lnTo>
                <a:lnTo>
                  <a:pt x="605840" y="959231"/>
                </a:lnTo>
                <a:lnTo>
                  <a:pt x="621982" y="977011"/>
                </a:lnTo>
                <a:lnTo>
                  <a:pt x="631748" y="983361"/>
                </a:lnTo>
                <a:lnTo>
                  <a:pt x="639089" y="978281"/>
                </a:lnTo>
                <a:lnTo>
                  <a:pt x="647966" y="964311"/>
                </a:lnTo>
                <a:lnTo>
                  <a:pt x="648817" y="964311"/>
                </a:lnTo>
                <a:lnTo>
                  <a:pt x="650163" y="959231"/>
                </a:lnTo>
                <a:lnTo>
                  <a:pt x="651497" y="955421"/>
                </a:lnTo>
                <a:lnTo>
                  <a:pt x="650417" y="959231"/>
                </a:lnTo>
                <a:lnTo>
                  <a:pt x="652475" y="952881"/>
                </a:lnTo>
                <a:lnTo>
                  <a:pt x="651738" y="956691"/>
                </a:lnTo>
                <a:lnTo>
                  <a:pt x="651624" y="960501"/>
                </a:lnTo>
                <a:lnTo>
                  <a:pt x="652449" y="956691"/>
                </a:lnTo>
                <a:lnTo>
                  <a:pt x="653288" y="954151"/>
                </a:lnTo>
                <a:lnTo>
                  <a:pt x="654177" y="952881"/>
                </a:lnTo>
                <a:lnTo>
                  <a:pt x="654164" y="951611"/>
                </a:lnTo>
                <a:lnTo>
                  <a:pt x="653516" y="952881"/>
                </a:lnTo>
                <a:lnTo>
                  <a:pt x="653034" y="954151"/>
                </a:lnTo>
                <a:lnTo>
                  <a:pt x="653237" y="952881"/>
                </a:lnTo>
                <a:lnTo>
                  <a:pt x="653643" y="950341"/>
                </a:lnTo>
                <a:lnTo>
                  <a:pt x="653745" y="949071"/>
                </a:lnTo>
                <a:lnTo>
                  <a:pt x="654075" y="945261"/>
                </a:lnTo>
                <a:lnTo>
                  <a:pt x="655688" y="941451"/>
                </a:lnTo>
                <a:lnTo>
                  <a:pt x="657593" y="935101"/>
                </a:lnTo>
                <a:lnTo>
                  <a:pt x="657377" y="941451"/>
                </a:lnTo>
                <a:lnTo>
                  <a:pt x="659231" y="935101"/>
                </a:lnTo>
                <a:lnTo>
                  <a:pt x="683653" y="850011"/>
                </a:lnTo>
                <a:lnTo>
                  <a:pt x="686206" y="841121"/>
                </a:lnTo>
                <a:lnTo>
                  <a:pt x="693000" y="815721"/>
                </a:lnTo>
                <a:lnTo>
                  <a:pt x="694702" y="809371"/>
                </a:lnTo>
                <a:lnTo>
                  <a:pt x="695045" y="809371"/>
                </a:lnTo>
                <a:lnTo>
                  <a:pt x="694893" y="810641"/>
                </a:lnTo>
                <a:lnTo>
                  <a:pt x="695210" y="809371"/>
                </a:lnTo>
                <a:lnTo>
                  <a:pt x="696861" y="803021"/>
                </a:lnTo>
                <a:lnTo>
                  <a:pt x="698207" y="797941"/>
                </a:lnTo>
                <a:lnTo>
                  <a:pt x="698893" y="795401"/>
                </a:lnTo>
                <a:lnTo>
                  <a:pt x="700824" y="787781"/>
                </a:lnTo>
                <a:lnTo>
                  <a:pt x="701840" y="787781"/>
                </a:lnTo>
                <a:lnTo>
                  <a:pt x="702310" y="789051"/>
                </a:lnTo>
                <a:lnTo>
                  <a:pt x="703656" y="789051"/>
                </a:lnTo>
                <a:lnTo>
                  <a:pt x="704380" y="789051"/>
                </a:lnTo>
                <a:lnTo>
                  <a:pt x="704278" y="790321"/>
                </a:lnTo>
                <a:lnTo>
                  <a:pt x="705104" y="790321"/>
                </a:lnTo>
                <a:lnTo>
                  <a:pt x="705472" y="789051"/>
                </a:lnTo>
                <a:lnTo>
                  <a:pt x="705751" y="787781"/>
                </a:lnTo>
                <a:lnTo>
                  <a:pt x="707758" y="787781"/>
                </a:lnTo>
                <a:lnTo>
                  <a:pt x="707542" y="789051"/>
                </a:lnTo>
                <a:lnTo>
                  <a:pt x="708825" y="789051"/>
                </a:lnTo>
                <a:lnTo>
                  <a:pt x="711098" y="787781"/>
                </a:lnTo>
                <a:lnTo>
                  <a:pt x="715657" y="785241"/>
                </a:lnTo>
                <a:lnTo>
                  <a:pt x="722490" y="782701"/>
                </a:lnTo>
                <a:lnTo>
                  <a:pt x="728891" y="778891"/>
                </a:lnTo>
                <a:lnTo>
                  <a:pt x="729056" y="778891"/>
                </a:lnTo>
                <a:lnTo>
                  <a:pt x="728954" y="780161"/>
                </a:lnTo>
                <a:lnTo>
                  <a:pt x="729830" y="778891"/>
                </a:lnTo>
                <a:lnTo>
                  <a:pt x="730707" y="777621"/>
                </a:lnTo>
                <a:lnTo>
                  <a:pt x="732536" y="777621"/>
                </a:lnTo>
                <a:lnTo>
                  <a:pt x="734098" y="776351"/>
                </a:lnTo>
                <a:lnTo>
                  <a:pt x="734910" y="776351"/>
                </a:lnTo>
                <a:lnTo>
                  <a:pt x="745032" y="770001"/>
                </a:lnTo>
                <a:lnTo>
                  <a:pt x="745312" y="770001"/>
                </a:lnTo>
                <a:lnTo>
                  <a:pt x="744524" y="768731"/>
                </a:lnTo>
                <a:lnTo>
                  <a:pt x="746442" y="767461"/>
                </a:lnTo>
                <a:lnTo>
                  <a:pt x="746125" y="770001"/>
                </a:lnTo>
                <a:lnTo>
                  <a:pt x="747687" y="768731"/>
                </a:lnTo>
                <a:lnTo>
                  <a:pt x="747395" y="767461"/>
                </a:lnTo>
                <a:lnTo>
                  <a:pt x="747102" y="766191"/>
                </a:lnTo>
                <a:lnTo>
                  <a:pt x="750785" y="767461"/>
                </a:lnTo>
                <a:lnTo>
                  <a:pt x="750722" y="766191"/>
                </a:lnTo>
                <a:lnTo>
                  <a:pt x="751662" y="764984"/>
                </a:lnTo>
                <a:lnTo>
                  <a:pt x="752817" y="764921"/>
                </a:lnTo>
                <a:lnTo>
                  <a:pt x="752462" y="763651"/>
                </a:lnTo>
                <a:lnTo>
                  <a:pt x="753478" y="762381"/>
                </a:lnTo>
                <a:lnTo>
                  <a:pt x="754202" y="762381"/>
                </a:lnTo>
                <a:lnTo>
                  <a:pt x="754684" y="763549"/>
                </a:lnTo>
                <a:lnTo>
                  <a:pt x="758964" y="762381"/>
                </a:lnTo>
                <a:lnTo>
                  <a:pt x="773074" y="754761"/>
                </a:lnTo>
                <a:lnTo>
                  <a:pt x="777570" y="752221"/>
                </a:lnTo>
                <a:lnTo>
                  <a:pt x="776579" y="750951"/>
                </a:lnTo>
                <a:lnTo>
                  <a:pt x="775843" y="752221"/>
                </a:lnTo>
                <a:lnTo>
                  <a:pt x="774598" y="750951"/>
                </a:lnTo>
                <a:lnTo>
                  <a:pt x="775068" y="749681"/>
                </a:lnTo>
                <a:lnTo>
                  <a:pt x="776135" y="750951"/>
                </a:lnTo>
                <a:lnTo>
                  <a:pt x="776058" y="749681"/>
                </a:lnTo>
                <a:lnTo>
                  <a:pt x="777659" y="752221"/>
                </a:lnTo>
                <a:lnTo>
                  <a:pt x="778167" y="749681"/>
                </a:lnTo>
                <a:lnTo>
                  <a:pt x="778433" y="748411"/>
                </a:lnTo>
                <a:lnTo>
                  <a:pt x="780389" y="750951"/>
                </a:lnTo>
                <a:lnTo>
                  <a:pt x="779957" y="749681"/>
                </a:lnTo>
                <a:lnTo>
                  <a:pt x="780859" y="749681"/>
                </a:lnTo>
                <a:lnTo>
                  <a:pt x="782231" y="748157"/>
                </a:lnTo>
                <a:lnTo>
                  <a:pt x="785279" y="747141"/>
                </a:lnTo>
                <a:lnTo>
                  <a:pt x="787298" y="745871"/>
                </a:lnTo>
                <a:lnTo>
                  <a:pt x="787336" y="743331"/>
                </a:lnTo>
                <a:lnTo>
                  <a:pt x="787793" y="743331"/>
                </a:lnTo>
                <a:lnTo>
                  <a:pt x="788174" y="742061"/>
                </a:lnTo>
                <a:lnTo>
                  <a:pt x="788873" y="743331"/>
                </a:lnTo>
                <a:lnTo>
                  <a:pt x="789038" y="742061"/>
                </a:lnTo>
                <a:lnTo>
                  <a:pt x="789203" y="740791"/>
                </a:lnTo>
                <a:lnTo>
                  <a:pt x="790079" y="742061"/>
                </a:lnTo>
                <a:lnTo>
                  <a:pt x="790536" y="740791"/>
                </a:lnTo>
                <a:lnTo>
                  <a:pt x="792365" y="739521"/>
                </a:lnTo>
                <a:lnTo>
                  <a:pt x="793534" y="739521"/>
                </a:lnTo>
                <a:lnTo>
                  <a:pt x="794042" y="738251"/>
                </a:lnTo>
                <a:lnTo>
                  <a:pt x="794105" y="739521"/>
                </a:lnTo>
                <a:lnTo>
                  <a:pt x="799325" y="770001"/>
                </a:lnTo>
                <a:lnTo>
                  <a:pt x="804379" y="800481"/>
                </a:lnTo>
                <a:lnTo>
                  <a:pt x="808507" y="824611"/>
                </a:lnTo>
                <a:lnTo>
                  <a:pt x="810933" y="841121"/>
                </a:lnTo>
                <a:lnTo>
                  <a:pt x="811530" y="848093"/>
                </a:lnTo>
                <a:lnTo>
                  <a:pt x="857935" y="848093"/>
                </a:lnTo>
                <a:close/>
              </a:path>
              <a:path w="1462405" h="1905000">
                <a:moveTo>
                  <a:pt x="863803" y="491553"/>
                </a:moveTo>
                <a:close/>
              </a:path>
              <a:path w="1462405" h="1905000">
                <a:moveTo>
                  <a:pt x="865098" y="488010"/>
                </a:moveTo>
                <a:lnTo>
                  <a:pt x="864819" y="485673"/>
                </a:lnTo>
                <a:lnTo>
                  <a:pt x="863815" y="487070"/>
                </a:lnTo>
                <a:lnTo>
                  <a:pt x="863854" y="489369"/>
                </a:lnTo>
                <a:lnTo>
                  <a:pt x="863803" y="491553"/>
                </a:lnTo>
                <a:lnTo>
                  <a:pt x="864743" y="489813"/>
                </a:lnTo>
                <a:lnTo>
                  <a:pt x="865098" y="488010"/>
                </a:lnTo>
                <a:close/>
              </a:path>
              <a:path w="1462405" h="1905000">
                <a:moveTo>
                  <a:pt x="873112" y="1404975"/>
                </a:moveTo>
                <a:lnTo>
                  <a:pt x="872959" y="1403705"/>
                </a:lnTo>
                <a:lnTo>
                  <a:pt x="871626" y="1403705"/>
                </a:lnTo>
                <a:lnTo>
                  <a:pt x="872921" y="1404975"/>
                </a:lnTo>
                <a:lnTo>
                  <a:pt x="873112" y="1404975"/>
                </a:lnTo>
                <a:close/>
              </a:path>
              <a:path w="1462405" h="1905000">
                <a:moveTo>
                  <a:pt x="874331" y="1487525"/>
                </a:moveTo>
                <a:lnTo>
                  <a:pt x="874268" y="1487373"/>
                </a:lnTo>
                <a:lnTo>
                  <a:pt x="873950" y="1487525"/>
                </a:lnTo>
                <a:lnTo>
                  <a:pt x="874331" y="1487525"/>
                </a:lnTo>
                <a:close/>
              </a:path>
              <a:path w="1462405" h="1905000">
                <a:moveTo>
                  <a:pt x="888441" y="999871"/>
                </a:moveTo>
                <a:lnTo>
                  <a:pt x="887171" y="992251"/>
                </a:lnTo>
                <a:lnTo>
                  <a:pt x="885990" y="989711"/>
                </a:lnTo>
                <a:lnTo>
                  <a:pt x="884478" y="988441"/>
                </a:lnTo>
                <a:lnTo>
                  <a:pt x="882065" y="980821"/>
                </a:lnTo>
                <a:lnTo>
                  <a:pt x="884834" y="987171"/>
                </a:lnTo>
                <a:lnTo>
                  <a:pt x="883196" y="980821"/>
                </a:lnTo>
                <a:lnTo>
                  <a:pt x="882878" y="979551"/>
                </a:lnTo>
                <a:lnTo>
                  <a:pt x="883894" y="978281"/>
                </a:lnTo>
                <a:lnTo>
                  <a:pt x="887488" y="992251"/>
                </a:lnTo>
                <a:lnTo>
                  <a:pt x="886244" y="985901"/>
                </a:lnTo>
                <a:lnTo>
                  <a:pt x="885698" y="980821"/>
                </a:lnTo>
                <a:lnTo>
                  <a:pt x="883920" y="978281"/>
                </a:lnTo>
                <a:lnTo>
                  <a:pt x="883094" y="973201"/>
                </a:lnTo>
                <a:lnTo>
                  <a:pt x="885431" y="978281"/>
                </a:lnTo>
                <a:lnTo>
                  <a:pt x="884567" y="973201"/>
                </a:lnTo>
                <a:lnTo>
                  <a:pt x="884364" y="971931"/>
                </a:lnTo>
                <a:lnTo>
                  <a:pt x="882891" y="966851"/>
                </a:lnTo>
                <a:lnTo>
                  <a:pt x="880541" y="961771"/>
                </a:lnTo>
                <a:lnTo>
                  <a:pt x="880008" y="955421"/>
                </a:lnTo>
                <a:lnTo>
                  <a:pt x="880224" y="955421"/>
                </a:lnTo>
                <a:lnTo>
                  <a:pt x="878535" y="946531"/>
                </a:lnTo>
                <a:lnTo>
                  <a:pt x="876376" y="938911"/>
                </a:lnTo>
                <a:lnTo>
                  <a:pt x="874306" y="932561"/>
                </a:lnTo>
                <a:lnTo>
                  <a:pt x="872896" y="923671"/>
                </a:lnTo>
                <a:lnTo>
                  <a:pt x="873518" y="924941"/>
                </a:lnTo>
                <a:lnTo>
                  <a:pt x="873455" y="923671"/>
                </a:lnTo>
                <a:lnTo>
                  <a:pt x="873328" y="921131"/>
                </a:lnTo>
                <a:lnTo>
                  <a:pt x="870762" y="912241"/>
                </a:lnTo>
                <a:lnTo>
                  <a:pt x="870331" y="908431"/>
                </a:lnTo>
                <a:lnTo>
                  <a:pt x="869911" y="904621"/>
                </a:lnTo>
                <a:lnTo>
                  <a:pt x="870127" y="907161"/>
                </a:lnTo>
                <a:lnTo>
                  <a:pt x="869696" y="908431"/>
                </a:lnTo>
                <a:lnTo>
                  <a:pt x="868629" y="904621"/>
                </a:lnTo>
                <a:lnTo>
                  <a:pt x="867625" y="895731"/>
                </a:lnTo>
                <a:lnTo>
                  <a:pt x="865809" y="889381"/>
                </a:lnTo>
                <a:lnTo>
                  <a:pt x="865466" y="883031"/>
                </a:lnTo>
                <a:lnTo>
                  <a:pt x="863180" y="876681"/>
                </a:lnTo>
                <a:lnTo>
                  <a:pt x="859218" y="855091"/>
                </a:lnTo>
                <a:lnTo>
                  <a:pt x="858062" y="848741"/>
                </a:lnTo>
                <a:lnTo>
                  <a:pt x="811593" y="848741"/>
                </a:lnTo>
                <a:lnTo>
                  <a:pt x="811453" y="848741"/>
                </a:lnTo>
                <a:lnTo>
                  <a:pt x="812355" y="853821"/>
                </a:lnTo>
                <a:lnTo>
                  <a:pt x="812444" y="855319"/>
                </a:lnTo>
                <a:lnTo>
                  <a:pt x="814019" y="856361"/>
                </a:lnTo>
                <a:lnTo>
                  <a:pt x="814692" y="855091"/>
                </a:lnTo>
                <a:lnTo>
                  <a:pt x="816419" y="865251"/>
                </a:lnTo>
                <a:lnTo>
                  <a:pt x="815352" y="865251"/>
                </a:lnTo>
                <a:lnTo>
                  <a:pt x="815746" y="867791"/>
                </a:lnTo>
                <a:lnTo>
                  <a:pt x="819073" y="870331"/>
                </a:lnTo>
                <a:lnTo>
                  <a:pt x="820445" y="880491"/>
                </a:lnTo>
                <a:lnTo>
                  <a:pt x="822706" y="894461"/>
                </a:lnTo>
                <a:lnTo>
                  <a:pt x="825233" y="907161"/>
                </a:lnTo>
                <a:lnTo>
                  <a:pt x="830465" y="933831"/>
                </a:lnTo>
                <a:lnTo>
                  <a:pt x="829818" y="933831"/>
                </a:lnTo>
                <a:lnTo>
                  <a:pt x="831113" y="941451"/>
                </a:lnTo>
                <a:lnTo>
                  <a:pt x="830910" y="938911"/>
                </a:lnTo>
                <a:lnTo>
                  <a:pt x="834059" y="947801"/>
                </a:lnTo>
                <a:lnTo>
                  <a:pt x="836498" y="959231"/>
                </a:lnTo>
                <a:lnTo>
                  <a:pt x="838746" y="969391"/>
                </a:lnTo>
                <a:lnTo>
                  <a:pt x="841400" y="978281"/>
                </a:lnTo>
                <a:lnTo>
                  <a:pt x="849109" y="980821"/>
                </a:lnTo>
                <a:lnTo>
                  <a:pt x="878751" y="990981"/>
                </a:lnTo>
                <a:lnTo>
                  <a:pt x="886523" y="992251"/>
                </a:lnTo>
                <a:lnTo>
                  <a:pt x="888022" y="999871"/>
                </a:lnTo>
                <a:lnTo>
                  <a:pt x="888441" y="999871"/>
                </a:lnTo>
                <a:close/>
              </a:path>
              <a:path w="1462405" h="1905000">
                <a:moveTo>
                  <a:pt x="888555" y="995654"/>
                </a:moveTo>
                <a:lnTo>
                  <a:pt x="887844" y="992873"/>
                </a:lnTo>
                <a:lnTo>
                  <a:pt x="887476" y="991374"/>
                </a:lnTo>
                <a:lnTo>
                  <a:pt x="887780" y="992809"/>
                </a:lnTo>
                <a:lnTo>
                  <a:pt x="888123" y="994283"/>
                </a:lnTo>
                <a:lnTo>
                  <a:pt x="888555" y="995654"/>
                </a:lnTo>
                <a:close/>
              </a:path>
              <a:path w="1462405" h="1905000">
                <a:moveTo>
                  <a:pt x="892746" y="1224483"/>
                </a:moveTo>
                <a:lnTo>
                  <a:pt x="892708" y="1224267"/>
                </a:lnTo>
                <a:lnTo>
                  <a:pt x="892378" y="1224483"/>
                </a:lnTo>
                <a:lnTo>
                  <a:pt x="892746" y="1224483"/>
                </a:lnTo>
                <a:close/>
              </a:path>
              <a:path w="1462405" h="1905000">
                <a:moveTo>
                  <a:pt x="927138" y="1126693"/>
                </a:moveTo>
                <a:lnTo>
                  <a:pt x="927049" y="1126083"/>
                </a:lnTo>
                <a:lnTo>
                  <a:pt x="926731" y="1125423"/>
                </a:lnTo>
                <a:lnTo>
                  <a:pt x="927138" y="1126693"/>
                </a:lnTo>
                <a:close/>
              </a:path>
              <a:path w="1462405" h="1905000">
                <a:moveTo>
                  <a:pt x="927798" y="1121435"/>
                </a:moveTo>
                <a:lnTo>
                  <a:pt x="927760" y="1121613"/>
                </a:lnTo>
                <a:lnTo>
                  <a:pt x="927798" y="1121435"/>
                </a:lnTo>
                <a:close/>
              </a:path>
              <a:path w="1462405" h="1905000">
                <a:moveTo>
                  <a:pt x="928941" y="1121613"/>
                </a:moveTo>
                <a:lnTo>
                  <a:pt x="928624" y="1121613"/>
                </a:lnTo>
                <a:lnTo>
                  <a:pt x="928649" y="1122883"/>
                </a:lnTo>
                <a:lnTo>
                  <a:pt x="928827" y="1122883"/>
                </a:lnTo>
                <a:lnTo>
                  <a:pt x="928941" y="1121613"/>
                </a:lnTo>
                <a:close/>
              </a:path>
              <a:path w="1462405" h="1905000">
                <a:moveTo>
                  <a:pt x="930173" y="1587855"/>
                </a:moveTo>
                <a:lnTo>
                  <a:pt x="929690" y="1589125"/>
                </a:lnTo>
                <a:lnTo>
                  <a:pt x="930122" y="1589125"/>
                </a:lnTo>
                <a:lnTo>
                  <a:pt x="930173" y="1587855"/>
                </a:lnTo>
                <a:close/>
              </a:path>
              <a:path w="1462405" h="1905000">
                <a:moveTo>
                  <a:pt x="930871" y="1530705"/>
                </a:moveTo>
                <a:lnTo>
                  <a:pt x="930440" y="1530438"/>
                </a:lnTo>
                <a:lnTo>
                  <a:pt x="930427" y="1530705"/>
                </a:lnTo>
                <a:lnTo>
                  <a:pt x="930871" y="1530705"/>
                </a:lnTo>
                <a:close/>
              </a:path>
              <a:path w="1462405" h="1905000">
                <a:moveTo>
                  <a:pt x="930910" y="1576425"/>
                </a:moveTo>
                <a:lnTo>
                  <a:pt x="930617" y="1576425"/>
                </a:lnTo>
                <a:lnTo>
                  <a:pt x="930262" y="1577174"/>
                </a:lnTo>
                <a:lnTo>
                  <a:pt x="930148" y="1577695"/>
                </a:lnTo>
                <a:lnTo>
                  <a:pt x="930414" y="1578965"/>
                </a:lnTo>
                <a:lnTo>
                  <a:pt x="930554" y="1577695"/>
                </a:lnTo>
                <a:lnTo>
                  <a:pt x="930910" y="1576425"/>
                </a:lnTo>
                <a:close/>
              </a:path>
              <a:path w="1462405" h="1905000">
                <a:moveTo>
                  <a:pt x="932154" y="1561185"/>
                </a:moveTo>
                <a:lnTo>
                  <a:pt x="931862" y="1559915"/>
                </a:lnTo>
                <a:lnTo>
                  <a:pt x="931583" y="1558645"/>
                </a:lnTo>
                <a:lnTo>
                  <a:pt x="931430" y="1559915"/>
                </a:lnTo>
                <a:lnTo>
                  <a:pt x="930757" y="1553565"/>
                </a:lnTo>
                <a:lnTo>
                  <a:pt x="930414" y="1544675"/>
                </a:lnTo>
                <a:lnTo>
                  <a:pt x="929970" y="1535785"/>
                </a:lnTo>
                <a:lnTo>
                  <a:pt x="929284" y="1531975"/>
                </a:lnTo>
                <a:lnTo>
                  <a:pt x="929068" y="1530705"/>
                </a:lnTo>
                <a:lnTo>
                  <a:pt x="927633" y="1531975"/>
                </a:lnTo>
                <a:lnTo>
                  <a:pt x="926858" y="1528191"/>
                </a:lnTo>
                <a:lnTo>
                  <a:pt x="930440" y="1530438"/>
                </a:lnTo>
                <a:lnTo>
                  <a:pt x="930592" y="1528165"/>
                </a:lnTo>
                <a:lnTo>
                  <a:pt x="930859" y="1524355"/>
                </a:lnTo>
                <a:lnTo>
                  <a:pt x="910602" y="1524355"/>
                </a:lnTo>
                <a:lnTo>
                  <a:pt x="910602" y="1765655"/>
                </a:lnTo>
                <a:lnTo>
                  <a:pt x="910450" y="1766646"/>
                </a:lnTo>
                <a:lnTo>
                  <a:pt x="909624" y="1765655"/>
                </a:lnTo>
                <a:lnTo>
                  <a:pt x="910602" y="1765655"/>
                </a:lnTo>
                <a:lnTo>
                  <a:pt x="910602" y="1524355"/>
                </a:lnTo>
                <a:lnTo>
                  <a:pt x="887171" y="1524355"/>
                </a:lnTo>
                <a:lnTo>
                  <a:pt x="886955" y="1524355"/>
                </a:lnTo>
                <a:lnTo>
                  <a:pt x="886015" y="1538325"/>
                </a:lnTo>
                <a:lnTo>
                  <a:pt x="884682" y="1554835"/>
                </a:lnTo>
                <a:lnTo>
                  <a:pt x="883526" y="1572615"/>
                </a:lnTo>
                <a:lnTo>
                  <a:pt x="883043" y="1587855"/>
                </a:lnTo>
                <a:lnTo>
                  <a:pt x="881710" y="1590395"/>
                </a:lnTo>
                <a:lnTo>
                  <a:pt x="881646" y="1592935"/>
                </a:lnTo>
                <a:lnTo>
                  <a:pt x="881087" y="1595475"/>
                </a:lnTo>
                <a:lnTo>
                  <a:pt x="881684" y="1594205"/>
                </a:lnTo>
                <a:lnTo>
                  <a:pt x="882421" y="1595475"/>
                </a:lnTo>
                <a:lnTo>
                  <a:pt x="881392" y="1604365"/>
                </a:lnTo>
                <a:lnTo>
                  <a:pt x="882980" y="1596745"/>
                </a:lnTo>
                <a:lnTo>
                  <a:pt x="878332" y="1647545"/>
                </a:lnTo>
                <a:lnTo>
                  <a:pt x="876642" y="1657705"/>
                </a:lnTo>
                <a:lnTo>
                  <a:pt x="877862" y="1662785"/>
                </a:lnTo>
                <a:lnTo>
                  <a:pt x="876109" y="1667865"/>
                </a:lnTo>
                <a:lnTo>
                  <a:pt x="876744" y="1671675"/>
                </a:lnTo>
                <a:lnTo>
                  <a:pt x="876401" y="1671675"/>
                </a:lnTo>
                <a:lnTo>
                  <a:pt x="875880" y="1678025"/>
                </a:lnTo>
                <a:lnTo>
                  <a:pt x="873239" y="1700885"/>
                </a:lnTo>
                <a:lnTo>
                  <a:pt x="872667" y="1707235"/>
                </a:lnTo>
                <a:lnTo>
                  <a:pt x="872959" y="1707235"/>
                </a:lnTo>
                <a:lnTo>
                  <a:pt x="873544" y="1712315"/>
                </a:lnTo>
                <a:lnTo>
                  <a:pt x="871816" y="1711045"/>
                </a:lnTo>
                <a:lnTo>
                  <a:pt x="870902" y="1714855"/>
                </a:lnTo>
                <a:lnTo>
                  <a:pt x="872794" y="1714855"/>
                </a:lnTo>
                <a:lnTo>
                  <a:pt x="873442" y="1718665"/>
                </a:lnTo>
                <a:lnTo>
                  <a:pt x="873429" y="1719935"/>
                </a:lnTo>
                <a:lnTo>
                  <a:pt x="873048" y="1719935"/>
                </a:lnTo>
                <a:lnTo>
                  <a:pt x="873137" y="1722475"/>
                </a:lnTo>
                <a:lnTo>
                  <a:pt x="874229" y="1727555"/>
                </a:lnTo>
                <a:lnTo>
                  <a:pt x="874115" y="1731365"/>
                </a:lnTo>
                <a:lnTo>
                  <a:pt x="873125" y="1731365"/>
                </a:lnTo>
                <a:lnTo>
                  <a:pt x="873912" y="1735175"/>
                </a:lnTo>
                <a:lnTo>
                  <a:pt x="872883" y="1740255"/>
                </a:lnTo>
                <a:lnTo>
                  <a:pt x="872782" y="1742795"/>
                </a:lnTo>
                <a:lnTo>
                  <a:pt x="871867" y="1747875"/>
                </a:lnTo>
                <a:lnTo>
                  <a:pt x="869365" y="1755495"/>
                </a:lnTo>
                <a:lnTo>
                  <a:pt x="870038" y="1763115"/>
                </a:lnTo>
                <a:lnTo>
                  <a:pt x="866990" y="1766646"/>
                </a:lnTo>
                <a:lnTo>
                  <a:pt x="866876" y="1767636"/>
                </a:lnTo>
                <a:lnTo>
                  <a:pt x="866978" y="1768195"/>
                </a:lnTo>
                <a:lnTo>
                  <a:pt x="886625" y="1774545"/>
                </a:lnTo>
                <a:lnTo>
                  <a:pt x="897547" y="1775815"/>
                </a:lnTo>
                <a:lnTo>
                  <a:pt x="903681" y="1774545"/>
                </a:lnTo>
                <a:lnTo>
                  <a:pt x="908964" y="1770735"/>
                </a:lnTo>
                <a:lnTo>
                  <a:pt x="909840" y="1770735"/>
                </a:lnTo>
                <a:lnTo>
                  <a:pt x="909789" y="1770875"/>
                </a:lnTo>
                <a:lnTo>
                  <a:pt x="909726" y="1772780"/>
                </a:lnTo>
                <a:lnTo>
                  <a:pt x="910920" y="1771802"/>
                </a:lnTo>
                <a:lnTo>
                  <a:pt x="911212" y="1769960"/>
                </a:lnTo>
                <a:lnTo>
                  <a:pt x="911555" y="1768221"/>
                </a:lnTo>
                <a:lnTo>
                  <a:pt x="910374" y="1769478"/>
                </a:lnTo>
                <a:lnTo>
                  <a:pt x="909942" y="1770507"/>
                </a:lnTo>
                <a:lnTo>
                  <a:pt x="909980" y="1768195"/>
                </a:lnTo>
                <a:lnTo>
                  <a:pt x="910285" y="1767636"/>
                </a:lnTo>
                <a:lnTo>
                  <a:pt x="910209" y="1768195"/>
                </a:lnTo>
                <a:lnTo>
                  <a:pt x="910704" y="1766925"/>
                </a:lnTo>
                <a:lnTo>
                  <a:pt x="911085" y="1768195"/>
                </a:lnTo>
                <a:lnTo>
                  <a:pt x="911555" y="1768195"/>
                </a:lnTo>
                <a:lnTo>
                  <a:pt x="911961" y="1766925"/>
                </a:lnTo>
                <a:lnTo>
                  <a:pt x="912342" y="1766925"/>
                </a:lnTo>
                <a:lnTo>
                  <a:pt x="911999" y="1765655"/>
                </a:lnTo>
                <a:lnTo>
                  <a:pt x="911898" y="1766925"/>
                </a:lnTo>
                <a:lnTo>
                  <a:pt x="911644" y="1766925"/>
                </a:lnTo>
                <a:lnTo>
                  <a:pt x="911402" y="1765655"/>
                </a:lnTo>
                <a:lnTo>
                  <a:pt x="910615" y="1764385"/>
                </a:lnTo>
                <a:lnTo>
                  <a:pt x="911212" y="1763115"/>
                </a:lnTo>
                <a:lnTo>
                  <a:pt x="911517" y="1760575"/>
                </a:lnTo>
                <a:lnTo>
                  <a:pt x="912850" y="1763115"/>
                </a:lnTo>
                <a:lnTo>
                  <a:pt x="913079" y="1760575"/>
                </a:lnTo>
                <a:lnTo>
                  <a:pt x="913193" y="1759305"/>
                </a:lnTo>
                <a:lnTo>
                  <a:pt x="916368" y="1738985"/>
                </a:lnTo>
                <a:lnTo>
                  <a:pt x="917765" y="1728825"/>
                </a:lnTo>
                <a:lnTo>
                  <a:pt x="918819" y="1718665"/>
                </a:lnTo>
                <a:lnTo>
                  <a:pt x="919353" y="1718665"/>
                </a:lnTo>
                <a:lnTo>
                  <a:pt x="919327" y="1714855"/>
                </a:lnTo>
                <a:lnTo>
                  <a:pt x="919657" y="1712315"/>
                </a:lnTo>
                <a:lnTo>
                  <a:pt x="919746" y="1707235"/>
                </a:lnTo>
                <a:lnTo>
                  <a:pt x="920292" y="1705965"/>
                </a:lnTo>
                <a:lnTo>
                  <a:pt x="920940" y="1705965"/>
                </a:lnTo>
                <a:lnTo>
                  <a:pt x="921207" y="1700885"/>
                </a:lnTo>
                <a:lnTo>
                  <a:pt x="922286" y="1688185"/>
                </a:lnTo>
                <a:lnTo>
                  <a:pt x="922655" y="1684375"/>
                </a:lnTo>
                <a:lnTo>
                  <a:pt x="920953" y="1683105"/>
                </a:lnTo>
                <a:lnTo>
                  <a:pt x="921321" y="1679295"/>
                </a:lnTo>
                <a:lnTo>
                  <a:pt x="923137" y="1683105"/>
                </a:lnTo>
                <a:lnTo>
                  <a:pt x="923061" y="1679295"/>
                </a:lnTo>
                <a:lnTo>
                  <a:pt x="923048" y="1678025"/>
                </a:lnTo>
                <a:lnTo>
                  <a:pt x="920635" y="1676755"/>
                </a:lnTo>
                <a:lnTo>
                  <a:pt x="923912" y="1671675"/>
                </a:lnTo>
                <a:lnTo>
                  <a:pt x="922680" y="1670405"/>
                </a:lnTo>
                <a:lnTo>
                  <a:pt x="922883" y="1670405"/>
                </a:lnTo>
                <a:lnTo>
                  <a:pt x="923137" y="1669135"/>
                </a:lnTo>
                <a:lnTo>
                  <a:pt x="923925" y="1669135"/>
                </a:lnTo>
                <a:lnTo>
                  <a:pt x="922604" y="1667865"/>
                </a:lnTo>
                <a:lnTo>
                  <a:pt x="923785" y="1666595"/>
                </a:lnTo>
                <a:lnTo>
                  <a:pt x="923544" y="1666595"/>
                </a:lnTo>
                <a:lnTo>
                  <a:pt x="923188" y="1665325"/>
                </a:lnTo>
                <a:lnTo>
                  <a:pt x="923099" y="1666595"/>
                </a:lnTo>
                <a:lnTo>
                  <a:pt x="922642" y="1666595"/>
                </a:lnTo>
                <a:lnTo>
                  <a:pt x="922413" y="1664055"/>
                </a:lnTo>
                <a:lnTo>
                  <a:pt x="922972" y="1662785"/>
                </a:lnTo>
                <a:lnTo>
                  <a:pt x="923798" y="1662785"/>
                </a:lnTo>
                <a:lnTo>
                  <a:pt x="923848" y="1664055"/>
                </a:lnTo>
                <a:lnTo>
                  <a:pt x="924013" y="1662785"/>
                </a:lnTo>
                <a:lnTo>
                  <a:pt x="927138" y="1639925"/>
                </a:lnTo>
                <a:lnTo>
                  <a:pt x="928839" y="1624685"/>
                </a:lnTo>
                <a:lnTo>
                  <a:pt x="929309" y="1618335"/>
                </a:lnTo>
                <a:lnTo>
                  <a:pt x="929589" y="1614525"/>
                </a:lnTo>
                <a:lnTo>
                  <a:pt x="928446" y="1615795"/>
                </a:lnTo>
                <a:lnTo>
                  <a:pt x="928941" y="1618335"/>
                </a:lnTo>
                <a:lnTo>
                  <a:pt x="927214" y="1618335"/>
                </a:lnTo>
                <a:lnTo>
                  <a:pt x="926477" y="1617065"/>
                </a:lnTo>
                <a:lnTo>
                  <a:pt x="927811" y="1615795"/>
                </a:lnTo>
                <a:lnTo>
                  <a:pt x="926922" y="1614525"/>
                </a:lnTo>
                <a:lnTo>
                  <a:pt x="929449" y="1614525"/>
                </a:lnTo>
                <a:lnTo>
                  <a:pt x="927925" y="1610715"/>
                </a:lnTo>
                <a:lnTo>
                  <a:pt x="930554" y="1609445"/>
                </a:lnTo>
                <a:lnTo>
                  <a:pt x="929220" y="1608175"/>
                </a:lnTo>
                <a:lnTo>
                  <a:pt x="930160" y="1608175"/>
                </a:lnTo>
                <a:lnTo>
                  <a:pt x="930008" y="1605635"/>
                </a:lnTo>
                <a:lnTo>
                  <a:pt x="929894" y="1603832"/>
                </a:lnTo>
                <a:lnTo>
                  <a:pt x="929817" y="1604327"/>
                </a:lnTo>
                <a:lnTo>
                  <a:pt x="929703" y="1600555"/>
                </a:lnTo>
                <a:lnTo>
                  <a:pt x="929894" y="1603832"/>
                </a:lnTo>
                <a:lnTo>
                  <a:pt x="930719" y="1598015"/>
                </a:lnTo>
                <a:lnTo>
                  <a:pt x="930770" y="1596745"/>
                </a:lnTo>
                <a:lnTo>
                  <a:pt x="930884" y="1594205"/>
                </a:lnTo>
                <a:lnTo>
                  <a:pt x="930948" y="1592935"/>
                </a:lnTo>
                <a:lnTo>
                  <a:pt x="929220" y="1590395"/>
                </a:lnTo>
                <a:lnTo>
                  <a:pt x="929690" y="1589125"/>
                </a:lnTo>
                <a:lnTo>
                  <a:pt x="929182" y="1589125"/>
                </a:lnTo>
                <a:lnTo>
                  <a:pt x="928941" y="1587855"/>
                </a:lnTo>
                <a:lnTo>
                  <a:pt x="930173" y="1587855"/>
                </a:lnTo>
                <a:lnTo>
                  <a:pt x="928370" y="1585315"/>
                </a:lnTo>
                <a:lnTo>
                  <a:pt x="929640" y="1584045"/>
                </a:lnTo>
                <a:lnTo>
                  <a:pt x="929601" y="1582775"/>
                </a:lnTo>
                <a:lnTo>
                  <a:pt x="930109" y="1580235"/>
                </a:lnTo>
                <a:lnTo>
                  <a:pt x="929220" y="1580235"/>
                </a:lnTo>
                <a:lnTo>
                  <a:pt x="929881" y="1576425"/>
                </a:lnTo>
                <a:lnTo>
                  <a:pt x="930033" y="1577174"/>
                </a:lnTo>
                <a:lnTo>
                  <a:pt x="930059" y="1576425"/>
                </a:lnTo>
                <a:lnTo>
                  <a:pt x="930135" y="1573885"/>
                </a:lnTo>
                <a:lnTo>
                  <a:pt x="931621" y="1571345"/>
                </a:lnTo>
                <a:lnTo>
                  <a:pt x="930986" y="1570075"/>
                </a:lnTo>
                <a:lnTo>
                  <a:pt x="930351" y="1568805"/>
                </a:lnTo>
                <a:lnTo>
                  <a:pt x="929551" y="1570075"/>
                </a:lnTo>
                <a:lnTo>
                  <a:pt x="929716" y="1566265"/>
                </a:lnTo>
                <a:lnTo>
                  <a:pt x="931456" y="1564995"/>
                </a:lnTo>
                <a:lnTo>
                  <a:pt x="931735" y="1567535"/>
                </a:lnTo>
                <a:lnTo>
                  <a:pt x="931938" y="1564995"/>
                </a:lnTo>
                <a:lnTo>
                  <a:pt x="932053" y="1563725"/>
                </a:lnTo>
                <a:lnTo>
                  <a:pt x="932154" y="1561185"/>
                </a:lnTo>
                <a:close/>
              </a:path>
              <a:path w="1462405" h="1905000">
                <a:moveTo>
                  <a:pt x="937793" y="1476095"/>
                </a:moveTo>
                <a:lnTo>
                  <a:pt x="937209" y="1476095"/>
                </a:lnTo>
                <a:lnTo>
                  <a:pt x="936612" y="1477365"/>
                </a:lnTo>
                <a:lnTo>
                  <a:pt x="937145" y="1477365"/>
                </a:lnTo>
                <a:lnTo>
                  <a:pt x="937298" y="1478635"/>
                </a:lnTo>
                <a:lnTo>
                  <a:pt x="937247" y="1477365"/>
                </a:lnTo>
                <a:lnTo>
                  <a:pt x="937793" y="1476095"/>
                </a:lnTo>
                <a:close/>
              </a:path>
              <a:path w="1462405" h="1905000">
                <a:moveTo>
                  <a:pt x="951674" y="1167333"/>
                </a:moveTo>
                <a:lnTo>
                  <a:pt x="951217" y="1166063"/>
                </a:lnTo>
                <a:lnTo>
                  <a:pt x="951026" y="1167333"/>
                </a:lnTo>
                <a:lnTo>
                  <a:pt x="951674" y="1167333"/>
                </a:lnTo>
                <a:close/>
              </a:path>
              <a:path w="1462405" h="1905000">
                <a:moveTo>
                  <a:pt x="954430" y="1449425"/>
                </a:moveTo>
                <a:lnTo>
                  <a:pt x="953528" y="1449425"/>
                </a:lnTo>
                <a:lnTo>
                  <a:pt x="952538" y="1450695"/>
                </a:lnTo>
                <a:lnTo>
                  <a:pt x="954062" y="1450695"/>
                </a:lnTo>
                <a:lnTo>
                  <a:pt x="954430" y="1449425"/>
                </a:lnTo>
                <a:close/>
              </a:path>
              <a:path w="1462405" h="1905000">
                <a:moveTo>
                  <a:pt x="955344" y="1216863"/>
                </a:moveTo>
                <a:lnTo>
                  <a:pt x="955027" y="1216558"/>
                </a:lnTo>
                <a:lnTo>
                  <a:pt x="955167" y="1216863"/>
                </a:lnTo>
                <a:lnTo>
                  <a:pt x="955344" y="1216863"/>
                </a:lnTo>
                <a:close/>
              </a:path>
              <a:path w="1462405" h="1905000">
                <a:moveTo>
                  <a:pt x="959764" y="804875"/>
                </a:moveTo>
                <a:lnTo>
                  <a:pt x="959358" y="802335"/>
                </a:lnTo>
                <a:lnTo>
                  <a:pt x="959243" y="803605"/>
                </a:lnTo>
                <a:lnTo>
                  <a:pt x="958938" y="806145"/>
                </a:lnTo>
                <a:lnTo>
                  <a:pt x="959294" y="807415"/>
                </a:lnTo>
                <a:lnTo>
                  <a:pt x="959751" y="805154"/>
                </a:lnTo>
                <a:lnTo>
                  <a:pt x="959764" y="804875"/>
                </a:lnTo>
                <a:close/>
              </a:path>
              <a:path w="1462405" h="1905000">
                <a:moveTo>
                  <a:pt x="960069" y="783958"/>
                </a:moveTo>
                <a:lnTo>
                  <a:pt x="959599" y="784555"/>
                </a:lnTo>
                <a:lnTo>
                  <a:pt x="959548" y="785825"/>
                </a:lnTo>
                <a:lnTo>
                  <a:pt x="960069" y="783958"/>
                </a:lnTo>
                <a:close/>
              </a:path>
              <a:path w="1462405" h="1905000">
                <a:moveTo>
                  <a:pt x="961161" y="1215593"/>
                </a:moveTo>
                <a:lnTo>
                  <a:pt x="960501" y="1214450"/>
                </a:lnTo>
                <a:lnTo>
                  <a:pt x="959700" y="1215593"/>
                </a:lnTo>
                <a:lnTo>
                  <a:pt x="961161" y="1215593"/>
                </a:lnTo>
                <a:close/>
              </a:path>
              <a:path w="1462405" h="1905000">
                <a:moveTo>
                  <a:pt x="979131" y="891235"/>
                </a:moveTo>
                <a:lnTo>
                  <a:pt x="978636" y="889965"/>
                </a:lnTo>
                <a:lnTo>
                  <a:pt x="978535" y="891235"/>
                </a:lnTo>
                <a:lnTo>
                  <a:pt x="979131" y="891235"/>
                </a:lnTo>
                <a:close/>
              </a:path>
              <a:path w="1462405" h="1905000">
                <a:moveTo>
                  <a:pt x="979627" y="1753870"/>
                </a:moveTo>
                <a:lnTo>
                  <a:pt x="978966" y="1754200"/>
                </a:lnTo>
                <a:lnTo>
                  <a:pt x="979385" y="1754200"/>
                </a:lnTo>
                <a:lnTo>
                  <a:pt x="979627" y="1753870"/>
                </a:lnTo>
                <a:close/>
              </a:path>
              <a:path w="1462405" h="1905000">
                <a:moveTo>
                  <a:pt x="981633" y="1435455"/>
                </a:moveTo>
                <a:lnTo>
                  <a:pt x="981430" y="1434122"/>
                </a:lnTo>
                <a:lnTo>
                  <a:pt x="981278" y="1434185"/>
                </a:lnTo>
                <a:lnTo>
                  <a:pt x="981633" y="1435455"/>
                </a:lnTo>
                <a:close/>
              </a:path>
              <a:path w="1462405" h="1905000">
                <a:moveTo>
                  <a:pt x="983259" y="1251153"/>
                </a:moveTo>
                <a:lnTo>
                  <a:pt x="982980" y="1248968"/>
                </a:lnTo>
                <a:lnTo>
                  <a:pt x="981036" y="1246073"/>
                </a:lnTo>
                <a:lnTo>
                  <a:pt x="980821" y="1246073"/>
                </a:lnTo>
                <a:lnTo>
                  <a:pt x="983259" y="1251153"/>
                </a:lnTo>
                <a:close/>
              </a:path>
              <a:path w="1462405" h="1905000">
                <a:moveTo>
                  <a:pt x="983259" y="1249387"/>
                </a:moveTo>
                <a:lnTo>
                  <a:pt x="982941" y="1248613"/>
                </a:lnTo>
                <a:lnTo>
                  <a:pt x="982980" y="1248968"/>
                </a:lnTo>
                <a:lnTo>
                  <a:pt x="983259" y="1249387"/>
                </a:lnTo>
                <a:close/>
              </a:path>
              <a:path w="1462405" h="1905000">
                <a:moveTo>
                  <a:pt x="984859" y="1256233"/>
                </a:moveTo>
                <a:lnTo>
                  <a:pt x="984351" y="1253693"/>
                </a:lnTo>
                <a:lnTo>
                  <a:pt x="984796" y="1253693"/>
                </a:lnTo>
                <a:lnTo>
                  <a:pt x="983500" y="1252423"/>
                </a:lnTo>
                <a:lnTo>
                  <a:pt x="983081" y="1252423"/>
                </a:lnTo>
                <a:lnTo>
                  <a:pt x="983957" y="1253693"/>
                </a:lnTo>
                <a:lnTo>
                  <a:pt x="984237" y="1256233"/>
                </a:lnTo>
                <a:lnTo>
                  <a:pt x="984859" y="1256233"/>
                </a:lnTo>
                <a:close/>
              </a:path>
              <a:path w="1462405" h="1905000">
                <a:moveTo>
                  <a:pt x="998474" y="1458836"/>
                </a:moveTo>
                <a:close/>
              </a:path>
              <a:path w="1462405" h="1905000">
                <a:moveTo>
                  <a:pt x="1000925" y="1453273"/>
                </a:moveTo>
                <a:lnTo>
                  <a:pt x="999604" y="1454404"/>
                </a:lnTo>
                <a:lnTo>
                  <a:pt x="999070" y="1456690"/>
                </a:lnTo>
                <a:lnTo>
                  <a:pt x="998474" y="1458836"/>
                </a:lnTo>
                <a:lnTo>
                  <a:pt x="999820" y="1457350"/>
                </a:lnTo>
                <a:lnTo>
                  <a:pt x="1000607" y="1455648"/>
                </a:lnTo>
                <a:lnTo>
                  <a:pt x="1000925" y="1453273"/>
                </a:lnTo>
                <a:close/>
              </a:path>
              <a:path w="1462405" h="1905000">
                <a:moveTo>
                  <a:pt x="1002880" y="1293050"/>
                </a:moveTo>
                <a:lnTo>
                  <a:pt x="1001420" y="1290523"/>
                </a:lnTo>
                <a:lnTo>
                  <a:pt x="1001877" y="1291793"/>
                </a:lnTo>
                <a:lnTo>
                  <a:pt x="1002779" y="1293050"/>
                </a:lnTo>
                <a:lnTo>
                  <a:pt x="1002842" y="1294333"/>
                </a:lnTo>
                <a:lnTo>
                  <a:pt x="1002880" y="1293050"/>
                </a:lnTo>
                <a:close/>
              </a:path>
              <a:path w="1462405" h="1905000">
                <a:moveTo>
                  <a:pt x="1003134" y="1020356"/>
                </a:moveTo>
                <a:lnTo>
                  <a:pt x="1001776" y="1019263"/>
                </a:lnTo>
                <a:lnTo>
                  <a:pt x="1000302" y="1018768"/>
                </a:lnTo>
                <a:lnTo>
                  <a:pt x="998347" y="1018832"/>
                </a:lnTo>
                <a:lnTo>
                  <a:pt x="999426" y="1019962"/>
                </a:lnTo>
                <a:lnTo>
                  <a:pt x="1001318" y="1020114"/>
                </a:lnTo>
                <a:lnTo>
                  <a:pt x="1003134" y="1020356"/>
                </a:lnTo>
                <a:close/>
              </a:path>
              <a:path w="1462405" h="1905000">
                <a:moveTo>
                  <a:pt x="1003173" y="1020368"/>
                </a:moveTo>
                <a:close/>
              </a:path>
              <a:path w="1462405" h="1905000">
                <a:moveTo>
                  <a:pt x="1003769" y="1294333"/>
                </a:moveTo>
                <a:lnTo>
                  <a:pt x="1002931" y="1291793"/>
                </a:lnTo>
                <a:lnTo>
                  <a:pt x="1002893" y="1293063"/>
                </a:lnTo>
                <a:lnTo>
                  <a:pt x="1003630" y="1294333"/>
                </a:lnTo>
                <a:lnTo>
                  <a:pt x="1003769" y="1294333"/>
                </a:lnTo>
                <a:close/>
              </a:path>
              <a:path w="1462405" h="1905000">
                <a:moveTo>
                  <a:pt x="1005039" y="1676730"/>
                </a:moveTo>
                <a:lnTo>
                  <a:pt x="1004595" y="1678000"/>
                </a:lnTo>
                <a:lnTo>
                  <a:pt x="1004544" y="1678355"/>
                </a:lnTo>
                <a:lnTo>
                  <a:pt x="1005039" y="1676730"/>
                </a:lnTo>
                <a:close/>
              </a:path>
              <a:path w="1462405" h="1905000">
                <a:moveTo>
                  <a:pt x="1005497" y="1021638"/>
                </a:moveTo>
                <a:lnTo>
                  <a:pt x="1005154" y="1020368"/>
                </a:lnTo>
                <a:lnTo>
                  <a:pt x="1004087" y="1020368"/>
                </a:lnTo>
                <a:lnTo>
                  <a:pt x="1003198" y="1021638"/>
                </a:lnTo>
                <a:lnTo>
                  <a:pt x="1005497" y="1021638"/>
                </a:lnTo>
                <a:close/>
              </a:path>
              <a:path w="1462405" h="1905000">
                <a:moveTo>
                  <a:pt x="1015238" y="1424025"/>
                </a:moveTo>
                <a:lnTo>
                  <a:pt x="1014133" y="1423060"/>
                </a:lnTo>
                <a:lnTo>
                  <a:pt x="1013358" y="1425295"/>
                </a:lnTo>
                <a:lnTo>
                  <a:pt x="1015238" y="1424025"/>
                </a:lnTo>
                <a:close/>
              </a:path>
              <a:path w="1462405" h="1905000">
                <a:moveTo>
                  <a:pt x="1017117" y="1424025"/>
                </a:moveTo>
                <a:lnTo>
                  <a:pt x="1016965" y="1422755"/>
                </a:lnTo>
                <a:lnTo>
                  <a:pt x="1016088" y="1422755"/>
                </a:lnTo>
                <a:lnTo>
                  <a:pt x="1015784" y="1424025"/>
                </a:lnTo>
                <a:lnTo>
                  <a:pt x="1017117" y="1424025"/>
                </a:lnTo>
                <a:close/>
              </a:path>
              <a:path w="1462405" h="1905000">
                <a:moveTo>
                  <a:pt x="1020064" y="1203274"/>
                </a:moveTo>
                <a:lnTo>
                  <a:pt x="1019314" y="1204163"/>
                </a:lnTo>
                <a:lnTo>
                  <a:pt x="1019695" y="1204163"/>
                </a:lnTo>
                <a:lnTo>
                  <a:pt x="1020064" y="1203274"/>
                </a:lnTo>
                <a:close/>
              </a:path>
              <a:path w="1462405" h="1905000">
                <a:moveTo>
                  <a:pt x="1020610" y="1204163"/>
                </a:moveTo>
                <a:lnTo>
                  <a:pt x="1020267" y="1203032"/>
                </a:lnTo>
                <a:lnTo>
                  <a:pt x="1020394" y="1202893"/>
                </a:lnTo>
                <a:lnTo>
                  <a:pt x="1020229" y="1202893"/>
                </a:lnTo>
                <a:lnTo>
                  <a:pt x="1019835" y="1202893"/>
                </a:lnTo>
                <a:lnTo>
                  <a:pt x="1020064" y="1203274"/>
                </a:lnTo>
                <a:lnTo>
                  <a:pt x="1020610" y="1204163"/>
                </a:lnTo>
                <a:close/>
              </a:path>
              <a:path w="1462405" h="1905000">
                <a:moveTo>
                  <a:pt x="1029881" y="1624660"/>
                </a:moveTo>
                <a:lnTo>
                  <a:pt x="1029843" y="1624533"/>
                </a:lnTo>
                <a:lnTo>
                  <a:pt x="1029766" y="1624660"/>
                </a:lnTo>
                <a:close/>
              </a:path>
              <a:path w="1462405" h="1905000">
                <a:moveTo>
                  <a:pt x="1031557" y="1415135"/>
                </a:moveTo>
                <a:lnTo>
                  <a:pt x="1031506" y="1414792"/>
                </a:lnTo>
                <a:lnTo>
                  <a:pt x="1030820" y="1415135"/>
                </a:lnTo>
                <a:lnTo>
                  <a:pt x="1030262" y="1416405"/>
                </a:lnTo>
                <a:lnTo>
                  <a:pt x="1031557" y="1415135"/>
                </a:lnTo>
                <a:close/>
              </a:path>
              <a:path w="1462405" h="1905000">
                <a:moveTo>
                  <a:pt x="1034021" y="1498930"/>
                </a:moveTo>
                <a:lnTo>
                  <a:pt x="1033437" y="1497660"/>
                </a:lnTo>
                <a:lnTo>
                  <a:pt x="1034021" y="1498930"/>
                </a:lnTo>
                <a:close/>
              </a:path>
              <a:path w="1462405" h="1905000">
                <a:moveTo>
                  <a:pt x="1040396" y="1410055"/>
                </a:moveTo>
                <a:lnTo>
                  <a:pt x="1039037" y="1402435"/>
                </a:lnTo>
                <a:lnTo>
                  <a:pt x="1036535" y="1389735"/>
                </a:lnTo>
                <a:lnTo>
                  <a:pt x="1033970" y="1375765"/>
                </a:lnTo>
                <a:lnTo>
                  <a:pt x="1033068" y="1371955"/>
                </a:lnTo>
                <a:lnTo>
                  <a:pt x="1032471" y="1369415"/>
                </a:lnTo>
                <a:lnTo>
                  <a:pt x="1034300" y="1369415"/>
                </a:lnTo>
                <a:lnTo>
                  <a:pt x="1033907" y="1368145"/>
                </a:lnTo>
                <a:lnTo>
                  <a:pt x="1032332" y="1368145"/>
                </a:lnTo>
                <a:lnTo>
                  <a:pt x="1031659" y="1369415"/>
                </a:lnTo>
                <a:lnTo>
                  <a:pt x="1031989" y="1370685"/>
                </a:lnTo>
                <a:lnTo>
                  <a:pt x="1030338" y="1371955"/>
                </a:lnTo>
                <a:lnTo>
                  <a:pt x="1030808" y="1370685"/>
                </a:lnTo>
                <a:lnTo>
                  <a:pt x="1031290" y="1369415"/>
                </a:lnTo>
                <a:lnTo>
                  <a:pt x="1029550" y="1370685"/>
                </a:lnTo>
                <a:lnTo>
                  <a:pt x="1029093" y="1369415"/>
                </a:lnTo>
                <a:lnTo>
                  <a:pt x="1030630" y="1369415"/>
                </a:lnTo>
                <a:lnTo>
                  <a:pt x="1032040" y="1368145"/>
                </a:lnTo>
                <a:lnTo>
                  <a:pt x="1029144" y="1368145"/>
                </a:lnTo>
                <a:lnTo>
                  <a:pt x="1029030" y="1369415"/>
                </a:lnTo>
                <a:lnTo>
                  <a:pt x="1027671" y="1369415"/>
                </a:lnTo>
                <a:lnTo>
                  <a:pt x="1028712" y="1368145"/>
                </a:lnTo>
                <a:lnTo>
                  <a:pt x="1027099" y="1368145"/>
                </a:lnTo>
                <a:lnTo>
                  <a:pt x="1026172" y="1369415"/>
                </a:lnTo>
                <a:lnTo>
                  <a:pt x="1025169" y="1370685"/>
                </a:lnTo>
                <a:lnTo>
                  <a:pt x="1023747" y="1370685"/>
                </a:lnTo>
                <a:lnTo>
                  <a:pt x="1023708" y="1369415"/>
                </a:lnTo>
                <a:lnTo>
                  <a:pt x="1020432" y="1369415"/>
                </a:lnTo>
                <a:lnTo>
                  <a:pt x="1019848" y="1373225"/>
                </a:lnTo>
                <a:lnTo>
                  <a:pt x="1016812" y="1373225"/>
                </a:lnTo>
                <a:lnTo>
                  <a:pt x="1016977" y="1371955"/>
                </a:lnTo>
                <a:lnTo>
                  <a:pt x="1015822" y="1371955"/>
                </a:lnTo>
                <a:lnTo>
                  <a:pt x="1014285" y="1373225"/>
                </a:lnTo>
                <a:lnTo>
                  <a:pt x="1012926" y="1373225"/>
                </a:lnTo>
                <a:lnTo>
                  <a:pt x="1013625" y="1374495"/>
                </a:lnTo>
                <a:lnTo>
                  <a:pt x="1010462" y="1374495"/>
                </a:lnTo>
                <a:lnTo>
                  <a:pt x="1009396" y="1375765"/>
                </a:lnTo>
                <a:lnTo>
                  <a:pt x="1007681" y="1375765"/>
                </a:lnTo>
                <a:lnTo>
                  <a:pt x="1006703" y="1377035"/>
                </a:lnTo>
                <a:lnTo>
                  <a:pt x="998588" y="1379575"/>
                </a:lnTo>
                <a:lnTo>
                  <a:pt x="975309" y="1389735"/>
                </a:lnTo>
                <a:lnTo>
                  <a:pt x="967346" y="1393545"/>
                </a:lnTo>
                <a:lnTo>
                  <a:pt x="967549" y="1393545"/>
                </a:lnTo>
                <a:lnTo>
                  <a:pt x="947102" y="1401165"/>
                </a:lnTo>
                <a:lnTo>
                  <a:pt x="935901" y="1406245"/>
                </a:lnTo>
                <a:lnTo>
                  <a:pt x="926807" y="1411325"/>
                </a:lnTo>
                <a:lnTo>
                  <a:pt x="924763" y="1411325"/>
                </a:lnTo>
                <a:lnTo>
                  <a:pt x="922629" y="1412595"/>
                </a:lnTo>
                <a:lnTo>
                  <a:pt x="921956" y="1412595"/>
                </a:lnTo>
                <a:lnTo>
                  <a:pt x="921931" y="1413865"/>
                </a:lnTo>
                <a:lnTo>
                  <a:pt x="921169" y="1413865"/>
                </a:lnTo>
                <a:lnTo>
                  <a:pt x="916139" y="1417675"/>
                </a:lnTo>
                <a:lnTo>
                  <a:pt x="881824" y="1430375"/>
                </a:lnTo>
                <a:lnTo>
                  <a:pt x="879652" y="1432915"/>
                </a:lnTo>
                <a:lnTo>
                  <a:pt x="875652" y="1434185"/>
                </a:lnTo>
                <a:lnTo>
                  <a:pt x="873328" y="1435455"/>
                </a:lnTo>
                <a:lnTo>
                  <a:pt x="872515" y="1435455"/>
                </a:lnTo>
                <a:lnTo>
                  <a:pt x="869911" y="1436725"/>
                </a:lnTo>
                <a:lnTo>
                  <a:pt x="866749" y="1437995"/>
                </a:lnTo>
                <a:lnTo>
                  <a:pt x="871054" y="1408785"/>
                </a:lnTo>
                <a:lnTo>
                  <a:pt x="871334" y="1406245"/>
                </a:lnTo>
                <a:lnTo>
                  <a:pt x="871626" y="1403705"/>
                </a:lnTo>
                <a:lnTo>
                  <a:pt x="870991" y="1403045"/>
                </a:lnTo>
                <a:lnTo>
                  <a:pt x="870991" y="1403705"/>
                </a:lnTo>
                <a:lnTo>
                  <a:pt x="870826" y="1404975"/>
                </a:lnTo>
                <a:lnTo>
                  <a:pt x="869238" y="1406245"/>
                </a:lnTo>
                <a:lnTo>
                  <a:pt x="870483" y="1404975"/>
                </a:lnTo>
                <a:lnTo>
                  <a:pt x="868959" y="1404975"/>
                </a:lnTo>
                <a:lnTo>
                  <a:pt x="868908" y="1403705"/>
                </a:lnTo>
                <a:lnTo>
                  <a:pt x="870991" y="1403705"/>
                </a:lnTo>
                <a:lnTo>
                  <a:pt x="870991" y="1403045"/>
                </a:lnTo>
                <a:lnTo>
                  <a:pt x="870458" y="1402435"/>
                </a:lnTo>
                <a:lnTo>
                  <a:pt x="869365" y="1402435"/>
                </a:lnTo>
                <a:lnTo>
                  <a:pt x="868870" y="1403705"/>
                </a:lnTo>
                <a:lnTo>
                  <a:pt x="867841" y="1402435"/>
                </a:lnTo>
                <a:lnTo>
                  <a:pt x="869035" y="1402435"/>
                </a:lnTo>
                <a:lnTo>
                  <a:pt x="867778" y="1401165"/>
                </a:lnTo>
                <a:lnTo>
                  <a:pt x="866876" y="1401165"/>
                </a:lnTo>
                <a:lnTo>
                  <a:pt x="865644" y="1402435"/>
                </a:lnTo>
                <a:lnTo>
                  <a:pt x="864654" y="1402435"/>
                </a:lnTo>
                <a:lnTo>
                  <a:pt x="862177" y="1401165"/>
                </a:lnTo>
                <a:lnTo>
                  <a:pt x="860742" y="1403705"/>
                </a:lnTo>
                <a:lnTo>
                  <a:pt x="858481" y="1402435"/>
                </a:lnTo>
                <a:lnTo>
                  <a:pt x="858735" y="1402435"/>
                </a:lnTo>
                <a:lnTo>
                  <a:pt x="857948" y="1401165"/>
                </a:lnTo>
                <a:lnTo>
                  <a:pt x="856322" y="1402435"/>
                </a:lnTo>
                <a:lnTo>
                  <a:pt x="855395" y="1401635"/>
                </a:lnTo>
                <a:lnTo>
                  <a:pt x="855624" y="1402435"/>
                </a:lnTo>
                <a:lnTo>
                  <a:pt x="854735" y="1402435"/>
                </a:lnTo>
                <a:lnTo>
                  <a:pt x="853071" y="1401165"/>
                </a:lnTo>
                <a:lnTo>
                  <a:pt x="851890" y="1402435"/>
                </a:lnTo>
                <a:lnTo>
                  <a:pt x="850684" y="1401165"/>
                </a:lnTo>
                <a:lnTo>
                  <a:pt x="849464" y="1402435"/>
                </a:lnTo>
                <a:lnTo>
                  <a:pt x="821550" y="1402435"/>
                </a:lnTo>
                <a:lnTo>
                  <a:pt x="814412" y="1403705"/>
                </a:lnTo>
                <a:lnTo>
                  <a:pt x="814654" y="1402435"/>
                </a:lnTo>
                <a:lnTo>
                  <a:pt x="796353" y="1402435"/>
                </a:lnTo>
                <a:lnTo>
                  <a:pt x="786231" y="1403705"/>
                </a:lnTo>
                <a:lnTo>
                  <a:pt x="777811" y="1403705"/>
                </a:lnTo>
                <a:lnTo>
                  <a:pt x="776414" y="1402435"/>
                </a:lnTo>
                <a:lnTo>
                  <a:pt x="773747" y="1402435"/>
                </a:lnTo>
                <a:lnTo>
                  <a:pt x="773430" y="1403705"/>
                </a:lnTo>
                <a:lnTo>
                  <a:pt x="768223" y="1403705"/>
                </a:lnTo>
                <a:lnTo>
                  <a:pt x="772452" y="1404975"/>
                </a:lnTo>
                <a:lnTo>
                  <a:pt x="752373" y="1404975"/>
                </a:lnTo>
                <a:lnTo>
                  <a:pt x="743394" y="1403705"/>
                </a:lnTo>
                <a:lnTo>
                  <a:pt x="737425" y="1402435"/>
                </a:lnTo>
                <a:lnTo>
                  <a:pt x="734834" y="1403705"/>
                </a:lnTo>
                <a:lnTo>
                  <a:pt x="731697" y="1402435"/>
                </a:lnTo>
                <a:lnTo>
                  <a:pt x="729183" y="1403705"/>
                </a:lnTo>
                <a:lnTo>
                  <a:pt x="726757" y="1403705"/>
                </a:lnTo>
                <a:lnTo>
                  <a:pt x="711682" y="1402435"/>
                </a:lnTo>
                <a:lnTo>
                  <a:pt x="708964" y="1402435"/>
                </a:lnTo>
                <a:lnTo>
                  <a:pt x="706221" y="1403705"/>
                </a:lnTo>
                <a:lnTo>
                  <a:pt x="706666" y="1402435"/>
                </a:lnTo>
                <a:lnTo>
                  <a:pt x="704545" y="1401165"/>
                </a:lnTo>
                <a:lnTo>
                  <a:pt x="704761" y="1403705"/>
                </a:lnTo>
                <a:lnTo>
                  <a:pt x="700227" y="1403705"/>
                </a:lnTo>
                <a:lnTo>
                  <a:pt x="697153" y="1406245"/>
                </a:lnTo>
                <a:lnTo>
                  <a:pt x="694944" y="1406245"/>
                </a:lnTo>
                <a:lnTo>
                  <a:pt x="695071" y="1404975"/>
                </a:lnTo>
                <a:lnTo>
                  <a:pt x="693191" y="1406245"/>
                </a:lnTo>
                <a:lnTo>
                  <a:pt x="689749" y="1404975"/>
                </a:lnTo>
                <a:lnTo>
                  <a:pt x="685419" y="1404975"/>
                </a:lnTo>
                <a:lnTo>
                  <a:pt x="683107" y="1403705"/>
                </a:lnTo>
                <a:lnTo>
                  <a:pt x="680808" y="1402435"/>
                </a:lnTo>
                <a:lnTo>
                  <a:pt x="676732" y="1403705"/>
                </a:lnTo>
                <a:lnTo>
                  <a:pt x="674217" y="1401165"/>
                </a:lnTo>
                <a:lnTo>
                  <a:pt x="673823" y="1401165"/>
                </a:lnTo>
                <a:lnTo>
                  <a:pt x="670852" y="1421485"/>
                </a:lnTo>
                <a:lnTo>
                  <a:pt x="669848" y="1432915"/>
                </a:lnTo>
                <a:lnTo>
                  <a:pt x="670775" y="1437995"/>
                </a:lnTo>
                <a:lnTo>
                  <a:pt x="673646" y="1443075"/>
                </a:lnTo>
                <a:lnTo>
                  <a:pt x="673531" y="1444218"/>
                </a:lnTo>
                <a:lnTo>
                  <a:pt x="672871" y="1443824"/>
                </a:lnTo>
                <a:lnTo>
                  <a:pt x="671779" y="1443913"/>
                </a:lnTo>
                <a:lnTo>
                  <a:pt x="672363" y="1445018"/>
                </a:lnTo>
                <a:lnTo>
                  <a:pt x="673430" y="1445145"/>
                </a:lnTo>
                <a:lnTo>
                  <a:pt x="674433" y="1445374"/>
                </a:lnTo>
                <a:lnTo>
                  <a:pt x="673709" y="1444345"/>
                </a:lnTo>
                <a:lnTo>
                  <a:pt x="675881" y="1444345"/>
                </a:lnTo>
                <a:lnTo>
                  <a:pt x="674966" y="1445615"/>
                </a:lnTo>
                <a:lnTo>
                  <a:pt x="675500" y="1446885"/>
                </a:lnTo>
                <a:lnTo>
                  <a:pt x="675932" y="1446885"/>
                </a:lnTo>
                <a:lnTo>
                  <a:pt x="676186" y="1445615"/>
                </a:lnTo>
                <a:lnTo>
                  <a:pt x="677240" y="1444345"/>
                </a:lnTo>
                <a:lnTo>
                  <a:pt x="678065" y="1445615"/>
                </a:lnTo>
                <a:lnTo>
                  <a:pt x="679348" y="1445615"/>
                </a:lnTo>
                <a:lnTo>
                  <a:pt x="678091" y="1446885"/>
                </a:lnTo>
                <a:lnTo>
                  <a:pt x="679615" y="1446885"/>
                </a:lnTo>
                <a:lnTo>
                  <a:pt x="695325" y="1449425"/>
                </a:lnTo>
                <a:lnTo>
                  <a:pt x="710590" y="1449425"/>
                </a:lnTo>
                <a:lnTo>
                  <a:pt x="710742" y="1450695"/>
                </a:lnTo>
                <a:lnTo>
                  <a:pt x="713600" y="1450695"/>
                </a:lnTo>
                <a:lnTo>
                  <a:pt x="714578" y="1453235"/>
                </a:lnTo>
                <a:lnTo>
                  <a:pt x="714095" y="1454505"/>
                </a:lnTo>
                <a:lnTo>
                  <a:pt x="713892" y="1454505"/>
                </a:lnTo>
                <a:lnTo>
                  <a:pt x="712800" y="1459585"/>
                </a:lnTo>
                <a:lnTo>
                  <a:pt x="715784" y="1460855"/>
                </a:lnTo>
                <a:lnTo>
                  <a:pt x="714692" y="1464665"/>
                </a:lnTo>
                <a:lnTo>
                  <a:pt x="714298" y="1464665"/>
                </a:lnTo>
                <a:lnTo>
                  <a:pt x="713663" y="1465935"/>
                </a:lnTo>
                <a:lnTo>
                  <a:pt x="714629" y="1468475"/>
                </a:lnTo>
                <a:lnTo>
                  <a:pt x="713968" y="1471015"/>
                </a:lnTo>
                <a:lnTo>
                  <a:pt x="714184" y="1471015"/>
                </a:lnTo>
                <a:lnTo>
                  <a:pt x="715010" y="1469745"/>
                </a:lnTo>
                <a:lnTo>
                  <a:pt x="715187" y="1472285"/>
                </a:lnTo>
                <a:lnTo>
                  <a:pt x="714514" y="1474825"/>
                </a:lnTo>
                <a:lnTo>
                  <a:pt x="715276" y="1476095"/>
                </a:lnTo>
                <a:lnTo>
                  <a:pt x="714438" y="1478635"/>
                </a:lnTo>
                <a:lnTo>
                  <a:pt x="715606" y="1481175"/>
                </a:lnTo>
                <a:lnTo>
                  <a:pt x="716000" y="1492605"/>
                </a:lnTo>
                <a:lnTo>
                  <a:pt x="716902" y="1511655"/>
                </a:lnTo>
                <a:lnTo>
                  <a:pt x="718502" y="1540865"/>
                </a:lnTo>
                <a:lnTo>
                  <a:pt x="718324" y="1540865"/>
                </a:lnTo>
                <a:lnTo>
                  <a:pt x="718972" y="1554835"/>
                </a:lnTo>
                <a:lnTo>
                  <a:pt x="719658" y="1572615"/>
                </a:lnTo>
                <a:lnTo>
                  <a:pt x="720534" y="1590395"/>
                </a:lnTo>
                <a:lnTo>
                  <a:pt x="721753" y="1604365"/>
                </a:lnTo>
                <a:lnTo>
                  <a:pt x="720699" y="1606905"/>
                </a:lnTo>
                <a:lnTo>
                  <a:pt x="721029" y="1610715"/>
                </a:lnTo>
                <a:lnTo>
                  <a:pt x="720775" y="1613255"/>
                </a:lnTo>
                <a:lnTo>
                  <a:pt x="721207" y="1611985"/>
                </a:lnTo>
                <a:lnTo>
                  <a:pt x="722020" y="1611985"/>
                </a:lnTo>
                <a:lnTo>
                  <a:pt x="722045" y="1620875"/>
                </a:lnTo>
                <a:lnTo>
                  <a:pt x="722769" y="1613255"/>
                </a:lnTo>
                <a:lnTo>
                  <a:pt x="723417" y="1622145"/>
                </a:lnTo>
                <a:lnTo>
                  <a:pt x="724052" y="1632305"/>
                </a:lnTo>
                <a:lnTo>
                  <a:pt x="724166" y="1651355"/>
                </a:lnTo>
                <a:lnTo>
                  <a:pt x="723976" y="1664055"/>
                </a:lnTo>
                <a:lnTo>
                  <a:pt x="723493" y="1674215"/>
                </a:lnTo>
                <a:lnTo>
                  <a:pt x="725233" y="1679295"/>
                </a:lnTo>
                <a:lnTo>
                  <a:pt x="724115" y="1684375"/>
                </a:lnTo>
                <a:lnTo>
                  <a:pt x="725246" y="1688185"/>
                </a:lnTo>
                <a:lnTo>
                  <a:pt x="724839" y="1688185"/>
                </a:lnTo>
                <a:lnTo>
                  <a:pt x="725055" y="1693265"/>
                </a:lnTo>
                <a:lnTo>
                  <a:pt x="725131" y="1719935"/>
                </a:lnTo>
                <a:lnTo>
                  <a:pt x="725322" y="1725015"/>
                </a:lnTo>
                <a:lnTo>
                  <a:pt x="725538" y="1723745"/>
                </a:lnTo>
                <a:lnTo>
                  <a:pt x="726668" y="1728825"/>
                </a:lnTo>
                <a:lnTo>
                  <a:pt x="724852" y="1727555"/>
                </a:lnTo>
                <a:lnTo>
                  <a:pt x="724369" y="1731365"/>
                </a:lnTo>
                <a:lnTo>
                  <a:pt x="726211" y="1731365"/>
                </a:lnTo>
                <a:lnTo>
                  <a:pt x="727341" y="1735175"/>
                </a:lnTo>
                <a:lnTo>
                  <a:pt x="727506" y="1736445"/>
                </a:lnTo>
                <a:lnTo>
                  <a:pt x="727100" y="1736445"/>
                </a:lnTo>
                <a:lnTo>
                  <a:pt x="727468" y="1738985"/>
                </a:lnTo>
                <a:lnTo>
                  <a:pt x="729183" y="1744065"/>
                </a:lnTo>
                <a:lnTo>
                  <a:pt x="729500" y="1747875"/>
                </a:lnTo>
                <a:lnTo>
                  <a:pt x="728497" y="1747875"/>
                </a:lnTo>
                <a:lnTo>
                  <a:pt x="729653" y="1750415"/>
                </a:lnTo>
                <a:lnTo>
                  <a:pt x="729399" y="1755495"/>
                </a:lnTo>
                <a:lnTo>
                  <a:pt x="729411" y="1760575"/>
                </a:lnTo>
                <a:lnTo>
                  <a:pt x="729183" y="1764385"/>
                </a:lnTo>
                <a:lnTo>
                  <a:pt x="727621" y="1772005"/>
                </a:lnTo>
                <a:lnTo>
                  <a:pt x="729094" y="1779625"/>
                </a:lnTo>
                <a:lnTo>
                  <a:pt x="726325" y="1783435"/>
                </a:lnTo>
                <a:lnTo>
                  <a:pt x="726630" y="1784705"/>
                </a:lnTo>
                <a:lnTo>
                  <a:pt x="746836" y="1788515"/>
                </a:lnTo>
                <a:lnTo>
                  <a:pt x="757936" y="1788515"/>
                </a:lnTo>
                <a:lnTo>
                  <a:pt x="763866" y="1787245"/>
                </a:lnTo>
                <a:lnTo>
                  <a:pt x="768565" y="1782165"/>
                </a:lnTo>
                <a:lnTo>
                  <a:pt x="769569" y="1782165"/>
                </a:lnTo>
                <a:lnTo>
                  <a:pt x="769404" y="1779625"/>
                </a:lnTo>
                <a:lnTo>
                  <a:pt x="769620" y="1779003"/>
                </a:lnTo>
                <a:lnTo>
                  <a:pt x="769607" y="1779625"/>
                </a:lnTo>
                <a:lnTo>
                  <a:pt x="769848" y="1778355"/>
                </a:lnTo>
                <a:lnTo>
                  <a:pt x="770420" y="1779625"/>
                </a:lnTo>
                <a:lnTo>
                  <a:pt x="770940" y="1779625"/>
                </a:lnTo>
                <a:lnTo>
                  <a:pt x="769975" y="1780933"/>
                </a:lnTo>
                <a:lnTo>
                  <a:pt x="769556" y="1782394"/>
                </a:lnTo>
                <a:lnTo>
                  <a:pt x="769708" y="1784273"/>
                </a:lnTo>
                <a:lnTo>
                  <a:pt x="770775" y="1783181"/>
                </a:lnTo>
                <a:lnTo>
                  <a:pt x="770851" y="1781327"/>
                </a:lnTo>
                <a:lnTo>
                  <a:pt x="770978" y="1779625"/>
                </a:lnTo>
                <a:lnTo>
                  <a:pt x="771182" y="1778355"/>
                </a:lnTo>
                <a:lnTo>
                  <a:pt x="771474" y="1777085"/>
                </a:lnTo>
                <a:lnTo>
                  <a:pt x="771080" y="1777085"/>
                </a:lnTo>
                <a:lnTo>
                  <a:pt x="771067" y="1778355"/>
                </a:lnTo>
                <a:lnTo>
                  <a:pt x="770851" y="1778355"/>
                </a:lnTo>
                <a:lnTo>
                  <a:pt x="770470" y="1777085"/>
                </a:lnTo>
                <a:lnTo>
                  <a:pt x="769670" y="1776056"/>
                </a:lnTo>
                <a:lnTo>
                  <a:pt x="769670" y="1777085"/>
                </a:lnTo>
                <a:lnTo>
                  <a:pt x="769632" y="1778139"/>
                </a:lnTo>
                <a:lnTo>
                  <a:pt x="768654" y="1777085"/>
                </a:lnTo>
                <a:lnTo>
                  <a:pt x="769670" y="1777085"/>
                </a:lnTo>
                <a:lnTo>
                  <a:pt x="769670" y="1776056"/>
                </a:lnTo>
                <a:lnTo>
                  <a:pt x="769493" y="1775815"/>
                </a:lnTo>
                <a:lnTo>
                  <a:pt x="769924" y="1774545"/>
                </a:lnTo>
                <a:lnTo>
                  <a:pt x="769975" y="1772005"/>
                </a:lnTo>
                <a:lnTo>
                  <a:pt x="771550" y="1773275"/>
                </a:lnTo>
                <a:lnTo>
                  <a:pt x="771575" y="1772005"/>
                </a:lnTo>
                <a:lnTo>
                  <a:pt x="772375" y="1750415"/>
                </a:lnTo>
                <a:lnTo>
                  <a:pt x="772490" y="1744065"/>
                </a:lnTo>
                <a:lnTo>
                  <a:pt x="772401" y="1730095"/>
                </a:lnTo>
                <a:lnTo>
                  <a:pt x="772998" y="1730095"/>
                </a:lnTo>
                <a:lnTo>
                  <a:pt x="772820" y="1728825"/>
                </a:lnTo>
                <a:lnTo>
                  <a:pt x="772464" y="1726285"/>
                </a:lnTo>
                <a:lnTo>
                  <a:pt x="772515" y="1723745"/>
                </a:lnTo>
                <a:lnTo>
                  <a:pt x="772541" y="1722475"/>
                </a:lnTo>
                <a:lnTo>
                  <a:pt x="772007" y="1718665"/>
                </a:lnTo>
                <a:lnTo>
                  <a:pt x="772439" y="1717395"/>
                </a:lnTo>
                <a:lnTo>
                  <a:pt x="772642" y="1717395"/>
                </a:lnTo>
                <a:lnTo>
                  <a:pt x="772083" y="1695805"/>
                </a:lnTo>
                <a:lnTo>
                  <a:pt x="772299" y="1695805"/>
                </a:lnTo>
                <a:lnTo>
                  <a:pt x="770470" y="1694535"/>
                </a:lnTo>
                <a:lnTo>
                  <a:pt x="770356" y="1690725"/>
                </a:lnTo>
                <a:lnTo>
                  <a:pt x="772515" y="1693265"/>
                </a:lnTo>
                <a:lnTo>
                  <a:pt x="772160" y="1690725"/>
                </a:lnTo>
                <a:lnTo>
                  <a:pt x="771994" y="1689455"/>
                </a:lnTo>
                <a:lnTo>
                  <a:pt x="769391" y="1688185"/>
                </a:lnTo>
                <a:lnTo>
                  <a:pt x="772121" y="1683105"/>
                </a:lnTo>
                <a:lnTo>
                  <a:pt x="770724" y="1681835"/>
                </a:lnTo>
                <a:lnTo>
                  <a:pt x="770928" y="1681835"/>
                </a:lnTo>
                <a:lnTo>
                  <a:pt x="770966" y="1680565"/>
                </a:lnTo>
                <a:lnTo>
                  <a:pt x="771779" y="1680565"/>
                </a:lnTo>
                <a:lnTo>
                  <a:pt x="770369" y="1679295"/>
                </a:lnTo>
                <a:lnTo>
                  <a:pt x="771398" y="1678025"/>
                </a:lnTo>
                <a:lnTo>
                  <a:pt x="771017" y="1676755"/>
                </a:lnTo>
                <a:lnTo>
                  <a:pt x="770623" y="1676755"/>
                </a:lnTo>
                <a:lnTo>
                  <a:pt x="770610" y="1678025"/>
                </a:lnTo>
                <a:lnTo>
                  <a:pt x="770204" y="1678025"/>
                </a:lnTo>
                <a:lnTo>
                  <a:pt x="769658" y="1675485"/>
                </a:lnTo>
                <a:lnTo>
                  <a:pt x="770077" y="1674215"/>
                </a:lnTo>
                <a:lnTo>
                  <a:pt x="770890" y="1674215"/>
                </a:lnTo>
                <a:lnTo>
                  <a:pt x="771067" y="1675485"/>
                </a:lnTo>
                <a:lnTo>
                  <a:pt x="771093" y="1674215"/>
                </a:lnTo>
                <a:lnTo>
                  <a:pt x="771296" y="1666595"/>
                </a:lnTo>
                <a:lnTo>
                  <a:pt x="771448" y="1657705"/>
                </a:lnTo>
                <a:lnTo>
                  <a:pt x="771525" y="1636115"/>
                </a:lnTo>
                <a:lnTo>
                  <a:pt x="771321" y="1631035"/>
                </a:lnTo>
                <a:lnTo>
                  <a:pt x="771131" y="1625955"/>
                </a:lnTo>
                <a:lnTo>
                  <a:pt x="770102" y="1627225"/>
                </a:lnTo>
                <a:lnTo>
                  <a:pt x="770851" y="1629765"/>
                </a:lnTo>
                <a:lnTo>
                  <a:pt x="769213" y="1631035"/>
                </a:lnTo>
                <a:lnTo>
                  <a:pt x="768248" y="1628495"/>
                </a:lnTo>
                <a:lnTo>
                  <a:pt x="769480" y="1627225"/>
                </a:lnTo>
                <a:lnTo>
                  <a:pt x="768489" y="1625955"/>
                </a:lnTo>
                <a:lnTo>
                  <a:pt x="770928" y="1625955"/>
                </a:lnTo>
                <a:lnTo>
                  <a:pt x="768985" y="1622145"/>
                </a:lnTo>
                <a:lnTo>
                  <a:pt x="771436" y="1620875"/>
                </a:lnTo>
                <a:lnTo>
                  <a:pt x="770026" y="1619605"/>
                </a:lnTo>
                <a:lnTo>
                  <a:pt x="770851" y="1618335"/>
                </a:lnTo>
                <a:lnTo>
                  <a:pt x="770610" y="1617065"/>
                </a:lnTo>
                <a:lnTo>
                  <a:pt x="770153" y="1614589"/>
                </a:lnTo>
                <a:lnTo>
                  <a:pt x="770115" y="1617065"/>
                </a:lnTo>
                <a:lnTo>
                  <a:pt x="770140" y="1614525"/>
                </a:lnTo>
                <a:lnTo>
                  <a:pt x="770255" y="1609445"/>
                </a:lnTo>
                <a:lnTo>
                  <a:pt x="769950" y="1604365"/>
                </a:lnTo>
                <a:lnTo>
                  <a:pt x="767969" y="1601825"/>
                </a:lnTo>
                <a:lnTo>
                  <a:pt x="768299" y="1600555"/>
                </a:lnTo>
                <a:lnTo>
                  <a:pt x="767410" y="1600555"/>
                </a:lnTo>
                <a:lnTo>
                  <a:pt x="768629" y="1599285"/>
                </a:lnTo>
                <a:lnTo>
                  <a:pt x="766457" y="1596745"/>
                </a:lnTo>
                <a:lnTo>
                  <a:pt x="767676" y="1596745"/>
                </a:lnTo>
                <a:lnTo>
                  <a:pt x="767499" y="1595475"/>
                </a:lnTo>
                <a:lnTo>
                  <a:pt x="767549" y="1592935"/>
                </a:lnTo>
                <a:lnTo>
                  <a:pt x="767575" y="1591665"/>
                </a:lnTo>
                <a:lnTo>
                  <a:pt x="765937" y="1592935"/>
                </a:lnTo>
                <a:lnTo>
                  <a:pt x="766749" y="1591665"/>
                </a:lnTo>
                <a:lnTo>
                  <a:pt x="767029" y="1589125"/>
                </a:lnTo>
                <a:lnTo>
                  <a:pt x="767791" y="1590395"/>
                </a:lnTo>
                <a:lnTo>
                  <a:pt x="767816" y="1589125"/>
                </a:lnTo>
                <a:lnTo>
                  <a:pt x="768045" y="1587855"/>
                </a:lnTo>
                <a:lnTo>
                  <a:pt x="767638" y="1587855"/>
                </a:lnTo>
                <a:lnTo>
                  <a:pt x="767207" y="1589125"/>
                </a:lnTo>
                <a:lnTo>
                  <a:pt x="766889" y="1585315"/>
                </a:lnTo>
                <a:lnTo>
                  <a:pt x="768134" y="1582775"/>
                </a:lnTo>
                <a:lnTo>
                  <a:pt x="767346" y="1581505"/>
                </a:lnTo>
                <a:lnTo>
                  <a:pt x="766559" y="1580235"/>
                </a:lnTo>
                <a:lnTo>
                  <a:pt x="765937" y="1581505"/>
                </a:lnTo>
                <a:lnTo>
                  <a:pt x="765784" y="1580235"/>
                </a:lnTo>
                <a:lnTo>
                  <a:pt x="765606" y="1577695"/>
                </a:lnTo>
                <a:lnTo>
                  <a:pt x="767245" y="1576425"/>
                </a:lnTo>
                <a:lnTo>
                  <a:pt x="767803" y="1578965"/>
                </a:lnTo>
                <a:lnTo>
                  <a:pt x="767715" y="1576425"/>
                </a:lnTo>
                <a:lnTo>
                  <a:pt x="767524" y="1572615"/>
                </a:lnTo>
                <a:lnTo>
                  <a:pt x="767041" y="1571345"/>
                </a:lnTo>
                <a:lnTo>
                  <a:pt x="766559" y="1570075"/>
                </a:lnTo>
                <a:lnTo>
                  <a:pt x="766546" y="1571345"/>
                </a:lnTo>
                <a:lnTo>
                  <a:pt x="765225" y="1564995"/>
                </a:lnTo>
                <a:lnTo>
                  <a:pt x="763841" y="1557375"/>
                </a:lnTo>
                <a:lnTo>
                  <a:pt x="762381" y="1548485"/>
                </a:lnTo>
                <a:lnTo>
                  <a:pt x="761441" y="1544675"/>
                </a:lnTo>
                <a:lnTo>
                  <a:pt x="760831" y="1542135"/>
                </a:lnTo>
                <a:lnTo>
                  <a:pt x="759587" y="1544675"/>
                </a:lnTo>
                <a:lnTo>
                  <a:pt x="758812" y="1542135"/>
                </a:lnTo>
                <a:lnTo>
                  <a:pt x="760831" y="1542135"/>
                </a:lnTo>
                <a:lnTo>
                  <a:pt x="762165" y="1542135"/>
                </a:lnTo>
                <a:lnTo>
                  <a:pt x="761187" y="1518005"/>
                </a:lnTo>
                <a:lnTo>
                  <a:pt x="760831" y="1506575"/>
                </a:lnTo>
                <a:lnTo>
                  <a:pt x="760907" y="1493875"/>
                </a:lnTo>
                <a:lnTo>
                  <a:pt x="761555" y="1491335"/>
                </a:lnTo>
                <a:lnTo>
                  <a:pt x="761758" y="1491729"/>
                </a:lnTo>
                <a:lnTo>
                  <a:pt x="761771" y="1491335"/>
                </a:lnTo>
                <a:lnTo>
                  <a:pt x="761796" y="1490065"/>
                </a:lnTo>
                <a:lnTo>
                  <a:pt x="761834" y="1489773"/>
                </a:lnTo>
                <a:lnTo>
                  <a:pt x="760603" y="1488795"/>
                </a:lnTo>
                <a:lnTo>
                  <a:pt x="759587" y="1490065"/>
                </a:lnTo>
                <a:lnTo>
                  <a:pt x="759637" y="1486255"/>
                </a:lnTo>
                <a:lnTo>
                  <a:pt x="760653" y="1486255"/>
                </a:lnTo>
                <a:lnTo>
                  <a:pt x="760666" y="1484985"/>
                </a:lnTo>
                <a:lnTo>
                  <a:pt x="757859" y="1484985"/>
                </a:lnTo>
                <a:lnTo>
                  <a:pt x="758329" y="1481175"/>
                </a:lnTo>
                <a:lnTo>
                  <a:pt x="758558" y="1477365"/>
                </a:lnTo>
                <a:lnTo>
                  <a:pt x="758431" y="1473555"/>
                </a:lnTo>
                <a:lnTo>
                  <a:pt x="758151" y="1469745"/>
                </a:lnTo>
                <a:lnTo>
                  <a:pt x="758266" y="1463395"/>
                </a:lnTo>
                <a:lnTo>
                  <a:pt x="758863" y="1463395"/>
                </a:lnTo>
                <a:lnTo>
                  <a:pt x="758913" y="1463598"/>
                </a:lnTo>
                <a:lnTo>
                  <a:pt x="758939" y="1463395"/>
                </a:lnTo>
                <a:lnTo>
                  <a:pt x="759028" y="1462125"/>
                </a:lnTo>
                <a:lnTo>
                  <a:pt x="759117" y="1460855"/>
                </a:lnTo>
                <a:lnTo>
                  <a:pt x="758698" y="1462125"/>
                </a:lnTo>
                <a:lnTo>
                  <a:pt x="756780" y="1459585"/>
                </a:lnTo>
                <a:lnTo>
                  <a:pt x="757504" y="1455775"/>
                </a:lnTo>
                <a:lnTo>
                  <a:pt x="757237" y="1451965"/>
                </a:lnTo>
                <a:lnTo>
                  <a:pt x="761339" y="1451965"/>
                </a:lnTo>
                <a:lnTo>
                  <a:pt x="760869" y="1450695"/>
                </a:lnTo>
                <a:lnTo>
                  <a:pt x="762076" y="1449425"/>
                </a:lnTo>
                <a:lnTo>
                  <a:pt x="762584" y="1450695"/>
                </a:lnTo>
                <a:lnTo>
                  <a:pt x="763130" y="1449425"/>
                </a:lnTo>
                <a:lnTo>
                  <a:pt x="763498" y="1451965"/>
                </a:lnTo>
                <a:lnTo>
                  <a:pt x="765683" y="1450695"/>
                </a:lnTo>
                <a:lnTo>
                  <a:pt x="766495" y="1453235"/>
                </a:lnTo>
                <a:lnTo>
                  <a:pt x="766864" y="1451965"/>
                </a:lnTo>
                <a:lnTo>
                  <a:pt x="767422" y="1451965"/>
                </a:lnTo>
                <a:lnTo>
                  <a:pt x="772604" y="1450695"/>
                </a:lnTo>
                <a:lnTo>
                  <a:pt x="768629" y="1451965"/>
                </a:lnTo>
                <a:lnTo>
                  <a:pt x="775817" y="1451965"/>
                </a:lnTo>
                <a:lnTo>
                  <a:pt x="777125" y="1450695"/>
                </a:lnTo>
                <a:lnTo>
                  <a:pt x="778357" y="1450695"/>
                </a:lnTo>
                <a:lnTo>
                  <a:pt x="777798" y="1449425"/>
                </a:lnTo>
                <a:lnTo>
                  <a:pt x="778497" y="1449425"/>
                </a:lnTo>
                <a:lnTo>
                  <a:pt x="778573" y="1450695"/>
                </a:lnTo>
                <a:lnTo>
                  <a:pt x="780338" y="1449425"/>
                </a:lnTo>
                <a:lnTo>
                  <a:pt x="781316" y="1449425"/>
                </a:lnTo>
                <a:lnTo>
                  <a:pt x="783463" y="1450695"/>
                </a:lnTo>
                <a:lnTo>
                  <a:pt x="782789" y="1448155"/>
                </a:lnTo>
                <a:lnTo>
                  <a:pt x="783132" y="1449425"/>
                </a:lnTo>
                <a:lnTo>
                  <a:pt x="784821" y="1449425"/>
                </a:lnTo>
                <a:lnTo>
                  <a:pt x="784910" y="1449578"/>
                </a:lnTo>
                <a:lnTo>
                  <a:pt x="785050" y="1449425"/>
                </a:lnTo>
                <a:lnTo>
                  <a:pt x="787031" y="1449425"/>
                </a:lnTo>
                <a:lnTo>
                  <a:pt x="788200" y="1450695"/>
                </a:lnTo>
                <a:lnTo>
                  <a:pt x="789673" y="1449425"/>
                </a:lnTo>
                <a:lnTo>
                  <a:pt x="790206" y="1449425"/>
                </a:lnTo>
                <a:lnTo>
                  <a:pt x="791311" y="1448155"/>
                </a:lnTo>
                <a:lnTo>
                  <a:pt x="791781" y="1450695"/>
                </a:lnTo>
                <a:lnTo>
                  <a:pt x="793915" y="1450695"/>
                </a:lnTo>
                <a:lnTo>
                  <a:pt x="795756" y="1449425"/>
                </a:lnTo>
                <a:lnTo>
                  <a:pt x="795108" y="1449425"/>
                </a:lnTo>
                <a:lnTo>
                  <a:pt x="797483" y="1448155"/>
                </a:lnTo>
                <a:lnTo>
                  <a:pt x="809675" y="1446885"/>
                </a:lnTo>
                <a:lnTo>
                  <a:pt x="811872" y="1445615"/>
                </a:lnTo>
                <a:lnTo>
                  <a:pt x="810933" y="1444345"/>
                </a:lnTo>
                <a:lnTo>
                  <a:pt x="812533" y="1443266"/>
                </a:lnTo>
                <a:lnTo>
                  <a:pt x="811784" y="1446885"/>
                </a:lnTo>
                <a:lnTo>
                  <a:pt x="839698" y="1446885"/>
                </a:lnTo>
                <a:lnTo>
                  <a:pt x="841146" y="1448155"/>
                </a:lnTo>
                <a:lnTo>
                  <a:pt x="842568" y="1448155"/>
                </a:lnTo>
                <a:lnTo>
                  <a:pt x="842772" y="1446885"/>
                </a:lnTo>
                <a:lnTo>
                  <a:pt x="842454" y="1445615"/>
                </a:lnTo>
                <a:lnTo>
                  <a:pt x="844410" y="1446885"/>
                </a:lnTo>
                <a:lnTo>
                  <a:pt x="844727" y="1446885"/>
                </a:lnTo>
                <a:lnTo>
                  <a:pt x="845096" y="1445615"/>
                </a:lnTo>
                <a:lnTo>
                  <a:pt x="845477" y="1444345"/>
                </a:lnTo>
                <a:lnTo>
                  <a:pt x="847394" y="1445615"/>
                </a:lnTo>
                <a:lnTo>
                  <a:pt x="847928" y="1445615"/>
                </a:lnTo>
                <a:lnTo>
                  <a:pt x="850811" y="1445615"/>
                </a:lnTo>
                <a:lnTo>
                  <a:pt x="848271" y="1448155"/>
                </a:lnTo>
                <a:lnTo>
                  <a:pt x="847928" y="1445615"/>
                </a:lnTo>
                <a:lnTo>
                  <a:pt x="845350" y="1446885"/>
                </a:lnTo>
                <a:lnTo>
                  <a:pt x="846429" y="1448155"/>
                </a:lnTo>
                <a:lnTo>
                  <a:pt x="844321" y="1450695"/>
                </a:lnTo>
                <a:lnTo>
                  <a:pt x="843280" y="1450695"/>
                </a:lnTo>
                <a:lnTo>
                  <a:pt x="839317" y="1454505"/>
                </a:lnTo>
                <a:lnTo>
                  <a:pt x="837018" y="1455775"/>
                </a:lnTo>
                <a:lnTo>
                  <a:pt x="836688" y="1454505"/>
                </a:lnTo>
                <a:lnTo>
                  <a:pt x="835444" y="1456563"/>
                </a:lnTo>
                <a:lnTo>
                  <a:pt x="835444" y="1500225"/>
                </a:lnTo>
                <a:lnTo>
                  <a:pt x="835025" y="1500505"/>
                </a:lnTo>
                <a:lnTo>
                  <a:pt x="835101" y="1498955"/>
                </a:lnTo>
                <a:lnTo>
                  <a:pt x="835444" y="1500225"/>
                </a:lnTo>
                <a:lnTo>
                  <a:pt x="835444" y="1456563"/>
                </a:lnTo>
                <a:lnTo>
                  <a:pt x="835152" y="1457045"/>
                </a:lnTo>
                <a:lnTo>
                  <a:pt x="831176" y="1458315"/>
                </a:lnTo>
                <a:lnTo>
                  <a:pt x="829792" y="1459585"/>
                </a:lnTo>
                <a:lnTo>
                  <a:pt x="826312" y="1460855"/>
                </a:lnTo>
                <a:lnTo>
                  <a:pt x="820483" y="1460855"/>
                </a:lnTo>
                <a:lnTo>
                  <a:pt x="816673" y="1464665"/>
                </a:lnTo>
                <a:lnTo>
                  <a:pt x="812558" y="1463395"/>
                </a:lnTo>
                <a:lnTo>
                  <a:pt x="812279" y="1463395"/>
                </a:lnTo>
                <a:lnTo>
                  <a:pt x="818654" y="1482445"/>
                </a:lnTo>
                <a:lnTo>
                  <a:pt x="822833" y="1493875"/>
                </a:lnTo>
                <a:lnTo>
                  <a:pt x="826668" y="1497685"/>
                </a:lnTo>
                <a:lnTo>
                  <a:pt x="832015" y="1500225"/>
                </a:lnTo>
                <a:lnTo>
                  <a:pt x="832332" y="1501444"/>
                </a:lnTo>
                <a:lnTo>
                  <a:pt x="831634" y="1501457"/>
                </a:lnTo>
                <a:lnTo>
                  <a:pt x="830529" y="1502130"/>
                </a:lnTo>
                <a:lnTo>
                  <a:pt x="831672" y="1502791"/>
                </a:lnTo>
                <a:lnTo>
                  <a:pt x="832853" y="1502333"/>
                </a:lnTo>
                <a:lnTo>
                  <a:pt x="834009" y="1501965"/>
                </a:lnTo>
                <a:lnTo>
                  <a:pt x="832878" y="1501495"/>
                </a:lnTo>
                <a:lnTo>
                  <a:pt x="833551" y="1501495"/>
                </a:lnTo>
                <a:lnTo>
                  <a:pt x="834326" y="1501495"/>
                </a:lnTo>
                <a:lnTo>
                  <a:pt x="834059" y="1502765"/>
                </a:lnTo>
                <a:lnTo>
                  <a:pt x="835850" y="1502765"/>
                </a:lnTo>
                <a:lnTo>
                  <a:pt x="835939" y="1501495"/>
                </a:lnTo>
                <a:lnTo>
                  <a:pt x="835736" y="1501495"/>
                </a:lnTo>
                <a:lnTo>
                  <a:pt x="836345" y="1500225"/>
                </a:lnTo>
                <a:lnTo>
                  <a:pt x="837425" y="1500225"/>
                </a:lnTo>
                <a:lnTo>
                  <a:pt x="838847" y="1498955"/>
                </a:lnTo>
                <a:lnTo>
                  <a:pt x="838225" y="1501495"/>
                </a:lnTo>
                <a:lnTo>
                  <a:pt x="839889" y="1500225"/>
                </a:lnTo>
                <a:lnTo>
                  <a:pt x="843178" y="1498955"/>
                </a:lnTo>
                <a:lnTo>
                  <a:pt x="866063" y="1490065"/>
                </a:lnTo>
                <a:lnTo>
                  <a:pt x="866203" y="1490065"/>
                </a:lnTo>
                <a:lnTo>
                  <a:pt x="866025" y="1491335"/>
                </a:lnTo>
                <a:lnTo>
                  <a:pt x="867244" y="1490065"/>
                </a:lnTo>
                <a:lnTo>
                  <a:pt x="868464" y="1488795"/>
                </a:lnTo>
                <a:lnTo>
                  <a:pt x="870839" y="1488795"/>
                </a:lnTo>
                <a:lnTo>
                  <a:pt x="873036" y="1486255"/>
                </a:lnTo>
                <a:lnTo>
                  <a:pt x="873887" y="1486255"/>
                </a:lnTo>
                <a:lnTo>
                  <a:pt x="874268" y="1487373"/>
                </a:lnTo>
                <a:lnTo>
                  <a:pt x="876655" y="1486255"/>
                </a:lnTo>
                <a:lnTo>
                  <a:pt x="887476" y="1481175"/>
                </a:lnTo>
                <a:lnTo>
                  <a:pt x="887793" y="1481175"/>
                </a:lnTo>
                <a:lnTo>
                  <a:pt x="887209" y="1478635"/>
                </a:lnTo>
                <a:lnTo>
                  <a:pt x="889254" y="1478635"/>
                </a:lnTo>
                <a:lnTo>
                  <a:pt x="889088" y="1479905"/>
                </a:lnTo>
                <a:lnTo>
                  <a:pt x="890016" y="1479905"/>
                </a:lnTo>
                <a:lnTo>
                  <a:pt x="887603" y="1518005"/>
                </a:lnTo>
                <a:lnTo>
                  <a:pt x="887247" y="1523085"/>
                </a:lnTo>
                <a:lnTo>
                  <a:pt x="930935" y="1523085"/>
                </a:lnTo>
                <a:lnTo>
                  <a:pt x="931113" y="1520545"/>
                </a:lnTo>
                <a:lnTo>
                  <a:pt x="933538" y="1491335"/>
                </a:lnTo>
                <a:lnTo>
                  <a:pt x="934770" y="1482445"/>
                </a:lnTo>
                <a:lnTo>
                  <a:pt x="935710" y="1479905"/>
                </a:lnTo>
                <a:lnTo>
                  <a:pt x="936840" y="1481175"/>
                </a:lnTo>
                <a:lnTo>
                  <a:pt x="937031" y="1481175"/>
                </a:lnTo>
                <a:lnTo>
                  <a:pt x="936853" y="1478635"/>
                </a:lnTo>
                <a:lnTo>
                  <a:pt x="935812" y="1479905"/>
                </a:lnTo>
                <a:lnTo>
                  <a:pt x="935990" y="1478635"/>
                </a:lnTo>
                <a:lnTo>
                  <a:pt x="936167" y="1477365"/>
                </a:lnTo>
                <a:lnTo>
                  <a:pt x="936612" y="1477365"/>
                </a:lnTo>
                <a:lnTo>
                  <a:pt x="935075" y="1476095"/>
                </a:lnTo>
                <a:lnTo>
                  <a:pt x="933996" y="1477365"/>
                </a:lnTo>
                <a:lnTo>
                  <a:pt x="934440" y="1473555"/>
                </a:lnTo>
                <a:lnTo>
                  <a:pt x="935532" y="1473555"/>
                </a:lnTo>
                <a:lnTo>
                  <a:pt x="932878" y="1472285"/>
                </a:lnTo>
                <a:lnTo>
                  <a:pt x="933729" y="1468475"/>
                </a:lnTo>
                <a:lnTo>
                  <a:pt x="934135" y="1465935"/>
                </a:lnTo>
                <a:lnTo>
                  <a:pt x="934250" y="1464665"/>
                </a:lnTo>
                <a:lnTo>
                  <a:pt x="934631" y="1460855"/>
                </a:lnTo>
                <a:lnTo>
                  <a:pt x="934758" y="1459585"/>
                </a:lnTo>
                <a:lnTo>
                  <a:pt x="935570" y="1460855"/>
                </a:lnTo>
                <a:lnTo>
                  <a:pt x="938580" y="1458582"/>
                </a:lnTo>
                <a:lnTo>
                  <a:pt x="941666" y="1457045"/>
                </a:lnTo>
                <a:lnTo>
                  <a:pt x="944473" y="1455775"/>
                </a:lnTo>
                <a:lnTo>
                  <a:pt x="945121" y="1453235"/>
                </a:lnTo>
                <a:lnTo>
                  <a:pt x="946988" y="1453235"/>
                </a:lnTo>
                <a:lnTo>
                  <a:pt x="948055" y="1450695"/>
                </a:lnTo>
                <a:lnTo>
                  <a:pt x="948893" y="1451965"/>
                </a:lnTo>
                <a:lnTo>
                  <a:pt x="949566" y="1451965"/>
                </a:lnTo>
                <a:lnTo>
                  <a:pt x="951992" y="1450695"/>
                </a:lnTo>
                <a:lnTo>
                  <a:pt x="951712" y="1450454"/>
                </a:lnTo>
                <a:lnTo>
                  <a:pt x="953528" y="1449425"/>
                </a:lnTo>
                <a:lnTo>
                  <a:pt x="953338" y="1449425"/>
                </a:lnTo>
                <a:lnTo>
                  <a:pt x="955675" y="1448155"/>
                </a:lnTo>
                <a:lnTo>
                  <a:pt x="957478" y="1449425"/>
                </a:lnTo>
                <a:lnTo>
                  <a:pt x="958494" y="1446885"/>
                </a:lnTo>
                <a:lnTo>
                  <a:pt x="958761" y="1446885"/>
                </a:lnTo>
                <a:lnTo>
                  <a:pt x="959916" y="1445615"/>
                </a:lnTo>
                <a:lnTo>
                  <a:pt x="961097" y="1446885"/>
                </a:lnTo>
                <a:lnTo>
                  <a:pt x="959802" y="1448155"/>
                </a:lnTo>
                <a:lnTo>
                  <a:pt x="962190" y="1446885"/>
                </a:lnTo>
                <a:lnTo>
                  <a:pt x="963599" y="1446885"/>
                </a:lnTo>
                <a:lnTo>
                  <a:pt x="965276" y="1444345"/>
                </a:lnTo>
                <a:lnTo>
                  <a:pt x="964539" y="1445615"/>
                </a:lnTo>
                <a:lnTo>
                  <a:pt x="965504" y="1444345"/>
                </a:lnTo>
                <a:lnTo>
                  <a:pt x="966482" y="1443075"/>
                </a:lnTo>
                <a:lnTo>
                  <a:pt x="976795" y="1437995"/>
                </a:lnTo>
                <a:lnTo>
                  <a:pt x="979373" y="1436725"/>
                </a:lnTo>
                <a:lnTo>
                  <a:pt x="981024" y="1432915"/>
                </a:lnTo>
                <a:lnTo>
                  <a:pt x="979474" y="1432915"/>
                </a:lnTo>
                <a:lnTo>
                  <a:pt x="980909" y="1430693"/>
                </a:lnTo>
                <a:lnTo>
                  <a:pt x="981430" y="1434122"/>
                </a:lnTo>
                <a:lnTo>
                  <a:pt x="987336" y="1431645"/>
                </a:lnTo>
                <a:lnTo>
                  <a:pt x="990485" y="1430375"/>
                </a:lnTo>
                <a:lnTo>
                  <a:pt x="996797" y="1427835"/>
                </a:lnTo>
                <a:lnTo>
                  <a:pt x="1006271" y="1425295"/>
                </a:lnTo>
                <a:lnTo>
                  <a:pt x="1012380" y="1422755"/>
                </a:lnTo>
                <a:lnTo>
                  <a:pt x="1013802" y="1422755"/>
                </a:lnTo>
                <a:lnTo>
                  <a:pt x="1014133" y="1423060"/>
                </a:lnTo>
                <a:lnTo>
                  <a:pt x="1014247" y="1422755"/>
                </a:lnTo>
                <a:lnTo>
                  <a:pt x="1015885" y="1422755"/>
                </a:lnTo>
                <a:lnTo>
                  <a:pt x="1015746" y="1421485"/>
                </a:lnTo>
                <a:lnTo>
                  <a:pt x="1014996" y="1420215"/>
                </a:lnTo>
                <a:lnTo>
                  <a:pt x="1017231" y="1420215"/>
                </a:lnTo>
                <a:lnTo>
                  <a:pt x="1017460" y="1421485"/>
                </a:lnTo>
                <a:lnTo>
                  <a:pt x="1017955" y="1420215"/>
                </a:lnTo>
                <a:lnTo>
                  <a:pt x="1017778" y="1417675"/>
                </a:lnTo>
                <a:lnTo>
                  <a:pt x="1020102" y="1417675"/>
                </a:lnTo>
                <a:lnTo>
                  <a:pt x="1031417" y="1413865"/>
                </a:lnTo>
                <a:lnTo>
                  <a:pt x="1031506" y="1414792"/>
                </a:lnTo>
                <a:lnTo>
                  <a:pt x="1033335" y="1413865"/>
                </a:lnTo>
                <a:lnTo>
                  <a:pt x="1032510" y="1413865"/>
                </a:lnTo>
                <a:lnTo>
                  <a:pt x="1034364" y="1411325"/>
                </a:lnTo>
                <a:lnTo>
                  <a:pt x="1038567" y="1411325"/>
                </a:lnTo>
                <a:lnTo>
                  <a:pt x="1040396" y="1410055"/>
                </a:lnTo>
                <a:close/>
              </a:path>
              <a:path w="1462405" h="1905000">
                <a:moveTo>
                  <a:pt x="1045756" y="1487500"/>
                </a:moveTo>
                <a:lnTo>
                  <a:pt x="1045489" y="1487500"/>
                </a:lnTo>
                <a:lnTo>
                  <a:pt x="1045756" y="1487500"/>
                </a:lnTo>
                <a:close/>
              </a:path>
              <a:path w="1462405" h="1905000">
                <a:moveTo>
                  <a:pt x="1059649" y="1317193"/>
                </a:moveTo>
                <a:lnTo>
                  <a:pt x="1058456" y="1313383"/>
                </a:lnTo>
                <a:lnTo>
                  <a:pt x="1057363" y="1312113"/>
                </a:lnTo>
                <a:lnTo>
                  <a:pt x="1055916" y="1312113"/>
                </a:lnTo>
                <a:lnTo>
                  <a:pt x="1053668" y="1308303"/>
                </a:lnTo>
                <a:lnTo>
                  <a:pt x="1056284" y="1310843"/>
                </a:lnTo>
                <a:lnTo>
                  <a:pt x="1055052" y="1308303"/>
                </a:lnTo>
                <a:lnTo>
                  <a:pt x="1054442" y="1307033"/>
                </a:lnTo>
                <a:lnTo>
                  <a:pt x="1055408" y="1305763"/>
                </a:lnTo>
                <a:lnTo>
                  <a:pt x="1057249" y="1309573"/>
                </a:lnTo>
                <a:lnTo>
                  <a:pt x="1058773" y="1313383"/>
                </a:lnTo>
                <a:lnTo>
                  <a:pt x="1057617" y="1309573"/>
                </a:lnTo>
                <a:lnTo>
                  <a:pt x="1057122" y="1307033"/>
                </a:lnTo>
                <a:lnTo>
                  <a:pt x="1055433" y="1305763"/>
                </a:lnTo>
                <a:lnTo>
                  <a:pt x="1054696" y="1303223"/>
                </a:lnTo>
                <a:lnTo>
                  <a:pt x="1056868" y="1305763"/>
                </a:lnTo>
                <a:lnTo>
                  <a:pt x="1056220" y="1303223"/>
                </a:lnTo>
                <a:lnTo>
                  <a:pt x="1055890" y="1301953"/>
                </a:lnTo>
                <a:lnTo>
                  <a:pt x="1054544" y="1299413"/>
                </a:lnTo>
                <a:lnTo>
                  <a:pt x="1052169" y="1296873"/>
                </a:lnTo>
                <a:lnTo>
                  <a:pt x="1051623" y="1293063"/>
                </a:lnTo>
                <a:lnTo>
                  <a:pt x="1051839" y="1293063"/>
                </a:lnTo>
                <a:lnTo>
                  <a:pt x="1050086" y="1286713"/>
                </a:lnTo>
                <a:lnTo>
                  <a:pt x="1045845" y="1282903"/>
                </a:lnTo>
                <a:lnTo>
                  <a:pt x="1044359" y="1276553"/>
                </a:lnTo>
                <a:lnTo>
                  <a:pt x="1044994" y="1277823"/>
                </a:lnTo>
                <a:lnTo>
                  <a:pt x="1044841" y="1276553"/>
                </a:lnTo>
                <a:lnTo>
                  <a:pt x="1044689" y="1275283"/>
                </a:lnTo>
                <a:lnTo>
                  <a:pt x="1042060" y="1270203"/>
                </a:lnTo>
                <a:lnTo>
                  <a:pt x="1041730" y="1268933"/>
                </a:lnTo>
                <a:lnTo>
                  <a:pt x="1041069" y="1266393"/>
                </a:lnTo>
                <a:lnTo>
                  <a:pt x="1041323" y="1267663"/>
                </a:lnTo>
                <a:lnTo>
                  <a:pt x="1040955" y="1268933"/>
                </a:lnTo>
                <a:lnTo>
                  <a:pt x="1039850" y="1266393"/>
                </a:lnTo>
                <a:lnTo>
                  <a:pt x="1038631" y="1261313"/>
                </a:lnTo>
                <a:lnTo>
                  <a:pt x="1036675" y="1258773"/>
                </a:lnTo>
                <a:lnTo>
                  <a:pt x="1036129" y="1254963"/>
                </a:lnTo>
                <a:lnTo>
                  <a:pt x="1033741" y="1252423"/>
                </a:lnTo>
                <a:lnTo>
                  <a:pt x="1032789" y="1249883"/>
                </a:lnTo>
                <a:lnTo>
                  <a:pt x="1030414" y="1243533"/>
                </a:lnTo>
                <a:lnTo>
                  <a:pt x="1025601" y="1232103"/>
                </a:lnTo>
                <a:lnTo>
                  <a:pt x="1017689" y="1213053"/>
                </a:lnTo>
                <a:lnTo>
                  <a:pt x="1013485" y="1202893"/>
                </a:lnTo>
                <a:lnTo>
                  <a:pt x="1015784" y="1202893"/>
                </a:lnTo>
                <a:lnTo>
                  <a:pt x="1018133" y="1201623"/>
                </a:lnTo>
                <a:lnTo>
                  <a:pt x="1020368" y="1201623"/>
                </a:lnTo>
                <a:lnTo>
                  <a:pt x="1020394" y="1202893"/>
                </a:lnTo>
                <a:lnTo>
                  <a:pt x="1021118" y="1202893"/>
                </a:lnTo>
                <a:lnTo>
                  <a:pt x="1021994" y="1201623"/>
                </a:lnTo>
                <a:lnTo>
                  <a:pt x="1022870" y="1200353"/>
                </a:lnTo>
                <a:lnTo>
                  <a:pt x="1025677" y="1201623"/>
                </a:lnTo>
                <a:lnTo>
                  <a:pt x="1027264" y="1200353"/>
                </a:lnTo>
                <a:lnTo>
                  <a:pt x="1027214" y="1194003"/>
                </a:lnTo>
                <a:lnTo>
                  <a:pt x="1027074" y="1176223"/>
                </a:lnTo>
                <a:lnTo>
                  <a:pt x="1027010" y="1167333"/>
                </a:lnTo>
                <a:lnTo>
                  <a:pt x="1026922" y="1163523"/>
                </a:lnTo>
                <a:lnTo>
                  <a:pt x="1026883" y="1162253"/>
                </a:lnTo>
                <a:lnTo>
                  <a:pt x="1026858" y="1160983"/>
                </a:lnTo>
                <a:lnTo>
                  <a:pt x="1026820" y="1159713"/>
                </a:lnTo>
                <a:lnTo>
                  <a:pt x="1028128" y="1159713"/>
                </a:lnTo>
                <a:lnTo>
                  <a:pt x="1027912" y="1158443"/>
                </a:lnTo>
                <a:lnTo>
                  <a:pt x="1026274" y="1158443"/>
                </a:lnTo>
                <a:lnTo>
                  <a:pt x="1026325" y="1160983"/>
                </a:lnTo>
                <a:lnTo>
                  <a:pt x="1025067" y="1160983"/>
                </a:lnTo>
                <a:lnTo>
                  <a:pt x="1025931" y="1159713"/>
                </a:lnTo>
                <a:lnTo>
                  <a:pt x="1024648" y="1159713"/>
                </a:lnTo>
                <a:lnTo>
                  <a:pt x="1024470" y="1158443"/>
                </a:lnTo>
                <a:lnTo>
                  <a:pt x="1025690" y="1158443"/>
                </a:lnTo>
                <a:lnTo>
                  <a:pt x="1024674" y="1157173"/>
                </a:lnTo>
                <a:lnTo>
                  <a:pt x="1024432" y="1158443"/>
                </a:lnTo>
                <a:lnTo>
                  <a:pt x="1023493" y="1158443"/>
                </a:lnTo>
                <a:lnTo>
                  <a:pt x="1024382" y="1157173"/>
                </a:lnTo>
                <a:lnTo>
                  <a:pt x="1022540" y="1157173"/>
                </a:lnTo>
                <a:lnTo>
                  <a:pt x="1021676" y="1158443"/>
                </a:lnTo>
                <a:lnTo>
                  <a:pt x="1020737" y="1158443"/>
                </a:lnTo>
                <a:lnTo>
                  <a:pt x="1020724" y="1157173"/>
                </a:lnTo>
                <a:lnTo>
                  <a:pt x="1018489" y="1157173"/>
                </a:lnTo>
                <a:lnTo>
                  <a:pt x="1017676" y="1159713"/>
                </a:lnTo>
                <a:lnTo>
                  <a:pt x="1015619" y="1158443"/>
                </a:lnTo>
                <a:lnTo>
                  <a:pt x="1015796" y="1158443"/>
                </a:lnTo>
                <a:lnTo>
                  <a:pt x="1015034" y="1157173"/>
                </a:lnTo>
                <a:lnTo>
                  <a:pt x="1013802" y="1158443"/>
                </a:lnTo>
                <a:lnTo>
                  <a:pt x="1012875" y="1158443"/>
                </a:lnTo>
                <a:lnTo>
                  <a:pt x="1013256" y="1159713"/>
                </a:lnTo>
                <a:lnTo>
                  <a:pt x="1012532" y="1159713"/>
                </a:lnTo>
                <a:lnTo>
                  <a:pt x="1011047" y="1158443"/>
                </a:lnTo>
                <a:lnTo>
                  <a:pt x="1010158" y="1159713"/>
                </a:lnTo>
                <a:lnTo>
                  <a:pt x="1009027" y="1158443"/>
                </a:lnTo>
                <a:lnTo>
                  <a:pt x="1008151" y="1159713"/>
                </a:lnTo>
                <a:lnTo>
                  <a:pt x="1006068" y="1159713"/>
                </a:lnTo>
                <a:lnTo>
                  <a:pt x="1001445" y="1160983"/>
                </a:lnTo>
                <a:lnTo>
                  <a:pt x="996429" y="1162253"/>
                </a:lnTo>
                <a:lnTo>
                  <a:pt x="993406" y="1154633"/>
                </a:lnTo>
                <a:lnTo>
                  <a:pt x="993838" y="1154633"/>
                </a:lnTo>
                <a:lnTo>
                  <a:pt x="978979" y="1119073"/>
                </a:lnTo>
                <a:lnTo>
                  <a:pt x="978458" y="1117803"/>
                </a:lnTo>
                <a:lnTo>
                  <a:pt x="973150" y="1105103"/>
                </a:lnTo>
                <a:lnTo>
                  <a:pt x="962609" y="1079703"/>
                </a:lnTo>
                <a:lnTo>
                  <a:pt x="955840" y="1063713"/>
                </a:lnTo>
                <a:lnTo>
                  <a:pt x="955840" y="1168603"/>
                </a:lnTo>
                <a:lnTo>
                  <a:pt x="955636" y="1168260"/>
                </a:lnTo>
                <a:lnTo>
                  <a:pt x="955840" y="1168603"/>
                </a:lnTo>
                <a:lnTo>
                  <a:pt x="955840" y="1063713"/>
                </a:lnTo>
                <a:lnTo>
                  <a:pt x="955078" y="1061910"/>
                </a:lnTo>
                <a:lnTo>
                  <a:pt x="955078" y="1167333"/>
                </a:lnTo>
                <a:lnTo>
                  <a:pt x="951674" y="1167333"/>
                </a:lnTo>
                <a:lnTo>
                  <a:pt x="952144" y="1168603"/>
                </a:lnTo>
                <a:lnTo>
                  <a:pt x="950861" y="1168603"/>
                </a:lnTo>
                <a:lnTo>
                  <a:pt x="949655" y="1169873"/>
                </a:lnTo>
                <a:lnTo>
                  <a:pt x="948613" y="1169873"/>
                </a:lnTo>
                <a:lnTo>
                  <a:pt x="947293" y="1168603"/>
                </a:lnTo>
                <a:lnTo>
                  <a:pt x="945667" y="1169873"/>
                </a:lnTo>
                <a:lnTo>
                  <a:pt x="944372" y="1168603"/>
                </a:lnTo>
                <a:lnTo>
                  <a:pt x="945121" y="1169873"/>
                </a:lnTo>
                <a:lnTo>
                  <a:pt x="944410" y="1169873"/>
                </a:lnTo>
                <a:lnTo>
                  <a:pt x="940574" y="1171143"/>
                </a:lnTo>
                <a:lnTo>
                  <a:pt x="944232" y="1171143"/>
                </a:lnTo>
                <a:lnTo>
                  <a:pt x="940409" y="1172413"/>
                </a:lnTo>
                <a:lnTo>
                  <a:pt x="935151" y="1172413"/>
                </a:lnTo>
                <a:lnTo>
                  <a:pt x="927506" y="1173683"/>
                </a:lnTo>
                <a:lnTo>
                  <a:pt x="914831" y="1173683"/>
                </a:lnTo>
                <a:lnTo>
                  <a:pt x="912876" y="1174953"/>
                </a:lnTo>
                <a:lnTo>
                  <a:pt x="910094" y="1174953"/>
                </a:lnTo>
                <a:lnTo>
                  <a:pt x="908113" y="1176223"/>
                </a:lnTo>
                <a:lnTo>
                  <a:pt x="908278" y="1174953"/>
                </a:lnTo>
                <a:lnTo>
                  <a:pt x="907770" y="1174953"/>
                </a:lnTo>
                <a:lnTo>
                  <a:pt x="906614" y="1176223"/>
                </a:lnTo>
                <a:lnTo>
                  <a:pt x="905192" y="1176223"/>
                </a:lnTo>
                <a:lnTo>
                  <a:pt x="907567" y="1169873"/>
                </a:lnTo>
                <a:lnTo>
                  <a:pt x="910234" y="1163523"/>
                </a:lnTo>
                <a:lnTo>
                  <a:pt x="913130" y="1157173"/>
                </a:lnTo>
                <a:lnTo>
                  <a:pt x="916203" y="1149553"/>
                </a:lnTo>
                <a:lnTo>
                  <a:pt x="917892" y="1145743"/>
                </a:lnTo>
                <a:lnTo>
                  <a:pt x="919899" y="1141933"/>
                </a:lnTo>
                <a:lnTo>
                  <a:pt x="922515" y="1136853"/>
                </a:lnTo>
                <a:lnTo>
                  <a:pt x="925728" y="1129233"/>
                </a:lnTo>
                <a:lnTo>
                  <a:pt x="926452" y="1127963"/>
                </a:lnTo>
                <a:lnTo>
                  <a:pt x="926871" y="1127963"/>
                </a:lnTo>
                <a:lnTo>
                  <a:pt x="927023" y="1126693"/>
                </a:lnTo>
                <a:lnTo>
                  <a:pt x="926198" y="1126693"/>
                </a:lnTo>
                <a:lnTo>
                  <a:pt x="926338" y="1127963"/>
                </a:lnTo>
                <a:lnTo>
                  <a:pt x="924991" y="1126693"/>
                </a:lnTo>
                <a:lnTo>
                  <a:pt x="924712" y="1125423"/>
                </a:lnTo>
                <a:lnTo>
                  <a:pt x="925753" y="1125423"/>
                </a:lnTo>
                <a:lnTo>
                  <a:pt x="925283" y="1124153"/>
                </a:lnTo>
                <a:lnTo>
                  <a:pt x="926172" y="1125423"/>
                </a:lnTo>
                <a:lnTo>
                  <a:pt x="926731" y="1125423"/>
                </a:lnTo>
                <a:lnTo>
                  <a:pt x="927074" y="1126083"/>
                </a:lnTo>
                <a:lnTo>
                  <a:pt x="926858" y="1124153"/>
                </a:lnTo>
                <a:lnTo>
                  <a:pt x="927011" y="1125423"/>
                </a:lnTo>
                <a:lnTo>
                  <a:pt x="927265" y="1125423"/>
                </a:lnTo>
                <a:lnTo>
                  <a:pt x="927354" y="1124153"/>
                </a:lnTo>
                <a:lnTo>
                  <a:pt x="927544" y="1121613"/>
                </a:lnTo>
                <a:lnTo>
                  <a:pt x="927760" y="1121613"/>
                </a:lnTo>
                <a:lnTo>
                  <a:pt x="927849" y="1120343"/>
                </a:lnTo>
                <a:lnTo>
                  <a:pt x="928014" y="1119073"/>
                </a:lnTo>
                <a:lnTo>
                  <a:pt x="927798" y="1121435"/>
                </a:lnTo>
                <a:lnTo>
                  <a:pt x="928243" y="1119073"/>
                </a:lnTo>
                <a:lnTo>
                  <a:pt x="928484" y="1117803"/>
                </a:lnTo>
                <a:lnTo>
                  <a:pt x="928243" y="1120343"/>
                </a:lnTo>
                <a:lnTo>
                  <a:pt x="928624" y="1121613"/>
                </a:lnTo>
                <a:lnTo>
                  <a:pt x="929132" y="1119073"/>
                </a:lnTo>
                <a:lnTo>
                  <a:pt x="928916" y="1120343"/>
                </a:lnTo>
                <a:lnTo>
                  <a:pt x="929043" y="1121613"/>
                </a:lnTo>
                <a:lnTo>
                  <a:pt x="929436" y="1121613"/>
                </a:lnTo>
                <a:lnTo>
                  <a:pt x="928776" y="1124153"/>
                </a:lnTo>
                <a:lnTo>
                  <a:pt x="929944" y="1122883"/>
                </a:lnTo>
                <a:lnTo>
                  <a:pt x="930224" y="1121613"/>
                </a:lnTo>
                <a:lnTo>
                  <a:pt x="930884" y="1122883"/>
                </a:lnTo>
                <a:lnTo>
                  <a:pt x="929741" y="1124153"/>
                </a:lnTo>
                <a:lnTo>
                  <a:pt x="929208" y="1124153"/>
                </a:lnTo>
                <a:lnTo>
                  <a:pt x="929500" y="1125423"/>
                </a:lnTo>
                <a:lnTo>
                  <a:pt x="931506" y="1125423"/>
                </a:lnTo>
                <a:lnTo>
                  <a:pt x="934275" y="1130503"/>
                </a:lnTo>
                <a:lnTo>
                  <a:pt x="941070" y="1144473"/>
                </a:lnTo>
                <a:lnTo>
                  <a:pt x="945832" y="1154633"/>
                </a:lnTo>
                <a:lnTo>
                  <a:pt x="950595" y="1163523"/>
                </a:lnTo>
                <a:lnTo>
                  <a:pt x="952741" y="1166063"/>
                </a:lnTo>
                <a:lnTo>
                  <a:pt x="952842" y="1163523"/>
                </a:lnTo>
                <a:lnTo>
                  <a:pt x="955078" y="1167333"/>
                </a:lnTo>
                <a:lnTo>
                  <a:pt x="955078" y="1061910"/>
                </a:lnTo>
                <a:lnTo>
                  <a:pt x="952398" y="1055573"/>
                </a:lnTo>
                <a:lnTo>
                  <a:pt x="945083" y="1037793"/>
                </a:lnTo>
                <a:lnTo>
                  <a:pt x="942987" y="1032713"/>
                </a:lnTo>
                <a:lnTo>
                  <a:pt x="934821" y="1014933"/>
                </a:lnTo>
                <a:lnTo>
                  <a:pt x="934085" y="1014933"/>
                </a:lnTo>
                <a:lnTo>
                  <a:pt x="931291" y="1020013"/>
                </a:lnTo>
                <a:lnTo>
                  <a:pt x="927442" y="1025093"/>
                </a:lnTo>
                <a:lnTo>
                  <a:pt x="921905" y="1033983"/>
                </a:lnTo>
                <a:lnTo>
                  <a:pt x="917727" y="1041603"/>
                </a:lnTo>
                <a:lnTo>
                  <a:pt x="920127" y="1037793"/>
                </a:lnTo>
                <a:lnTo>
                  <a:pt x="919429" y="1040333"/>
                </a:lnTo>
                <a:lnTo>
                  <a:pt x="917663" y="1042873"/>
                </a:lnTo>
                <a:lnTo>
                  <a:pt x="912241" y="1053033"/>
                </a:lnTo>
                <a:lnTo>
                  <a:pt x="911275" y="1055573"/>
                </a:lnTo>
                <a:lnTo>
                  <a:pt x="910386" y="1058113"/>
                </a:lnTo>
                <a:lnTo>
                  <a:pt x="903541" y="1070813"/>
                </a:lnTo>
                <a:lnTo>
                  <a:pt x="898588" y="1079703"/>
                </a:lnTo>
                <a:lnTo>
                  <a:pt x="890295" y="1094943"/>
                </a:lnTo>
                <a:lnTo>
                  <a:pt x="882992" y="1108913"/>
                </a:lnTo>
                <a:lnTo>
                  <a:pt x="877303" y="1121613"/>
                </a:lnTo>
                <a:lnTo>
                  <a:pt x="875182" y="1125423"/>
                </a:lnTo>
                <a:lnTo>
                  <a:pt x="872134" y="1133043"/>
                </a:lnTo>
                <a:lnTo>
                  <a:pt x="869188" y="1139393"/>
                </a:lnTo>
                <a:lnTo>
                  <a:pt x="866406" y="1145743"/>
                </a:lnTo>
                <a:lnTo>
                  <a:pt x="863879" y="1152093"/>
                </a:lnTo>
                <a:lnTo>
                  <a:pt x="860679" y="1159713"/>
                </a:lnTo>
                <a:lnTo>
                  <a:pt x="856678" y="1168603"/>
                </a:lnTo>
                <a:lnTo>
                  <a:pt x="855408" y="1174953"/>
                </a:lnTo>
                <a:lnTo>
                  <a:pt x="853452" y="1181303"/>
                </a:lnTo>
                <a:lnTo>
                  <a:pt x="851458" y="1187653"/>
                </a:lnTo>
                <a:lnTo>
                  <a:pt x="850112" y="1194003"/>
                </a:lnTo>
                <a:lnTo>
                  <a:pt x="849972" y="1192733"/>
                </a:lnTo>
                <a:lnTo>
                  <a:pt x="849528" y="1195273"/>
                </a:lnTo>
                <a:lnTo>
                  <a:pt x="846594" y="1204163"/>
                </a:lnTo>
                <a:lnTo>
                  <a:pt x="844956" y="1210513"/>
                </a:lnTo>
                <a:lnTo>
                  <a:pt x="843229" y="1216863"/>
                </a:lnTo>
                <a:lnTo>
                  <a:pt x="841336" y="1223213"/>
                </a:lnTo>
                <a:lnTo>
                  <a:pt x="838835" y="1233373"/>
                </a:lnTo>
                <a:lnTo>
                  <a:pt x="836701" y="1243533"/>
                </a:lnTo>
                <a:lnTo>
                  <a:pt x="835152" y="1251153"/>
                </a:lnTo>
                <a:lnTo>
                  <a:pt x="834364" y="1256233"/>
                </a:lnTo>
                <a:lnTo>
                  <a:pt x="834821" y="1254963"/>
                </a:lnTo>
                <a:lnTo>
                  <a:pt x="834364" y="1263853"/>
                </a:lnTo>
                <a:lnTo>
                  <a:pt x="832713" y="1262583"/>
                </a:lnTo>
                <a:lnTo>
                  <a:pt x="831100" y="1268933"/>
                </a:lnTo>
                <a:lnTo>
                  <a:pt x="833031" y="1267663"/>
                </a:lnTo>
                <a:lnTo>
                  <a:pt x="832942" y="1276553"/>
                </a:lnTo>
                <a:lnTo>
                  <a:pt x="832827" y="1277823"/>
                </a:lnTo>
                <a:lnTo>
                  <a:pt x="832446" y="1277823"/>
                </a:lnTo>
                <a:lnTo>
                  <a:pt x="832370" y="1279093"/>
                </a:lnTo>
                <a:lnTo>
                  <a:pt x="832256" y="1296873"/>
                </a:lnTo>
                <a:lnTo>
                  <a:pt x="832142" y="1298143"/>
                </a:lnTo>
                <a:lnTo>
                  <a:pt x="831176" y="1298143"/>
                </a:lnTo>
                <a:lnTo>
                  <a:pt x="831303" y="1299413"/>
                </a:lnTo>
                <a:lnTo>
                  <a:pt x="831342" y="1301953"/>
                </a:lnTo>
                <a:lnTo>
                  <a:pt x="830237" y="1318463"/>
                </a:lnTo>
                <a:lnTo>
                  <a:pt x="829729" y="1323543"/>
                </a:lnTo>
                <a:lnTo>
                  <a:pt x="828763" y="1329893"/>
                </a:lnTo>
                <a:lnTo>
                  <a:pt x="828382" y="1336243"/>
                </a:lnTo>
                <a:lnTo>
                  <a:pt x="827849" y="1343863"/>
                </a:lnTo>
                <a:lnTo>
                  <a:pt x="827544" y="1348943"/>
                </a:lnTo>
                <a:lnTo>
                  <a:pt x="828395" y="1355293"/>
                </a:lnTo>
                <a:lnTo>
                  <a:pt x="825652" y="1362913"/>
                </a:lnTo>
                <a:lnTo>
                  <a:pt x="825969" y="1364183"/>
                </a:lnTo>
                <a:lnTo>
                  <a:pt x="834656" y="1367993"/>
                </a:lnTo>
                <a:lnTo>
                  <a:pt x="858329" y="1367993"/>
                </a:lnTo>
                <a:lnTo>
                  <a:pt x="864031" y="1365453"/>
                </a:lnTo>
                <a:lnTo>
                  <a:pt x="867892" y="1360373"/>
                </a:lnTo>
                <a:lnTo>
                  <a:pt x="868895" y="1360373"/>
                </a:lnTo>
                <a:lnTo>
                  <a:pt x="868718" y="1357833"/>
                </a:lnTo>
                <a:lnTo>
                  <a:pt x="868870" y="1356563"/>
                </a:lnTo>
                <a:lnTo>
                  <a:pt x="868959" y="1353604"/>
                </a:lnTo>
                <a:lnTo>
                  <a:pt x="867968" y="1351483"/>
                </a:lnTo>
                <a:lnTo>
                  <a:pt x="868972" y="1352753"/>
                </a:lnTo>
                <a:lnTo>
                  <a:pt x="868959" y="1353604"/>
                </a:lnTo>
                <a:lnTo>
                  <a:pt x="868946" y="1355852"/>
                </a:lnTo>
                <a:lnTo>
                  <a:pt x="868997" y="1355331"/>
                </a:lnTo>
                <a:lnTo>
                  <a:pt x="868934" y="1357833"/>
                </a:lnTo>
                <a:lnTo>
                  <a:pt x="869162" y="1354023"/>
                </a:lnTo>
                <a:lnTo>
                  <a:pt x="869734" y="1356563"/>
                </a:lnTo>
                <a:lnTo>
                  <a:pt x="870140" y="1357464"/>
                </a:lnTo>
                <a:lnTo>
                  <a:pt x="869302" y="1359319"/>
                </a:lnTo>
                <a:lnTo>
                  <a:pt x="868870" y="1361732"/>
                </a:lnTo>
                <a:lnTo>
                  <a:pt x="869048" y="1364869"/>
                </a:lnTo>
                <a:lnTo>
                  <a:pt x="870115" y="1363052"/>
                </a:lnTo>
                <a:lnTo>
                  <a:pt x="870178" y="1359979"/>
                </a:lnTo>
                <a:lnTo>
                  <a:pt x="870280" y="1357769"/>
                </a:lnTo>
                <a:lnTo>
                  <a:pt x="870496" y="1354023"/>
                </a:lnTo>
                <a:lnTo>
                  <a:pt x="870788" y="1354023"/>
                </a:lnTo>
                <a:lnTo>
                  <a:pt x="870394" y="1352753"/>
                </a:lnTo>
                <a:lnTo>
                  <a:pt x="870381" y="1354023"/>
                </a:lnTo>
                <a:lnTo>
                  <a:pt x="870165" y="1354023"/>
                </a:lnTo>
                <a:lnTo>
                  <a:pt x="869810" y="1352753"/>
                </a:lnTo>
                <a:lnTo>
                  <a:pt x="869276" y="1351483"/>
                </a:lnTo>
                <a:lnTo>
                  <a:pt x="868743" y="1350213"/>
                </a:lnTo>
                <a:lnTo>
                  <a:pt x="869289" y="1347673"/>
                </a:lnTo>
                <a:lnTo>
                  <a:pt x="869480" y="1343863"/>
                </a:lnTo>
                <a:lnTo>
                  <a:pt x="870915" y="1347673"/>
                </a:lnTo>
                <a:lnTo>
                  <a:pt x="871067" y="1343863"/>
                </a:lnTo>
                <a:lnTo>
                  <a:pt x="871118" y="1342593"/>
                </a:lnTo>
                <a:lnTo>
                  <a:pt x="872337" y="1326083"/>
                </a:lnTo>
                <a:lnTo>
                  <a:pt x="874102" y="1308303"/>
                </a:lnTo>
                <a:lnTo>
                  <a:pt x="876274" y="1291793"/>
                </a:lnTo>
                <a:lnTo>
                  <a:pt x="878725" y="1275283"/>
                </a:lnTo>
                <a:lnTo>
                  <a:pt x="879208" y="1274013"/>
                </a:lnTo>
                <a:lnTo>
                  <a:pt x="879106" y="1275283"/>
                </a:lnTo>
                <a:lnTo>
                  <a:pt x="879335" y="1274013"/>
                </a:lnTo>
                <a:lnTo>
                  <a:pt x="879919" y="1268933"/>
                </a:lnTo>
                <a:lnTo>
                  <a:pt x="880186" y="1267663"/>
                </a:lnTo>
                <a:lnTo>
                  <a:pt x="880960" y="1263853"/>
                </a:lnTo>
                <a:lnTo>
                  <a:pt x="881227" y="1262583"/>
                </a:lnTo>
                <a:lnTo>
                  <a:pt x="881875" y="1256233"/>
                </a:lnTo>
                <a:lnTo>
                  <a:pt x="882675" y="1254963"/>
                </a:lnTo>
                <a:lnTo>
                  <a:pt x="883386" y="1254963"/>
                </a:lnTo>
                <a:lnTo>
                  <a:pt x="884999" y="1246073"/>
                </a:lnTo>
                <a:lnTo>
                  <a:pt x="886866" y="1237183"/>
                </a:lnTo>
                <a:lnTo>
                  <a:pt x="890143" y="1224483"/>
                </a:lnTo>
                <a:lnTo>
                  <a:pt x="891730" y="1224483"/>
                </a:lnTo>
                <a:lnTo>
                  <a:pt x="892556" y="1223213"/>
                </a:lnTo>
                <a:lnTo>
                  <a:pt x="892708" y="1224267"/>
                </a:lnTo>
                <a:lnTo>
                  <a:pt x="894372" y="1223213"/>
                </a:lnTo>
                <a:lnTo>
                  <a:pt x="898588" y="1223213"/>
                </a:lnTo>
                <a:lnTo>
                  <a:pt x="898791" y="1224483"/>
                </a:lnTo>
                <a:lnTo>
                  <a:pt x="898994" y="1224483"/>
                </a:lnTo>
                <a:lnTo>
                  <a:pt x="898601" y="1223213"/>
                </a:lnTo>
                <a:lnTo>
                  <a:pt x="909167" y="1221943"/>
                </a:lnTo>
                <a:lnTo>
                  <a:pt x="909358" y="1223213"/>
                </a:lnTo>
                <a:lnTo>
                  <a:pt x="909320" y="1221943"/>
                </a:lnTo>
                <a:lnTo>
                  <a:pt x="909294" y="1220673"/>
                </a:lnTo>
                <a:lnTo>
                  <a:pt x="911301" y="1220673"/>
                </a:lnTo>
                <a:lnTo>
                  <a:pt x="910094" y="1223213"/>
                </a:lnTo>
                <a:lnTo>
                  <a:pt x="911910" y="1221943"/>
                </a:lnTo>
                <a:lnTo>
                  <a:pt x="912139" y="1220673"/>
                </a:lnTo>
                <a:lnTo>
                  <a:pt x="912368" y="1219403"/>
                </a:lnTo>
                <a:lnTo>
                  <a:pt x="915022" y="1221943"/>
                </a:lnTo>
                <a:lnTo>
                  <a:pt x="915530" y="1220673"/>
                </a:lnTo>
                <a:lnTo>
                  <a:pt x="916457" y="1220673"/>
                </a:lnTo>
                <a:lnTo>
                  <a:pt x="916482" y="1221943"/>
                </a:lnTo>
                <a:lnTo>
                  <a:pt x="916609" y="1220673"/>
                </a:lnTo>
                <a:lnTo>
                  <a:pt x="917384" y="1221943"/>
                </a:lnTo>
                <a:lnTo>
                  <a:pt x="917917" y="1220673"/>
                </a:lnTo>
                <a:lnTo>
                  <a:pt x="917524" y="1220673"/>
                </a:lnTo>
                <a:lnTo>
                  <a:pt x="918781" y="1219403"/>
                </a:lnTo>
                <a:lnTo>
                  <a:pt x="919340" y="1219403"/>
                </a:lnTo>
                <a:lnTo>
                  <a:pt x="919556" y="1220673"/>
                </a:lnTo>
                <a:lnTo>
                  <a:pt x="939152" y="1220673"/>
                </a:lnTo>
                <a:lnTo>
                  <a:pt x="942771" y="1219403"/>
                </a:lnTo>
                <a:lnTo>
                  <a:pt x="942187" y="1218133"/>
                </a:lnTo>
                <a:lnTo>
                  <a:pt x="941120" y="1219403"/>
                </a:lnTo>
                <a:lnTo>
                  <a:pt x="940511" y="1218133"/>
                </a:lnTo>
                <a:lnTo>
                  <a:pt x="941400" y="1216863"/>
                </a:lnTo>
                <a:lnTo>
                  <a:pt x="941997" y="1218133"/>
                </a:lnTo>
                <a:lnTo>
                  <a:pt x="942327" y="1216863"/>
                </a:lnTo>
                <a:lnTo>
                  <a:pt x="942949" y="1219403"/>
                </a:lnTo>
                <a:lnTo>
                  <a:pt x="944537" y="1216863"/>
                </a:lnTo>
                <a:lnTo>
                  <a:pt x="945540" y="1219403"/>
                </a:lnTo>
                <a:lnTo>
                  <a:pt x="945667" y="1218133"/>
                </a:lnTo>
                <a:lnTo>
                  <a:pt x="946238" y="1219403"/>
                </a:lnTo>
                <a:lnTo>
                  <a:pt x="948321" y="1218133"/>
                </a:lnTo>
                <a:lnTo>
                  <a:pt x="953185" y="1218133"/>
                </a:lnTo>
                <a:lnTo>
                  <a:pt x="953604" y="1216863"/>
                </a:lnTo>
                <a:lnTo>
                  <a:pt x="954036" y="1215593"/>
                </a:lnTo>
                <a:lnTo>
                  <a:pt x="955027" y="1216558"/>
                </a:lnTo>
                <a:lnTo>
                  <a:pt x="954582" y="1215593"/>
                </a:lnTo>
                <a:lnTo>
                  <a:pt x="955116" y="1215593"/>
                </a:lnTo>
                <a:lnTo>
                  <a:pt x="955344" y="1216863"/>
                </a:lnTo>
                <a:lnTo>
                  <a:pt x="955941" y="1215593"/>
                </a:lnTo>
                <a:lnTo>
                  <a:pt x="956551" y="1214323"/>
                </a:lnTo>
                <a:lnTo>
                  <a:pt x="956957" y="1215593"/>
                </a:lnTo>
                <a:lnTo>
                  <a:pt x="959332" y="1215593"/>
                </a:lnTo>
                <a:lnTo>
                  <a:pt x="958938" y="1214323"/>
                </a:lnTo>
                <a:lnTo>
                  <a:pt x="960424" y="1214323"/>
                </a:lnTo>
                <a:lnTo>
                  <a:pt x="960501" y="1214450"/>
                </a:lnTo>
                <a:lnTo>
                  <a:pt x="960589" y="1214323"/>
                </a:lnTo>
                <a:lnTo>
                  <a:pt x="962240" y="1214323"/>
                </a:lnTo>
                <a:lnTo>
                  <a:pt x="963371" y="1215593"/>
                </a:lnTo>
                <a:lnTo>
                  <a:pt x="964425" y="1214323"/>
                </a:lnTo>
                <a:lnTo>
                  <a:pt x="963676" y="1213053"/>
                </a:lnTo>
                <a:lnTo>
                  <a:pt x="965682" y="1213053"/>
                </a:lnTo>
                <a:lnTo>
                  <a:pt x="966279" y="1214323"/>
                </a:lnTo>
                <a:lnTo>
                  <a:pt x="968121" y="1214323"/>
                </a:lnTo>
                <a:lnTo>
                  <a:pt x="969543" y="1213053"/>
                </a:lnTo>
                <a:lnTo>
                  <a:pt x="970076" y="1213053"/>
                </a:lnTo>
                <a:lnTo>
                  <a:pt x="978014" y="1232103"/>
                </a:lnTo>
                <a:lnTo>
                  <a:pt x="980897" y="1239723"/>
                </a:lnTo>
                <a:lnTo>
                  <a:pt x="982637" y="1244803"/>
                </a:lnTo>
                <a:lnTo>
                  <a:pt x="983602" y="1249883"/>
                </a:lnTo>
                <a:lnTo>
                  <a:pt x="983259" y="1249387"/>
                </a:lnTo>
                <a:lnTo>
                  <a:pt x="984542" y="1252423"/>
                </a:lnTo>
                <a:lnTo>
                  <a:pt x="984796" y="1253693"/>
                </a:lnTo>
                <a:lnTo>
                  <a:pt x="986231" y="1253693"/>
                </a:lnTo>
                <a:lnTo>
                  <a:pt x="986802" y="1252423"/>
                </a:lnTo>
                <a:lnTo>
                  <a:pt x="988847" y="1257503"/>
                </a:lnTo>
                <a:lnTo>
                  <a:pt x="987818" y="1257503"/>
                </a:lnTo>
                <a:lnTo>
                  <a:pt x="988275" y="1258773"/>
                </a:lnTo>
                <a:lnTo>
                  <a:pt x="991616" y="1260043"/>
                </a:lnTo>
                <a:lnTo>
                  <a:pt x="993267" y="1265123"/>
                </a:lnTo>
                <a:lnTo>
                  <a:pt x="995857" y="1272743"/>
                </a:lnTo>
                <a:lnTo>
                  <a:pt x="998664" y="1279093"/>
                </a:lnTo>
                <a:lnTo>
                  <a:pt x="1001509" y="1286713"/>
                </a:lnTo>
                <a:lnTo>
                  <a:pt x="1004252" y="1294333"/>
                </a:lnTo>
                <a:lnTo>
                  <a:pt x="1003769" y="1294333"/>
                </a:lnTo>
                <a:lnTo>
                  <a:pt x="1005039" y="1298143"/>
                </a:lnTo>
                <a:lnTo>
                  <a:pt x="1004760" y="1296873"/>
                </a:lnTo>
                <a:lnTo>
                  <a:pt x="1009726" y="1301953"/>
                </a:lnTo>
                <a:lnTo>
                  <a:pt x="1011186" y="1310843"/>
                </a:lnTo>
                <a:lnTo>
                  <a:pt x="1015111" y="1317193"/>
                </a:lnTo>
                <a:lnTo>
                  <a:pt x="1022400" y="1315923"/>
                </a:lnTo>
                <a:lnTo>
                  <a:pt x="1036421" y="1315923"/>
                </a:lnTo>
                <a:lnTo>
                  <a:pt x="1050467" y="1314653"/>
                </a:lnTo>
                <a:lnTo>
                  <a:pt x="1057859" y="1313383"/>
                </a:lnTo>
                <a:lnTo>
                  <a:pt x="1059243" y="1317193"/>
                </a:lnTo>
                <a:lnTo>
                  <a:pt x="1059281" y="1318463"/>
                </a:lnTo>
                <a:lnTo>
                  <a:pt x="1059649" y="1317193"/>
                </a:lnTo>
                <a:close/>
              </a:path>
              <a:path w="1462405" h="1905000">
                <a:moveTo>
                  <a:pt x="1060729" y="952195"/>
                </a:moveTo>
                <a:lnTo>
                  <a:pt x="1058913" y="952195"/>
                </a:lnTo>
                <a:lnTo>
                  <a:pt x="1059738" y="952461"/>
                </a:lnTo>
                <a:lnTo>
                  <a:pt x="1060729" y="952195"/>
                </a:lnTo>
                <a:close/>
              </a:path>
              <a:path w="1462405" h="1905000">
                <a:moveTo>
                  <a:pt x="1060869" y="1713560"/>
                </a:moveTo>
                <a:lnTo>
                  <a:pt x="1060488" y="1714080"/>
                </a:lnTo>
                <a:lnTo>
                  <a:pt x="1060488" y="1714309"/>
                </a:lnTo>
                <a:lnTo>
                  <a:pt x="1060869" y="1713560"/>
                </a:lnTo>
                <a:close/>
              </a:path>
              <a:path w="1462405" h="1905000">
                <a:moveTo>
                  <a:pt x="1062164" y="1660893"/>
                </a:moveTo>
                <a:lnTo>
                  <a:pt x="1061593" y="1660220"/>
                </a:lnTo>
                <a:lnTo>
                  <a:pt x="1060653" y="1661490"/>
                </a:lnTo>
                <a:lnTo>
                  <a:pt x="1062164" y="1660893"/>
                </a:lnTo>
                <a:close/>
              </a:path>
              <a:path w="1462405" h="1905000">
                <a:moveTo>
                  <a:pt x="1062507" y="1714830"/>
                </a:moveTo>
                <a:lnTo>
                  <a:pt x="1062342" y="1713560"/>
                </a:lnTo>
                <a:lnTo>
                  <a:pt x="1060500" y="1714830"/>
                </a:lnTo>
                <a:lnTo>
                  <a:pt x="1060488" y="1714309"/>
                </a:lnTo>
                <a:lnTo>
                  <a:pt x="1060234" y="1714830"/>
                </a:lnTo>
                <a:lnTo>
                  <a:pt x="1059865" y="1716100"/>
                </a:lnTo>
                <a:lnTo>
                  <a:pt x="1061110" y="1714830"/>
                </a:lnTo>
                <a:lnTo>
                  <a:pt x="1062507" y="1714830"/>
                </a:lnTo>
                <a:close/>
              </a:path>
              <a:path w="1462405" h="1905000">
                <a:moveTo>
                  <a:pt x="1062913" y="953465"/>
                </a:moveTo>
                <a:lnTo>
                  <a:pt x="1059738" y="952461"/>
                </a:lnTo>
                <a:lnTo>
                  <a:pt x="1055992" y="953465"/>
                </a:lnTo>
                <a:lnTo>
                  <a:pt x="1062913" y="953465"/>
                </a:lnTo>
                <a:close/>
              </a:path>
              <a:path w="1462405" h="1905000">
                <a:moveTo>
                  <a:pt x="1066457" y="952423"/>
                </a:moveTo>
                <a:lnTo>
                  <a:pt x="1064780" y="953465"/>
                </a:lnTo>
                <a:lnTo>
                  <a:pt x="1065885" y="953465"/>
                </a:lnTo>
                <a:lnTo>
                  <a:pt x="1066457" y="952423"/>
                </a:lnTo>
                <a:close/>
              </a:path>
              <a:path w="1462405" h="1905000">
                <a:moveTo>
                  <a:pt x="1066838" y="952195"/>
                </a:moveTo>
                <a:lnTo>
                  <a:pt x="1066584" y="952195"/>
                </a:lnTo>
                <a:lnTo>
                  <a:pt x="1066457" y="952423"/>
                </a:lnTo>
                <a:lnTo>
                  <a:pt x="1066838" y="952195"/>
                </a:lnTo>
                <a:close/>
              </a:path>
              <a:path w="1462405" h="1905000">
                <a:moveTo>
                  <a:pt x="1068476" y="1026718"/>
                </a:moveTo>
                <a:lnTo>
                  <a:pt x="1067904" y="1025588"/>
                </a:lnTo>
                <a:lnTo>
                  <a:pt x="1068158" y="1026718"/>
                </a:lnTo>
                <a:lnTo>
                  <a:pt x="1068476" y="1026718"/>
                </a:lnTo>
                <a:close/>
              </a:path>
              <a:path w="1462405" h="1905000">
                <a:moveTo>
                  <a:pt x="1073975" y="1584020"/>
                </a:moveTo>
                <a:lnTo>
                  <a:pt x="1073873" y="1583842"/>
                </a:lnTo>
                <a:lnTo>
                  <a:pt x="1073645" y="1584020"/>
                </a:lnTo>
                <a:lnTo>
                  <a:pt x="1073975" y="1584020"/>
                </a:lnTo>
                <a:close/>
              </a:path>
              <a:path w="1462405" h="1905000">
                <a:moveTo>
                  <a:pt x="1081443" y="1453210"/>
                </a:moveTo>
                <a:lnTo>
                  <a:pt x="1081290" y="1452956"/>
                </a:lnTo>
                <a:lnTo>
                  <a:pt x="1081100" y="1453210"/>
                </a:lnTo>
                <a:lnTo>
                  <a:pt x="1081443" y="1453210"/>
                </a:lnTo>
                <a:close/>
              </a:path>
              <a:path w="1462405" h="1905000">
                <a:moveTo>
                  <a:pt x="1085189" y="1394790"/>
                </a:moveTo>
                <a:lnTo>
                  <a:pt x="1084948" y="1393520"/>
                </a:lnTo>
                <a:lnTo>
                  <a:pt x="1084808" y="1393761"/>
                </a:lnTo>
                <a:lnTo>
                  <a:pt x="1085189" y="1394790"/>
                </a:lnTo>
                <a:close/>
              </a:path>
              <a:path w="1462405" h="1905000">
                <a:moveTo>
                  <a:pt x="1086967" y="1575130"/>
                </a:moveTo>
                <a:close/>
              </a:path>
              <a:path w="1462405" h="1905000">
                <a:moveTo>
                  <a:pt x="1087310" y="1698180"/>
                </a:moveTo>
                <a:lnTo>
                  <a:pt x="1087069" y="1698320"/>
                </a:lnTo>
                <a:lnTo>
                  <a:pt x="1087310" y="1698180"/>
                </a:lnTo>
                <a:close/>
              </a:path>
              <a:path w="1462405" h="1905000">
                <a:moveTo>
                  <a:pt x="1087843" y="1575130"/>
                </a:moveTo>
                <a:lnTo>
                  <a:pt x="1086967" y="1575130"/>
                </a:lnTo>
                <a:lnTo>
                  <a:pt x="1087221" y="1576400"/>
                </a:lnTo>
                <a:lnTo>
                  <a:pt x="1087843" y="1575130"/>
                </a:lnTo>
                <a:close/>
              </a:path>
              <a:path w="1462405" h="1905000">
                <a:moveTo>
                  <a:pt x="1087932" y="1575130"/>
                </a:moveTo>
                <a:lnTo>
                  <a:pt x="1087602" y="1573860"/>
                </a:lnTo>
                <a:lnTo>
                  <a:pt x="1087386" y="1574241"/>
                </a:lnTo>
                <a:lnTo>
                  <a:pt x="1087932" y="1575130"/>
                </a:lnTo>
                <a:close/>
              </a:path>
              <a:path w="1462405" h="1905000">
                <a:moveTo>
                  <a:pt x="1088097" y="1698320"/>
                </a:moveTo>
                <a:lnTo>
                  <a:pt x="1087183" y="1698320"/>
                </a:lnTo>
                <a:lnTo>
                  <a:pt x="1086002" y="1699590"/>
                </a:lnTo>
                <a:lnTo>
                  <a:pt x="1086878" y="1699590"/>
                </a:lnTo>
                <a:lnTo>
                  <a:pt x="1088097" y="1698320"/>
                </a:lnTo>
                <a:close/>
              </a:path>
              <a:path w="1462405" h="1905000">
                <a:moveTo>
                  <a:pt x="1091450" y="1695780"/>
                </a:moveTo>
                <a:lnTo>
                  <a:pt x="1090574" y="1696288"/>
                </a:lnTo>
                <a:lnTo>
                  <a:pt x="1090041" y="1697050"/>
                </a:lnTo>
                <a:lnTo>
                  <a:pt x="1091450" y="1695780"/>
                </a:lnTo>
                <a:close/>
              </a:path>
              <a:path w="1462405" h="1905000">
                <a:moveTo>
                  <a:pt x="1093508" y="1568780"/>
                </a:moveTo>
                <a:lnTo>
                  <a:pt x="1092796" y="1567865"/>
                </a:lnTo>
                <a:lnTo>
                  <a:pt x="1092669" y="1568780"/>
                </a:lnTo>
                <a:lnTo>
                  <a:pt x="1093508" y="1568780"/>
                </a:lnTo>
                <a:close/>
              </a:path>
              <a:path w="1462405" h="1905000">
                <a:moveTo>
                  <a:pt x="1096060" y="884885"/>
                </a:moveTo>
                <a:lnTo>
                  <a:pt x="1096010" y="882370"/>
                </a:lnTo>
                <a:lnTo>
                  <a:pt x="1095502" y="883615"/>
                </a:lnTo>
                <a:lnTo>
                  <a:pt x="1095387" y="884885"/>
                </a:lnTo>
                <a:lnTo>
                  <a:pt x="1095870" y="884885"/>
                </a:lnTo>
                <a:lnTo>
                  <a:pt x="1096060" y="884885"/>
                </a:lnTo>
                <a:close/>
              </a:path>
              <a:path w="1462405" h="1905000">
                <a:moveTo>
                  <a:pt x="1098359" y="884885"/>
                </a:moveTo>
                <a:lnTo>
                  <a:pt x="1097394" y="883615"/>
                </a:lnTo>
                <a:lnTo>
                  <a:pt x="1097254" y="884885"/>
                </a:lnTo>
                <a:lnTo>
                  <a:pt x="1098359" y="884885"/>
                </a:lnTo>
                <a:close/>
              </a:path>
              <a:path w="1462405" h="1905000">
                <a:moveTo>
                  <a:pt x="1099032" y="635863"/>
                </a:moveTo>
                <a:close/>
              </a:path>
              <a:path w="1462405" h="1905000">
                <a:moveTo>
                  <a:pt x="1100353" y="633234"/>
                </a:moveTo>
                <a:lnTo>
                  <a:pt x="1100099" y="631520"/>
                </a:lnTo>
                <a:lnTo>
                  <a:pt x="1099083" y="632574"/>
                </a:lnTo>
                <a:lnTo>
                  <a:pt x="1099096" y="634263"/>
                </a:lnTo>
                <a:lnTo>
                  <a:pt x="1099032" y="635863"/>
                </a:lnTo>
                <a:lnTo>
                  <a:pt x="1099985" y="634555"/>
                </a:lnTo>
                <a:lnTo>
                  <a:pt x="1100353" y="633234"/>
                </a:lnTo>
                <a:close/>
              </a:path>
              <a:path w="1462405" h="1905000">
                <a:moveTo>
                  <a:pt x="1103312" y="1434058"/>
                </a:moveTo>
                <a:close/>
              </a:path>
              <a:path w="1462405" h="1905000">
                <a:moveTo>
                  <a:pt x="1104049" y="1686890"/>
                </a:moveTo>
                <a:lnTo>
                  <a:pt x="1102487" y="1680540"/>
                </a:lnTo>
                <a:lnTo>
                  <a:pt x="1099578" y="1666570"/>
                </a:lnTo>
                <a:lnTo>
                  <a:pt x="1096568" y="1653870"/>
                </a:lnTo>
                <a:lnTo>
                  <a:pt x="1095629" y="1650060"/>
                </a:lnTo>
                <a:lnTo>
                  <a:pt x="1094701" y="1646250"/>
                </a:lnTo>
                <a:lnTo>
                  <a:pt x="1097305" y="1644980"/>
                </a:lnTo>
                <a:lnTo>
                  <a:pt x="1097178" y="1644980"/>
                </a:lnTo>
                <a:lnTo>
                  <a:pt x="1094536" y="1646250"/>
                </a:lnTo>
                <a:lnTo>
                  <a:pt x="1093368" y="1647520"/>
                </a:lnTo>
                <a:lnTo>
                  <a:pt x="1093762" y="1648790"/>
                </a:lnTo>
                <a:lnTo>
                  <a:pt x="1090891" y="1650060"/>
                </a:lnTo>
                <a:lnTo>
                  <a:pt x="1092657" y="1647520"/>
                </a:lnTo>
                <a:lnTo>
                  <a:pt x="1089698" y="1650060"/>
                </a:lnTo>
                <a:lnTo>
                  <a:pt x="1089025" y="1648790"/>
                </a:lnTo>
                <a:lnTo>
                  <a:pt x="1091679" y="1647520"/>
                </a:lnTo>
                <a:lnTo>
                  <a:pt x="1094066" y="1646250"/>
                </a:lnTo>
                <a:lnTo>
                  <a:pt x="1091806" y="1646250"/>
                </a:lnTo>
                <a:lnTo>
                  <a:pt x="1089240" y="1647520"/>
                </a:lnTo>
                <a:lnTo>
                  <a:pt x="1088923" y="1648790"/>
                </a:lnTo>
                <a:lnTo>
                  <a:pt x="1086637" y="1648790"/>
                </a:lnTo>
                <a:lnTo>
                  <a:pt x="1088529" y="1647520"/>
                </a:lnTo>
                <a:lnTo>
                  <a:pt x="1085824" y="1647520"/>
                </a:lnTo>
                <a:lnTo>
                  <a:pt x="1084199" y="1648790"/>
                </a:lnTo>
                <a:lnTo>
                  <a:pt x="1082382" y="1651330"/>
                </a:lnTo>
                <a:lnTo>
                  <a:pt x="1079995" y="1651330"/>
                </a:lnTo>
                <a:lnTo>
                  <a:pt x="1074508" y="1652600"/>
                </a:lnTo>
                <a:lnTo>
                  <a:pt x="1073226" y="1656410"/>
                </a:lnTo>
                <a:lnTo>
                  <a:pt x="1068171" y="1657680"/>
                </a:lnTo>
                <a:lnTo>
                  <a:pt x="1066596" y="1657680"/>
                </a:lnTo>
                <a:lnTo>
                  <a:pt x="1063853" y="1660220"/>
                </a:lnTo>
                <a:lnTo>
                  <a:pt x="1062164" y="1660893"/>
                </a:lnTo>
                <a:lnTo>
                  <a:pt x="1062685" y="1661490"/>
                </a:lnTo>
                <a:lnTo>
                  <a:pt x="1061008" y="1662760"/>
                </a:lnTo>
                <a:lnTo>
                  <a:pt x="1057376" y="1662760"/>
                </a:lnTo>
                <a:lnTo>
                  <a:pt x="1055433" y="1665300"/>
                </a:lnTo>
                <a:lnTo>
                  <a:pt x="1052626" y="1665300"/>
                </a:lnTo>
                <a:lnTo>
                  <a:pt x="1050798" y="1667840"/>
                </a:lnTo>
                <a:lnTo>
                  <a:pt x="1045019" y="1670380"/>
                </a:lnTo>
                <a:lnTo>
                  <a:pt x="1008303" y="1689430"/>
                </a:lnTo>
                <a:lnTo>
                  <a:pt x="1005878" y="1691970"/>
                </a:lnTo>
                <a:lnTo>
                  <a:pt x="1004862" y="1691970"/>
                </a:lnTo>
                <a:lnTo>
                  <a:pt x="1003719" y="1693240"/>
                </a:lnTo>
                <a:lnTo>
                  <a:pt x="1002334" y="1693240"/>
                </a:lnTo>
                <a:lnTo>
                  <a:pt x="1002601" y="1689430"/>
                </a:lnTo>
                <a:lnTo>
                  <a:pt x="1002055" y="1686890"/>
                </a:lnTo>
                <a:lnTo>
                  <a:pt x="1002499" y="1686890"/>
                </a:lnTo>
                <a:lnTo>
                  <a:pt x="1002842" y="1685620"/>
                </a:lnTo>
                <a:lnTo>
                  <a:pt x="1003287" y="1684350"/>
                </a:lnTo>
                <a:lnTo>
                  <a:pt x="1003769" y="1681810"/>
                </a:lnTo>
                <a:lnTo>
                  <a:pt x="1004227" y="1680540"/>
                </a:lnTo>
                <a:lnTo>
                  <a:pt x="1004404" y="1679270"/>
                </a:lnTo>
                <a:lnTo>
                  <a:pt x="1004544" y="1678355"/>
                </a:lnTo>
                <a:lnTo>
                  <a:pt x="1004265" y="1679270"/>
                </a:lnTo>
                <a:lnTo>
                  <a:pt x="1003592" y="1678000"/>
                </a:lnTo>
                <a:lnTo>
                  <a:pt x="1003909" y="1676730"/>
                </a:lnTo>
                <a:lnTo>
                  <a:pt x="1004658" y="1671650"/>
                </a:lnTo>
                <a:lnTo>
                  <a:pt x="1004506" y="1671650"/>
                </a:lnTo>
                <a:lnTo>
                  <a:pt x="1004239" y="1670380"/>
                </a:lnTo>
                <a:lnTo>
                  <a:pt x="1011580" y="1628470"/>
                </a:lnTo>
                <a:lnTo>
                  <a:pt x="1012850" y="1629740"/>
                </a:lnTo>
                <a:lnTo>
                  <a:pt x="1013371" y="1629740"/>
                </a:lnTo>
                <a:lnTo>
                  <a:pt x="1013561" y="1630184"/>
                </a:lnTo>
                <a:lnTo>
                  <a:pt x="1013193" y="1630603"/>
                </a:lnTo>
                <a:lnTo>
                  <a:pt x="1014120" y="1631276"/>
                </a:lnTo>
                <a:lnTo>
                  <a:pt x="1014653" y="1631010"/>
                </a:lnTo>
                <a:lnTo>
                  <a:pt x="1015098" y="1630870"/>
                </a:lnTo>
                <a:lnTo>
                  <a:pt x="1015098" y="1631010"/>
                </a:lnTo>
                <a:lnTo>
                  <a:pt x="1015733" y="1631010"/>
                </a:lnTo>
                <a:lnTo>
                  <a:pt x="1015606" y="1629740"/>
                </a:lnTo>
                <a:lnTo>
                  <a:pt x="1016876" y="1629740"/>
                </a:lnTo>
                <a:lnTo>
                  <a:pt x="1017244" y="1631010"/>
                </a:lnTo>
                <a:lnTo>
                  <a:pt x="1017981" y="1631010"/>
                </a:lnTo>
                <a:lnTo>
                  <a:pt x="1021981" y="1628470"/>
                </a:lnTo>
                <a:lnTo>
                  <a:pt x="1026109" y="1627200"/>
                </a:lnTo>
                <a:lnTo>
                  <a:pt x="1029538" y="1623390"/>
                </a:lnTo>
                <a:lnTo>
                  <a:pt x="1029843" y="1624533"/>
                </a:lnTo>
                <a:lnTo>
                  <a:pt x="1030592" y="1623390"/>
                </a:lnTo>
                <a:lnTo>
                  <a:pt x="1031646" y="1623390"/>
                </a:lnTo>
                <a:lnTo>
                  <a:pt x="1032357" y="1622120"/>
                </a:lnTo>
                <a:lnTo>
                  <a:pt x="1033018" y="1622120"/>
                </a:lnTo>
                <a:lnTo>
                  <a:pt x="1038542" y="1618310"/>
                </a:lnTo>
                <a:lnTo>
                  <a:pt x="1038771" y="1618310"/>
                </a:lnTo>
                <a:lnTo>
                  <a:pt x="1037755" y="1617040"/>
                </a:lnTo>
                <a:lnTo>
                  <a:pt x="1038809" y="1615770"/>
                </a:lnTo>
                <a:lnTo>
                  <a:pt x="1039304" y="1618310"/>
                </a:lnTo>
                <a:lnTo>
                  <a:pt x="1040003" y="1617040"/>
                </a:lnTo>
                <a:lnTo>
                  <a:pt x="1039431" y="1615770"/>
                </a:lnTo>
                <a:lnTo>
                  <a:pt x="1038872" y="1614500"/>
                </a:lnTo>
                <a:lnTo>
                  <a:pt x="1041793" y="1615770"/>
                </a:lnTo>
                <a:lnTo>
                  <a:pt x="1041336" y="1614500"/>
                </a:lnTo>
                <a:lnTo>
                  <a:pt x="1042416" y="1614500"/>
                </a:lnTo>
                <a:lnTo>
                  <a:pt x="1041730" y="1613230"/>
                </a:lnTo>
                <a:lnTo>
                  <a:pt x="1042708" y="1614500"/>
                </a:lnTo>
                <a:lnTo>
                  <a:pt x="1042682" y="1613230"/>
                </a:lnTo>
                <a:lnTo>
                  <a:pt x="1042149" y="1613230"/>
                </a:lnTo>
                <a:lnTo>
                  <a:pt x="1042555" y="1611960"/>
                </a:lnTo>
                <a:lnTo>
                  <a:pt x="1043089" y="1613230"/>
                </a:lnTo>
                <a:lnTo>
                  <a:pt x="1045552" y="1613230"/>
                </a:lnTo>
                <a:lnTo>
                  <a:pt x="1047445" y="1611960"/>
                </a:lnTo>
                <a:lnTo>
                  <a:pt x="1055039" y="1606880"/>
                </a:lnTo>
                <a:lnTo>
                  <a:pt x="1056589" y="1605610"/>
                </a:lnTo>
                <a:lnTo>
                  <a:pt x="1055712" y="1604340"/>
                </a:lnTo>
                <a:lnTo>
                  <a:pt x="1055522" y="1605610"/>
                </a:lnTo>
                <a:lnTo>
                  <a:pt x="1054315" y="1604340"/>
                </a:lnTo>
                <a:lnTo>
                  <a:pt x="1054277" y="1603070"/>
                </a:lnTo>
                <a:lnTo>
                  <a:pt x="1055281" y="1604340"/>
                </a:lnTo>
                <a:lnTo>
                  <a:pt x="1054912" y="1603070"/>
                </a:lnTo>
                <a:lnTo>
                  <a:pt x="1056576" y="1605597"/>
                </a:lnTo>
                <a:lnTo>
                  <a:pt x="1056398" y="1603070"/>
                </a:lnTo>
                <a:lnTo>
                  <a:pt x="1058278" y="1604340"/>
                </a:lnTo>
                <a:lnTo>
                  <a:pt x="1057592" y="1603070"/>
                </a:lnTo>
                <a:lnTo>
                  <a:pt x="1058367" y="1604340"/>
                </a:lnTo>
                <a:lnTo>
                  <a:pt x="1058926" y="1602803"/>
                </a:lnTo>
                <a:lnTo>
                  <a:pt x="1060665" y="1601800"/>
                </a:lnTo>
                <a:lnTo>
                  <a:pt x="1061694" y="1600530"/>
                </a:lnTo>
                <a:lnTo>
                  <a:pt x="1061110" y="1599260"/>
                </a:lnTo>
                <a:lnTo>
                  <a:pt x="1062075" y="1599260"/>
                </a:lnTo>
                <a:lnTo>
                  <a:pt x="1061313" y="1597990"/>
                </a:lnTo>
                <a:lnTo>
                  <a:pt x="1062177" y="1599260"/>
                </a:lnTo>
                <a:lnTo>
                  <a:pt x="1061923" y="1597990"/>
                </a:lnTo>
                <a:lnTo>
                  <a:pt x="1061681" y="1596720"/>
                </a:lnTo>
                <a:lnTo>
                  <a:pt x="1062570" y="1597990"/>
                </a:lnTo>
                <a:lnTo>
                  <a:pt x="1062761" y="1596720"/>
                </a:lnTo>
                <a:lnTo>
                  <a:pt x="1063815" y="1596720"/>
                </a:lnTo>
                <a:lnTo>
                  <a:pt x="1062507" y="1595450"/>
                </a:lnTo>
                <a:lnTo>
                  <a:pt x="1064221" y="1595450"/>
                </a:lnTo>
                <a:lnTo>
                  <a:pt x="1064145" y="1596720"/>
                </a:lnTo>
                <a:lnTo>
                  <a:pt x="1064882" y="1596720"/>
                </a:lnTo>
                <a:lnTo>
                  <a:pt x="1064869" y="1595450"/>
                </a:lnTo>
                <a:lnTo>
                  <a:pt x="1066355" y="1595450"/>
                </a:lnTo>
                <a:lnTo>
                  <a:pt x="1066088" y="1594180"/>
                </a:lnTo>
                <a:lnTo>
                  <a:pt x="1065339" y="1592910"/>
                </a:lnTo>
                <a:lnTo>
                  <a:pt x="1066266" y="1592910"/>
                </a:lnTo>
                <a:lnTo>
                  <a:pt x="1067473" y="1594180"/>
                </a:lnTo>
                <a:lnTo>
                  <a:pt x="1068120" y="1594180"/>
                </a:lnTo>
                <a:lnTo>
                  <a:pt x="1068641" y="1592910"/>
                </a:lnTo>
                <a:lnTo>
                  <a:pt x="1068920" y="1591640"/>
                </a:lnTo>
                <a:lnTo>
                  <a:pt x="1068603" y="1591640"/>
                </a:lnTo>
                <a:lnTo>
                  <a:pt x="1068641" y="1590370"/>
                </a:lnTo>
                <a:lnTo>
                  <a:pt x="1072057" y="1586560"/>
                </a:lnTo>
                <a:lnTo>
                  <a:pt x="1073200" y="1585290"/>
                </a:lnTo>
                <a:lnTo>
                  <a:pt x="1072908" y="1582750"/>
                </a:lnTo>
                <a:lnTo>
                  <a:pt x="1071714" y="1581480"/>
                </a:lnTo>
                <a:lnTo>
                  <a:pt x="1071778" y="1580210"/>
                </a:lnTo>
                <a:lnTo>
                  <a:pt x="1071854" y="1580362"/>
                </a:lnTo>
                <a:lnTo>
                  <a:pt x="1073873" y="1583842"/>
                </a:lnTo>
                <a:lnTo>
                  <a:pt x="1075321" y="1582750"/>
                </a:lnTo>
                <a:lnTo>
                  <a:pt x="1078141" y="1580210"/>
                </a:lnTo>
                <a:lnTo>
                  <a:pt x="1083779" y="1575130"/>
                </a:lnTo>
                <a:lnTo>
                  <a:pt x="1085900" y="1573860"/>
                </a:lnTo>
                <a:lnTo>
                  <a:pt x="1086916" y="1575066"/>
                </a:lnTo>
                <a:lnTo>
                  <a:pt x="1087386" y="1574241"/>
                </a:lnTo>
                <a:lnTo>
                  <a:pt x="1087158" y="1573860"/>
                </a:lnTo>
                <a:lnTo>
                  <a:pt x="1086383" y="1572590"/>
                </a:lnTo>
                <a:lnTo>
                  <a:pt x="1088097" y="1572590"/>
                </a:lnTo>
                <a:lnTo>
                  <a:pt x="1087412" y="1571320"/>
                </a:lnTo>
                <a:lnTo>
                  <a:pt x="1086726" y="1570050"/>
                </a:lnTo>
                <a:lnTo>
                  <a:pt x="1089596" y="1570050"/>
                </a:lnTo>
                <a:lnTo>
                  <a:pt x="1090930" y="1567510"/>
                </a:lnTo>
                <a:lnTo>
                  <a:pt x="1092530" y="1567510"/>
                </a:lnTo>
                <a:lnTo>
                  <a:pt x="1092796" y="1567865"/>
                </a:lnTo>
                <a:lnTo>
                  <a:pt x="1092847" y="1567510"/>
                </a:lnTo>
                <a:lnTo>
                  <a:pt x="1093152" y="1567510"/>
                </a:lnTo>
                <a:lnTo>
                  <a:pt x="1092758" y="1564970"/>
                </a:lnTo>
                <a:lnTo>
                  <a:pt x="1095451" y="1564970"/>
                </a:lnTo>
                <a:lnTo>
                  <a:pt x="1095387" y="1563700"/>
                </a:lnTo>
                <a:lnTo>
                  <a:pt x="1077188" y="1534490"/>
                </a:lnTo>
                <a:lnTo>
                  <a:pt x="1074216" y="1530680"/>
                </a:lnTo>
                <a:lnTo>
                  <a:pt x="1073238" y="1529410"/>
                </a:lnTo>
                <a:lnTo>
                  <a:pt x="1074077" y="1529410"/>
                </a:lnTo>
                <a:lnTo>
                  <a:pt x="1073645" y="1528140"/>
                </a:lnTo>
                <a:lnTo>
                  <a:pt x="1072896" y="1528140"/>
                </a:lnTo>
                <a:lnTo>
                  <a:pt x="1072870" y="1529524"/>
                </a:lnTo>
                <a:lnTo>
                  <a:pt x="1072997" y="1529727"/>
                </a:lnTo>
                <a:lnTo>
                  <a:pt x="1073594" y="1530680"/>
                </a:lnTo>
                <a:lnTo>
                  <a:pt x="1073200" y="1530680"/>
                </a:lnTo>
                <a:lnTo>
                  <a:pt x="1072997" y="1529727"/>
                </a:lnTo>
                <a:lnTo>
                  <a:pt x="1072870" y="1529524"/>
                </a:lnTo>
                <a:lnTo>
                  <a:pt x="1072311" y="1530680"/>
                </a:lnTo>
                <a:lnTo>
                  <a:pt x="1071587" y="1529410"/>
                </a:lnTo>
                <a:lnTo>
                  <a:pt x="1072070" y="1528140"/>
                </a:lnTo>
                <a:lnTo>
                  <a:pt x="1070991" y="1528140"/>
                </a:lnTo>
                <a:lnTo>
                  <a:pt x="1071537" y="1529410"/>
                </a:lnTo>
                <a:lnTo>
                  <a:pt x="1070775" y="1529410"/>
                </a:lnTo>
                <a:lnTo>
                  <a:pt x="1070749" y="1528140"/>
                </a:lnTo>
                <a:lnTo>
                  <a:pt x="1069898" y="1528140"/>
                </a:lnTo>
                <a:lnTo>
                  <a:pt x="1069695" y="1529410"/>
                </a:lnTo>
                <a:lnTo>
                  <a:pt x="1069848" y="1530680"/>
                </a:lnTo>
                <a:lnTo>
                  <a:pt x="1068984" y="1529410"/>
                </a:lnTo>
                <a:lnTo>
                  <a:pt x="1067041" y="1529410"/>
                </a:lnTo>
                <a:lnTo>
                  <a:pt x="1068197" y="1531950"/>
                </a:lnTo>
                <a:lnTo>
                  <a:pt x="1065606" y="1531950"/>
                </a:lnTo>
                <a:lnTo>
                  <a:pt x="1065428" y="1533220"/>
                </a:lnTo>
                <a:lnTo>
                  <a:pt x="1063853" y="1533220"/>
                </a:lnTo>
                <a:lnTo>
                  <a:pt x="1063777" y="1534490"/>
                </a:lnTo>
                <a:lnTo>
                  <a:pt x="1062697" y="1534490"/>
                </a:lnTo>
                <a:lnTo>
                  <a:pt x="1062850" y="1535760"/>
                </a:lnTo>
                <a:lnTo>
                  <a:pt x="1060119" y="1537030"/>
                </a:lnTo>
                <a:lnTo>
                  <a:pt x="1050823" y="1545920"/>
                </a:lnTo>
                <a:lnTo>
                  <a:pt x="1048321" y="1548460"/>
                </a:lnTo>
                <a:lnTo>
                  <a:pt x="1044676" y="1551000"/>
                </a:lnTo>
                <a:lnTo>
                  <a:pt x="1036459" y="1557350"/>
                </a:lnTo>
                <a:lnTo>
                  <a:pt x="1033284" y="1561160"/>
                </a:lnTo>
                <a:lnTo>
                  <a:pt x="1031989" y="1561160"/>
                </a:lnTo>
                <a:lnTo>
                  <a:pt x="1031265" y="1562430"/>
                </a:lnTo>
                <a:lnTo>
                  <a:pt x="1031062" y="1562430"/>
                </a:lnTo>
                <a:lnTo>
                  <a:pt x="1031405" y="1563700"/>
                </a:lnTo>
                <a:lnTo>
                  <a:pt x="1031087" y="1563700"/>
                </a:lnTo>
                <a:lnTo>
                  <a:pt x="1028992" y="1564970"/>
                </a:lnTo>
                <a:lnTo>
                  <a:pt x="1031417" y="1563700"/>
                </a:lnTo>
                <a:lnTo>
                  <a:pt x="1029652" y="1566240"/>
                </a:lnTo>
                <a:lnTo>
                  <a:pt x="1028725" y="1567510"/>
                </a:lnTo>
                <a:lnTo>
                  <a:pt x="1025486" y="1570050"/>
                </a:lnTo>
                <a:lnTo>
                  <a:pt x="1022273" y="1571320"/>
                </a:lnTo>
                <a:lnTo>
                  <a:pt x="1022540" y="1570050"/>
                </a:lnTo>
                <a:lnTo>
                  <a:pt x="1026337" y="1552270"/>
                </a:lnTo>
                <a:lnTo>
                  <a:pt x="1028039" y="1543380"/>
                </a:lnTo>
                <a:lnTo>
                  <a:pt x="1028712" y="1539570"/>
                </a:lnTo>
                <a:lnTo>
                  <a:pt x="1028941" y="1538300"/>
                </a:lnTo>
                <a:lnTo>
                  <a:pt x="1028534" y="1539570"/>
                </a:lnTo>
                <a:lnTo>
                  <a:pt x="1028636" y="1533220"/>
                </a:lnTo>
                <a:lnTo>
                  <a:pt x="1030249" y="1534490"/>
                </a:lnTo>
                <a:lnTo>
                  <a:pt x="1030605" y="1533220"/>
                </a:lnTo>
                <a:lnTo>
                  <a:pt x="1031659" y="1529410"/>
                </a:lnTo>
                <a:lnTo>
                  <a:pt x="1029741" y="1529410"/>
                </a:lnTo>
                <a:lnTo>
                  <a:pt x="1029652" y="1524330"/>
                </a:lnTo>
                <a:lnTo>
                  <a:pt x="1029868" y="1523060"/>
                </a:lnTo>
                <a:lnTo>
                  <a:pt x="1030249" y="1523060"/>
                </a:lnTo>
                <a:lnTo>
                  <a:pt x="1030363" y="1521790"/>
                </a:lnTo>
                <a:lnTo>
                  <a:pt x="1015288" y="1521790"/>
                </a:lnTo>
                <a:lnTo>
                  <a:pt x="1015288" y="1629740"/>
                </a:lnTo>
                <a:lnTo>
                  <a:pt x="1015111" y="1630781"/>
                </a:lnTo>
                <a:lnTo>
                  <a:pt x="1014247" y="1630248"/>
                </a:lnTo>
                <a:lnTo>
                  <a:pt x="1014310" y="1629740"/>
                </a:lnTo>
                <a:lnTo>
                  <a:pt x="1015161" y="1629740"/>
                </a:lnTo>
                <a:lnTo>
                  <a:pt x="1014730" y="1628470"/>
                </a:lnTo>
                <a:lnTo>
                  <a:pt x="1015288" y="1629740"/>
                </a:lnTo>
                <a:lnTo>
                  <a:pt x="1015288" y="1521790"/>
                </a:lnTo>
                <a:lnTo>
                  <a:pt x="984288" y="1521790"/>
                </a:lnTo>
                <a:lnTo>
                  <a:pt x="983894" y="1521790"/>
                </a:lnTo>
                <a:lnTo>
                  <a:pt x="983703" y="1521790"/>
                </a:lnTo>
                <a:lnTo>
                  <a:pt x="983259" y="1526870"/>
                </a:lnTo>
                <a:lnTo>
                  <a:pt x="982230" y="1530680"/>
                </a:lnTo>
                <a:lnTo>
                  <a:pt x="981760" y="1535760"/>
                </a:lnTo>
                <a:lnTo>
                  <a:pt x="981075" y="1537030"/>
                </a:lnTo>
                <a:lnTo>
                  <a:pt x="980401" y="1537030"/>
                </a:lnTo>
                <a:lnTo>
                  <a:pt x="979385" y="1543380"/>
                </a:lnTo>
                <a:lnTo>
                  <a:pt x="978217" y="1551000"/>
                </a:lnTo>
                <a:lnTo>
                  <a:pt x="976007" y="1562430"/>
                </a:lnTo>
                <a:lnTo>
                  <a:pt x="975639" y="1564970"/>
                </a:lnTo>
                <a:lnTo>
                  <a:pt x="977290" y="1564970"/>
                </a:lnTo>
                <a:lnTo>
                  <a:pt x="976350" y="1570050"/>
                </a:lnTo>
                <a:lnTo>
                  <a:pt x="974966" y="1566240"/>
                </a:lnTo>
                <a:lnTo>
                  <a:pt x="974509" y="1571320"/>
                </a:lnTo>
                <a:lnTo>
                  <a:pt x="976680" y="1573860"/>
                </a:lnTo>
                <a:lnTo>
                  <a:pt x="972756" y="1578940"/>
                </a:lnTo>
                <a:lnTo>
                  <a:pt x="973797" y="1581480"/>
                </a:lnTo>
                <a:lnTo>
                  <a:pt x="973594" y="1581480"/>
                </a:lnTo>
                <a:lnTo>
                  <a:pt x="973086" y="1582750"/>
                </a:lnTo>
                <a:lnTo>
                  <a:pt x="972312" y="1582750"/>
                </a:lnTo>
                <a:lnTo>
                  <a:pt x="973556" y="1584020"/>
                </a:lnTo>
                <a:lnTo>
                  <a:pt x="972197" y="1585290"/>
                </a:lnTo>
                <a:lnTo>
                  <a:pt x="972248" y="1586560"/>
                </a:lnTo>
                <a:lnTo>
                  <a:pt x="972540" y="1587830"/>
                </a:lnTo>
                <a:lnTo>
                  <a:pt x="972743" y="1586560"/>
                </a:lnTo>
                <a:lnTo>
                  <a:pt x="973239" y="1586560"/>
                </a:lnTo>
                <a:lnTo>
                  <a:pt x="973086" y="1590370"/>
                </a:lnTo>
                <a:lnTo>
                  <a:pt x="972388" y="1591640"/>
                </a:lnTo>
                <a:lnTo>
                  <a:pt x="971524" y="1591640"/>
                </a:lnTo>
                <a:lnTo>
                  <a:pt x="971651" y="1590370"/>
                </a:lnTo>
                <a:lnTo>
                  <a:pt x="968946" y="1601800"/>
                </a:lnTo>
                <a:lnTo>
                  <a:pt x="964996" y="1619580"/>
                </a:lnTo>
                <a:lnTo>
                  <a:pt x="961250" y="1638630"/>
                </a:lnTo>
                <a:lnTo>
                  <a:pt x="959129" y="1650060"/>
                </a:lnTo>
                <a:lnTo>
                  <a:pt x="960399" y="1648790"/>
                </a:lnTo>
                <a:lnTo>
                  <a:pt x="960247" y="1646250"/>
                </a:lnTo>
                <a:lnTo>
                  <a:pt x="962088" y="1644980"/>
                </a:lnTo>
                <a:lnTo>
                  <a:pt x="962520" y="1647520"/>
                </a:lnTo>
                <a:lnTo>
                  <a:pt x="961072" y="1648790"/>
                </a:lnTo>
                <a:lnTo>
                  <a:pt x="961809" y="1650060"/>
                </a:lnTo>
                <a:lnTo>
                  <a:pt x="959218" y="1651330"/>
                </a:lnTo>
                <a:lnTo>
                  <a:pt x="960196" y="1656410"/>
                </a:lnTo>
                <a:lnTo>
                  <a:pt x="957389" y="1657680"/>
                </a:lnTo>
                <a:lnTo>
                  <a:pt x="958634" y="1657680"/>
                </a:lnTo>
                <a:lnTo>
                  <a:pt x="957554" y="1658950"/>
                </a:lnTo>
                <a:lnTo>
                  <a:pt x="957275" y="1665300"/>
                </a:lnTo>
                <a:lnTo>
                  <a:pt x="957148" y="1666570"/>
                </a:lnTo>
                <a:lnTo>
                  <a:pt x="956741" y="1667840"/>
                </a:lnTo>
                <a:lnTo>
                  <a:pt x="955624" y="1671650"/>
                </a:lnTo>
                <a:lnTo>
                  <a:pt x="955395" y="1672920"/>
                </a:lnTo>
                <a:lnTo>
                  <a:pt x="955382" y="1673352"/>
                </a:lnTo>
                <a:lnTo>
                  <a:pt x="955382" y="1685620"/>
                </a:lnTo>
                <a:lnTo>
                  <a:pt x="955243" y="1688160"/>
                </a:lnTo>
                <a:lnTo>
                  <a:pt x="954087" y="1688160"/>
                </a:lnTo>
                <a:lnTo>
                  <a:pt x="955382" y="1685620"/>
                </a:lnTo>
                <a:lnTo>
                  <a:pt x="955382" y="1673352"/>
                </a:lnTo>
                <a:lnTo>
                  <a:pt x="955281" y="1676730"/>
                </a:lnTo>
                <a:lnTo>
                  <a:pt x="955357" y="1678000"/>
                </a:lnTo>
                <a:lnTo>
                  <a:pt x="954824" y="1685620"/>
                </a:lnTo>
                <a:lnTo>
                  <a:pt x="953897" y="1688160"/>
                </a:lnTo>
                <a:lnTo>
                  <a:pt x="954760" y="1695780"/>
                </a:lnTo>
                <a:lnTo>
                  <a:pt x="953223" y="1697050"/>
                </a:lnTo>
                <a:lnTo>
                  <a:pt x="952881" y="1699590"/>
                </a:lnTo>
                <a:lnTo>
                  <a:pt x="951077" y="1708480"/>
                </a:lnTo>
                <a:lnTo>
                  <a:pt x="953439" y="1704670"/>
                </a:lnTo>
                <a:lnTo>
                  <a:pt x="952271" y="1707210"/>
                </a:lnTo>
                <a:lnTo>
                  <a:pt x="950442" y="1714830"/>
                </a:lnTo>
                <a:lnTo>
                  <a:pt x="950455" y="1713560"/>
                </a:lnTo>
                <a:lnTo>
                  <a:pt x="950518" y="1709750"/>
                </a:lnTo>
                <a:lnTo>
                  <a:pt x="949960" y="1712290"/>
                </a:lnTo>
                <a:lnTo>
                  <a:pt x="949198" y="1716100"/>
                </a:lnTo>
                <a:lnTo>
                  <a:pt x="949248" y="1717370"/>
                </a:lnTo>
                <a:lnTo>
                  <a:pt x="950417" y="1713560"/>
                </a:lnTo>
                <a:lnTo>
                  <a:pt x="949032" y="1722450"/>
                </a:lnTo>
                <a:lnTo>
                  <a:pt x="946607" y="1728800"/>
                </a:lnTo>
                <a:lnTo>
                  <a:pt x="947305" y="1732610"/>
                </a:lnTo>
                <a:lnTo>
                  <a:pt x="948690" y="1728800"/>
                </a:lnTo>
                <a:lnTo>
                  <a:pt x="947204" y="1737690"/>
                </a:lnTo>
                <a:lnTo>
                  <a:pt x="944791" y="1741500"/>
                </a:lnTo>
                <a:lnTo>
                  <a:pt x="945210" y="1737690"/>
                </a:lnTo>
                <a:lnTo>
                  <a:pt x="943597" y="1745310"/>
                </a:lnTo>
                <a:lnTo>
                  <a:pt x="942682" y="1751660"/>
                </a:lnTo>
                <a:lnTo>
                  <a:pt x="942441" y="1758010"/>
                </a:lnTo>
                <a:lnTo>
                  <a:pt x="942987" y="1754200"/>
                </a:lnTo>
                <a:lnTo>
                  <a:pt x="943114" y="1758010"/>
                </a:lnTo>
                <a:lnTo>
                  <a:pt x="942136" y="1765630"/>
                </a:lnTo>
                <a:lnTo>
                  <a:pt x="941031" y="1774520"/>
                </a:lnTo>
                <a:lnTo>
                  <a:pt x="953414" y="1768170"/>
                </a:lnTo>
                <a:lnTo>
                  <a:pt x="965047" y="1761820"/>
                </a:lnTo>
                <a:lnTo>
                  <a:pt x="974534" y="1755470"/>
                </a:lnTo>
                <a:lnTo>
                  <a:pt x="976528" y="1754200"/>
                </a:lnTo>
                <a:lnTo>
                  <a:pt x="980503" y="1751660"/>
                </a:lnTo>
                <a:lnTo>
                  <a:pt x="978103" y="1751660"/>
                </a:lnTo>
                <a:lnTo>
                  <a:pt x="984542" y="1746580"/>
                </a:lnTo>
                <a:lnTo>
                  <a:pt x="983932" y="1747850"/>
                </a:lnTo>
                <a:lnTo>
                  <a:pt x="979627" y="1753870"/>
                </a:lnTo>
                <a:lnTo>
                  <a:pt x="994003" y="1746580"/>
                </a:lnTo>
                <a:lnTo>
                  <a:pt x="1004023" y="1741500"/>
                </a:lnTo>
                <a:lnTo>
                  <a:pt x="1029042" y="1728800"/>
                </a:lnTo>
                <a:lnTo>
                  <a:pt x="1048766" y="1718640"/>
                </a:lnTo>
                <a:lnTo>
                  <a:pt x="1052652" y="1716100"/>
                </a:lnTo>
                <a:lnTo>
                  <a:pt x="1054544" y="1716100"/>
                </a:lnTo>
                <a:lnTo>
                  <a:pt x="1057732" y="1714830"/>
                </a:lnTo>
                <a:lnTo>
                  <a:pt x="1056843" y="1716100"/>
                </a:lnTo>
                <a:lnTo>
                  <a:pt x="1055966" y="1717370"/>
                </a:lnTo>
                <a:lnTo>
                  <a:pt x="1059319" y="1716100"/>
                </a:lnTo>
                <a:lnTo>
                  <a:pt x="1056919" y="1716100"/>
                </a:lnTo>
                <a:lnTo>
                  <a:pt x="1059954" y="1714830"/>
                </a:lnTo>
                <a:lnTo>
                  <a:pt x="1060488" y="1714080"/>
                </a:lnTo>
                <a:lnTo>
                  <a:pt x="1060475" y="1712290"/>
                </a:lnTo>
                <a:lnTo>
                  <a:pt x="1059319" y="1712290"/>
                </a:lnTo>
                <a:lnTo>
                  <a:pt x="1063218" y="1711020"/>
                </a:lnTo>
                <a:lnTo>
                  <a:pt x="1064361" y="1711020"/>
                </a:lnTo>
                <a:lnTo>
                  <a:pt x="1064425" y="1708480"/>
                </a:lnTo>
                <a:lnTo>
                  <a:pt x="1068438" y="1705940"/>
                </a:lnTo>
                <a:lnTo>
                  <a:pt x="1071702" y="1704670"/>
                </a:lnTo>
                <a:lnTo>
                  <a:pt x="1074966" y="1703400"/>
                </a:lnTo>
                <a:lnTo>
                  <a:pt x="1081709" y="1699590"/>
                </a:lnTo>
                <a:lnTo>
                  <a:pt x="1088186" y="1697050"/>
                </a:lnTo>
                <a:lnTo>
                  <a:pt x="1088364" y="1697050"/>
                </a:lnTo>
                <a:lnTo>
                  <a:pt x="1087310" y="1698180"/>
                </a:lnTo>
                <a:lnTo>
                  <a:pt x="1089253" y="1697050"/>
                </a:lnTo>
                <a:lnTo>
                  <a:pt x="1090574" y="1696288"/>
                </a:lnTo>
                <a:lnTo>
                  <a:pt x="1092720" y="1693240"/>
                </a:lnTo>
                <a:lnTo>
                  <a:pt x="1093622" y="1691970"/>
                </a:lnTo>
                <a:lnTo>
                  <a:pt x="1100670" y="1690700"/>
                </a:lnTo>
                <a:lnTo>
                  <a:pt x="1104049" y="1686890"/>
                </a:lnTo>
                <a:close/>
              </a:path>
              <a:path w="1462405" h="1905000">
                <a:moveTo>
                  <a:pt x="1106665" y="1429080"/>
                </a:moveTo>
                <a:lnTo>
                  <a:pt x="1088237" y="1401140"/>
                </a:lnTo>
                <a:lnTo>
                  <a:pt x="1086637" y="1398600"/>
                </a:lnTo>
                <a:lnTo>
                  <a:pt x="1085837" y="1397330"/>
                </a:lnTo>
                <a:lnTo>
                  <a:pt x="1084237" y="1394790"/>
                </a:lnTo>
                <a:lnTo>
                  <a:pt x="1084808" y="1393761"/>
                </a:lnTo>
                <a:lnTo>
                  <a:pt x="1084732" y="1393520"/>
                </a:lnTo>
                <a:lnTo>
                  <a:pt x="1083881" y="1393520"/>
                </a:lnTo>
                <a:lnTo>
                  <a:pt x="1083805" y="1394879"/>
                </a:lnTo>
                <a:lnTo>
                  <a:pt x="1084554" y="1396060"/>
                </a:lnTo>
                <a:lnTo>
                  <a:pt x="1084046" y="1397330"/>
                </a:lnTo>
                <a:lnTo>
                  <a:pt x="1083868" y="1394980"/>
                </a:lnTo>
                <a:lnTo>
                  <a:pt x="1083119" y="1396060"/>
                </a:lnTo>
                <a:lnTo>
                  <a:pt x="1082370" y="1394790"/>
                </a:lnTo>
                <a:lnTo>
                  <a:pt x="1082954" y="1394790"/>
                </a:lnTo>
                <a:lnTo>
                  <a:pt x="1083525" y="1393520"/>
                </a:lnTo>
                <a:lnTo>
                  <a:pt x="1081773" y="1393520"/>
                </a:lnTo>
                <a:lnTo>
                  <a:pt x="1082306" y="1394790"/>
                </a:lnTo>
                <a:lnTo>
                  <a:pt x="1081481" y="1394790"/>
                </a:lnTo>
                <a:lnTo>
                  <a:pt x="1081519" y="1393520"/>
                </a:lnTo>
                <a:lnTo>
                  <a:pt x="1080566" y="1393520"/>
                </a:lnTo>
                <a:lnTo>
                  <a:pt x="1080312" y="1394790"/>
                </a:lnTo>
                <a:lnTo>
                  <a:pt x="1080389" y="1396060"/>
                </a:lnTo>
                <a:lnTo>
                  <a:pt x="1077302" y="1396060"/>
                </a:lnTo>
                <a:lnTo>
                  <a:pt x="1078420" y="1398600"/>
                </a:lnTo>
                <a:lnTo>
                  <a:pt x="1076413" y="1398600"/>
                </a:lnTo>
                <a:lnTo>
                  <a:pt x="1075575" y="1397330"/>
                </a:lnTo>
                <a:lnTo>
                  <a:pt x="1075309" y="1399870"/>
                </a:lnTo>
                <a:lnTo>
                  <a:pt x="1073480" y="1399870"/>
                </a:lnTo>
                <a:lnTo>
                  <a:pt x="1073340" y="1401140"/>
                </a:lnTo>
                <a:lnTo>
                  <a:pt x="1072159" y="1401140"/>
                </a:lnTo>
                <a:lnTo>
                  <a:pt x="1072235" y="1402410"/>
                </a:lnTo>
                <a:lnTo>
                  <a:pt x="1069073" y="1404950"/>
                </a:lnTo>
                <a:lnTo>
                  <a:pt x="1058138" y="1415110"/>
                </a:lnTo>
                <a:lnTo>
                  <a:pt x="1055230" y="1417650"/>
                </a:lnTo>
                <a:lnTo>
                  <a:pt x="1050950" y="1421460"/>
                </a:lnTo>
                <a:lnTo>
                  <a:pt x="1041412" y="1429080"/>
                </a:lnTo>
                <a:lnTo>
                  <a:pt x="1037577" y="1432890"/>
                </a:lnTo>
                <a:lnTo>
                  <a:pt x="1036167" y="1432890"/>
                </a:lnTo>
                <a:lnTo>
                  <a:pt x="1035304" y="1434160"/>
                </a:lnTo>
                <a:lnTo>
                  <a:pt x="1035062" y="1434160"/>
                </a:lnTo>
                <a:lnTo>
                  <a:pt x="1035392" y="1435430"/>
                </a:lnTo>
                <a:lnTo>
                  <a:pt x="1035037" y="1435430"/>
                </a:lnTo>
                <a:lnTo>
                  <a:pt x="1032598" y="1436700"/>
                </a:lnTo>
                <a:lnTo>
                  <a:pt x="1035342" y="1436700"/>
                </a:lnTo>
                <a:lnTo>
                  <a:pt x="1033246" y="1437970"/>
                </a:lnTo>
                <a:lnTo>
                  <a:pt x="1031151" y="1441780"/>
                </a:lnTo>
                <a:lnTo>
                  <a:pt x="1019962" y="1448130"/>
                </a:lnTo>
                <a:lnTo>
                  <a:pt x="1016965" y="1449400"/>
                </a:lnTo>
                <a:lnTo>
                  <a:pt x="1016660" y="1451940"/>
                </a:lnTo>
                <a:lnTo>
                  <a:pt x="1014272" y="1451940"/>
                </a:lnTo>
                <a:lnTo>
                  <a:pt x="1013625" y="1454480"/>
                </a:lnTo>
                <a:lnTo>
                  <a:pt x="1013510" y="1453210"/>
                </a:lnTo>
                <a:lnTo>
                  <a:pt x="1013358" y="1454480"/>
                </a:lnTo>
                <a:lnTo>
                  <a:pt x="1007757" y="1454480"/>
                </a:lnTo>
                <a:lnTo>
                  <a:pt x="1003706" y="1455750"/>
                </a:lnTo>
                <a:lnTo>
                  <a:pt x="1001255" y="1458290"/>
                </a:lnTo>
                <a:lnTo>
                  <a:pt x="1000290" y="1458290"/>
                </a:lnTo>
                <a:lnTo>
                  <a:pt x="999998" y="1459560"/>
                </a:lnTo>
                <a:lnTo>
                  <a:pt x="999909" y="1459788"/>
                </a:lnTo>
                <a:lnTo>
                  <a:pt x="999909" y="1464640"/>
                </a:lnTo>
                <a:lnTo>
                  <a:pt x="998956" y="1463370"/>
                </a:lnTo>
                <a:lnTo>
                  <a:pt x="999147" y="1462493"/>
                </a:lnTo>
                <a:lnTo>
                  <a:pt x="999909" y="1464640"/>
                </a:lnTo>
                <a:lnTo>
                  <a:pt x="999909" y="1459788"/>
                </a:lnTo>
                <a:lnTo>
                  <a:pt x="999515" y="1460792"/>
                </a:lnTo>
                <a:lnTo>
                  <a:pt x="999782" y="1459560"/>
                </a:lnTo>
                <a:lnTo>
                  <a:pt x="998982" y="1462100"/>
                </a:lnTo>
                <a:lnTo>
                  <a:pt x="998804" y="1460804"/>
                </a:lnTo>
                <a:lnTo>
                  <a:pt x="998461" y="1459560"/>
                </a:lnTo>
                <a:lnTo>
                  <a:pt x="997813" y="1462100"/>
                </a:lnTo>
                <a:lnTo>
                  <a:pt x="997343" y="1462100"/>
                </a:lnTo>
                <a:lnTo>
                  <a:pt x="997623" y="1463370"/>
                </a:lnTo>
                <a:lnTo>
                  <a:pt x="997826" y="1462100"/>
                </a:lnTo>
                <a:lnTo>
                  <a:pt x="998131" y="1462100"/>
                </a:lnTo>
                <a:lnTo>
                  <a:pt x="998194" y="1463370"/>
                </a:lnTo>
                <a:lnTo>
                  <a:pt x="998740" y="1465910"/>
                </a:lnTo>
                <a:lnTo>
                  <a:pt x="997953" y="1467180"/>
                </a:lnTo>
                <a:lnTo>
                  <a:pt x="997331" y="1469720"/>
                </a:lnTo>
                <a:lnTo>
                  <a:pt x="996315" y="1467180"/>
                </a:lnTo>
                <a:lnTo>
                  <a:pt x="995375" y="1470990"/>
                </a:lnTo>
                <a:lnTo>
                  <a:pt x="994968" y="1472260"/>
                </a:lnTo>
                <a:lnTo>
                  <a:pt x="994384" y="1472260"/>
                </a:lnTo>
                <a:lnTo>
                  <a:pt x="992581" y="1473530"/>
                </a:lnTo>
                <a:lnTo>
                  <a:pt x="989126" y="1473530"/>
                </a:lnTo>
                <a:lnTo>
                  <a:pt x="987856" y="1476070"/>
                </a:lnTo>
                <a:lnTo>
                  <a:pt x="984770" y="1474800"/>
                </a:lnTo>
                <a:lnTo>
                  <a:pt x="987818" y="1479880"/>
                </a:lnTo>
                <a:lnTo>
                  <a:pt x="991946" y="1486230"/>
                </a:lnTo>
                <a:lnTo>
                  <a:pt x="989863" y="1495120"/>
                </a:lnTo>
                <a:lnTo>
                  <a:pt x="987856" y="1504010"/>
                </a:lnTo>
                <a:lnTo>
                  <a:pt x="985977" y="1512900"/>
                </a:lnTo>
                <a:lnTo>
                  <a:pt x="984529" y="1520520"/>
                </a:lnTo>
                <a:lnTo>
                  <a:pt x="1030478" y="1520520"/>
                </a:lnTo>
                <a:lnTo>
                  <a:pt x="1030135" y="1512900"/>
                </a:lnTo>
                <a:lnTo>
                  <a:pt x="1030782" y="1507820"/>
                </a:lnTo>
                <a:lnTo>
                  <a:pt x="1031735" y="1509090"/>
                </a:lnTo>
                <a:lnTo>
                  <a:pt x="1031659" y="1507820"/>
                </a:lnTo>
                <a:lnTo>
                  <a:pt x="1031506" y="1505280"/>
                </a:lnTo>
                <a:lnTo>
                  <a:pt x="1033056" y="1497660"/>
                </a:lnTo>
                <a:lnTo>
                  <a:pt x="1033322" y="1497660"/>
                </a:lnTo>
                <a:lnTo>
                  <a:pt x="1039761" y="1492580"/>
                </a:lnTo>
                <a:lnTo>
                  <a:pt x="1039990" y="1492580"/>
                </a:lnTo>
                <a:lnTo>
                  <a:pt x="1038974" y="1491310"/>
                </a:lnTo>
                <a:lnTo>
                  <a:pt x="1040193" y="1490040"/>
                </a:lnTo>
                <a:lnTo>
                  <a:pt x="1040587" y="1492580"/>
                </a:lnTo>
                <a:lnTo>
                  <a:pt x="1041463" y="1491310"/>
                </a:lnTo>
                <a:lnTo>
                  <a:pt x="1040904" y="1490040"/>
                </a:lnTo>
                <a:lnTo>
                  <a:pt x="1040345" y="1488770"/>
                </a:lnTo>
                <a:lnTo>
                  <a:pt x="1043520" y="1490040"/>
                </a:lnTo>
                <a:lnTo>
                  <a:pt x="1043089" y="1488770"/>
                </a:lnTo>
                <a:lnTo>
                  <a:pt x="1044257" y="1488770"/>
                </a:lnTo>
                <a:lnTo>
                  <a:pt x="1043584" y="1487500"/>
                </a:lnTo>
                <a:lnTo>
                  <a:pt x="1044638" y="1488770"/>
                </a:lnTo>
                <a:lnTo>
                  <a:pt x="1044765" y="1487500"/>
                </a:lnTo>
                <a:lnTo>
                  <a:pt x="1044079" y="1487500"/>
                </a:lnTo>
                <a:lnTo>
                  <a:pt x="1044587" y="1486230"/>
                </a:lnTo>
                <a:lnTo>
                  <a:pt x="1045171" y="1486230"/>
                </a:lnTo>
                <a:lnTo>
                  <a:pt x="1045705" y="1487385"/>
                </a:lnTo>
                <a:lnTo>
                  <a:pt x="1047902" y="1486230"/>
                </a:lnTo>
                <a:lnTo>
                  <a:pt x="1058849" y="1479880"/>
                </a:lnTo>
                <a:lnTo>
                  <a:pt x="1060691" y="1477340"/>
                </a:lnTo>
                <a:lnTo>
                  <a:pt x="1058214" y="1477340"/>
                </a:lnTo>
                <a:lnTo>
                  <a:pt x="1058252" y="1476070"/>
                </a:lnTo>
                <a:lnTo>
                  <a:pt x="1059294" y="1476070"/>
                </a:lnTo>
                <a:lnTo>
                  <a:pt x="1058976" y="1474800"/>
                </a:lnTo>
                <a:lnTo>
                  <a:pt x="1060691" y="1477340"/>
                </a:lnTo>
                <a:lnTo>
                  <a:pt x="1060640" y="1474800"/>
                </a:lnTo>
                <a:lnTo>
                  <a:pt x="1062621" y="1476070"/>
                </a:lnTo>
                <a:lnTo>
                  <a:pt x="1061948" y="1474800"/>
                </a:lnTo>
                <a:lnTo>
                  <a:pt x="1062748" y="1476070"/>
                </a:lnTo>
                <a:lnTo>
                  <a:pt x="1063459" y="1474533"/>
                </a:lnTo>
                <a:lnTo>
                  <a:pt x="1065466" y="1473530"/>
                </a:lnTo>
                <a:lnTo>
                  <a:pt x="1066698" y="1472260"/>
                </a:lnTo>
                <a:lnTo>
                  <a:pt x="1066165" y="1469720"/>
                </a:lnTo>
                <a:lnTo>
                  <a:pt x="1066406" y="1469720"/>
                </a:lnTo>
                <a:lnTo>
                  <a:pt x="1066546" y="1468450"/>
                </a:lnTo>
                <a:lnTo>
                  <a:pt x="1067358" y="1469720"/>
                </a:lnTo>
                <a:lnTo>
                  <a:pt x="1067142" y="1468450"/>
                </a:lnTo>
                <a:lnTo>
                  <a:pt x="1066939" y="1467180"/>
                </a:lnTo>
                <a:lnTo>
                  <a:pt x="1067866" y="1468450"/>
                </a:lnTo>
                <a:lnTo>
                  <a:pt x="1068120" y="1468450"/>
                </a:lnTo>
                <a:lnTo>
                  <a:pt x="1069327" y="1467180"/>
                </a:lnTo>
                <a:lnTo>
                  <a:pt x="1068946" y="1466837"/>
                </a:lnTo>
                <a:lnTo>
                  <a:pt x="1069835" y="1465910"/>
                </a:lnTo>
                <a:lnTo>
                  <a:pt x="1069682" y="1467180"/>
                </a:lnTo>
                <a:lnTo>
                  <a:pt x="1070521" y="1467180"/>
                </a:lnTo>
                <a:lnTo>
                  <a:pt x="1070546" y="1465910"/>
                </a:lnTo>
                <a:lnTo>
                  <a:pt x="1072222" y="1465910"/>
                </a:lnTo>
                <a:lnTo>
                  <a:pt x="1072032" y="1464640"/>
                </a:lnTo>
                <a:lnTo>
                  <a:pt x="1071194" y="1463370"/>
                </a:lnTo>
                <a:lnTo>
                  <a:pt x="1073581" y="1463370"/>
                </a:lnTo>
                <a:lnTo>
                  <a:pt x="1073200" y="1464640"/>
                </a:lnTo>
                <a:lnTo>
                  <a:pt x="1074293" y="1464640"/>
                </a:lnTo>
                <a:lnTo>
                  <a:pt x="1074902" y="1463370"/>
                </a:lnTo>
                <a:lnTo>
                  <a:pt x="1075309" y="1462100"/>
                </a:lnTo>
                <a:lnTo>
                  <a:pt x="1074940" y="1462100"/>
                </a:lnTo>
                <a:lnTo>
                  <a:pt x="1075118" y="1459560"/>
                </a:lnTo>
                <a:lnTo>
                  <a:pt x="1080528" y="1454480"/>
                </a:lnTo>
                <a:lnTo>
                  <a:pt x="1080363" y="1451940"/>
                </a:lnTo>
                <a:lnTo>
                  <a:pt x="1079080" y="1450670"/>
                </a:lnTo>
                <a:lnTo>
                  <a:pt x="1079322" y="1449565"/>
                </a:lnTo>
                <a:lnTo>
                  <a:pt x="1081290" y="1452956"/>
                </a:lnTo>
                <a:lnTo>
                  <a:pt x="1083056" y="1450670"/>
                </a:lnTo>
                <a:lnTo>
                  <a:pt x="1084465" y="1449400"/>
                </a:lnTo>
                <a:lnTo>
                  <a:pt x="1092962" y="1441780"/>
                </a:lnTo>
                <a:lnTo>
                  <a:pt x="1096556" y="1441780"/>
                </a:lnTo>
                <a:lnTo>
                  <a:pt x="1096746" y="1443050"/>
                </a:lnTo>
                <a:lnTo>
                  <a:pt x="1097483" y="1441780"/>
                </a:lnTo>
                <a:lnTo>
                  <a:pt x="1097622" y="1441780"/>
                </a:lnTo>
                <a:lnTo>
                  <a:pt x="1096022" y="1439240"/>
                </a:lnTo>
                <a:lnTo>
                  <a:pt x="1097915" y="1439240"/>
                </a:lnTo>
                <a:lnTo>
                  <a:pt x="1096568" y="1436700"/>
                </a:lnTo>
                <a:lnTo>
                  <a:pt x="1097889" y="1436700"/>
                </a:lnTo>
                <a:lnTo>
                  <a:pt x="1099807" y="1435430"/>
                </a:lnTo>
                <a:lnTo>
                  <a:pt x="1101394" y="1434160"/>
                </a:lnTo>
                <a:lnTo>
                  <a:pt x="1103223" y="1432890"/>
                </a:lnTo>
                <a:lnTo>
                  <a:pt x="1103553" y="1432890"/>
                </a:lnTo>
                <a:lnTo>
                  <a:pt x="1103312" y="1434058"/>
                </a:lnTo>
                <a:lnTo>
                  <a:pt x="1104519" y="1432890"/>
                </a:lnTo>
                <a:lnTo>
                  <a:pt x="1103934" y="1432890"/>
                </a:lnTo>
                <a:lnTo>
                  <a:pt x="1103655" y="1430350"/>
                </a:lnTo>
                <a:lnTo>
                  <a:pt x="1106614" y="1430350"/>
                </a:lnTo>
                <a:lnTo>
                  <a:pt x="1106665" y="1429080"/>
                </a:lnTo>
                <a:close/>
              </a:path>
              <a:path w="1462405" h="1905000">
                <a:moveTo>
                  <a:pt x="1110183" y="884885"/>
                </a:moveTo>
                <a:lnTo>
                  <a:pt x="1107935" y="883615"/>
                </a:lnTo>
                <a:lnTo>
                  <a:pt x="1098499" y="882345"/>
                </a:lnTo>
                <a:lnTo>
                  <a:pt x="1097089" y="882345"/>
                </a:lnTo>
                <a:lnTo>
                  <a:pt x="1097089" y="881075"/>
                </a:lnTo>
                <a:lnTo>
                  <a:pt x="1096721" y="881075"/>
                </a:lnTo>
                <a:lnTo>
                  <a:pt x="1096505" y="882345"/>
                </a:lnTo>
                <a:lnTo>
                  <a:pt x="1096822" y="883615"/>
                </a:lnTo>
                <a:lnTo>
                  <a:pt x="1097394" y="883615"/>
                </a:lnTo>
                <a:lnTo>
                  <a:pt x="1098194" y="883615"/>
                </a:lnTo>
                <a:lnTo>
                  <a:pt x="1098359" y="884885"/>
                </a:lnTo>
                <a:lnTo>
                  <a:pt x="1110183" y="884885"/>
                </a:lnTo>
                <a:close/>
              </a:path>
              <a:path w="1462405" h="1905000">
                <a:moveTo>
                  <a:pt x="1114856" y="798995"/>
                </a:moveTo>
                <a:close/>
              </a:path>
              <a:path w="1462405" h="1905000">
                <a:moveTo>
                  <a:pt x="1116393" y="931202"/>
                </a:moveTo>
                <a:lnTo>
                  <a:pt x="1115733" y="931875"/>
                </a:lnTo>
                <a:lnTo>
                  <a:pt x="1116050" y="931735"/>
                </a:lnTo>
                <a:lnTo>
                  <a:pt x="1116393" y="931202"/>
                </a:lnTo>
                <a:close/>
              </a:path>
              <a:path w="1462405" h="1905000">
                <a:moveTo>
                  <a:pt x="1116622" y="931494"/>
                </a:moveTo>
                <a:lnTo>
                  <a:pt x="1116050" y="931735"/>
                </a:lnTo>
                <a:lnTo>
                  <a:pt x="1115961" y="931875"/>
                </a:lnTo>
                <a:lnTo>
                  <a:pt x="1114069" y="933145"/>
                </a:lnTo>
                <a:lnTo>
                  <a:pt x="1115441" y="933145"/>
                </a:lnTo>
                <a:lnTo>
                  <a:pt x="1116622" y="931494"/>
                </a:lnTo>
                <a:close/>
              </a:path>
              <a:path w="1462405" h="1905000">
                <a:moveTo>
                  <a:pt x="1118666" y="930605"/>
                </a:moveTo>
                <a:lnTo>
                  <a:pt x="1117257" y="930605"/>
                </a:lnTo>
                <a:lnTo>
                  <a:pt x="1116622" y="931494"/>
                </a:lnTo>
                <a:lnTo>
                  <a:pt x="1118666" y="930605"/>
                </a:lnTo>
                <a:close/>
              </a:path>
              <a:path w="1462405" h="1905000">
                <a:moveTo>
                  <a:pt x="1127874" y="850011"/>
                </a:moveTo>
                <a:lnTo>
                  <a:pt x="1127493" y="849896"/>
                </a:lnTo>
                <a:lnTo>
                  <a:pt x="1127874" y="850011"/>
                </a:lnTo>
                <a:close/>
              </a:path>
              <a:path w="1462405" h="1905000">
                <a:moveTo>
                  <a:pt x="1129614" y="896315"/>
                </a:moveTo>
                <a:lnTo>
                  <a:pt x="1125715" y="892505"/>
                </a:lnTo>
                <a:lnTo>
                  <a:pt x="1116952" y="888695"/>
                </a:lnTo>
                <a:lnTo>
                  <a:pt x="1112443" y="886155"/>
                </a:lnTo>
                <a:lnTo>
                  <a:pt x="1097114" y="886155"/>
                </a:lnTo>
                <a:lnTo>
                  <a:pt x="1095070" y="886155"/>
                </a:lnTo>
                <a:lnTo>
                  <a:pt x="1093724" y="886155"/>
                </a:lnTo>
                <a:lnTo>
                  <a:pt x="1093647" y="887425"/>
                </a:lnTo>
                <a:lnTo>
                  <a:pt x="1094270" y="888695"/>
                </a:lnTo>
                <a:lnTo>
                  <a:pt x="1092873" y="889965"/>
                </a:lnTo>
                <a:lnTo>
                  <a:pt x="1092708" y="889965"/>
                </a:lnTo>
                <a:lnTo>
                  <a:pt x="1090041" y="892505"/>
                </a:lnTo>
                <a:lnTo>
                  <a:pt x="1091120" y="895045"/>
                </a:lnTo>
                <a:lnTo>
                  <a:pt x="1089253" y="896315"/>
                </a:lnTo>
                <a:lnTo>
                  <a:pt x="1129614" y="896315"/>
                </a:lnTo>
                <a:close/>
              </a:path>
              <a:path w="1462405" h="1905000">
                <a:moveTo>
                  <a:pt x="1129766" y="583171"/>
                </a:moveTo>
                <a:close/>
              </a:path>
              <a:path w="1462405" h="1905000">
                <a:moveTo>
                  <a:pt x="1129855" y="588784"/>
                </a:moveTo>
                <a:lnTo>
                  <a:pt x="1129741" y="583895"/>
                </a:lnTo>
                <a:lnTo>
                  <a:pt x="1129741" y="583285"/>
                </a:lnTo>
                <a:lnTo>
                  <a:pt x="1129626" y="579894"/>
                </a:lnTo>
                <a:lnTo>
                  <a:pt x="1129525" y="577545"/>
                </a:lnTo>
                <a:lnTo>
                  <a:pt x="1129258" y="575005"/>
                </a:lnTo>
                <a:lnTo>
                  <a:pt x="1128560" y="573735"/>
                </a:lnTo>
                <a:lnTo>
                  <a:pt x="1129093" y="576275"/>
                </a:lnTo>
                <a:lnTo>
                  <a:pt x="1129068" y="577545"/>
                </a:lnTo>
                <a:lnTo>
                  <a:pt x="1128026" y="573735"/>
                </a:lnTo>
                <a:lnTo>
                  <a:pt x="1128001" y="578789"/>
                </a:lnTo>
                <a:lnTo>
                  <a:pt x="1127810" y="577443"/>
                </a:lnTo>
                <a:lnTo>
                  <a:pt x="1128001" y="578789"/>
                </a:lnTo>
                <a:lnTo>
                  <a:pt x="1128001" y="573697"/>
                </a:lnTo>
                <a:lnTo>
                  <a:pt x="1127379" y="572668"/>
                </a:lnTo>
                <a:lnTo>
                  <a:pt x="1127379" y="575386"/>
                </a:lnTo>
                <a:lnTo>
                  <a:pt x="1125842" y="573735"/>
                </a:lnTo>
                <a:lnTo>
                  <a:pt x="1127048" y="573735"/>
                </a:lnTo>
                <a:lnTo>
                  <a:pt x="1127379" y="575386"/>
                </a:lnTo>
                <a:lnTo>
                  <a:pt x="1127379" y="572668"/>
                </a:lnTo>
                <a:lnTo>
                  <a:pt x="1125728" y="569925"/>
                </a:lnTo>
                <a:lnTo>
                  <a:pt x="1124216" y="564845"/>
                </a:lnTo>
                <a:lnTo>
                  <a:pt x="1122819" y="562305"/>
                </a:lnTo>
                <a:lnTo>
                  <a:pt x="1122984" y="562305"/>
                </a:lnTo>
                <a:lnTo>
                  <a:pt x="1123251" y="561035"/>
                </a:lnTo>
                <a:lnTo>
                  <a:pt x="1123734" y="561035"/>
                </a:lnTo>
                <a:lnTo>
                  <a:pt x="1094282" y="535635"/>
                </a:lnTo>
                <a:lnTo>
                  <a:pt x="1082941" y="533095"/>
                </a:lnTo>
                <a:lnTo>
                  <a:pt x="1071981" y="533095"/>
                </a:lnTo>
                <a:lnTo>
                  <a:pt x="1035291" y="548335"/>
                </a:lnTo>
                <a:lnTo>
                  <a:pt x="1032764" y="549605"/>
                </a:lnTo>
                <a:lnTo>
                  <a:pt x="1030312" y="552145"/>
                </a:lnTo>
                <a:lnTo>
                  <a:pt x="1028052" y="554685"/>
                </a:lnTo>
                <a:lnTo>
                  <a:pt x="1025918" y="555955"/>
                </a:lnTo>
                <a:lnTo>
                  <a:pt x="1023874" y="558495"/>
                </a:lnTo>
                <a:lnTo>
                  <a:pt x="1022019" y="561035"/>
                </a:lnTo>
                <a:lnTo>
                  <a:pt x="1021803" y="561035"/>
                </a:lnTo>
                <a:lnTo>
                  <a:pt x="1022261" y="559765"/>
                </a:lnTo>
                <a:lnTo>
                  <a:pt x="1018082" y="566115"/>
                </a:lnTo>
                <a:lnTo>
                  <a:pt x="1014514" y="571195"/>
                </a:lnTo>
                <a:lnTo>
                  <a:pt x="1011478" y="576275"/>
                </a:lnTo>
                <a:lnTo>
                  <a:pt x="1008913" y="581355"/>
                </a:lnTo>
                <a:lnTo>
                  <a:pt x="1007529" y="583895"/>
                </a:lnTo>
                <a:lnTo>
                  <a:pt x="1006678" y="583895"/>
                </a:lnTo>
                <a:lnTo>
                  <a:pt x="1002360" y="594055"/>
                </a:lnTo>
                <a:lnTo>
                  <a:pt x="999096" y="602945"/>
                </a:lnTo>
                <a:lnTo>
                  <a:pt x="992238" y="620725"/>
                </a:lnTo>
                <a:lnTo>
                  <a:pt x="993673" y="621995"/>
                </a:lnTo>
                <a:lnTo>
                  <a:pt x="993267" y="623265"/>
                </a:lnTo>
                <a:lnTo>
                  <a:pt x="1041933" y="623265"/>
                </a:lnTo>
                <a:lnTo>
                  <a:pt x="1046010" y="613105"/>
                </a:lnTo>
                <a:lnTo>
                  <a:pt x="1049362" y="605485"/>
                </a:lnTo>
                <a:lnTo>
                  <a:pt x="1052144" y="600405"/>
                </a:lnTo>
                <a:lnTo>
                  <a:pt x="1053363" y="597865"/>
                </a:lnTo>
                <a:lnTo>
                  <a:pt x="1053973" y="596595"/>
                </a:lnTo>
                <a:lnTo>
                  <a:pt x="1053274" y="597865"/>
                </a:lnTo>
                <a:lnTo>
                  <a:pt x="1055636" y="591515"/>
                </a:lnTo>
                <a:lnTo>
                  <a:pt x="1056754" y="594055"/>
                </a:lnTo>
                <a:lnTo>
                  <a:pt x="1058786" y="591515"/>
                </a:lnTo>
                <a:lnTo>
                  <a:pt x="1059802" y="590245"/>
                </a:lnTo>
                <a:lnTo>
                  <a:pt x="1057948" y="590245"/>
                </a:lnTo>
                <a:lnTo>
                  <a:pt x="1060386" y="585165"/>
                </a:lnTo>
                <a:lnTo>
                  <a:pt x="1061681" y="585165"/>
                </a:lnTo>
                <a:lnTo>
                  <a:pt x="1063129" y="582625"/>
                </a:lnTo>
                <a:lnTo>
                  <a:pt x="1067015" y="578815"/>
                </a:lnTo>
                <a:lnTo>
                  <a:pt x="1070749" y="577545"/>
                </a:lnTo>
                <a:lnTo>
                  <a:pt x="1072248" y="577545"/>
                </a:lnTo>
                <a:lnTo>
                  <a:pt x="1074381" y="576275"/>
                </a:lnTo>
                <a:lnTo>
                  <a:pt x="1081570" y="576275"/>
                </a:lnTo>
                <a:lnTo>
                  <a:pt x="1082217" y="577545"/>
                </a:lnTo>
                <a:lnTo>
                  <a:pt x="1082903" y="577545"/>
                </a:lnTo>
                <a:lnTo>
                  <a:pt x="1083449" y="578815"/>
                </a:lnTo>
                <a:lnTo>
                  <a:pt x="1084021" y="578815"/>
                </a:lnTo>
                <a:lnTo>
                  <a:pt x="1086370" y="582625"/>
                </a:lnTo>
                <a:lnTo>
                  <a:pt x="1087869" y="585165"/>
                </a:lnTo>
                <a:lnTo>
                  <a:pt x="1087069" y="586435"/>
                </a:lnTo>
                <a:lnTo>
                  <a:pt x="1085024" y="586435"/>
                </a:lnTo>
                <a:lnTo>
                  <a:pt x="1085240" y="587705"/>
                </a:lnTo>
                <a:lnTo>
                  <a:pt x="1087323" y="587705"/>
                </a:lnTo>
                <a:lnTo>
                  <a:pt x="1093470" y="590245"/>
                </a:lnTo>
                <a:lnTo>
                  <a:pt x="1101648" y="594055"/>
                </a:lnTo>
                <a:lnTo>
                  <a:pt x="1105877" y="595325"/>
                </a:lnTo>
                <a:lnTo>
                  <a:pt x="1110640" y="597865"/>
                </a:lnTo>
                <a:lnTo>
                  <a:pt x="1119657" y="597865"/>
                </a:lnTo>
                <a:lnTo>
                  <a:pt x="1124788" y="595325"/>
                </a:lnTo>
                <a:lnTo>
                  <a:pt x="1127188" y="588975"/>
                </a:lnTo>
                <a:lnTo>
                  <a:pt x="1128141" y="588975"/>
                </a:lnTo>
                <a:lnTo>
                  <a:pt x="1128356" y="587705"/>
                </a:lnTo>
                <a:lnTo>
                  <a:pt x="1128191" y="585165"/>
                </a:lnTo>
                <a:lnTo>
                  <a:pt x="1128179" y="579958"/>
                </a:lnTo>
                <a:lnTo>
                  <a:pt x="1128217" y="577443"/>
                </a:lnTo>
                <a:lnTo>
                  <a:pt x="1128229" y="576275"/>
                </a:lnTo>
                <a:lnTo>
                  <a:pt x="1128229" y="577545"/>
                </a:lnTo>
                <a:lnTo>
                  <a:pt x="1129068" y="581355"/>
                </a:lnTo>
                <a:lnTo>
                  <a:pt x="1129665" y="583628"/>
                </a:lnTo>
                <a:lnTo>
                  <a:pt x="1128839" y="587540"/>
                </a:lnTo>
                <a:lnTo>
                  <a:pt x="1127988" y="591858"/>
                </a:lnTo>
                <a:lnTo>
                  <a:pt x="1126426" y="597420"/>
                </a:lnTo>
                <a:lnTo>
                  <a:pt x="1128547" y="594588"/>
                </a:lnTo>
                <a:lnTo>
                  <a:pt x="1129855" y="588784"/>
                </a:lnTo>
                <a:close/>
              </a:path>
              <a:path w="1462405" h="1905000">
                <a:moveTo>
                  <a:pt x="1134262" y="901395"/>
                </a:moveTo>
                <a:lnTo>
                  <a:pt x="1133513" y="900125"/>
                </a:lnTo>
                <a:lnTo>
                  <a:pt x="1130909" y="897585"/>
                </a:lnTo>
                <a:lnTo>
                  <a:pt x="1087399" y="897585"/>
                </a:lnTo>
                <a:lnTo>
                  <a:pt x="1086777" y="897585"/>
                </a:lnTo>
                <a:lnTo>
                  <a:pt x="1085176" y="898855"/>
                </a:lnTo>
                <a:lnTo>
                  <a:pt x="1084402" y="898855"/>
                </a:lnTo>
                <a:lnTo>
                  <a:pt x="1083310" y="900125"/>
                </a:lnTo>
                <a:lnTo>
                  <a:pt x="1083779" y="900125"/>
                </a:lnTo>
                <a:lnTo>
                  <a:pt x="1082598" y="901395"/>
                </a:lnTo>
                <a:lnTo>
                  <a:pt x="1079792" y="902665"/>
                </a:lnTo>
                <a:lnTo>
                  <a:pt x="1078318" y="903935"/>
                </a:lnTo>
                <a:lnTo>
                  <a:pt x="1075626" y="903935"/>
                </a:lnTo>
                <a:lnTo>
                  <a:pt x="1075118" y="905205"/>
                </a:lnTo>
                <a:lnTo>
                  <a:pt x="1074597" y="905205"/>
                </a:lnTo>
                <a:lnTo>
                  <a:pt x="1072273" y="906475"/>
                </a:lnTo>
                <a:lnTo>
                  <a:pt x="1058303" y="906475"/>
                </a:lnTo>
                <a:lnTo>
                  <a:pt x="1051801" y="905205"/>
                </a:lnTo>
                <a:lnTo>
                  <a:pt x="1039050" y="897585"/>
                </a:lnTo>
                <a:lnTo>
                  <a:pt x="1033119" y="892505"/>
                </a:lnTo>
                <a:lnTo>
                  <a:pt x="1031989" y="891235"/>
                </a:lnTo>
                <a:lnTo>
                  <a:pt x="1028598" y="887425"/>
                </a:lnTo>
                <a:lnTo>
                  <a:pt x="1024089" y="882345"/>
                </a:lnTo>
                <a:lnTo>
                  <a:pt x="1019530" y="874725"/>
                </a:lnTo>
                <a:lnTo>
                  <a:pt x="1019924" y="874725"/>
                </a:lnTo>
                <a:lnTo>
                  <a:pt x="1017460" y="870915"/>
                </a:lnTo>
                <a:lnTo>
                  <a:pt x="1014780" y="864565"/>
                </a:lnTo>
                <a:lnTo>
                  <a:pt x="1012571" y="856945"/>
                </a:lnTo>
                <a:lnTo>
                  <a:pt x="1010335" y="850595"/>
                </a:lnTo>
                <a:lnTo>
                  <a:pt x="1006487" y="806145"/>
                </a:lnTo>
                <a:lnTo>
                  <a:pt x="1006563" y="798525"/>
                </a:lnTo>
                <a:lnTo>
                  <a:pt x="1006678" y="790905"/>
                </a:lnTo>
                <a:lnTo>
                  <a:pt x="1006868" y="783285"/>
                </a:lnTo>
                <a:lnTo>
                  <a:pt x="1008240" y="778205"/>
                </a:lnTo>
                <a:lnTo>
                  <a:pt x="1008583" y="773125"/>
                </a:lnTo>
                <a:lnTo>
                  <a:pt x="1008799" y="771855"/>
                </a:lnTo>
                <a:lnTo>
                  <a:pt x="1009256" y="769315"/>
                </a:lnTo>
                <a:lnTo>
                  <a:pt x="1008570" y="771855"/>
                </a:lnTo>
                <a:lnTo>
                  <a:pt x="1007859" y="770585"/>
                </a:lnTo>
                <a:lnTo>
                  <a:pt x="1008087" y="768045"/>
                </a:lnTo>
                <a:lnTo>
                  <a:pt x="1008659" y="762965"/>
                </a:lnTo>
                <a:lnTo>
                  <a:pt x="1008456" y="761695"/>
                </a:lnTo>
                <a:lnTo>
                  <a:pt x="1011326" y="732485"/>
                </a:lnTo>
                <a:lnTo>
                  <a:pt x="1012748" y="724865"/>
                </a:lnTo>
                <a:lnTo>
                  <a:pt x="1015479" y="712165"/>
                </a:lnTo>
                <a:lnTo>
                  <a:pt x="1018578" y="698195"/>
                </a:lnTo>
                <a:lnTo>
                  <a:pt x="1021765" y="686765"/>
                </a:lnTo>
                <a:lnTo>
                  <a:pt x="1024661" y="677875"/>
                </a:lnTo>
                <a:lnTo>
                  <a:pt x="1026845" y="670255"/>
                </a:lnTo>
                <a:lnTo>
                  <a:pt x="1027277" y="663905"/>
                </a:lnTo>
                <a:lnTo>
                  <a:pt x="1029995" y="657555"/>
                </a:lnTo>
                <a:lnTo>
                  <a:pt x="1031087" y="655015"/>
                </a:lnTo>
                <a:lnTo>
                  <a:pt x="1032065" y="649935"/>
                </a:lnTo>
                <a:lnTo>
                  <a:pt x="1032319" y="648665"/>
                </a:lnTo>
                <a:lnTo>
                  <a:pt x="1032471" y="648665"/>
                </a:lnTo>
                <a:lnTo>
                  <a:pt x="1033729" y="644855"/>
                </a:lnTo>
                <a:lnTo>
                  <a:pt x="1035964" y="638505"/>
                </a:lnTo>
                <a:lnTo>
                  <a:pt x="1039444" y="629615"/>
                </a:lnTo>
                <a:lnTo>
                  <a:pt x="991273" y="629615"/>
                </a:lnTo>
                <a:lnTo>
                  <a:pt x="989215" y="629615"/>
                </a:lnTo>
                <a:lnTo>
                  <a:pt x="990752" y="633425"/>
                </a:lnTo>
                <a:lnTo>
                  <a:pt x="985456" y="641045"/>
                </a:lnTo>
                <a:lnTo>
                  <a:pt x="986028" y="643585"/>
                </a:lnTo>
                <a:lnTo>
                  <a:pt x="985862" y="643585"/>
                </a:lnTo>
                <a:lnTo>
                  <a:pt x="984783" y="646125"/>
                </a:lnTo>
                <a:lnTo>
                  <a:pt x="984072" y="646125"/>
                </a:lnTo>
                <a:lnTo>
                  <a:pt x="985100" y="647395"/>
                </a:lnTo>
                <a:lnTo>
                  <a:pt x="983399" y="648665"/>
                </a:lnTo>
                <a:lnTo>
                  <a:pt x="983145" y="651205"/>
                </a:lnTo>
                <a:lnTo>
                  <a:pt x="983297" y="652475"/>
                </a:lnTo>
                <a:lnTo>
                  <a:pt x="983703" y="651205"/>
                </a:lnTo>
                <a:lnTo>
                  <a:pt x="984262" y="649935"/>
                </a:lnTo>
                <a:lnTo>
                  <a:pt x="983361" y="655015"/>
                </a:lnTo>
                <a:lnTo>
                  <a:pt x="982395" y="656285"/>
                </a:lnTo>
                <a:lnTo>
                  <a:pt x="981481" y="657555"/>
                </a:lnTo>
                <a:lnTo>
                  <a:pt x="981925" y="655015"/>
                </a:lnTo>
                <a:lnTo>
                  <a:pt x="979843" y="661365"/>
                </a:lnTo>
                <a:lnTo>
                  <a:pt x="976947" y="671525"/>
                </a:lnTo>
                <a:lnTo>
                  <a:pt x="973645" y="682955"/>
                </a:lnTo>
                <a:lnTo>
                  <a:pt x="965085" y="722325"/>
                </a:lnTo>
                <a:lnTo>
                  <a:pt x="962507" y="738835"/>
                </a:lnTo>
                <a:lnTo>
                  <a:pt x="963803" y="737565"/>
                </a:lnTo>
                <a:lnTo>
                  <a:pt x="963752" y="733755"/>
                </a:lnTo>
                <a:lnTo>
                  <a:pt x="965619" y="732485"/>
                </a:lnTo>
                <a:lnTo>
                  <a:pt x="965987" y="736295"/>
                </a:lnTo>
                <a:lnTo>
                  <a:pt x="964501" y="737565"/>
                </a:lnTo>
                <a:lnTo>
                  <a:pt x="965225" y="738835"/>
                </a:lnTo>
                <a:lnTo>
                  <a:pt x="962571" y="740105"/>
                </a:lnTo>
                <a:lnTo>
                  <a:pt x="963599" y="746455"/>
                </a:lnTo>
                <a:lnTo>
                  <a:pt x="960755" y="748995"/>
                </a:lnTo>
                <a:lnTo>
                  <a:pt x="961999" y="750265"/>
                </a:lnTo>
                <a:lnTo>
                  <a:pt x="960932" y="751535"/>
                </a:lnTo>
                <a:lnTo>
                  <a:pt x="960805" y="759155"/>
                </a:lnTo>
                <a:lnTo>
                  <a:pt x="960704" y="761695"/>
                </a:lnTo>
                <a:lnTo>
                  <a:pt x="960335" y="762965"/>
                </a:lnTo>
                <a:lnTo>
                  <a:pt x="959446" y="769315"/>
                </a:lnTo>
                <a:lnTo>
                  <a:pt x="958862" y="776935"/>
                </a:lnTo>
                <a:lnTo>
                  <a:pt x="960615" y="782015"/>
                </a:lnTo>
                <a:lnTo>
                  <a:pt x="960069" y="783958"/>
                </a:lnTo>
                <a:lnTo>
                  <a:pt x="960602" y="783285"/>
                </a:lnTo>
                <a:lnTo>
                  <a:pt x="960793" y="785825"/>
                </a:lnTo>
                <a:lnTo>
                  <a:pt x="959548" y="785825"/>
                </a:lnTo>
                <a:lnTo>
                  <a:pt x="961301" y="790905"/>
                </a:lnTo>
                <a:lnTo>
                  <a:pt x="960031" y="792175"/>
                </a:lnTo>
                <a:lnTo>
                  <a:pt x="960043" y="794715"/>
                </a:lnTo>
                <a:lnTo>
                  <a:pt x="959612" y="801065"/>
                </a:lnTo>
                <a:lnTo>
                  <a:pt x="960475" y="799807"/>
                </a:lnTo>
                <a:lnTo>
                  <a:pt x="959980" y="806145"/>
                </a:lnTo>
                <a:lnTo>
                  <a:pt x="959815" y="805154"/>
                </a:lnTo>
                <a:lnTo>
                  <a:pt x="959929" y="812495"/>
                </a:lnTo>
                <a:lnTo>
                  <a:pt x="958634" y="816305"/>
                </a:lnTo>
                <a:lnTo>
                  <a:pt x="960272" y="820115"/>
                </a:lnTo>
                <a:lnTo>
                  <a:pt x="960869" y="817575"/>
                </a:lnTo>
                <a:lnTo>
                  <a:pt x="961313" y="825195"/>
                </a:lnTo>
                <a:lnTo>
                  <a:pt x="959777" y="827735"/>
                </a:lnTo>
                <a:lnTo>
                  <a:pt x="959078" y="822655"/>
                </a:lnTo>
                <a:lnTo>
                  <a:pt x="959408" y="830275"/>
                </a:lnTo>
                <a:lnTo>
                  <a:pt x="959802" y="834085"/>
                </a:lnTo>
                <a:lnTo>
                  <a:pt x="961326" y="840435"/>
                </a:lnTo>
                <a:lnTo>
                  <a:pt x="961148" y="837895"/>
                </a:lnTo>
                <a:lnTo>
                  <a:pt x="962202" y="841705"/>
                </a:lnTo>
                <a:lnTo>
                  <a:pt x="963663" y="848055"/>
                </a:lnTo>
                <a:lnTo>
                  <a:pt x="965644" y="856945"/>
                </a:lnTo>
                <a:lnTo>
                  <a:pt x="971245" y="873455"/>
                </a:lnTo>
                <a:lnTo>
                  <a:pt x="974585" y="881075"/>
                </a:lnTo>
                <a:lnTo>
                  <a:pt x="977722" y="887425"/>
                </a:lnTo>
                <a:lnTo>
                  <a:pt x="980211" y="889965"/>
                </a:lnTo>
                <a:lnTo>
                  <a:pt x="979944" y="887425"/>
                </a:lnTo>
                <a:lnTo>
                  <a:pt x="981189" y="888695"/>
                </a:lnTo>
                <a:lnTo>
                  <a:pt x="982306" y="889965"/>
                </a:lnTo>
                <a:lnTo>
                  <a:pt x="982967" y="891235"/>
                </a:lnTo>
                <a:lnTo>
                  <a:pt x="979131" y="891235"/>
                </a:lnTo>
                <a:lnTo>
                  <a:pt x="980135" y="893775"/>
                </a:lnTo>
                <a:lnTo>
                  <a:pt x="983411" y="900125"/>
                </a:lnTo>
                <a:lnTo>
                  <a:pt x="988542" y="906475"/>
                </a:lnTo>
                <a:lnTo>
                  <a:pt x="992720" y="912825"/>
                </a:lnTo>
                <a:lnTo>
                  <a:pt x="997585" y="917905"/>
                </a:lnTo>
                <a:lnTo>
                  <a:pt x="1003058" y="924255"/>
                </a:lnTo>
                <a:lnTo>
                  <a:pt x="1009065" y="929335"/>
                </a:lnTo>
                <a:lnTo>
                  <a:pt x="1015530" y="934415"/>
                </a:lnTo>
                <a:lnTo>
                  <a:pt x="1029093" y="942035"/>
                </a:lnTo>
                <a:lnTo>
                  <a:pt x="1035748" y="945845"/>
                </a:lnTo>
                <a:lnTo>
                  <a:pt x="1044384" y="948385"/>
                </a:lnTo>
                <a:lnTo>
                  <a:pt x="1051814" y="949655"/>
                </a:lnTo>
                <a:lnTo>
                  <a:pt x="1055217" y="950925"/>
                </a:lnTo>
                <a:lnTo>
                  <a:pt x="1060729" y="952195"/>
                </a:lnTo>
                <a:lnTo>
                  <a:pt x="1066584" y="952195"/>
                </a:lnTo>
                <a:lnTo>
                  <a:pt x="1067295" y="950925"/>
                </a:lnTo>
                <a:lnTo>
                  <a:pt x="1068501" y="950925"/>
                </a:lnTo>
                <a:lnTo>
                  <a:pt x="1071029" y="949655"/>
                </a:lnTo>
                <a:lnTo>
                  <a:pt x="1073581" y="949655"/>
                </a:lnTo>
                <a:lnTo>
                  <a:pt x="1073340" y="950925"/>
                </a:lnTo>
                <a:lnTo>
                  <a:pt x="1075131" y="950925"/>
                </a:lnTo>
                <a:lnTo>
                  <a:pt x="1076236" y="949655"/>
                </a:lnTo>
                <a:lnTo>
                  <a:pt x="1077353" y="948385"/>
                </a:lnTo>
                <a:lnTo>
                  <a:pt x="1084491" y="947115"/>
                </a:lnTo>
                <a:lnTo>
                  <a:pt x="1093393" y="944575"/>
                </a:lnTo>
                <a:lnTo>
                  <a:pt x="1101991" y="939495"/>
                </a:lnTo>
                <a:lnTo>
                  <a:pt x="1110030" y="934415"/>
                </a:lnTo>
                <a:lnTo>
                  <a:pt x="1117320" y="929335"/>
                </a:lnTo>
                <a:lnTo>
                  <a:pt x="1117600" y="929335"/>
                </a:lnTo>
                <a:lnTo>
                  <a:pt x="1116393" y="931202"/>
                </a:lnTo>
                <a:lnTo>
                  <a:pt x="1118235" y="929335"/>
                </a:lnTo>
                <a:lnTo>
                  <a:pt x="1120736" y="926795"/>
                </a:lnTo>
                <a:lnTo>
                  <a:pt x="1121994" y="925525"/>
                </a:lnTo>
                <a:lnTo>
                  <a:pt x="1119949" y="926795"/>
                </a:lnTo>
                <a:lnTo>
                  <a:pt x="1122311" y="922985"/>
                </a:lnTo>
                <a:lnTo>
                  <a:pt x="1125550" y="919175"/>
                </a:lnTo>
                <a:lnTo>
                  <a:pt x="1128420" y="914095"/>
                </a:lnTo>
                <a:lnTo>
                  <a:pt x="1129893" y="912825"/>
                </a:lnTo>
                <a:lnTo>
                  <a:pt x="1131062" y="910285"/>
                </a:lnTo>
                <a:lnTo>
                  <a:pt x="1132192" y="907745"/>
                </a:lnTo>
                <a:lnTo>
                  <a:pt x="1132713" y="906475"/>
                </a:lnTo>
                <a:lnTo>
                  <a:pt x="1133246" y="905205"/>
                </a:lnTo>
                <a:lnTo>
                  <a:pt x="1133868" y="903935"/>
                </a:lnTo>
                <a:lnTo>
                  <a:pt x="1134262" y="901395"/>
                </a:lnTo>
                <a:close/>
              </a:path>
              <a:path w="1462405" h="1905000">
                <a:moveTo>
                  <a:pt x="1134656" y="898156"/>
                </a:moveTo>
                <a:lnTo>
                  <a:pt x="1134313" y="896886"/>
                </a:lnTo>
                <a:lnTo>
                  <a:pt x="1134554" y="898156"/>
                </a:lnTo>
                <a:close/>
              </a:path>
              <a:path w="1462405" h="1905000">
                <a:moveTo>
                  <a:pt x="1135214" y="898156"/>
                </a:moveTo>
                <a:lnTo>
                  <a:pt x="1134656" y="898156"/>
                </a:lnTo>
                <a:lnTo>
                  <a:pt x="1134402" y="899426"/>
                </a:lnTo>
                <a:lnTo>
                  <a:pt x="1134999" y="899426"/>
                </a:lnTo>
                <a:lnTo>
                  <a:pt x="1135214" y="898156"/>
                </a:lnTo>
                <a:close/>
              </a:path>
              <a:path w="1462405" h="1905000">
                <a:moveTo>
                  <a:pt x="1139088" y="1743608"/>
                </a:moveTo>
                <a:lnTo>
                  <a:pt x="1132128" y="1752600"/>
                </a:lnTo>
                <a:lnTo>
                  <a:pt x="1136319" y="1752600"/>
                </a:lnTo>
                <a:lnTo>
                  <a:pt x="1139088" y="1743608"/>
                </a:lnTo>
                <a:close/>
              </a:path>
              <a:path w="1462405" h="1905000">
                <a:moveTo>
                  <a:pt x="1141437" y="918629"/>
                </a:moveTo>
                <a:lnTo>
                  <a:pt x="1141387" y="918476"/>
                </a:lnTo>
                <a:lnTo>
                  <a:pt x="1141437" y="918629"/>
                </a:lnTo>
                <a:close/>
              </a:path>
              <a:path w="1462405" h="1905000">
                <a:moveTo>
                  <a:pt x="1156652" y="550303"/>
                </a:moveTo>
                <a:lnTo>
                  <a:pt x="1156449" y="548182"/>
                </a:lnTo>
                <a:lnTo>
                  <a:pt x="1155712" y="546315"/>
                </a:lnTo>
                <a:lnTo>
                  <a:pt x="1154137" y="544258"/>
                </a:lnTo>
                <a:lnTo>
                  <a:pt x="1154087" y="546100"/>
                </a:lnTo>
                <a:lnTo>
                  <a:pt x="1155433" y="548233"/>
                </a:lnTo>
                <a:lnTo>
                  <a:pt x="1156652" y="550303"/>
                </a:lnTo>
                <a:close/>
              </a:path>
              <a:path w="1462405" h="1905000">
                <a:moveTo>
                  <a:pt x="1156690" y="550379"/>
                </a:moveTo>
                <a:close/>
              </a:path>
              <a:path w="1462405" h="1905000">
                <a:moveTo>
                  <a:pt x="1170571" y="1072438"/>
                </a:moveTo>
                <a:lnTo>
                  <a:pt x="1170165" y="1072324"/>
                </a:lnTo>
                <a:lnTo>
                  <a:pt x="1170571" y="1072438"/>
                </a:lnTo>
                <a:close/>
              </a:path>
              <a:path w="1462405" h="1905000">
                <a:moveTo>
                  <a:pt x="1173175" y="1260398"/>
                </a:moveTo>
                <a:lnTo>
                  <a:pt x="1172946" y="1261287"/>
                </a:lnTo>
                <a:lnTo>
                  <a:pt x="1172768" y="1262938"/>
                </a:lnTo>
                <a:lnTo>
                  <a:pt x="1173175" y="1260398"/>
                </a:lnTo>
                <a:close/>
              </a:path>
              <a:path w="1462405" h="1905000">
                <a:moveTo>
                  <a:pt x="1181036" y="1212138"/>
                </a:moveTo>
                <a:lnTo>
                  <a:pt x="1180604" y="1212138"/>
                </a:lnTo>
                <a:lnTo>
                  <a:pt x="1180261" y="1212824"/>
                </a:lnTo>
                <a:lnTo>
                  <a:pt x="1180249" y="1213408"/>
                </a:lnTo>
                <a:lnTo>
                  <a:pt x="1181036" y="1212138"/>
                </a:lnTo>
                <a:close/>
              </a:path>
              <a:path w="1462405" h="1905000">
                <a:moveTo>
                  <a:pt x="1189393" y="1322793"/>
                </a:moveTo>
                <a:lnTo>
                  <a:pt x="1189075" y="1321917"/>
                </a:lnTo>
                <a:lnTo>
                  <a:pt x="1189278" y="1322793"/>
                </a:lnTo>
                <a:close/>
              </a:path>
              <a:path w="1462405" h="1905000">
                <a:moveTo>
                  <a:pt x="1201394" y="1398993"/>
                </a:moveTo>
                <a:lnTo>
                  <a:pt x="1200861" y="1398993"/>
                </a:lnTo>
                <a:lnTo>
                  <a:pt x="1201242" y="1399425"/>
                </a:lnTo>
                <a:lnTo>
                  <a:pt x="1201394" y="1398993"/>
                </a:lnTo>
                <a:close/>
              </a:path>
              <a:path w="1462405" h="1905000">
                <a:moveTo>
                  <a:pt x="1220330" y="1539963"/>
                </a:moveTo>
                <a:lnTo>
                  <a:pt x="1218730" y="1537728"/>
                </a:lnTo>
                <a:lnTo>
                  <a:pt x="1215885" y="1536153"/>
                </a:lnTo>
                <a:lnTo>
                  <a:pt x="1217206" y="1537423"/>
                </a:lnTo>
                <a:lnTo>
                  <a:pt x="1219339" y="1538693"/>
                </a:lnTo>
                <a:lnTo>
                  <a:pt x="1220330" y="1539963"/>
                </a:lnTo>
                <a:close/>
              </a:path>
              <a:path w="1462405" h="1905000">
                <a:moveTo>
                  <a:pt x="1220508" y="1538617"/>
                </a:moveTo>
                <a:lnTo>
                  <a:pt x="1218514" y="1537423"/>
                </a:lnTo>
                <a:lnTo>
                  <a:pt x="1218730" y="1537728"/>
                </a:lnTo>
                <a:lnTo>
                  <a:pt x="1220482" y="1538693"/>
                </a:lnTo>
                <a:close/>
              </a:path>
              <a:path w="1462405" h="1905000">
                <a:moveTo>
                  <a:pt x="1237932" y="749566"/>
                </a:moveTo>
                <a:lnTo>
                  <a:pt x="1237703" y="749566"/>
                </a:lnTo>
                <a:lnTo>
                  <a:pt x="1237932" y="749566"/>
                </a:lnTo>
                <a:close/>
              </a:path>
              <a:path w="1462405" h="1905000">
                <a:moveTo>
                  <a:pt x="1250886" y="1360893"/>
                </a:moveTo>
                <a:lnTo>
                  <a:pt x="1250632" y="1357083"/>
                </a:lnTo>
                <a:lnTo>
                  <a:pt x="1250556" y="1350733"/>
                </a:lnTo>
                <a:lnTo>
                  <a:pt x="1250416" y="1348193"/>
                </a:lnTo>
                <a:lnTo>
                  <a:pt x="1250327" y="1346923"/>
                </a:lnTo>
                <a:lnTo>
                  <a:pt x="1250200" y="1345653"/>
                </a:lnTo>
                <a:lnTo>
                  <a:pt x="1249692" y="1341843"/>
                </a:lnTo>
                <a:lnTo>
                  <a:pt x="1249235" y="1339303"/>
                </a:lnTo>
                <a:lnTo>
                  <a:pt x="1247876" y="1331683"/>
                </a:lnTo>
                <a:lnTo>
                  <a:pt x="1247432" y="1329143"/>
                </a:lnTo>
                <a:lnTo>
                  <a:pt x="1245019" y="1321523"/>
                </a:lnTo>
                <a:lnTo>
                  <a:pt x="1243812" y="1317713"/>
                </a:lnTo>
                <a:lnTo>
                  <a:pt x="1221587" y="1285963"/>
                </a:lnTo>
                <a:lnTo>
                  <a:pt x="1209725" y="1279613"/>
                </a:lnTo>
                <a:lnTo>
                  <a:pt x="1205204" y="1277581"/>
                </a:lnTo>
                <a:lnTo>
                  <a:pt x="1205204" y="1373593"/>
                </a:lnTo>
                <a:lnTo>
                  <a:pt x="1204633" y="1382483"/>
                </a:lnTo>
                <a:lnTo>
                  <a:pt x="1203744" y="1390103"/>
                </a:lnTo>
                <a:lnTo>
                  <a:pt x="1202905" y="1396453"/>
                </a:lnTo>
                <a:lnTo>
                  <a:pt x="1202537" y="1400263"/>
                </a:lnTo>
                <a:lnTo>
                  <a:pt x="1204633" y="1397723"/>
                </a:lnTo>
                <a:lnTo>
                  <a:pt x="1204417" y="1398993"/>
                </a:lnTo>
                <a:lnTo>
                  <a:pt x="1204328" y="1401533"/>
                </a:lnTo>
                <a:lnTo>
                  <a:pt x="1204023" y="1402549"/>
                </a:lnTo>
                <a:lnTo>
                  <a:pt x="1201242" y="1399425"/>
                </a:lnTo>
                <a:lnTo>
                  <a:pt x="1199680" y="1404073"/>
                </a:lnTo>
                <a:lnTo>
                  <a:pt x="1196746" y="1412963"/>
                </a:lnTo>
                <a:lnTo>
                  <a:pt x="1192466" y="1423123"/>
                </a:lnTo>
                <a:lnTo>
                  <a:pt x="1186764" y="1433283"/>
                </a:lnTo>
                <a:lnTo>
                  <a:pt x="1184719" y="1437093"/>
                </a:lnTo>
                <a:lnTo>
                  <a:pt x="1178826" y="1445983"/>
                </a:lnTo>
                <a:lnTo>
                  <a:pt x="1177531" y="1447253"/>
                </a:lnTo>
                <a:lnTo>
                  <a:pt x="1176350" y="1448523"/>
                </a:lnTo>
                <a:lnTo>
                  <a:pt x="1176362" y="1444713"/>
                </a:lnTo>
                <a:lnTo>
                  <a:pt x="1175842" y="1443443"/>
                </a:lnTo>
                <a:lnTo>
                  <a:pt x="1176058" y="1443443"/>
                </a:lnTo>
                <a:lnTo>
                  <a:pt x="1175981" y="1439633"/>
                </a:lnTo>
                <a:lnTo>
                  <a:pt x="1176794" y="1439633"/>
                </a:lnTo>
                <a:lnTo>
                  <a:pt x="1175346" y="1438363"/>
                </a:lnTo>
                <a:lnTo>
                  <a:pt x="1176312" y="1435823"/>
                </a:lnTo>
                <a:lnTo>
                  <a:pt x="1176083" y="1434553"/>
                </a:lnTo>
                <a:lnTo>
                  <a:pt x="1175854" y="1433283"/>
                </a:lnTo>
                <a:lnTo>
                  <a:pt x="1175435" y="1432013"/>
                </a:lnTo>
                <a:lnTo>
                  <a:pt x="1175461" y="1434553"/>
                </a:lnTo>
                <a:lnTo>
                  <a:pt x="1175080" y="1434553"/>
                </a:lnTo>
                <a:lnTo>
                  <a:pt x="1174356" y="1429473"/>
                </a:lnTo>
                <a:lnTo>
                  <a:pt x="1174724" y="1426933"/>
                </a:lnTo>
                <a:lnTo>
                  <a:pt x="1175512" y="1426933"/>
                </a:lnTo>
                <a:lnTo>
                  <a:pt x="1175766" y="1428203"/>
                </a:lnTo>
                <a:lnTo>
                  <a:pt x="1175753" y="1426933"/>
                </a:lnTo>
                <a:lnTo>
                  <a:pt x="1175499" y="1410423"/>
                </a:lnTo>
                <a:lnTo>
                  <a:pt x="1174635" y="1372323"/>
                </a:lnTo>
                <a:lnTo>
                  <a:pt x="1174508" y="1364703"/>
                </a:lnTo>
                <a:lnTo>
                  <a:pt x="1174572" y="1354543"/>
                </a:lnTo>
                <a:lnTo>
                  <a:pt x="1175524" y="1341843"/>
                </a:lnTo>
                <a:lnTo>
                  <a:pt x="1175893" y="1340573"/>
                </a:lnTo>
                <a:lnTo>
                  <a:pt x="1177391" y="1335493"/>
                </a:lnTo>
                <a:lnTo>
                  <a:pt x="1175981" y="1336763"/>
                </a:lnTo>
                <a:lnTo>
                  <a:pt x="1175804" y="1339303"/>
                </a:lnTo>
                <a:lnTo>
                  <a:pt x="1173962" y="1340573"/>
                </a:lnTo>
                <a:lnTo>
                  <a:pt x="1173683" y="1338033"/>
                </a:lnTo>
                <a:lnTo>
                  <a:pt x="1175308" y="1336763"/>
                </a:lnTo>
                <a:lnTo>
                  <a:pt x="1174737" y="1335493"/>
                </a:lnTo>
                <a:lnTo>
                  <a:pt x="1177391" y="1335493"/>
                </a:lnTo>
                <a:lnTo>
                  <a:pt x="1177137" y="1330413"/>
                </a:lnTo>
                <a:lnTo>
                  <a:pt x="1180185" y="1331683"/>
                </a:lnTo>
                <a:lnTo>
                  <a:pt x="1179360" y="1330413"/>
                </a:lnTo>
                <a:lnTo>
                  <a:pt x="1180604" y="1329143"/>
                </a:lnTo>
                <a:lnTo>
                  <a:pt x="1182776" y="1325333"/>
                </a:lnTo>
                <a:lnTo>
                  <a:pt x="1184211" y="1325333"/>
                </a:lnTo>
                <a:lnTo>
                  <a:pt x="1186408" y="1324063"/>
                </a:lnTo>
                <a:lnTo>
                  <a:pt x="1187475" y="1324063"/>
                </a:lnTo>
                <a:lnTo>
                  <a:pt x="1187792" y="1322793"/>
                </a:lnTo>
                <a:lnTo>
                  <a:pt x="1188186" y="1322793"/>
                </a:lnTo>
                <a:lnTo>
                  <a:pt x="1188542" y="1321523"/>
                </a:lnTo>
                <a:lnTo>
                  <a:pt x="1188935" y="1321523"/>
                </a:lnTo>
                <a:lnTo>
                  <a:pt x="1189075" y="1321917"/>
                </a:lnTo>
                <a:lnTo>
                  <a:pt x="1188986" y="1321523"/>
                </a:lnTo>
                <a:lnTo>
                  <a:pt x="1191183" y="1321523"/>
                </a:lnTo>
                <a:lnTo>
                  <a:pt x="1191679" y="1322793"/>
                </a:lnTo>
                <a:lnTo>
                  <a:pt x="1193457" y="1322793"/>
                </a:lnTo>
                <a:lnTo>
                  <a:pt x="1193634" y="1321523"/>
                </a:lnTo>
                <a:lnTo>
                  <a:pt x="1193469" y="1322793"/>
                </a:lnTo>
                <a:lnTo>
                  <a:pt x="1195171" y="1325333"/>
                </a:lnTo>
                <a:lnTo>
                  <a:pt x="1193469" y="1324063"/>
                </a:lnTo>
                <a:lnTo>
                  <a:pt x="1194092" y="1325333"/>
                </a:lnTo>
                <a:lnTo>
                  <a:pt x="1194511" y="1326603"/>
                </a:lnTo>
                <a:lnTo>
                  <a:pt x="1195336" y="1326603"/>
                </a:lnTo>
                <a:lnTo>
                  <a:pt x="1194828" y="1325333"/>
                </a:lnTo>
                <a:lnTo>
                  <a:pt x="1197406" y="1327873"/>
                </a:lnTo>
                <a:lnTo>
                  <a:pt x="1197470" y="1331683"/>
                </a:lnTo>
                <a:lnTo>
                  <a:pt x="1200124" y="1334223"/>
                </a:lnTo>
                <a:lnTo>
                  <a:pt x="1199984" y="1331683"/>
                </a:lnTo>
                <a:lnTo>
                  <a:pt x="1201369" y="1334223"/>
                </a:lnTo>
                <a:lnTo>
                  <a:pt x="1202283" y="1338033"/>
                </a:lnTo>
                <a:lnTo>
                  <a:pt x="1201039" y="1339303"/>
                </a:lnTo>
                <a:lnTo>
                  <a:pt x="1200531" y="1338033"/>
                </a:lnTo>
                <a:lnTo>
                  <a:pt x="1200111" y="1336763"/>
                </a:lnTo>
                <a:lnTo>
                  <a:pt x="1199565" y="1335493"/>
                </a:lnTo>
                <a:lnTo>
                  <a:pt x="1201280" y="1341843"/>
                </a:lnTo>
                <a:lnTo>
                  <a:pt x="1202004" y="1344383"/>
                </a:lnTo>
                <a:lnTo>
                  <a:pt x="1203363" y="1349463"/>
                </a:lnTo>
                <a:lnTo>
                  <a:pt x="1205204" y="1373593"/>
                </a:lnTo>
                <a:lnTo>
                  <a:pt x="1205204" y="1277581"/>
                </a:lnTo>
                <a:lnTo>
                  <a:pt x="1201254" y="1275803"/>
                </a:lnTo>
                <a:lnTo>
                  <a:pt x="1192822" y="1274533"/>
                </a:lnTo>
                <a:lnTo>
                  <a:pt x="1185265" y="1275803"/>
                </a:lnTo>
                <a:lnTo>
                  <a:pt x="1177759" y="1275803"/>
                </a:lnTo>
                <a:lnTo>
                  <a:pt x="1170051" y="1277073"/>
                </a:lnTo>
                <a:lnTo>
                  <a:pt x="1162837" y="1280883"/>
                </a:lnTo>
                <a:lnTo>
                  <a:pt x="1156779" y="1284693"/>
                </a:lnTo>
                <a:lnTo>
                  <a:pt x="1161059" y="1282153"/>
                </a:lnTo>
                <a:lnTo>
                  <a:pt x="1160030" y="1283423"/>
                </a:lnTo>
                <a:lnTo>
                  <a:pt x="1156982" y="1285963"/>
                </a:lnTo>
                <a:lnTo>
                  <a:pt x="1151686" y="1289773"/>
                </a:lnTo>
                <a:lnTo>
                  <a:pt x="1149553" y="1291043"/>
                </a:lnTo>
                <a:lnTo>
                  <a:pt x="1148321" y="1292313"/>
                </a:lnTo>
                <a:lnTo>
                  <a:pt x="1147191" y="1293583"/>
                </a:lnTo>
                <a:lnTo>
                  <a:pt x="1146975" y="1294853"/>
                </a:lnTo>
                <a:lnTo>
                  <a:pt x="1145921" y="1296123"/>
                </a:lnTo>
                <a:lnTo>
                  <a:pt x="1144930" y="1297393"/>
                </a:lnTo>
                <a:lnTo>
                  <a:pt x="1142873" y="1299933"/>
                </a:lnTo>
                <a:lnTo>
                  <a:pt x="1139659" y="1305013"/>
                </a:lnTo>
                <a:lnTo>
                  <a:pt x="1137881" y="1308823"/>
                </a:lnTo>
                <a:lnTo>
                  <a:pt x="1135608" y="1312633"/>
                </a:lnTo>
                <a:lnTo>
                  <a:pt x="1131773" y="1322793"/>
                </a:lnTo>
                <a:lnTo>
                  <a:pt x="1127226" y="1369783"/>
                </a:lnTo>
                <a:lnTo>
                  <a:pt x="1127696" y="1390103"/>
                </a:lnTo>
                <a:lnTo>
                  <a:pt x="1128014" y="1407883"/>
                </a:lnTo>
                <a:lnTo>
                  <a:pt x="1128128" y="1426933"/>
                </a:lnTo>
                <a:lnTo>
                  <a:pt x="1129182" y="1434553"/>
                </a:lnTo>
                <a:lnTo>
                  <a:pt x="1129652" y="1442173"/>
                </a:lnTo>
                <a:lnTo>
                  <a:pt x="1130007" y="1449793"/>
                </a:lnTo>
                <a:lnTo>
                  <a:pt x="1130592" y="1456143"/>
                </a:lnTo>
                <a:lnTo>
                  <a:pt x="1223987" y="1456143"/>
                </a:lnTo>
                <a:lnTo>
                  <a:pt x="1241463" y="1416773"/>
                </a:lnTo>
                <a:lnTo>
                  <a:pt x="1241336" y="1418043"/>
                </a:lnTo>
                <a:lnTo>
                  <a:pt x="1241691" y="1416773"/>
                </a:lnTo>
                <a:lnTo>
                  <a:pt x="1243507" y="1410423"/>
                </a:lnTo>
                <a:lnTo>
                  <a:pt x="1245603" y="1402803"/>
                </a:lnTo>
                <a:lnTo>
                  <a:pt x="1246670" y="1397723"/>
                </a:lnTo>
                <a:lnTo>
                  <a:pt x="1247482" y="1393913"/>
                </a:lnTo>
                <a:lnTo>
                  <a:pt x="1249006" y="1385023"/>
                </a:lnTo>
                <a:lnTo>
                  <a:pt x="1249883" y="1377403"/>
                </a:lnTo>
                <a:lnTo>
                  <a:pt x="1250492" y="1371053"/>
                </a:lnTo>
                <a:lnTo>
                  <a:pt x="1250657" y="1363433"/>
                </a:lnTo>
                <a:lnTo>
                  <a:pt x="1250886" y="1360893"/>
                </a:lnTo>
                <a:close/>
              </a:path>
              <a:path w="1462405" h="1905000">
                <a:moveTo>
                  <a:pt x="1258557" y="745756"/>
                </a:moveTo>
                <a:lnTo>
                  <a:pt x="1257681" y="745756"/>
                </a:lnTo>
                <a:lnTo>
                  <a:pt x="1257401" y="747026"/>
                </a:lnTo>
                <a:lnTo>
                  <a:pt x="1258557" y="745756"/>
                </a:lnTo>
                <a:close/>
              </a:path>
              <a:path w="1462405" h="1905000">
                <a:moveTo>
                  <a:pt x="1259065" y="745756"/>
                </a:moveTo>
                <a:lnTo>
                  <a:pt x="1258887" y="745045"/>
                </a:lnTo>
                <a:lnTo>
                  <a:pt x="1258938" y="745756"/>
                </a:lnTo>
                <a:lnTo>
                  <a:pt x="1259065" y="745756"/>
                </a:lnTo>
                <a:close/>
              </a:path>
              <a:path w="1462405" h="1905000">
                <a:moveTo>
                  <a:pt x="1259713" y="747026"/>
                </a:moveTo>
                <a:lnTo>
                  <a:pt x="1259611" y="745756"/>
                </a:lnTo>
                <a:lnTo>
                  <a:pt x="1259192" y="745756"/>
                </a:lnTo>
                <a:lnTo>
                  <a:pt x="1259713" y="747026"/>
                </a:lnTo>
                <a:close/>
              </a:path>
              <a:path w="1462405" h="1905000">
                <a:moveTo>
                  <a:pt x="1275067" y="1551152"/>
                </a:moveTo>
                <a:lnTo>
                  <a:pt x="1274851" y="1551305"/>
                </a:lnTo>
                <a:lnTo>
                  <a:pt x="1274787" y="1551520"/>
                </a:lnTo>
                <a:lnTo>
                  <a:pt x="1274927" y="1551470"/>
                </a:lnTo>
                <a:lnTo>
                  <a:pt x="1275054" y="1551203"/>
                </a:lnTo>
                <a:close/>
              </a:path>
              <a:path w="1462405" h="1905000">
                <a:moveTo>
                  <a:pt x="1275130" y="1550949"/>
                </a:moveTo>
                <a:lnTo>
                  <a:pt x="1275067" y="1551139"/>
                </a:lnTo>
                <a:lnTo>
                  <a:pt x="1275130" y="1550949"/>
                </a:lnTo>
                <a:close/>
              </a:path>
              <a:path w="1462405" h="1905000">
                <a:moveTo>
                  <a:pt x="1275816" y="1549196"/>
                </a:moveTo>
                <a:lnTo>
                  <a:pt x="1275588" y="1549730"/>
                </a:lnTo>
                <a:lnTo>
                  <a:pt x="1275816" y="1549209"/>
                </a:lnTo>
                <a:close/>
              </a:path>
              <a:path w="1462405" h="1905000">
                <a:moveTo>
                  <a:pt x="1276604" y="764806"/>
                </a:moveTo>
                <a:lnTo>
                  <a:pt x="1276477" y="764374"/>
                </a:lnTo>
                <a:lnTo>
                  <a:pt x="1276400" y="764806"/>
                </a:lnTo>
                <a:lnTo>
                  <a:pt x="1276604" y="764806"/>
                </a:lnTo>
                <a:close/>
              </a:path>
              <a:path w="1462405" h="1905000">
                <a:moveTo>
                  <a:pt x="1276934" y="1547215"/>
                </a:moveTo>
                <a:lnTo>
                  <a:pt x="1276667" y="1547647"/>
                </a:lnTo>
                <a:lnTo>
                  <a:pt x="1276235" y="1548409"/>
                </a:lnTo>
                <a:lnTo>
                  <a:pt x="1276400" y="1548168"/>
                </a:lnTo>
                <a:lnTo>
                  <a:pt x="1276642" y="1547761"/>
                </a:lnTo>
                <a:lnTo>
                  <a:pt x="1276934" y="1547215"/>
                </a:lnTo>
                <a:close/>
              </a:path>
              <a:path w="1462405" h="1905000">
                <a:moveTo>
                  <a:pt x="1277480" y="1546275"/>
                </a:moveTo>
                <a:lnTo>
                  <a:pt x="1277048" y="1547037"/>
                </a:lnTo>
                <a:lnTo>
                  <a:pt x="1277137" y="1546910"/>
                </a:lnTo>
                <a:lnTo>
                  <a:pt x="1277289" y="1546656"/>
                </a:lnTo>
                <a:lnTo>
                  <a:pt x="1277480" y="1546275"/>
                </a:lnTo>
                <a:close/>
              </a:path>
              <a:path w="1462405" h="1905000">
                <a:moveTo>
                  <a:pt x="1278978" y="1543469"/>
                </a:moveTo>
                <a:lnTo>
                  <a:pt x="1278178" y="1544929"/>
                </a:lnTo>
                <a:lnTo>
                  <a:pt x="1277480" y="1546275"/>
                </a:lnTo>
                <a:lnTo>
                  <a:pt x="1278394" y="1544561"/>
                </a:lnTo>
                <a:lnTo>
                  <a:pt x="1278978" y="1543469"/>
                </a:lnTo>
                <a:close/>
              </a:path>
              <a:path w="1462405" h="1905000">
                <a:moveTo>
                  <a:pt x="1279423" y="1542656"/>
                </a:moveTo>
                <a:lnTo>
                  <a:pt x="1279271" y="1542897"/>
                </a:lnTo>
                <a:lnTo>
                  <a:pt x="1278978" y="1543469"/>
                </a:lnTo>
                <a:lnTo>
                  <a:pt x="1279423" y="1542656"/>
                </a:lnTo>
                <a:close/>
              </a:path>
              <a:path w="1462405" h="1905000">
                <a:moveTo>
                  <a:pt x="1279474" y="1421155"/>
                </a:moveTo>
                <a:lnTo>
                  <a:pt x="1279347" y="1421155"/>
                </a:lnTo>
                <a:lnTo>
                  <a:pt x="1279474" y="1421155"/>
                </a:lnTo>
                <a:close/>
              </a:path>
              <a:path w="1462405" h="1905000">
                <a:moveTo>
                  <a:pt x="1280477" y="1419885"/>
                </a:moveTo>
                <a:lnTo>
                  <a:pt x="1279639" y="1419885"/>
                </a:lnTo>
                <a:lnTo>
                  <a:pt x="1278458" y="1421155"/>
                </a:lnTo>
                <a:lnTo>
                  <a:pt x="1279347" y="1421155"/>
                </a:lnTo>
                <a:lnTo>
                  <a:pt x="1280477" y="1419885"/>
                </a:lnTo>
                <a:close/>
              </a:path>
              <a:path w="1462405" h="1905000">
                <a:moveTo>
                  <a:pt x="1283792" y="1527263"/>
                </a:moveTo>
                <a:lnTo>
                  <a:pt x="1280553" y="1524723"/>
                </a:lnTo>
                <a:lnTo>
                  <a:pt x="1277581" y="1522183"/>
                </a:lnTo>
                <a:lnTo>
                  <a:pt x="1275575" y="1522183"/>
                </a:lnTo>
                <a:lnTo>
                  <a:pt x="1280058" y="1524723"/>
                </a:lnTo>
                <a:lnTo>
                  <a:pt x="1283792" y="1527263"/>
                </a:lnTo>
                <a:close/>
              </a:path>
              <a:path w="1462405" h="1905000">
                <a:moveTo>
                  <a:pt x="1283817" y="1534947"/>
                </a:moveTo>
                <a:lnTo>
                  <a:pt x="1282712" y="1536788"/>
                </a:lnTo>
                <a:lnTo>
                  <a:pt x="1281722" y="1538516"/>
                </a:lnTo>
                <a:lnTo>
                  <a:pt x="1280782" y="1540205"/>
                </a:lnTo>
                <a:lnTo>
                  <a:pt x="1283817" y="1534947"/>
                </a:lnTo>
                <a:close/>
              </a:path>
              <a:path w="1462405" h="1905000">
                <a:moveTo>
                  <a:pt x="1284008" y="780046"/>
                </a:moveTo>
                <a:lnTo>
                  <a:pt x="1283779" y="778357"/>
                </a:lnTo>
                <a:lnTo>
                  <a:pt x="1282319" y="776236"/>
                </a:lnTo>
                <a:lnTo>
                  <a:pt x="1282877" y="777506"/>
                </a:lnTo>
                <a:lnTo>
                  <a:pt x="1283233" y="778776"/>
                </a:lnTo>
                <a:lnTo>
                  <a:pt x="1284008" y="780046"/>
                </a:lnTo>
                <a:close/>
              </a:path>
              <a:path w="1462405" h="1905000">
                <a:moveTo>
                  <a:pt x="1284071" y="778776"/>
                </a:moveTo>
                <a:lnTo>
                  <a:pt x="1283766" y="777722"/>
                </a:lnTo>
                <a:lnTo>
                  <a:pt x="1283665" y="777506"/>
                </a:lnTo>
                <a:lnTo>
                  <a:pt x="1283779" y="778357"/>
                </a:lnTo>
                <a:lnTo>
                  <a:pt x="1284071" y="778776"/>
                </a:lnTo>
                <a:close/>
              </a:path>
              <a:path w="1462405" h="1905000">
                <a:moveTo>
                  <a:pt x="1285570" y="1529473"/>
                </a:moveTo>
                <a:lnTo>
                  <a:pt x="1284312" y="1528533"/>
                </a:lnTo>
                <a:lnTo>
                  <a:pt x="1282814" y="1527263"/>
                </a:lnTo>
                <a:lnTo>
                  <a:pt x="1281696" y="1527263"/>
                </a:lnTo>
                <a:lnTo>
                  <a:pt x="1280591" y="1528533"/>
                </a:lnTo>
                <a:lnTo>
                  <a:pt x="1275549" y="1525993"/>
                </a:lnTo>
                <a:lnTo>
                  <a:pt x="1279931" y="1527263"/>
                </a:lnTo>
                <a:lnTo>
                  <a:pt x="1278356" y="1525993"/>
                </a:lnTo>
                <a:lnTo>
                  <a:pt x="1275207" y="1523453"/>
                </a:lnTo>
                <a:lnTo>
                  <a:pt x="1275575" y="1522183"/>
                </a:lnTo>
                <a:lnTo>
                  <a:pt x="1272565" y="1519643"/>
                </a:lnTo>
                <a:lnTo>
                  <a:pt x="1276642" y="1520913"/>
                </a:lnTo>
                <a:lnTo>
                  <a:pt x="1274838" y="1519643"/>
                </a:lnTo>
                <a:lnTo>
                  <a:pt x="1273035" y="1518373"/>
                </a:lnTo>
                <a:lnTo>
                  <a:pt x="1270088" y="1517103"/>
                </a:lnTo>
                <a:lnTo>
                  <a:pt x="1265847" y="1515833"/>
                </a:lnTo>
                <a:lnTo>
                  <a:pt x="1263053" y="1513293"/>
                </a:lnTo>
                <a:lnTo>
                  <a:pt x="1263205" y="1513293"/>
                </a:lnTo>
                <a:lnTo>
                  <a:pt x="1261795" y="1512023"/>
                </a:lnTo>
                <a:lnTo>
                  <a:pt x="1256157" y="1506943"/>
                </a:lnTo>
                <a:lnTo>
                  <a:pt x="1250454" y="1506943"/>
                </a:lnTo>
                <a:lnTo>
                  <a:pt x="1244041" y="1500593"/>
                </a:lnTo>
                <a:lnTo>
                  <a:pt x="1245019" y="1500593"/>
                </a:lnTo>
                <a:lnTo>
                  <a:pt x="1242885" y="1499323"/>
                </a:lnTo>
                <a:lnTo>
                  <a:pt x="1237488" y="1496783"/>
                </a:lnTo>
                <a:lnTo>
                  <a:pt x="1236116" y="1495513"/>
                </a:lnTo>
                <a:lnTo>
                  <a:pt x="1233373" y="1492973"/>
                </a:lnTo>
                <a:lnTo>
                  <a:pt x="1234541" y="1494243"/>
                </a:lnTo>
                <a:lnTo>
                  <a:pt x="1235189" y="1495513"/>
                </a:lnTo>
                <a:lnTo>
                  <a:pt x="1232408" y="1494243"/>
                </a:lnTo>
                <a:lnTo>
                  <a:pt x="1227632" y="1490433"/>
                </a:lnTo>
                <a:lnTo>
                  <a:pt x="1223708" y="1487893"/>
                </a:lnTo>
                <a:lnTo>
                  <a:pt x="1220419" y="1485353"/>
                </a:lnTo>
                <a:lnTo>
                  <a:pt x="1216164" y="1482813"/>
                </a:lnTo>
                <a:lnTo>
                  <a:pt x="1211072" y="1480273"/>
                </a:lnTo>
                <a:lnTo>
                  <a:pt x="1210589" y="1480273"/>
                </a:lnTo>
                <a:lnTo>
                  <a:pt x="1210259" y="1479003"/>
                </a:lnTo>
                <a:lnTo>
                  <a:pt x="1209268" y="1479003"/>
                </a:lnTo>
                <a:lnTo>
                  <a:pt x="1209586" y="1477733"/>
                </a:lnTo>
                <a:lnTo>
                  <a:pt x="1209878" y="1477733"/>
                </a:lnTo>
                <a:lnTo>
                  <a:pt x="1212456" y="1473923"/>
                </a:lnTo>
                <a:lnTo>
                  <a:pt x="1213980" y="1472653"/>
                </a:lnTo>
                <a:lnTo>
                  <a:pt x="1215390" y="1470113"/>
                </a:lnTo>
                <a:lnTo>
                  <a:pt x="1218107" y="1466303"/>
                </a:lnTo>
                <a:lnTo>
                  <a:pt x="1220914" y="1462493"/>
                </a:lnTo>
                <a:lnTo>
                  <a:pt x="1223251" y="1457413"/>
                </a:lnTo>
                <a:lnTo>
                  <a:pt x="1130719" y="1457413"/>
                </a:lnTo>
                <a:lnTo>
                  <a:pt x="1130376" y="1457413"/>
                </a:lnTo>
                <a:lnTo>
                  <a:pt x="1130947" y="1470113"/>
                </a:lnTo>
                <a:lnTo>
                  <a:pt x="1132217" y="1515833"/>
                </a:lnTo>
                <a:lnTo>
                  <a:pt x="1132967" y="1533613"/>
                </a:lnTo>
                <a:lnTo>
                  <a:pt x="1133132" y="1531073"/>
                </a:lnTo>
                <a:lnTo>
                  <a:pt x="1134541" y="1541233"/>
                </a:lnTo>
                <a:lnTo>
                  <a:pt x="1132687" y="1539963"/>
                </a:lnTo>
                <a:lnTo>
                  <a:pt x="1132446" y="1547583"/>
                </a:lnTo>
                <a:lnTo>
                  <a:pt x="1134237" y="1546313"/>
                </a:lnTo>
                <a:lnTo>
                  <a:pt x="1135608" y="1555203"/>
                </a:lnTo>
                <a:lnTo>
                  <a:pt x="1135875" y="1559013"/>
                </a:lnTo>
                <a:lnTo>
                  <a:pt x="1135468" y="1559013"/>
                </a:lnTo>
                <a:lnTo>
                  <a:pt x="1135964" y="1562823"/>
                </a:lnTo>
                <a:lnTo>
                  <a:pt x="1137996" y="1574253"/>
                </a:lnTo>
                <a:lnTo>
                  <a:pt x="1138555" y="1581873"/>
                </a:lnTo>
                <a:lnTo>
                  <a:pt x="1137539" y="1581873"/>
                </a:lnTo>
                <a:lnTo>
                  <a:pt x="1138872" y="1588223"/>
                </a:lnTo>
                <a:lnTo>
                  <a:pt x="1138910" y="1600923"/>
                </a:lnTo>
                <a:lnTo>
                  <a:pt x="1139215" y="1606003"/>
                </a:lnTo>
                <a:lnTo>
                  <a:pt x="1138923" y="1626323"/>
                </a:lnTo>
                <a:lnTo>
                  <a:pt x="1139113" y="1637753"/>
                </a:lnTo>
                <a:lnTo>
                  <a:pt x="1140040" y="1649183"/>
                </a:lnTo>
                <a:lnTo>
                  <a:pt x="1137551" y="1659343"/>
                </a:lnTo>
                <a:lnTo>
                  <a:pt x="1137881" y="1660613"/>
                </a:lnTo>
                <a:lnTo>
                  <a:pt x="1158328" y="1668233"/>
                </a:lnTo>
                <a:lnTo>
                  <a:pt x="1169504" y="1669503"/>
                </a:lnTo>
                <a:lnTo>
                  <a:pt x="1175308" y="1665693"/>
                </a:lnTo>
                <a:lnTo>
                  <a:pt x="1179677" y="1654263"/>
                </a:lnTo>
                <a:lnTo>
                  <a:pt x="1180693" y="1654263"/>
                </a:lnTo>
                <a:lnTo>
                  <a:pt x="1180503" y="1651723"/>
                </a:lnTo>
                <a:lnTo>
                  <a:pt x="1180541" y="1646288"/>
                </a:lnTo>
                <a:lnTo>
                  <a:pt x="1179487" y="1644103"/>
                </a:lnTo>
                <a:lnTo>
                  <a:pt x="1180503" y="1644103"/>
                </a:lnTo>
                <a:lnTo>
                  <a:pt x="1180541" y="1646288"/>
                </a:lnTo>
                <a:lnTo>
                  <a:pt x="1180579" y="1648383"/>
                </a:lnTo>
                <a:lnTo>
                  <a:pt x="1180719" y="1646643"/>
                </a:lnTo>
                <a:lnTo>
                  <a:pt x="1181392" y="1649183"/>
                </a:lnTo>
                <a:lnTo>
                  <a:pt x="1181874" y="1651127"/>
                </a:lnTo>
                <a:lnTo>
                  <a:pt x="1181087" y="1653552"/>
                </a:lnTo>
                <a:lnTo>
                  <a:pt x="1180757" y="1656613"/>
                </a:lnTo>
                <a:lnTo>
                  <a:pt x="1181023" y="1660613"/>
                </a:lnTo>
                <a:lnTo>
                  <a:pt x="1182027" y="1658289"/>
                </a:lnTo>
                <a:lnTo>
                  <a:pt x="1181989" y="1654378"/>
                </a:lnTo>
                <a:lnTo>
                  <a:pt x="1182014" y="1651685"/>
                </a:lnTo>
                <a:lnTo>
                  <a:pt x="1182039" y="1650580"/>
                </a:lnTo>
                <a:lnTo>
                  <a:pt x="1182090" y="1647913"/>
                </a:lnTo>
                <a:lnTo>
                  <a:pt x="1182217" y="1646643"/>
                </a:lnTo>
                <a:lnTo>
                  <a:pt x="1182331" y="1645373"/>
                </a:lnTo>
                <a:lnTo>
                  <a:pt x="1181925" y="1645373"/>
                </a:lnTo>
                <a:lnTo>
                  <a:pt x="1181950" y="1646643"/>
                </a:lnTo>
                <a:lnTo>
                  <a:pt x="1181760" y="1646643"/>
                </a:lnTo>
                <a:lnTo>
                  <a:pt x="1181303" y="1644103"/>
                </a:lnTo>
                <a:lnTo>
                  <a:pt x="1180223" y="1641563"/>
                </a:lnTo>
                <a:lnTo>
                  <a:pt x="1180579" y="1637753"/>
                </a:lnTo>
                <a:lnTo>
                  <a:pt x="1180490" y="1633943"/>
                </a:lnTo>
                <a:lnTo>
                  <a:pt x="1182192" y="1637753"/>
                </a:lnTo>
                <a:lnTo>
                  <a:pt x="1182116" y="1633943"/>
                </a:lnTo>
                <a:lnTo>
                  <a:pt x="1181620" y="1588223"/>
                </a:lnTo>
                <a:lnTo>
                  <a:pt x="1181188" y="1566633"/>
                </a:lnTo>
                <a:lnTo>
                  <a:pt x="1180452" y="1546313"/>
                </a:lnTo>
                <a:lnTo>
                  <a:pt x="1180401" y="1545043"/>
                </a:lnTo>
                <a:lnTo>
                  <a:pt x="1180782" y="1543773"/>
                </a:lnTo>
                <a:lnTo>
                  <a:pt x="1180795" y="1545043"/>
                </a:lnTo>
                <a:lnTo>
                  <a:pt x="1181023" y="1545043"/>
                </a:lnTo>
                <a:lnTo>
                  <a:pt x="1180909" y="1543773"/>
                </a:lnTo>
                <a:lnTo>
                  <a:pt x="1180680" y="1541233"/>
                </a:lnTo>
                <a:lnTo>
                  <a:pt x="1180236" y="1536153"/>
                </a:lnTo>
                <a:lnTo>
                  <a:pt x="1180134" y="1531073"/>
                </a:lnTo>
                <a:lnTo>
                  <a:pt x="1180084" y="1528533"/>
                </a:lnTo>
                <a:lnTo>
                  <a:pt x="1179322" y="1520913"/>
                </a:lnTo>
                <a:lnTo>
                  <a:pt x="1179690" y="1518373"/>
                </a:lnTo>
                <a:lnTo>
                  <a:pt x="1180274" y="1517103"/>
                </a:lnTo>
                <a:lnTo>
                  <a:pt x="1180503" y="1517103"/>
                </a:lnTo>
                <a:lnTo>
                  <a:pt x="1180287" y="1515833"/>
                </a:lnTo>
                <a:lnTo>
                  <a:pt x="1180058" y="1512023"/>
                </a:lnTo>
                <a:lnTo>
                  <a:pt x="1183855" y="1513293"/>
                </a:lnTo>
                <a:lnTo>
                  <a:pt x="1190409" y="1517103"/>
                </a:lnTo>
                <a:lnTo>
                  <a:pt x="1197889" y="1522183"/>
                </a:lnTo>
                <a:lnTo>
                  <a:pt x="1213396" y="1532343"/>
                </a:lnTo>
                <a:lnTo>
                  <a:pt x="1220965" y="1537423"/>
                </a:lnTo>
                <a:lnTo>
                  <a:pt x="1220508" y="1538617"/>
                </a:lnTo>
                <a:lnTo>
                  <a:pt x="1224927" y="1541233"/>
                </a:lnTo>
                <a:lnTo>
                  <a:pt x="1223289" y="1539963"/>
                </a:lnTo>
                <a:lnTo>
                  <a:pt x="1229702" y="1542503"/>
                </a:lnTo>
                <a:lnTo>
                  <a:pt x="1235938" y="1546313"/>
                </a:lnTo>
                <a:lnTo>
                  <a:pt x="1241933" y="1551393"/>
                </a:lnTo>
                <a:lnTo>
                  <a:pt x="1247648" y="1553933"/>
                </a:lnTo>
                <a:lnTo>
                  <a:pt x="1253820" y="1550123"/>
                </a:lnTo>
                <a:lnTo>
                  <a:pt x="1265745" y="1541233"/>
                </a:lnTo>
                <a:lnTo>
                  <a:pt x="1267714" y="1539963"/>
                </a:lnTo>
                <a:lnTo>
                  <a:pt x="1277581" y="1533613"/>
                </a:lnTo>
                <a:lnTo>
                  <a:pt x="1283449" y="1528533"/>
                </a:lnTo>
                <a:lnTo>
                  <a:pt x="1285570" y="1529473"/>
                </a:lnTo>
                <a:close/>
              </a:path>
              <a:path w="1462405" h="1905000">
                <a:moveTo>
                  <a:pt x="1286319" y="1529803"/>
                </a:moveTo>
                <a:lnTo>
                  <a:pt x="1285570" y="1529473"/>
                </a:lnTo>
                <a:lnTo>
                  <a:pt x="1286014" y="1529803"/>
                </a:lnTo>
                <a:lnTo>
                  <a:pt x="1286319" y="1529803"/>
                </a:lnTo>
                <a:close/>
              </a:path>
              <a:path w="1462405" h="1905000">
                <a:moveTo>
                  <a:pt x="1286738" y="1531073"/>
                </a:moveTo>
                <a:lnTo>
                  <a:pt x="1286700" y="1529803"/>
                </a:lnTo>
                <a:lnTo>
                  <a:pt x="1286319" y="1529803"/>
                </a:lnTo>
                <a:lnTo>
                  <a:pt x="1286459" y="1530413"/>
                </a:lnTo>
                <a:lnTo>
                  <a:pt x="1285671" y="1531759"/>
                </a:lnTo>
                <a:lnTo>
                  <a:pt x="1283830" y="1534947"/>
                </a:lnTo>
                <a:lnTo>
                  <a:pt x="1284312" y="1534147"/>
                </a:lnTo>
                <a:lnTo>
                  <a:pt x="1284795" y="1533321"/>
                </a:lnTo>
                <a:lnTo>
                  <a:pt x="1285290" y="1532496"/>
                </a:lnTo>
                <a:lnTo>
                  <a:pt x="1286217" y="1530870"/>
                </a:lnTo>
                <a:lnTo>
                  <a:pt x="1286459" y="1530438"/>
                </a:lnTo>
                <a:lnTo>
                  <a:pt x="1286624" y="1531073"/>
                </a:lnTo>
                <a:close/>
              </a:path>
              <a:path w="1462405" h="1905000">
                <a:moveTo>
                  <a:pt x="1300238" y="1194650"/>
                </a:moveTo>
                <a:lnTo>
                  <a:pt x="1299464" y="1193825"/>
                </a:lnTo>
                <a:lnTo>
                  <a:pt x="1300162" y="1195095"/>
                </a:lnTo>
                <a:lnTo>
                  <a:pt x="1300238" y="1194650"/>
                </a:lnTo>
                <a:close/>
              </a:path>
              <a:path w="1462405" h="1905000">
                <a:moveTo>
                  <a:pt x="1302258" y="1027988"/>
                </a:moveTo>
                <a:lnTo>
                  <a:pt x="1300822" y="1026985"/>
                </a:lnTo>
                <a:lnTo>
                  <a:pt x="1299083" y="1027988"/>
                </a:lnTo>
                <a:lnTo>
                  <a:pt x="1302258" y="1027988"/>
                </a:lnTo>
                <a:close/>
              </a:path>
              <a:path w="1462405" h="1905000">
                <a:moveTo>
                  <a:pt x="1303782" y="1403375"/>
                </a:moveTo>
                <a:lnTo>
                  <a:pt x="1303020" y="1403375"/>
                </a:lnTo>
                <a:lnTo>
                  <a:pt x="1301724" y="1404645"/>
                </a:lnTo>
                <a:lnTo>
                  <a:pt x="1303350" y="1404645"/>
                </a:lnTo>
                <a:lnTo>
                  <a:pt x="1303782" y="1403375"/>
                </a:lnTo>
                <a:close/>
              </a:path>
              <a:path w="1462405" h="1905000">
                <a:moveTo>
                  <a:pt x="1304975" y="1027988"/>
                </a:moveTo>
                <a:lnTo>
                  <a:pt x="1303921" y="1027988"/>
                </a:lnTo>
                <a:lnTo>
                  <a:pt x="1303693" y="1027620"/>
                </a:lnTo>
                <a:lnTo>
                  <a:pt x="1303502" y="1027988"/>
                </a:lnTo>
                <a:lnTo>
                  <a:pt x="1303769" y="1027988"/>
                </a:lnTo>
                <a:lnTo>
                  <a:pt x="1304861" y="1029258"/>
                </a:lnTo>
                <a:lnTo>
                  <a:pt x="1304975" y="1027988"/>
                </a:lnTo>
                <a:close/>
              </a:path>
              <a:path w="1462405" h="1905000">
                <a:moveTo>
                  <a:pt x="1307084" y="721626"/>
                </a:moveTo>
                <a:lnTo>
                  <a:pt x="1298765" y="705116"/>
                </a:lnTo>
                <a:lnTo>
                  <a:pt x="1288923" y="686066"/>
                </a:lnTo>
                <a:lnTo>
                  <a:pt x="1283525" y="674636"/>
                </a:lnTo>
                <a:lnTo>
                  <a:pt x="1268704" y="647966"/>
                </a:lnTo>
                <a:lnTo>
                  <a:pt x="1265872" y="640346"/>
                </a:lnTo>
                <a:lnTo>
                  <a:pt x="1261999" y="636536"/>
                </a:lnTo>
                <a:lnTo>
                  <a:pt x="1262634" y="636536"/>
                </a:lnTo>
                <a:lnTo>
                  <a:pt x="1257782" y="627646"/>
                </a:lnTo>
                <a:lnTo>
                  <a:pt x="1250213" y="614946"/>
                </a:lnTo>
                <a:lnTo>
                  <a:pt x="1242453" y="600976"/>
                </a:lnTo>
                <a:lnTo>
                  <a:pt x="1237792" y="593356"/>
                </a:lnTo>
                <a:lnTo>
                  <a:pt x="1237018" y="592086"/>
                </a:lnTo>
                <a:lnTo>
                  <a:pt x="1237361" y="593356"/>
                </a:lnTo>
                <a:lnTo>
                  <a:pt x="1232979" y="588276"/>
                </a:lnTo>
                <a:lnTo>
                  <a:pt x="1234986" y="588276"/>
                </a:lnTo>
                <a:lnTo>
                  <a:pt x="1233258" y="584466"/>
                </a:lnTo>
                <a:lnTo>
                  <a:pt x="1232687" y="583196"/>
                </a:lnTo>
                <a:lnTo>
                  <a:pt x="1231480" y="584466"/>
                </a:lnTo>
                <a:lnTo>
                  <a:pt x="1227594" y="580656"/>
                </a:lnTo>
                <a:lnTo>
                  <a:pt x="1226324" y="579386"/>
                </a:lnTo>
                <a:lnTo>
                  <a:pt x="1226705" y="578116"/>
                </a:lnTo>
                <a:lnTo>
                  <a:pt x="1224699" y="575576"/>
                </a:lnTo>
                <a:lnTo>
                  <a:pt x="1219492" y="570496"/>
                </a:lnTo>
                <a:lnTo>
                  <a:pt x="1216279" y="566686"/>
                </a:lnTo>
                <a:lnTo>
                  <a:pt x="1217231" y="565416"/>
                </a:lnTo>
                <a:lnTo>
                  <a:pt x="1213853" y="562876"/>
                </a:lnTo>
                <a:lnTo>
                  <a:pt x="1212430" y="560336"/>
                </a:lnTo>
                <a:lnTo>
                  <a:pt x="1209598" y="555256"/>
                </a:lnTo>
                <a:lnTo>
                  <a:pt x="1208671" y="553986"/>
                </a:lnTo>
                <a:lnTo>
                  <a:pt x="1207693" y="552653"/>
                </a:lnTo>
                <a:lnTo>
                  <a:pt x="1204734" y="547636"/>
                </a:lnTo>
                <a:lnTo>
                  <a:pt x="1201178" y="541286"/>
                </a:lnTo>
                <a:lnTo>
                  <a:pt x="1197038" y="534936"/>
                </a:lnTo>
                <a:lnTo>
                  <a:pt x="1192301" y="528586"/>
                </a:lnTo>
                <a:lnTo>
                  <a:pt x="1191018" y="522236"/>
                </a:lnTo>
                <a:lnTo>
                  <a:pt x="1190244" y="520966"/>
                </a:lnTo>
                <a:lnTo>
                  <a:pt x="1181722" y="524776"/>
                </a:lnTo>
                <a:lnTo>
                  <a:pt x="1165059" y="533666"/>
                </a:lnTo>
                <a:lnTo>
                  <a:pt x="1161135" y="536740"/>
                </a:lnTo>
                <a:lnTo>
                  <a:pt x="1161135" y="553986"/>
                </a:lnTo>
                <a:lnTo>
                  <a:pt x="1160195" y="553986"/>
                </a:lnTo>
                <a:lnTo>
                  <a:pt x="1159497" y="552805"/>
                </a:lnTo>
                <a:lnTo>
                  <a:pt x="1161135" y="553986"/>
                </a:lnTo>
                <a:lnTo>
                  <a:pt x="1161135" y="536740"/>
                </a:lnTo>
                <a:lnTo>
                  <a:pt x="1156919" y="540016"/>
                </a:lnTo>
                <a:lnTo>
                  <a:pt x="1157503" y="547636"/>
                </a:lnTo>
                <a:lnTo>
                  <a:pt x="1156563" y="547636"/>
                </a:lnTo>
                <a:lnTo>
                  <a:pt x="1158100" y="550176"/>
                </a:lnTo>
                <a:lnTo>
                  <a:pt x="1158963" y="551891"/>
                </a:lnTo>
                <a:lnTo>
                  <a:pt x="1159040" y="552043"/>
                </a:lnTo>
                <a:lnTo>
                  <a:pt x="1159357" y="552653"/>
                </a:lnTo>
                <a:lnTo>
                  <a:pt x="1157795" y="551446"/>
                </a:lnTo>
                <a:lnTo>
                  <a:pt x="1156677" y="551446"/>
                </a:lnTo>
                <a:lnTo>
                  <a:pt x="1157312" y="552716"/>
                </a:lnTo>
                <a:lnTo>
                  <a:pt x="1157909" y="552716"/>
                </a:lnTo>
                <a:lnTo>
                  <a:pt x="1158240" y="553986"/>
                </a:lnTo>
                <a:lnTo>
                  <a:pt x="1158240" y="552716"/>
                </a:lnTo>
                <a:lnTo>
                  <a:pt x="1159446" y="553986"/>
                </a:lnTo>
                <a:lnTo>
                  <a:pt x="1161503" y="555256"/>
                </a:lnTo>
                <a:lnTo>
                  <a:pt x="1162253" y="557796"/>
                </a:lnTo>
                <a:lnTo>
                  <a:pt x="1163929" y="560336"/>
                </a:lnTo>
                <a:lnTo>
                  <a:pt x="1161021" y="559066"/>
                </a:lnTo>
                <a:lnTo>
                  <a:pt x="1162989" y="561606"/>
                </a:lnTo>
                <a:lnTo>
                  <a:pt x="1166761" y="567956"/>
                </a:lnTo>
                <a:lnTo>
                  <a:pt x="1170406" y="573036"/>
                </a:lnTo>
                <a:lnTo>
                  <a:pt x="1177620" y="585736"/>
                </a:lnTo>
                <a:lnTo>
                  <a:pt x="1181277" y="590816"/>
                </a:lnTo>
                <a:lnTo>
                  <a:pt x="1184935" y="597166"/>
                </a:lnTo>
                <a:lnTo>
                  <a:pt x="1188631" y="603516"/>
                </a:lnTo>
                <a:lnTo>
                  <a:pt x="1192428" y="609866"/>
                </a:lnTo>
                <a:lnTo>
                  <a:pt x="1191602" y="609866"/>
                </a:lnTo>
                <a:lnTo>
                  <a:pt x="1194981" y="613676"/>
                </a:lnTo>
                <a:lnTo>
                  <a:pt x="1197673" y="618756"/>
                </a:lnTo>
                <a:lnTo>
                  <a:pt x="1200696" y="622566"/>
                </a:lnTo>
                <a:lnTo>
                  <a:pt x="1201077" y="623836"/>
                </a:lnTo>
                <a:lnTo>
                  <a:pt x="1200734" y="625106"/>
                </a:lnTo>
                <a:lnTo>
                  <a:pt x="1200594" y="625106"/>
                </a:lnTo>
                <a:lnTo>
                  <a:pt x="1203147" y="628916"/>
                </a:lnTo>
                <a:lnTo>
                  <a:pt x="1208506" y="636536"/>
                </a:lnTo>
                <a:lnTo>
                  <a:pt x="1213802" y="645426"/>
                </a:lnTo>
                <a:lnTo>
                  <a:pt x="1216139" y="650506"/>
                </a:lnTo>
                <a:lnTo>
                  <a:pt x="1217891" y="649236"/>
                </a:lnTo>
                <a:lnTo>
                  <a:pt x="1220711" y="654316"/>
                </a:lnTo>
                <a:lnTo>
                  <a:pt x="1216914" y="651776"/>
                </a:lnTo>
                <a:lnTo>
                  <a:pt x="1219873" y="656856"/>
                </a:lnTo>
                <a:lnTo>
                  <a:pt x="1223111" y="656856"/>
                </a:lnTo>
                <a:lnTo>
                  <a:pt x="1223924" y="664476"/>
                </a:lnTo>
                <a:lnTo>
                  <a:pt x="1225804" y="664476"/>
                </a:lnTo>
                <a:lnTo>
                  <a:pt x="1227010" y="667016"/>
                </a:lnTo>
                <a:lnTo>
                  <a:pt x="1227823" y="667016"/>
                </a:lnTo>
                <a:lnTo>
                  <a:pt x="1227810" y="669556"/>
                </a:lnTo>
                <a:lnTo>
                  <a:pt x="1228902" y="670826"/>
                </a:lnTo>
                <a:lnTo>
                  <a:pt x="1229067" y="670826"/>
                </a:lnTo>
                <a:lnTo>
                  <a:pt x="1229207" y="669556"/>
                </a:lnTo>
                <a:lnTo>
                  <a:pt x="1231404" y="673366"/>
                </a:lnTo>
                <a:lnTo>
                  <a:pt x="1231709" y="674636"/>
                </a:lnTo>
                <a:lnTo>
                  <a:pt x="1231150" y="674636"/>
                </a:lnTo>
                <a:lnTo>
                  <a:pt x="1230274" y="673366"/>
                </a:lnTo>
                <a:lnTo>
                  <a:pt x="1244003" y="701306"/>
                </a:lnTo>
                <a:lnTo>
                  <a:pt x="1238250" y="703846"/>
                </a:lnTo>
                <a:lnTo>
                  <a:pt x="1231620" y="705116"/>
                </a:lnTo>
                <a:lnTo>
                  <a:pt x="1229194" y="706386"/>
                </a:lnTo>
                <a:lnTo>
                  <a:pt x="1229321" y="706386"/>
                </a:lnTo>
                <a:lnTo>
                  <a:pt x="1223784" y="707656"/>
                </a:lnTo>
                <a:lnTo>
                  <a:pt x="1217015" y="708926"/>
                </a:lnTo>
                <a:lnTo>
                  <a:pt x="1210246" y="711466"/>
                </a:lnTo>
                <a:lnTo>
                  <a:pt x="1204722" y="714006"/>
                </a:lnTo>
                <a:lnTo>
                  <a:pt x="1203490" y="712736"/>
                </a:lnTo>
                <a:lnTo>
                  <a:pt x="1201115" y="712736"/>
                </a:lnTo>
                <a:lnTo>
                  <a:pt x="1201775" y="714006"/>
                </a:lnTo>
                <a:lnTo>
                  <a:pt x="1201305" y="714006"/>
                </a:lnTo>
                <a:lnTo>
                  <a:pt x="1198156" y="715276"/>
                </a:lnTo>
                <a:lnTo>
                  <a:pt x="1201254" y="715276"/>
                </a:lnTo>
                <a:lnTo>
                  <a:pt x="1198219" y="716546"/>
                </a:lnTo>
                <a:lnTo>
                  <a:pt x="1194803" y="717816"/>
                </a:lnTo>
                <a:lnTo>
                  <a:pt x="1180680" y="720356"/>
                </a:lnTo>
                <a:lnTo>
                  <a:pt x="1177251" y="720356"/>
                </a:lnTo>
                <a:lnTo>
                  <a:pt x="1175880" y="721626"/>
                </a:lnTo>
                <a:lnTo>
                  <a:pt x="1307084" y="721626"/>
                </a:lnTo>
                <a:close/>
              </a:path>
              <a:path w="1462405" h="1905000">
                <a:moveTo>
                  <a:pt x="1307439" y="1400835"/>
                </a:moveTo>
                <a:lnTo>
                  <a:pt x="1304620" y="1403375"/>
                </a:lnTo>
                <a:lnTo>
                  <a:pt x="1306690" y="1402207"/>
                </a:lnTo>
                <a:lnTo>
                  <a:pt x="1306817" y="1402105"/>
                </a:lnTo>
                <a:lnTo>
                  <a:pt x="1307439" y="1400835"/>
                </a:lnTo>
                <a:close/>
              </a:path>
              <a:path w="1462405" h="1905000">
                <a:moveTo>
                  <a:pt x="1311592" y="835926"/>
                </a:moveTo>
                <a:lnTo>
                  <a:pt x="1311109" y="834656"/>
                </a:lnTo>
                <a:lnTo>
                  <a:pt x="1310855" y="835926"/>
                </a:lnTo>
                <a:lnTo>
                  <a:pt x="1311592" y="835926"/>
                </a:lnTo>
                <a:close/>
              </a:path>
              <a:path w="1462405" h="1905000">
                <a:moveTo>
                  <a:pt x="1312748" y="731786"/>
                </a:moveTo>
                <a:lnTo>
                  <a:pt x="1312125" y="729246"/>
                </a:lnTo>
                <a:lnTo>
                  <a:pt x="1311389" y="727976"/>
                </a:lnTo>
                <a:lnTo>
                  <a:pt x="1310640" y="726706"/>
                </a:lnTo>
                <a:lnTo>
                  <a:pt x="1309903" y="725436"/>
                </a:lnTo>
                <a:lnTo>
                  <a:pt x="1309192" y="724166"/>
                </a:lnTo>
                <a:lnTo>
                  <a:pt x="1308366" y="724166"/>
                </a:lnTo>
                <a:lnTo>
                  <a:pt x="1307731" y="722896"/>
                </a:lnTo>
                <a:lnTo>
                  <a:pt x="1171981" y="722896"/>
                </a:lnTo>
                <a:lnTo>
                  <a:pt x="1170381" y="722896"/>
                </a:lnTo>
                <a:lnTo>
                  <a:pt x="1159751" y="724166"/>
                </a:lnTo>
                <a:lnTo>
                  <a:pt x="1157757" y="725436"/>
                </a:lnTo>
                <a:lnTo>
                  <a:pt x="1158100" y="725436"/>
                </a:lnTo>
                <a:lnTo>
                  <a:pt x="1156474" y="726706"/>
                </a:lnTo>
                <a:lnTo>
                  <a:pt x="1156335" y="724166"/>
                </a:lnTo>
                <a:lnTo>
                  <a:pt x="1154760" y="724166"/>
                </a:lnTo>
                <a:lnTo>
                  <a:pt x="1155357" y="726706"/>
                </a:lnTo>
                <a:lnTo>
                  <a:pt x="1154010" y="727976"/>
                </a:lnTo>
                <a:lnTo>
                  <a:pt x="1152753" y="727976"/>
                </a:lnTo>
                <a:lnTo>
                  <a:pt x="1150645" y="724166"/>
                </a:lnTo>
                <a:lnTo>
                  <a:pt x="1151394" y="719086"/>
                </a:lnTo>
                <a:lnTo>
                  <a:pt x="1150912" y="717816"/>
                </a:lnTo>
                <a:lnTo>
                  <a:pt x="1149934" y="715276"/>
                </a:lnTo>
                <a:lnTo>
                  <a:pt x="1150366" y="715276"/>
                </a:lnTo>
                <a:lnTo>
                  <a:pt x="1149591" y="710196"/>
                </a:lnTo>
                <a:lnTo>
                  <a:pt x="1148168" y="689876"/>
                </a:lnTo>
                <a:lnTo>
                  <a:pt x="1147597" y="684796"/>
                </a:lnTo>
                <a:lnTo>
                  <a:pt x="1147445" y="683526"/>
                </a:lnTo>
                <a:lnTo>
                  <a:pt x="1147267" y="684796"/>
                </a:lnTo>
                <a:lnTo>
                  <a:pt x="1145882" y="679716"/>
                </a:lnTo>
                <a:lnTo>
                  <a:pt x="1147711" y="680986"/>
                </a:lnTo>
                <a:lnTo>
                  <a:pt x="1147800" y="679716"/>
                </a:lnTo>
                <a:lnTo>
                  <a:pt x="1147889" y="678446"/>
                </a:lnTo>
                <a:lnTo>
                  <a:pt x="1147978" y="677176"/>
                </a:lnTo>
                <a:lnTo>
                  <a:pt x="1146187" y="678446"/>
                </a:lnTo>
                <a:lnTo>
                  <a:pt x="1144828" y="674636"/>
                </a:lnTo>
                <a:lnTo>
                  <a:pt x="1144562" y="673366"/>
                </a:lnTo>
                <a:lnTo>
                  <a:pt x="1144981" y="673366"/>
                </a:lnTo>
                <a:lnTo>
                  <a:pt x="1144485" y="670826"/>
                </a:lnTo>
                <a:lnTo>
                  <a:pt x="1142453" y="667016"/>
                </a:lnTo>
                <a:lnTo>
                  <a:pt x="1141958" y="663206"/>
                </a:lnTo>
                <a:lnTo>
                  <a:pt x="1142961" y="663206"/>
                </a:lnTo>
                <a:lnTo>
                  <a:pt x="1141666" y="660666"/>
                </a:lnTo>
                <a:lnTo>
                  <a:pt x="1141691" y="655586"/>
                </a:lnTo>
                <a:lnTo>
                  <a:pt x="1141412" y="653046"/>
                </a:lnTo>
                <a:lnTo>
                  <a:pt x="1141425" y="647966"/>
                </a:lnTo>
                <a:lnTo>
                  <a:pt x="1142174" y="644156"/>
                </a:lnTo>
                <a:lnTo>
                  <a:pt x="1142682" y="641616"/>
                </a:lnTo>
                <a:lnTo>
                  <a:pt x="1141971" y="639076"/>
                </a:lnTo>
                <a:lnTo>
                  <a:pt x="1140904" y="635266"/>
                </a:lnTo>
                <a:lnTo>
                  <a:pt x="1143469" y="631456"/>
                </a:lnTo>
                <a:lnTo>
                  <a:pt x="1143139" y="630186"/>
                </a:lnTo>
                <a:lnTo>
                  <a:pt x="1122794" y="627646"/>
                </a:lnTo>
                <a:lnTo>
                  <a:pt x="1111669" y="627646"/>
                </a:lnTo>
                <a:lnTo>
                  <a:pt x="1105839" y="630186"/>
                </a:lnTo>
                <a:lnTo>
                  <a:pt x="1101382" y="635266"/>
                </a:lnTo>
                <a:lnTo>
                  <a:pt x="1100378" y="635266"/>
                </a:lnTo>
                <a:lnTo>
                  <a:pt x="1100620" y="636536"/>
                </a:lnTo>
                <a:lnTo>
                  <a:pt x="1100455" y="637768"/>
                </a:lnTo>
                <a:lnTo>
                  <a:pt x="1100416" y="636536"/>
                </a:lnTo>
                <a:lnTo>
                  <a:pt x="1100264" y="639076"/>
                </a:lnTo>
                <a:lnTo>
                  <a:pt x="1100391" y="638175"/>
                </a:lnTo>
                <a:lnTo>
                  <a:pt x="1100277" y="639076"/>
                </a:lnTo>
                <a:lnTo>
                  <a:pt x="1099007" y="636536"/>
                </a:lnTo>
                <a:lnTo>
                  <a:pt x="1098981" y="637806"/>
                </a:lnTo>
                <a:lnTo>
                  <a:pt x="1098664" y="639076"/>
                </a:lnTo>
                <a:lnTo>
                  <a:pt x="1099045" y="639076"/>
                </a:lnTo>
                <a:lnTo>
                  <a:pt x="1099248" y="637806"/>
                </a:lnTo>
                <a:lnTo>
                  <a:pt x="1099680" y="639076"/>
                </a:lnTo>
                <a:lnTo>
                  <a:pt x="1100721" y="640346"/>
                </a:lnTo>
                <a:lnTo>
                  <a:pt x="1100366" y="641616"/>
                </a:lnTo>
                <a:lnTo>
                  <a:pt x="1100416" y="644156"/>
                </a:lnTo>
                <a:lnTo>
                  <a:pt x="1098753" y="642886"/>
                </a:lnTo>
                <a:lnTo>
                  <a:pt x="1098994" y="660666"/>
                </a:lnTo>
                <a:lnTo>
                  <a:pt x="1099083" y="664476"/>
                </a:lnTo>
                <a:lnTo>
                  <a:pt x="1099400" y="673366"/>
                </a:lnTo>
                <a:lnTo>
                  <a:pt x="1100175" y="682256"/>
                </a:lnTo>
                <a:lnTo>
                  <a:pt x="1099553" y="682256"/>
                </a:lnTo>
                <a:lnTo>
                  <a:pt x="1100340" y="686066"/>
                </a:lnTo>
                <a:lnTo>
                  <a:pt x="1100467" y="688606"/>
                </a:lnTo>
                <a:lnTo>
                  <a:pt x="1101255" y="692416"/>
                </a:lnTo>
                <a:lnTo>
                  <a:pt x="1100912" y="693686"/>
                </a:lnTo>
                <a:lnTo>
                  <a:pt x="1100315" y="693686"/>
                </a:lnTo>
                <a:lnTo>
                  <a:pt x="1101026" y="698766"/>
                </a:lnTo>
                <a:lnTo>
                  <a:pt x="1101598" y="703846"/>
                </a:lnTo>
                <a:lnTo>
                  <a:pt x="1102525" y="712736"/>
                </a:lnTo>
                <a:lnTo>
                  <a:pt x="1102626" y="714006"/>
                </a:lnTo>
                <a:lnTo>
                  <a:pt x="1104404" y="714006"/>
                </a:lnTo>
                <a:lnTo>
                  <a:pt x="1104823" y="717816"/>
                </a:lnTo>
                <a:lnTo>
                  <a:pt x="1102461" y="715276"/>
                </a:lnTo>
                <a:lnTo>
                  <a:pt x="1103274" y="719086"/>
                </a:lnTo>
                <a:lnTo>
                  <a:pt x="1105966" y="719086"/>
                </a:lnTo>
                <a:lnTo>
                  <a:pt x="1103642" y="724166"/>
                </a:lnTo>
                <a:lnTo>
                  <a:pt x="1105115" y="725436"/>
                </a:lnTo>
                <a:lnTo>
                  <a:pt x="1105014" y="726706"/>
                </a:lnTo>
                <a:lnTo>
                  <a:pt x="1104214" y="726706"/>
                </a:lnTo>
                <a:lnTo>
                  <a:pt x="1105649" y="727976"/>
                </a:lnTo>
                <a:lnTo>
                  <a:pt x="1104722" y="729246"/>
                </a:lnTo>
                <a:lnTo>
                  <a:pt x="1105192" y="729246"/>
                </a:lnTo>
                <a:lnTo>
                  <a:pt x="1105623" y="730516"/>
                </a:lnTo>
                <a:lnTo>
                  <a:pt x="1105573" y="729246"/>
                </a:lnTo>
                <a:lnTo>
                  <a:pt x="1105954" y="729246"/>
                </a:lnTo>
                <a:lnTo>
                  <a:pt x="1106728" y="731786"/>
                </a:lnTo>
                <a:lnTo>
                  <a:pt x="1312748" y="731786"/>
                </a:lnTo>
                <a:close/>
              </a:path>
              <a:path w="1462405" h="1905000">
                <a:moveTo>
                  <a:pt x="1314145" y="731786"/>
                </a:moveTo>
                <a:lnTo>
                  <a:pt x="1313319" y="729246"/>
                </a:lnTo>
                <a:lnTo>
                  <a:pt x="1313751" y="731786"/>
                </a:lnTo>
                <a:lnTo>
                  <a:pt x="1314145" y="731786"/>
                </a:lnTo>
                <a:close/>
              </a:path>
              <a:path w="1462405" h="1905000">
                <a:moveTo>
                  <a:pt x="1329702" y="1025690"/>
                </a:moveTo>
                <a:lnTo>
                  <a:pt x="1329004" y="1025448"/>
                </a:lnTo>
                <a:lnTo>
                  <a:pt x="1329410" y="1025829"/>
                </a:lnTo>
                <a:lnTo>
                  <a:pt x="1329702" y="1025690"/>
                </a:lnTo>
                <a:close/>
              </a:path>
              <a:path w="1462405" h="1905000">
                <a:moveTo>
                  <a:pt x="1330375" y="1026718"/>
                </a:moveTo>
                <a:lnTo>
                  <a:pt x="1329410" y="1025829"/>
                </a:lnTo>
                <a:lnTo>
                  <a:pt x="1327696" y="1026718"/>
                </a:lnTo>
                <a:lnTo>
                  <a:pt x="1330375" y="1026718"/>
                </a:lnTo>
                <a:close/>
              </a:path>
              <a:path w="1462405" h="1905000">
                <a:moveTo>
                  <a:pt x="1331036" y="1310665"/>
                </a:moveTo>
                <a:lnTo>
                  <a:pt x="1330909" y="1310246"/>
                </a:lnTo>
                <a:lnTo>
                  <a:pt x="1330845" y="1310665"/>
                </a:lnTo>
                <a:lnTo>
                  <a:pt x="1331036" y="1310665"/>
                </a:lnTo>
                <a:close/>
              </a:path>
              <a:path w="1462405" h="1905000">
                <a:moveTo>
                  <a:pt x="1333436" y="904506"/>
                </a:moveTo>
                <a:lnTo>
                  <a:pt x="1332826" y="903236"/>
                </a:lnTo>
                <a:lnTo>
                  <a:pt x="1333157" y="904506"/>
                </a:lnTo>
                <a:lnTo>
                  <a:pt x="1333436" y="904506"/>
                </a:lnTo>
                <a:close/>
              </a:path>
              <a:path w="1462405" h="1905000">
                <a:moveTo>
                  <a:pt x="1334071" y="905776"/>
                </a:moveTo>
                <a:lnTo>
                  <a:pt x="1333919" y="904506"/>
                </a:lnTo>
                <a:lnTo>
                  <a:pt x="1333436" y="904506"/>
                </a:lnTo>
                <a:lnTo>
                  <a:pt x="1333461" y="907046"/>
                </a:lnTo>
                <a:lnTo>
                  <a:pt x="1334071" y="905776"/>
                </a:lnTo>
                <a:close/>
              </a:path>
              <a:path w="1462405" h="1905000">
                <a:moveTo>
                  <a:pt x="1344180" y="1123975"/>
                </a:moveTo>
                <a:lnTo>
                  <a:pt x="1343736" y="1123975"/>
                </a:lnTo>
                <a:lnTo>
                  <a:pt x="1343571" y="1124407"/>
                </a:lnTo>
                <a:lnTo>
                  <a:pt x="1344180" y="1123975"/>
                </a:lnTo>
                <a:close/>
              </a:path>
              <a:path w="1462405" h="1905000">
                <a:moveTo>
                  <a:pt x="1345806" y="1362735"/>
                </a:moveTo>
                <a:lnTo>
                  <a:pt x="1345298" y="1362735"/>
                </a:lnTo>
                <a:lnTo>
                  <a:pt x="1345628" y="1363002"/>
                </a:lnTo>
                <a:lnTo>
                  <a:pt x="1345806" y="1362735"/>
                </a:lnTo>
                <a:close/>
              </a:path>
              <a:path w="1462405" h="1905000">
                <a:moveTo>
                  <a:pt x="1346301" y="936434"/>
                </a:moveTo>
                <a:lnTo>
                  <a:pt x="1345145" y="933716"/>
                </a:lnTo>
                <a:lnTo>
                  <a:pt x="1345425" y="934986"/>
                </a:lnTo>
                <a:lnTo>
                  <a:pt x="1346022" y="936256"/>
                </a:lnTo>
                <a:lnTo>
                  <a:pt x="1345869" y="937526"/>
                </a:lnTo>
                <a:lnTo>
                  <a:pt x="1346301" y="936434"/>
                </a:lnTo>
                <a:close/>
              </a:path>
              <a:path w="1462405" h="1905000">
                <a:moveTo>
                  <a:pt x="1346517" y="936955"/>
                </a:moveTo>
                <a:lnTo>
                  <a:pt x="1346365" y="936256"/>
                </a:lnTo>
                <a:lnTo>
                  <a:pt x="1346301" y="936434"/>
                </a:lnTo>
                <a:lnTo>
                  <a:pt x="1346517" y="936955"/>
                </a:lnTo>
                <a:close/>
              </a:path>
              <a:path w="1462405" h="1905000">
                <a:moveTo>
                  <a:pt x="1354658" y="983538"/>
                </a:moveTo>
                <a:lnTo>
                  <a:pt x="1353540" y="983538"/>
                </a:lnTo>
                <a:lnTo>
                  <a:pt x="1353286" y="984808"/>
                </a:lnTo>
                <a:lnTo>
                  <a:pt x="1350454" y="984808"/>
                </a:lnTo>
                <a:lnTo>
                  <a:pt x="1352651" y="983538"/>
                </a:lnTo>
                <a:lnTo>
                  <a:pt x="1349794" y="983538"/>
                </a:lnTo>
                <a:lnTo>
                  <a:pt x="1352321" y="982268"/>
                </a:lnTo>
                <a:lnTo>
                  <a:pt x="1347863" y="982268"/>
                </a:lnTo>
                <a:lnTo>
                  <a:pt x="1349984" y="980998"/>
                </a:lnTo>
                <a:lnTo>
                  <a:pt x="1346098" y="980998"/>
                </a:lnTo>
                <a:lnTo>
                  <a:pt x="1343952" y="982268"/>
                </a:lnTo>
                <a:lnTo>
                  <a:pt x="1342123" y="980998"/>
                </a:lnTo>
                <a:lnTo>
                  <a:pt x="1337678" y="979728"/>
                </a:lnTo>
                <a:lnTo>
                  <a:pt x="1335201" y="982268"/>
                </a:lnTo>
                <a:lnTo>
                  <a:pt x="1331125" y="980998"/>
                </a:lnTo>
                <a:lnTo>
                  <a:pt x="1326007" y="980998"/>
                </a:lnTo>
                <a:lnTo>
                  <a:pt x="1324419" y="982268"/>
                </a:lnTo>
                <a:lnTo>
                  <a:pt x="1321422" y="980998"/>
                </a:lnTo>
                <a:lnTo>
                  <a:pt x="1317167" y="980998"/>
                </a:lnTo>
                <a:lnTo>
                  <a:pt x="1315008" y="982268"/>
                </a:lnTo>
                <a:lnTo>
                  <a:pt x="1302270" y="980998"/>
                </a:lnTo>
                <a:lnTo>
                  <a:pt x="1186929" y="980998"/>
                </a:lnTo>
                <a:lnTo>
                  <a:pt x="1184389" y="979728"/>
                </a:lnTo>
                <a:lnTo>
                  <a:pt x="1179639" y="979728"/>
                </a:lnTo>
                <a:lnTo>
                  <a:pt x="1179106" y="980998"/>
                </a:lnTo>
                <a:lnTo>
                  <a:pt x="1169758" y="980998"/>
                </a:lnTo>
                <a:lnTo>
                  <a:pt x="1177353" y="982268"/>
                </a:lnTo>
                <a:lnTo>
                  <a:pt x="1157719" y="982268"/>
                </a:lnTo>
                <a:lnTo>
                  <a:pt x="1141552" y="980998"/>
                </a:lnTo>
                <a:lnTo>
                  <a:pt x="1125385" y="979728"/>
                </a:lnTo>
                <a:lnTo>
                  <a:pt x="1114679" y="979728"/>
                </a:lnTo>
                <a:lnTo>
                  <a:pt x="1110081" y="980998"/>
                </a:lnTo>
                <a:lnTo>
                  <a:pt x="1104455" y="979728"/>
                </a:lnTo>
                <a:lnTo>
                  <a:pt x="1093343" y="979728"/>
                </a:lnTo>
                <a:lnTo>
                  <a:pt x="1070571" y="978458"/>
                </a:lnTo>
                <a:lnTo>
                  <a:pt x="1063802" y="978458"/>
                </a:lnTo>
                <a:lnTo>
                  <a:pt x="1058926" y="979728"/>
                </a:lnTo>
                <a:lnTo>
                  <a:pt x="1059649" y="977188"/>
                </a:lnTo>
                <a:lnTo>
                  <a:pt x="1055839" y="977188"/>
                </a:lnTo>
                <a:lnTo>
                  <a:pt x="1056284" y="978458"/>
                </a:lnTo>
                <a:lnTo>
                  <a:pt x="1052106" y="979728"/>
                </a:lnTo>
                <a:lnTo>
                  <a:pt x="1048194" y="979728"/>
                </a:lnTo>
                <a:lnTo>
                  <a:pt x="1042733" y="980998"/>
                </a:lnTo>
                <a:lnTo>
                  <a:pt x="1038796" y="980998"/>
                </a:lnTo>
                <a:lnTo>
                  <a:pt x="1038974" y="979728"/>
                </a:lnTo>
                <a:lnTo>
                  <a:pt x="1035659" y="980998"/>
                </a:lnTo>
                <a:lnTo>
                  <a:pt x="1027125" y="980998"/>
                </a:lnTo>
                <a:lnTo>
                  <a:pt x="1021727" y="979728"/>
                </a:lnTo>
                <a:lnTo>
                  <a:pt x="1013460" y="978458"/>
                </a:lnTo>
                <a:lnTo>
                  <a:pt x="1006195" y="979728"/>
                </a:lnTo>
                <a:lnTo>
                  <a:pt x="1001610" y="975918"/>
                </a:lnTo>
                <a:lnTo>
                  <a:pt x="1000912" y="975918"/>
                </a:lnTo>
                <a:lnTo>
                  <a:pt x="996099" y="996238"/>
                </a:lnTo>
                <a:lnTo>
                  <a:pt x="994587" y="1007668"/>
                </a:lnTo>
                <a:lnTo>
                  <a:pt x="996416" y="1014018"/>
                </a:lnTo>
                <a:lnTo>
                  <a:pt x="1001674" y="1019098"/>
                </a:lnTo>
                <a:lnTo>
                  <a:pt x="1003376" y="1019098"/>
                </a:lnTo>
                <a:lnTo>
                  <a:pt x="1005636" y="1020368"/>
                </a:lnTo>
                <a:lnTo>
                  <a:pt x="1006525" y="1020368"/>
                </a:lnTo>
                <a:lnTo>
                  <a:pt x="1005865" y="1020102"/>
                </a:lnTo>
                <a:lnTo>
                  <a:pt x="1006716" y="1019098"/>
                </a:lnTo>
                <a:lnTo>
                  <a:pt x="1006525" y="1020368"/>
                </a:lnTo>
                <a:lnTo>
                  <a:pt x="1011923" y="1020368"/>
                </a:lnTo>
                <a:lnTo>
                  <a:pt x="1009688" y="1021638"/>
                </a:lnTo>
                <a:lnTo>
                  <a:pt x="1012405" y="1021638"/>
                </a:lnTo>
                <a:lnTo>
                  <a:pt x="1033665" y="1024178"/>
                </a:lnTo>
                <a:lnTo>
                  <a:pt x="1044282" y="1024178"/>
                </a:lnTo>
                <a:lnTo>
                  <a:pt x="1055052" y="1025448"/>
                </a:lnTo>
                <a:lnTo>
                  <a:pt x="1067879" y="1025448"/>
                </a:lnTo>
                <a:lnTo>
                  <a:pt x="1090447" y="1026718"/>
                </a:lnTo>
                <a:lnTo>
                  <a:pt x="1090803" y="1026718"/>
                </a:lnTo>
                <a:lnTo>
                  <a:pt x="1091133" y="1025448"/>
                </a:lnTo>
                <a:lnTo>
                  <a:pt x="1095438" y="1025448"/>
                </a:lnTo>
                <a:lnTo>
                  <a:pt x="1092327" y="1026718"/>
                </a:lnTo>
                <a:lnTo>
                  <a:pt x="1096302" y="1026718"/>
                </a:lnTo>
                <a:lnTo>
                  <a:pt x="1097940" y="1024178"/>
                </a:lnTo>
                <a:lnTo>
                  <a:pt x="1102893" y="1026718"/>
                </a:lnTo>
                <a:lnTo>
                  <a:pt x="1104315" y="1025448"/>
                </a:lnTo>
                <a:lnTo>
                  <a:pt x="1104277" y="1026718"/>
                </a:lnTo>
                <a:lnTo>
                  <a:pt x="1106068" y="1026718"/>
                </a:lnTo>
                <a:lnTo>
                  <a:pt x="1106716" y="1025448"/>
                </a:lnTo>
                <a:lnTo>
                  <a:pt x="1108075" y="1026718"/>
                </a:lnTo>
                <a:lnTo>
                  <a:pt x="1109002" y="1026718"/>
                </a:lnTo>
                <a:lnTo>
                  <a:pt x="1108684" y="1025448"/>
                </a:lnTo>
                <a:lnTo>
                  <a:pt x="1112583" y="1025448"/>
                </a:lnTo>
                <a:lnTo>
                  <a:pt x="1112837" y="1026718"/>
                </a:lnTo>
                <a:lnTo>
                  <a:pt x="1118057" y="1026718"/>
                </a:lnTo>
                <a:lnTo>
                  <a:pt x="1119212" y="1027988"/>
                </a:lnTo>
                <a:lnTo>
                  <a:pt x="1120660" y="1038148"/>
                </a:lnTo>
                <a:lnTo>
                  <a:pt x="1122934" y="1052118"/>
                </a:lnTo>
                <a:lnTo>
                  <a:pt x="1125169" y="1064818"/>
                </a:lnTo>
                <a:lnTo>
                  <a:pt x="1126540" y="1074978"/>
                </a:lnTo>
                <a:lnTo>
                  <a:pt x="1126324" y="1074978"/>
                </a:lnTo>
                <a:lnTo>
                  <a:pt x="1127785" y="1085138"/>
                </a:lnTo>
                <a:lnTo>
                  <a:pt x="1130655" y="1111808"/>
                </a:lnTo>
                <a:lnTo>
                  <a:pt x="1132154" y="1123238"/>
                </a:lnTo>
                <a:lnTo>
                  <a:pt x="1131138" y="1124508"/>
                </a:lnTo>
                <a:lnTo>
                  <a:pt x="1131328" y="1125778"/>
                </a:lnTo>
                <a:lnTo>
                  <a:pt x="1131417" y="1128318"/>
                </a:lnTo>
                <a:lnTo>
                  <a:pt x="1131316" y="1129588"/>
                </a:lnTo>
                <a:lnTo>
                  <a:pt x="1131722" y="1128318"/>
                </a:lnTo>
                <a:lnTo>
                  <a:pt x="1132535" y="1128318"/>
                </a:lnTo>
                <a:lnTo>
                  <a:pt x="1132598" y="1135938"/>
                </a:lnTo>
                <a:lnTo>
                  <a:pt x="1133309" y="1129588"/>
                </a:lnTo>
                <a:lnTo>
                  <a:pt x="1133970" y="1135938"/>
                </a:lnTo>
                <a:lnTo>
                  <a:pt x="1134440" y="1142288"/>
                </a:lnTo>
                <a:lnTo>
                  <a:pt x="1134529" y="1156258"/>
                </a:lnTo>
                <a:lnTo>
                  <a:pt x="1133957" y="1168958"/>
                </a:lnTo>
                <a:lnTo>
                  <a:pt x="1133157" y="1176578"/>
                </a:lnTo>
                <a:lnTo>
                  <a:pt x="1134719" y="1180388"/>
                </a:lnTo>
                <a:lnTo>
                  <a:pt x="1133373" y="1184198"/>
                </a:lnTo>
                <a:lnTo>
                  <a:pt x="1134325" y="1188008"/>
                </a:lnTo>
                <a:lnTo>
                  <a:pt x="1133957" y="1188008"/>
                </a:lnTo>
                <a:lnTo>
                  <a:pt x="1133830" y="1194358"/>
                </a:lnTo>
                <a:lnTo>
                  <a:pt x="1133335" y="1200708"/>
                </a:lnTo>
                <a:lnTo>
                  <a:pt x="1132687" y="1209598"/>
                </a:lnTo>
                <a:lnTo>
                  <a:pt x="1132535" y="1215948"/>
                </a:lnTo>
                <a:lnTo>
                  <a:pt x="1132789" y="1214678"/>
                </a:lnTo>
                <a:lnTo>
                  <a:pt x="1133627" y="1218488"/>
                </a:lnTo>
                <a:lnTo>
                  <a:pt x="1131862" y="1218488"/>
                </a:lnTo>
                <a:lnTo>
                  <a:pt x="1131150" y="1221028"/>
                </a:lnTo>
                <a:lnTo>
                  <a:pt x="1133017" y="1221028"/>
                </a:lnTo>
                <a:lnTo>
                  <a:pt x="1133894" y="1223568"/>
                </a:lnTo>
                <a:lnTo>
                  <a:pt x="1133970" y="1224838"/>
                </a:lnTo>
                <a:lnTo>
                  <a:pt x="1133576" y="1224838"/>
                </a:lnTo>
                <a:lnTo>
                  <a:pt x="1133779" y="1226108"/>
                </a:lnTo>
                <a:lnTo>
                  <a:pt x="1135126" y="1231188"/>
                </a:lnTo>
                <a:lnTo>
                  <a:pt x="1135189" y="1233728"/>
                </a:lnTo>
                <a:lnTo>
                  <a:pt x="1134198" y="1233728"/>
                </a:lnTo>
                <a:lnTo>
                  <a:pt x="1135113" y="1236268"/>
                </a:lnTo>
                <a:lnTo>
                  <a:pt x="1134376" y="1241348"/>
                </a:lnTo>
                <a:lnTo>
                  <a:pt x="1134376" y="1242618"/>
                </a:lnTo>
                <a:lnTo>
                  <a:pt x="1133716" y="1246428"/>
                </a:lnTo>
                <a:lnTo>
                  <a:pt x="1131506" y="1252778"/>
                </a:lnTo>
                <a:lnTo>
                  <a:pt x="1132459" y="1257858"/>
                </a:lnTo>
                <a:lnTo>
                  <a:pt x="1129347" y="1261668"/>
                </a:lnTo>
                <a:lnTo>
                  <a:pt x="1129588" y="1261668"/>
                </a:lnTo>
                <a:lnTo>
                  <a:pt x="1149438" y="1266748"/>
                </a:lnTo>
                <a:lnTo>
                  <a:pt x="1160437" y="1268018"/>
                </a:lnTo>
                <a:lnTo>
                  <a:pt x="1166507" y="1268018"/>
                </a:lnTo>
                <a:lnTo>
                  <a:pt x="1171587" y="1264208"/>
                </a:lnTo>
                <a:lnTo>
                  <a:pt x="1172464" y="1264208"/>
                </a:lnTo>
                <a:lnTo>
                  <a:pt x="1172489" y="1265720"/>
                </a:lnTo>
                <a:lnTo>
                  <a:pt x="1173632" y="1264958"/>
                </a:lnTo>
                <a:lnTo>
                  <a:pt x="1173848" y="1263484"/>
                </a:lnTo>
                <a:lnTo>
                  <a:pt x="1174013" y="1262646"/>
                </a:lnTo>
                <a:lnTo>
                  <a:pt x="1174140" y="1262938"/>
                </a:lnTo>
                <a:lnTo>
                  <a:pt x="1174470" y="1261668"/>
                </a:lnTo>
                <a:lnTo>
                  <a:pt x="1174800" y="1260398"/>
                </a:lnTo>
                <a:lnTo>
                  <a:pt x="1174369" y="1260398"/>
                </a:lnTo>
                <a:lnTo>
                  <a:pt x="1174127" y="1261668"/>
                </a:lnTo>
                <a:lnTo>
                  <a:pt x="1173886" y="1260576"/>
                </a:lnTo>
                <a:lnTo>
                  <a:pt x="1173886" y="1262329"/>
                </a:lnTo>
                <a:lnTo>
                  <a:pt x="1172997" y="1263116"/>
                </a:lnTo>
                <a:lnTo>
                  <a:pt x="1172565" y="1263992"/>
                </a:lnTo>
                <a:lnTo>
                  <a:pt x="1172552" y="1262938"/>
                </a:lnTo>
                <a:lnTo>
                  <a:pt x="1172946" y="1261287"/>
                </a:lnTo>
                <a:lnTo>
                  <a:pt x="1173162" y="1260398"/>
                </a:lnTo>
                <a:lnTo>
                  <a:pt x="1173619" y="1261668"/>
                </a:lnTo>
                <a:lnTo>
                  <a:pt x="1173886" y="1262329"/>
                </a:lnTo>
                <a:lnTo>
                  <a:pt x="1173886" y="1260576"/>
                </a:lnTo>
                <a:lnTo>
                  <a:pt x="1173848" y="1260398"/>
                </a:lnTo>
                <a:lnTo>
                  <a:pt x="1172997" y="1259128"/>
                </a:lnTo>
                <a:lnTo>
                  <a:pt x="1173530" y="1257858"/>
                </a:lnTo>
                <a:lnTo>
                  <a:pt x="1173759" y="1256588"/>
                </a:lnTo>
                <a:lnTo>
                  <a:pt x="1175169" y="1257858"/>
                </a:lnTo>
                <a:lnTo>
                  <a:pt x="1175296" y="1256588"/>
                </a:lnTo>
                <a:lnTo>
                  <a:pt x="1175423" y="1255318"/>
                </a:lnTo>
                <a:lnTo>
                  <a:pt x="1176604" y="1247698"/>
                </a:lnTo>
                <a:lnTo>
                  <a:pt x="1177734" y="1238808"/>
                </a:lnTo>
                <a:lnTo>
                  <a:pt x="1178636" y="1231188"/>
                </a:lnTo>
                <a:lnTo>
                  <a:pt x="1179169" y="1222298"/>
                </a:lnTo>
                <a:lnTo>
                  <a:pt x="1179588" y="1222298"/>
                </a:lnTo>
                <a:lnTo>
                  <a:pt x="1179563" y="1223568"/>
                </a:lnTo>
                <a:lnTo>
                  <a:pt x="1179741" y="1223568"/>
                </a:lnTo>
                <a:lnTo>
                  <a:pt x="1179652" y="1222298"/>
                </a:lnTo>
                <a:lnTo>
                  <a:pt x="1179474" y="1219758"/>
                </a:lnTo>
                <a:lnTo>
                  <a:pt x="1179779" y="1217218"/>
                </a:lnTo>
                <a:lnTo>
                  <a:pt x="1179576" y="1214678"/>
                </a:lnTo>
                <a:lnTo>
                  <a:pt x="1179487" y="1213408"/>
                </a:lnTo>
                <a:lnTo>
                  <a:pt x="1179982" y="1213408"/>
                </a:lnTo>
                <a:lnTo>
                  <a:pt x="1180261" y="1212824"/>
                </a:lnTo>
                <a:lnTo>
                  <a:pt x="1180807" y="1195628"/>
                </a:lnTo>
                <a:lnTo>
                  <a:pt x="1181036" y="1195628"/>
                </a:lnTo>
                <a:lnTo>
                  <a:pt x="1179245" y="1194358"/>
                </a:lnTo>
                <a:lnTo>
                  <a:pt x="1179322" y="1191818"/>
                </a:lnTo>
                <a:lnTo>
                  <a:pt x="1181366" y="1194358"/>
                </a:lnTo>
                <a:lnTo>
                  <a:pt x="1181112" y="1191818"/>
                </a:lnTo>
                <a:lnTo>
                  <a:pt x="1180985" y="1190548"/>
                </a:lnTo>
                <a:lnTo>
                  <a:pt x="1178458" y="1189278"/>
                </a:lnTo>
                <a:lnTo>
                  <a:pt x="1181366" y="1185468"/>
                </a:lnTo>
                <a:lnTo>
                  <a:pt x="1180045" y="1184198"/>
                </a:lnTo>
                <a:lnTo>
                  <a:pt x="1180249" y="1184198"/>
                </a:lnTo>
                <a:lnTo>
                  <a:pt x="1180350" y="1182928"/>
                </a:lnTo>
                <a:lnTo>
                  <a:pt x="1179779" y="1182928"/>
                </a:lnTo>
                <a:lnTo>
                  <a:pt x="1180858" y="1181658"/>
                </a:lnTo>
                <a:lnTo>
                  <a:pt x="1180541" y="1180388"/>
                </a:lnTo>
                <a:lnTo>
                  <a:pt x="1180109" y="1180388"/>
                </a:lnTo>
                <a:lnTo>
                  <a:pt x="1179690" y="1181658"/>
                </a:lnTo>
                <a:lnTo>
                  <a:pt x="1179245" y="1179118"/>
                </a:lnTo>
                <a:lnTo>
                  <a:pt x="1179715" y="1177848"/>
                </a:lnTo>
                <a:lnTo>
                  <a:pt x="1180541" y="1177848"/>
                </a:lnTo>
                <a:lnTo>
                  <a:pt x="1180668" y="1179118"/>
                </a:lnTo>
                <a:lnTo>
                  <a:pt x="1180846" y="1177848"/>
                </a:lnTo>
                <a:lnTo>
                  <a:pt x="1182179" y="1142288"/>
                </a:lnTo>
                <a:lnTo>
                  <a:pt x="1181684" y="1139748"/>
                </a:lnTo>
                <a:lnTo>
                  <a:pt x="1180655" y="1139748"/>
                </a:lnTo>
                <a:lnTo>
                  <a:pt x="1181417" y="1142288"/>
                </a:lnTo>
                <a:lnTo>
                  <a:pt x="1179779" y="1142288"/>
                </a:lnTo>
                <a:lnTo>
                  <a:pt x="1178801" y="1141018"/>
                </a:lnTo>
                <a:lnTo>
                  <a:pt x="1180033" y="1139748"/>
                </a:lnTo>
                <a:lnTo>
                  <a:pt x="1179042" y="1139748"/>
                </a:lnTo>
                <a:lnTo>
                  <a:pt x="1181481" y="1138478"/>
                </a:lnTo>
                <a:lnTo>
                  <a:pt x="1179525" y="1135938"/>
                </a:lnTo>
                <a:lnTo>
                  <a:pt x="1181976" y="1134668"/>
                </a:lnTo>
                <a:lnTo>
                  <a:pt x="1180566" y="1134668"/>
                </a:lnTo>
                <a:lnTo>
                  <a:pt x="1181392" y="1133398"/>
                </a:lnTo>
                <a:lnTo>
                  <a:pt x="1181112" y="1132128"/>
                </a:lnTo>
                <a:lnTo>
                  <a:pt x="1180693" y="1130274"/>
                </a:lnTo>
                <a:lnTo>
                  <a:pt x="1180731" y="1125778"/>
                </a:lnTo>
                <a:lnTo>
                  <a:pt x="1180325" y="1121968"/>
                </a:lnTo>
                <a:lnTo>
                  <a:pt x="1178306" y="1119428"/>
                </a:lnTo>
                <a:lnTo>
                  <a:pt x="1178915" y="1118158"/>
                </a:lnTo>
                <a:lnTo>
                  <a:pt x="1178115" y="1119428"/>
                </a:lnTo>
                <a:lnTo>
                  <a:pt x="1177696" y="1118158"/>
                </a:lnTo>
                <a:lnTo>
                  <a:pt x="1178915" y="1118158"/>
                </a:lnTo>
                <a:lnTo>
                  <a:pt x="1176693" y="1115618"/>
                </a:lnTo>
                <a:lnTo>
                  <a:pt x="1177912" y="1114348"/>
                </a:lnTo>
                <a:lnTo>
                  <a:pt x="1177721" y="1114348"/>
                </a:lnTo>
                <a:lnTo>
                  <a:pt x="1177709" y="1111808"/>
                </a:lnTo>
                <a:lnTo>
                  <a:pt x="1177709" y="1110538"/>
                </a:lnTo>
                <a:lnTo>
                  <a:pt x="1176934" y="1111148"/>
                </a:lnTo>
                <a:lnTo>
                  <a:pt x="1177061" y="1109268"/>
                </a:lnTo>
                <a:lnTo>
                  <a:pt x="1177886" y="1110538"/>
                </a:lnTo>
                <a:lnTo>
                  <a:pt x="1177874" y="1109268"/>
                </a:lnTo>
                <a:lnTo>
                  <a:pt x="1178064" y="1107998"/>
                </a:lnTo>
                <a:lnTo>
                  <a:pt x="1177645" y="1107998"/>
                </a:lnTo>
                <a:lnTo>
                  <a:pt x="1177251" y="1109268"/>
                </a:lnTo>
                <a:lnTo>
                  <a:pt x="1176807" y="1105458"/>
                </a:lnTo>
                <a:lnTo>
                  <a:pt x="1177988" y="1104188"/>
                </a:lnTo>
                <a:lnTo>
                  <a:pt x="1176337" y="1102918"/>
                </a:lnTo>
                <a:lnTo>
                  <a:pt x="1175753" y="1102918"/>
                </a:lnTo>
                <a:lnTo>
                  <a:pt x="1175283" y="1100378"/>
                </a:lnTo>
                <a:lnTo>
                  <a:pt x="1176883" y="1099108"/>
                </a:lnTo>
                <a:lnTo>
                  <a:pt x="1177531" y="1101648"/>
                </a:lnTo>
                <a:lnTo>
                  <a:pt x="1177353" y="1099108"/>
                </a:lnTo>
                <a:lnTo>
                  <a:pt x="1177277" y="1097838"/>
                </a:lnTo>
                <a:lnTo>
                  <a:pt x="1177061" y="1096568"/>
                </a:lnTo>
                <a:lnTo>
                  <a:pt x="1176502" y="1095298"/>
                </a:lnTo>
                <a:lnTo>
                  <a:pt x="1175943" y="1094028"/>
                </a:lnTo>
                <a:lnTo>
                  <a:pt x="1175981" y="1095298"/>
                </a:lnTo>
                <a:lnTo>
                  <a:pt x="1174076" y="1091488"/>
                </a:lnTo>
                <a:lnTo>
                  <a:pt x="1171219" y="1074978"/>
                </a:lnTo>
                <a:lnTo>
                  <a:pt x="1169987" y="1073708"/>
                </a:lnTo>
                <a:lnTo>
                  <a:pt x="1168768" y="1072438"/>
                </a:lnTo>
                <a:lnTo>
                  <a:pt x="1167625" y="1073708"/>
                </a:lnTo>
                <a:lnTo>
                  <a:pt x="1166304" y="1071168"/>
                </a:lnTo>
                <a:lnTo>
                  <a:pt x="1170165" y="1072324"/>
                </a:lnTo>
                <a:lnTo>
                  <a:pt x="1170012" y="1071168"/>
                </a:lnTo>
                <a:lnTo>
                  <a:pt x="1169187" y="1064818"/>
                </a:lnTo>
                <a:lnTo>
                  <a:pt x="1167511" y="1053388"/>
                </a:lnTo>
                <a:lnTo>
                  <a:pt x="1165948" y="1040688"/>
                </a:lnTo>
                <a:lnTo>
                  <a:pt x="1165339" y="1033068"/>
                </a:lnTo>
                <a:lnTo>
                  <a:pt x="1165783" y="1031798"/>
                </a:lnTo>
                <a:lnTo>
                  <a:pt x="1167307" y="1033068"/>
                </a:lnTo>
                <a:lnTo>
                  <a:pt x="1167523" y="1033068"/>
                </a:lnTo>
                <a:lnTo>
                  <a:pt x="1166723" y="1030528"/>
                </a:lnTo>
                <a:lnTo>
                  <a:pt x="1166025" y="1031798"/>
                </a:lnTo>
                <a:lnTo>
                  <a:pt x="1165872" y="1030528"/>
                </a:lnTo>
                <a:lnTo>
                  <a:pt x="1166012" y="1029258"/>
                </a:lnTo>
                <a:lnTo>
                  <a:pt x="1164526" y="1029258"/>
                </a:lnTo>
                <a:lnTo>
                  <a:pt x="1163637" y="1030528"/>
                </a:lnTo>
                <a:lnTo>
                  <a:pt x="1163459" y="1027988"/>
                </a:lnTo>
                <a:lnTo>
                  <a:pt x="1165479" y="1027988"/>
                </a:lnTo>
                <a:lnTo>
                  <a:pt x="1166431" y="1029258"/>
                </a:lnTo>
                <a:lnTo>
                  <a:pt x="1166012" y="1029258"/>
                </a:lnTo>
                <a:lnTo>
                  <a:pt x="1166876" y="1030528"/>
                </a:lnTo>
                <a:lnTo>
                  <a:pt x="1167091" y="1030528"/>
                </a:lnTo>
                <a:lnTo>
                  <a:pt x="1166952" y="1029258"/>
                </a:lnTo>
                <a:lnTo>
                  <a:pt x="1167638" y="1029258"/>
                </a:lnTo>
                <a:lnTo>
                  <a:pt x="1167904" y="1030528"/>
                </a:lnTo>
                <a:lnTo>
                  <a:pt x="1168552" y="1027988"/>
                </a:lnTo>
                <a:lnTo>
                  <a:pt x="1169555" y="1029258"/>
                </a:lnTo>
                <a:lnTo>
                  <a:pt x="1178801" y="1027988"/>
                </a:lnTo>
                <a:lnTo>
                  <a:pt x="1171689" y="1029258"/>
                </a:lnTo>
                <a:lnTo>
                  <a:pt x="1184554" y="1029258"/>
                </a:lnTo>
                <a:lnTo>
                  <a:pt x="1186853" y="1027988"/>
                </a:lnTo>
                <a:lnTo>
                  <a:pt x="1189075" y="1027988"/>
                </a:lnTo>
                <a:lnTo>
                  <a:pt x="1188059" y="1026718"/>
                </a:lnTo>
                <a:lnTo>
                  <a:pt x="1189291" y="1026718"/>
                </a:lnTo>
                <a:lnTo>
                  <a:pt x="1189456" y="1027988"/>
                </a:lnTo>
                <a:lnTo>
                  <a:pt x="1192568" y="1026718"/>
                </a:lnTo>
                <a:lnTo>
                  <a:pt x="1193126" y="1027988"/>
                </a:lnTo>
                <a:lnTo>
                  <a:pt x="1198206" y="1027988"/>
                </a:lnTo>
                <a:lnTo>
                  <a:pt x="1197571" y="1026718"/>
                </a:lnTo>
                <a:lnTo>
                  <a:pt x="1201026" y="1026718"/>
                </a:lnTo>
                <a:lnTo>
                  <a:pt x="1198943" y="1027988"/>
                </a:lnTo>
                <a:lnTo>
                  <a:pt x="1200594" y="1027988"/>
                </a:lnTo>
                <a:lnTo>
                  <a:pt x="1204556" y="1026718"/>
                </a:lnTo>
                <a:lnTo>
                  <a:pt x="1206665" y="1029258"/>
                </a:lnTo>
                <a:lnTo>
                  <a:pt x="1209281" y="1026718"/>
                </a:lnTo>
                <a:lnTo>
                  <a:pt x="1212176" y="1026718"/>
                </a:lnTo>
                <a:lnTo>
                  <a:pt x="1213053" y="1027988"/>
                </a:lnTo>
                <a:lnTo>
                  <a:pt x="1219009" y="1027988"/>
                </a:lnTo>
                <a:lnTo>
                  <a:pt x="1224889" y="1026718"/>
                </a:lnTo>
                <a:lnTo>
                  <a:pt x="1234020" y="1025448"/>
                </a:lnTo>
                <a:lnTo>
                  <a:pt x="1243139" y="1024178"/>
                </a:lnTo>
                <a:lnTo>
                  <a:pt x="1248867" y="1022908"/>
                </a:lnTo>
                <a:lnTo>
                  <a:pt x="1247140" y="1021638"/>
                </a:lnTo>
                <a:lnTo>
                  <a:pt x="1250073" y="1021638"/>
                </a:lnTo>
                <a:lnTo>
                  <a:pt x="1248752" y="1025448"/>
                </a:lnTo>
                <a:lnTo>
                  <a:pt x="1289075" y="1025448"/>
                </a:lnTo>
                <a:lnTo>
                  <a:pt x="1298676" y="1026718"/>
                </a:lnTo>
                <a:lnTo>
                  <a:pt x="1300467" y="1026718"/>
                </a:lnTo>
                <a:lnTo>
                  <a:pt x="1300822" y="1026985"/>
                </a:lnTo>
                <a:lnTo>
                  <a:pt x="1301280" y="1026718"/>
                </a:lnTo>
                <a:lnTo>
                  <a:pt x="1303185" y="1026718"/>
                </a:lnTo>
                <a:lnTo>
                  <a:pt x="1303693" y="1027620"/>
                </a:lnTo>
                <a:lnTo>
                  <a:pt x="1304175" y="1026718"/>
                </a:lnTo>
                <a:lnTo>
                  <a:pt x="1303578" y="1025448"/>
                </a:lnTo>
                <a:lnTo>
                  <a:pt x="1307071" y="1025448"/>
                </a:lnTo>
                <a:lnTo>
                  <a:pt x="1306880" y="1026718"/>
                </a:lnTo>
                <a:lnTo>
                  <a:pt x="1307668" y="1026718"/>
                </a:lnTo>
                <a:lnTo>
                  <a:pt x="1308938" y="1024178"/>
                </a:lnTo>
                <a:lnTo>
                  <a:pt x="1312367" y="1024178"/>
                </a:lnTo>
                <a:lnTo>
                  <a:pt x="1318145" y="1025448"/>
                </a:lnTo>
                <a:lnTo>
                  <a:pt x="1324444" y="1024178"/>
                </a:lnTo>
                <a:lnTo>
                  <a:pt x="1330274" y="1025448"/>
                </a:lnTo>
                <a:lnTo>
                  <a:pt x="1330147" y="1025448"/>
                </a:lnTo>
                <a:lnTo>
                  <a:pt x="1329702" y="1025690"/>
                </a:lnTo>
                <a:lnTo>
                  <a:pt x="1332839" y="1026718"/>
                </a:lnTo>
                <a:lnTo>
                  <a:pt x="1331747" y="1025448"/>
                </a:lnTo>
                <a:lnTo>
                  <a:pt x="1333919" y="1024178"/>
                </a:lnTo>
                <a:lnTo>
                  <a:pt x="1336090" y="1022908"/>
                </a:lnTo>
                <a:lnTo>
                  <a:pt x="1341551" y="1025448"/>
                </a:lnTo>
                <a:lnTo>
                  <a:pt x="1345374" y="1024178"/>
                </a:lnTo>
                <a:lnTo>
                  <a:pt x="1345692" y="1022908"/>
                </a:lnTo>
                <a:lnTo>
                  <a:pt x="1346974" y="1017828"/>
                </a:lnTo>
                <a:lnTo>
                  <a:pt x="1350124" y="1003858"/>
                </a:lnTo>
                <a:lnTo>
                  <a:pt x="1353223" y="991158"/>
                </a:lnTo>
                <a:lnTo>
                  <a:pt x="1354416" y="984808"/>
                </a:lnTo>
                <a:lnTo>
                  <a:pt x="1354658" y="983538"/>
                </a:lnTo>
                <a:close/>
              </a:path>
              <a:path w="1462405" h="1905000">
                <a:moveTo>
                  <a:pt x="1357337" y="984808"/>
                </a:moveTo>
                <a:lnTo>
                  <a:pt x="1357045" y="983538"/>
                </a:lnTo>
                <a:lnTo>
                  <a:pt x="1357337" y="984808"/>
                </a:lnTo>
                <a:close/>
              </a:path>
              <a:path w="1462405" h="1905000">
                <a:moveTo>
                  <a:pt x="1366824" y="1408455"/>
                </a:moveTo>
                <a:lnTo>
                  <a:pt x="1301661" y="1408455"/>
                </a:lnTo>
                <a:lnTo>
                  <a:pt x="1300480" y="1408455"/>
                </a:lnTo>
                <a:lnTo>
                  <a:pt x="1300810" y="1410995"/>
                </a:lnTo>
                <a:lnTo>
                  <a:pt x="1297063" y="1412265"/>
                </a:lnTo>
                <a:lnTo>
                  <a:pt x="1291031" y="1416075"/>
                </a:lnTo>
                <a:lnTo>
                  <a:pt x="1284668" y="1419885"/>
                </a:lnTo>
                <a:lnTo>
                  <a:pt x="1278394" y="1422425"/>
                </a:lnTo>
                <a:lnTo>
                  <a:pt x="1278216" y="1422425"/>
                </a:lnTo>
                <a:lnTo>
                  <a:pt x="1279296" y="1421206"/>
                </a:lnTo>
                <a:lnTo>
                  <a:pt x="1275257" y="1422425"/>
                </a:lnTo>
                <a:lnTo>
                  <a:pt x="1276604" y="1422425"/>
                </a:lnTo>
                <a:lnTo>
                  <a:pt x="1273098" y="1427505"/>
                </a:lnTo>
                <a:lnTo>
                  <a:pt x="1266253" y="1427505"/>
                </a:lnTo>
                <a:lnTo>
                  <a:pt x="1262786" y="1431315"/>
                </a:lnTo>
                <a:lnTo>
                  <a:pt x="1262976" y="1431315"/>
                </a:lnTo>
                <a:lnTo>
                  <a:pt x="1264043" y="1441475"/>
                </a:lnTo>
                <a:lnTo>
                  <a:pt x="1264539" y="1452905"/>
                </a:lnTo>
                <a:lnTo>
                  <a:pt x="1264805" y="1457985"/>
                </a:lnTo>
                <a:lnTo>
                  <a:pt x="1264907" y="1466875"/>
                </a:lnTo>
                <a:lnTo>
                  <a:pt x="1264818" y="1471955"/>
                </a:lnTo>
                <a:lnTo>
                  <a:pt x="1265148" y="1471955"/>
                </a:lnTo>
                <a:lnTo>
                  <a:pt x="1261681" y="1473225"/>
                </a:lnTo>
                <a:lnTo>
                  <a:pt x="1265186" y="1473225"/>
                </a:lnTo>
                <a:lnTo>
                  <a:pt x="1266875" y="1471955"/>
                </a:lnTo>
                <a:lnTo>
                  <a:pt x="1266786" y="1470685"/>
                </a:lnTo>
                <a:lnTo>
                  <a:pt x="1270609" y="1469415"/>
                </a:lnTo>
                <a:lnTo>
                  <a:pt x="1267955" y="1471955"/>
                </a:lnTo>
                <a:lnTo>
                  <a:pt x="1271828" y="1470685"/>
                </a:lnTo>
                <a:lnTo>
                  <a:pt x="1272387" y="1470685"/>
                </a:lnTo>
                <a:lnTo>
                  <a:pt x="1268920" y="1471955"/>
                </a:lnTo>
                <a:lnTo>
                  <a:pt x="1265656" y="1473225"/>
                </a:lnTo>
                <a:lnTo>
                  <a:pt x="1271714" y="1473225"/>
                </a:lnTo>
                <a:lnTo>
                  <a:pt x="1272514" y="1470685"/>
                </a:lnTo>
                <a:lnTo>
                  <a:pt x="1275308" y="1470685"/>
                </a:lnTo>
                <a:lnTo>
                  <a:pt x="1272667" y="1473225"/>
                </a:lnTo>
                <a:lnTo>
                  <a:pt x="1276019" y="1471955"/>
                </a:lnTo>
                <a:lnTo>
                  <a:pt x="1278204" y="1470685"/>
                </a:lnTo>
                <a:lnTo>
                  <a:pt x="1279461" y="1469415"/>
                </a:lnTo>
                <a:lnTo>
                  <a:pt x="1280706" y="1468145"/>
                </a:lnTo>
                <a:lnTo>
                  <a:pt x="1283500" y="1468145"/>
                </a:lnTo>
                <a:lnTo>
                  <a:pt x="1290091" y="1466875"/>
                </a:lnTo>
                <a:lnTo>
                  <a:pt x="1292047" y="1463065"/>
                </a:lnTo>
                <a:lnTo>
                  <a:pt x="1297851" y="1461795"/>
                </a:lnTo>
                <a:lnTo>
                  <a:pt x="1299616" y="1461795"/>
                </a:lnTo>
                <a:lnTo>
                  <a:pt x="1302918" y="1459255"/>
                </a:lnTo>
                <a:lnTo>
                  <a:pt x="1306550" y="1457985"/>
                </a:lnTo>
                <a:lnTo>
                  <a:pt x="1304290" y="1457985"/>
                </a:lnTo>
                <a:lnTo>
                  <a:pt x="1306207" y="1456715"/>
                </a:lnTo>
                <a:lnTo>
                  <a:pt x="1310360" y="1455445"/>
                </a:lnTo>
                <a:lnTo>
                  <a:pt x="1312545" y="1452905"/>
                </a:lnTo>
                <a:lnTo>
                  <a:pt x="1315720" y="1452905"/>
                </a:lnTo>
                <a:lnTo>
                  <a:pt x="1317726" y="1450365"/>
                </a:lnTo>
                <a:lnTo>
                  <a:pt x="1324102" y="1446555"/>
                </a:lnTo>
                <a:lnTo>
                  <a:pt x="1332839" y="1440205"/>
                </a:lnTo>
                <a:lnTo>
                  <a:pt x="1342948" y="1432585"/>
                </a:lnTo>
                <a:lnTo>
                  <a:pt x="1353439" y="1422425"/>
                </a:lnTo>
                <a:lnTo>
                  <a:pt x="1358544" y="1418615"/>
                </a:lnTo>
                <a:lnTo>
                  <a:pt x="1363421" y="1412265"/>
                </a:lnTo>
                <a:lnTo>
                  <a:pt x="1366824" y="1408455"/>
                </a:lnTo>
                <a:close/>
              </a:path>
              <a:path w="1462405" h="1905000">
                <a:moveTo>
                  <a:pt x="1397292" y="959116"/>
                </a:moveTo>
                <a:lnTo>
                  <a:pt x="1396758" y="956576"/>
                </a:lnTo>
                <a:lnTo>
                  <a:pt x="1395971" y="954036"/>
                </a:lnTo>
                <a:lnTo>
                  <a:pt x="1395120" y="954036"/>
                </a:lnTo>
                <a:lnTo>
                  <a:pt x="1394536" y="954036"/>
                </a:lnTo>
                <a:lnTo>
                  <a:pt x="1393063" y="951496"/>
                </a:lnTo>
                <a:lnTo>
                  <a:pt x="1395120" y="954036"/>
                </a:lnTo>
                <a:lnTo>
                  <a:pt x="1394396" y="951496"/>
                </a:lnTo>
                <a:lnTo>
                  <a:pt x="1394040" y="950226"/>
                </a:lnTo>
                <a:lnTo>
                  <a:pt x="1395107" y="948956"/>
                </a:lnTo>
                <a:lnTo>
                  <a:pt x="1396250" y="952766"/>
                </a:lnTo>
                <a:lnTo>
                  <a:pt x="1397152" y="955306"/>
                </a:lnTo>
                <a:lnTo>
                  <a:pt x="1396555" y="952766"/>
                </a:lnTo>
                <a:lnTo>
                  <a:pt x="1396657" y="950226"/>
                </a:lnTo>
                <a:lnTo>
                  <a:pt x="1395145" y="948956"/>
                </a:lnTo>
                <a:lnTo>
                  <a:pt x="1394942" y="946416"/>
                </a:lnTo>
                <a:lnTo>
                  <a:pt x="1396580" y="948956"/>
                </a:lnTo>
                <a:lnTo>
                  <a:pt x="1396250" y="946416"/>
                </a:lnTo>
                <a:lnTo>
                  <a:pt x="1395336" y="943876"/>
                </a:lnTo>
                <a:lnTo>
                  <a:pt x="1393494" y="941336"/>
                </a:lnTo>
                <a:lnTo>
                  <a:pt x="1393494" y="938796"/>
                </a:lnTo>
                <a:lnTo>
                  <a:pt x="1393710" y="938796"/>
                </a:lnTo>
                <a:lnTo>
                  <a:pt x="1393215" y="932446"/>
                </a:lnTo>
                <a:lnTo>
                  <a:pt x="1389583" y="929906"/>
                </a:lnTo>
                <a:lnTo>
                  <a:pt x="1389087" y="924826"/>
                </a:lnTo>
                <a:lnTo>
                  <a:pt x="1389634" y="924826"/>
                </a:lnTo>
                <a:lnTo>
                  <a:pt x="1389710" y="923556"/>
                </a:lnTo>
                <a:lnTo>
                  <a:pt x="1387741" y="919746"/>
                </a:lnTo>
                <a:lnTo>
                  <a:pt x="1387627" y="918476"/>
                </a:lnTo>
                <a:lnTo>
                  <a:pt x="1387398" y="915936"/>
                </a:lnTo>
                <a:lnTo>
                  <a:pt x="1387462" y="917206"/>
                </a:lnTo>
                <a:lnTo>
                  <a:pt x="1386916" y="918476"/>
                </a:lnTo>
                <a:lnTo>
                  <a:pt x="1386179" y="915936"/>
                </a:lnTo>
                <a:lnTo>
                  <a:pt x="1385697" y="912126"/>
                </a:lnTo>
                <a:lnTo>
                  <a:pt x="1384211" y="909586"/>
                </a:lnTo>
                <a:lnTo>
                  <a:pt x="1384211" y="905776"/>
                </a:lnTo>
                <a:lnTo>
                  <a:pt x="1382293" y="903236"/>
                </a:lnTo>
                <a:lnTo>
                  <a:pt x="1380159" y="896886"/>
                </a:lnTo>
                <a:lnTo>
                  <a:pt x="1361719" y="844816"/>
                </a:lnTo>
                <a:lnTo>
                  <a:pt x="1359585" y="839736"/>
                </a:lnTo>
                <a:lnTo>
                  <a:pt x="1356626" y="832116"/>
                </a:lnTo>
                <a:lnTo>
                  <a:pt x="1353159" y="823226"/>
                </a:lnTo>
                <a:lnTo>
                  <a:pt x="1353527" y="823226"/>
                </a:lnTo>
                <a:lnTo>
                  <a:pt x="1350124" y="814336"/>
                </a:lnTo>
                <a:lnTo>
                  <a:pt x="1346009" y="804176"/>
                </a:lnTo>
                <a:lnTo>
                  <a:pt x="1344282" y="800366"/>
                </a:lnTo>
                <a:lnTo>
                  <a:pt x="1341412" y="794016"/>
                </a:lnTo>
                <a:lnTo>
                  <a:pt x="1338173" y="786396"/>
                </a:lnTo>
                <a:lnTo>
                  <a:pt x="1336560" y="782586"/>
                </a:lnTo>
                <a:lnTo>
                  <a:pt x="1332636" y="773696"/>
                </a:lnTo>
                <a:lnTo>
                  <a:pt x="1328140" y="763536"/>
                </a:lnTo>
                <a:lnTo>
                  <a:pt x="1326451" y="759726"/>
                </a:lnTo>
                <a:lnTo>
                  <a:pt x="1323136" y="752106"/>
                </a:lnTo>
                <a:lnTo>
                  <a:pt x="1319898" y="745756"/>
                </a:lnTo>
                <a:lnTo>
                  <a:pt x="1317218" y="740676"/>
                </a:lnTo>
                <a:lnTo>
                  <a:pt x="1316786" y="736866"/>
                </a:lnTo>
                <a:lnTo>
                  <a:pt x="1314551" y="733056"/>
                </a:lnTo>
                <a:lnTo>
                  <a:pt x="1106398" y="733056"/>
                </a:lnTo>
                <a:lnTo>
                  <a:pt x="1105611" y="733056"/>
                </a:lnTo>
                <a:lnTo>
                  <a:pt x="1105420" y="733056"/>
                </a:lnTo>
                <a:lnTo>
                  <a:pt x="1105852" y="740676"/>
                </a:lnTo>
                <a:lnTo>
                  <a:pt x="1106919" y="753376"/>
                </a:lnTo>
                <a:lnTo>
                  <a:pt x="1108278" y="767346"/>
                </a:lnTo>
                <a:lnTo>
                  <a:pt x="1109637" y="776236"/>
                </a:lnTo>
                <a:lnTo>
                  <a:pt x="1110564" y="774966"/>
                </a:lnTo>
                <a:lnTo>
                  <a:pt x="1109573" y="773696"/>
                </a:lnTo>
                <a:lnTo>
                  <a:pt x="1111110" y="772426"/>
                </a:lnTo>
                <a:lnTo>
                  <a:pt x="1112253" y="773696"/>
                </a:lnTo>
                <a:lnTo>
                  <a:pt x="1111148" y="774966"/>
                </a:lnTo>
                <a:lnTo>
                  <a:pt x="1112215" y="774966"/>
                </a:lnTo>
                <a:lnTo>
                  <a:pt x="1109865" y="776236"/>
                </a:lnTo>
                <a:lnTo>
                  <a:pt x="1112177" y="780046"/>
                </a:lnTo>
                <a:lnTo>
                  <a:pt x="1109891" y="781316"/>
                </a:lnTo>
                <a:lnTo>
                  <a:pt x="1111338" y="781316"/>
                </a:lnTo>
                <a:lnTo>
                  <a:pt x="1110615" y="782586"/>
                </a:lnTo>
                <a:lnTo>
                  <a:pt x="1111732" y="785939"/>
                </a:lnTo>
                <a:lnTo>
                  <a:pt x="1112215" y="791476"/>
                </a:lnTo>
                <a:lnTo>
                  <a:pt x="1113015" y="795286"/>
                </a:lnTo>
                <a:lnTo>
                  <a:pt x="1115212" y="797826"/>
                </a:lnTo>
                <a:lnTo>
                  <a:pt x="1114856" y="798995"/>
                </a:lnTo>
                <a:lnTo>
                  <a:pt x="1115504" y="797826"/>
                </a:lnTo>
                <a:lnTo>
                  <a:pt x="1116012" y="799096"/>
                </a:lnTo>
                <a:lnTo>
                  <a:pt x="1114831" y="799096"/>
                </a:lnTo>
                <a:lnTo>
                  <a:pt x="1117295" y="801636"/>
                </a:lnTo>
                <a:lnTo>
                  <a:pt x="1116139" y="802906"/>
                </a:lnTo>
                <a:lnTo>
                  <a:pt x="1116444" y="804176"/>
                </a:lnTo>
                <a:lnTo>
                  <a:pt x="1116774" y="806716"/>
                </a:lnTo>
                <a:lnTo>
                  <a:pt x="1118260" y="805446"/>
                </a:lnTo>
                <a:lnTo>
                  <a:pt x="1117523" y="806716"/>
                </a:lnTo>
                <a:lnTo>
                  <a:pt x="1117612" y="809256"/>
                </a:lnTo>
                <a:lnTo>
                  <a:pt x="1116634" y="807986"/>
                </a:lnTo>
                <a:lnTo>
                  <a:pt x="1116736" y="809256"/>
                </a:lnTo>
                <a:lnTo>
                  <a:pt x="1117117" y="810526"/>
                </a:lnTo>
                <a:lnTo>
                  <a:pt x="1117396" y="809256"/>
                </a:lnTo>
                <a:lnTo>
                  <a:pt x="1118146" y="813066"/>
                </a:lnTo>
                <a:lnTo>
                  <a:pt x="1117142" y="814336"/>
                </a:lnTo>
                <a:lnTo>
                  <a:pt x="1118984" y="816876"/>
                </a:lnTo>
                <a:lnTo>
                  <a:pt x="1119454" y="815606"/>
                </a:lnTo>
                <a:lnTo>
                  <a:pt x="1119873" y="816876"/>
                </a:lnTo>
                <a:lnTo>
                  <a:pt x="1120254" y="819416"/>
                </a:lnTo>
                <a:lnTo>
                  <a:pt x="1118730" y="820686"/>
                </a:lnTo>
                <a:lnTo>
                  <a:pt x="1117917" y="818146"/>
                </a:lnTo>
                <a:lnTo>
                  <a:pt x="1118476" y="821956"/>
                </a:lnTo>
                <a:lnTo>
                  <a:pt x="1118895" y="823226"/>
                </a:lnTo>
                <a:lnTo>
                  <a:pt x="1120190" y="825766"/>
                </a:lnTo>
                <a:lnTo>
                  <a:pt x="1122083" y="829576"/>
                </a:lnTo>
                <a:lnTo>
                  <a:pt x="1124508" y="837196"/>
                </a:lnTo>
                <a:lnTo>
                  <a:pt x="1127036" y="844816"/>
                </a:lnTo>
                <a:lnTo>
                  <a:pt x="1129271" y="849896"/>
                </a:lnTo>
                <a:lnTo>
                  <a:pt x="1130274" y="848626"/>
                </a:lnTo>
                <a:lnTo>
                  <a:pt x="1131824" y="851166"/>
                </a:lnTo>
                <a:lnTo>
                  <a:pt x="1127874" y="850011"/>
                </a:lnTo>
                <a:lnTo>
                  <a:pt x="1132128" y="871486"/>
                </a:lnTo>
                <a:lnTo>
                  <a:pt x="1134592" y="885456"/>
                </a:lnTo>
                <a:lnTo>
                  <a:pt x="1135811" y="893076"/>
                </a:lnTo>
                <a:lnTo>
                  <a:pt x="1135532" y="895616"/>
                </a:lnTo>
                <a:lnTo>
                  <a:pt x="1133894" y="894346"/>
                </a:lnTo>
                <a:lnTo>
                  <a:pt x="1133678" y="894346"/>
                </a:lnTo>
                <a:lnTo>
                  <a:pt x="1134668" y="896886"/>
                </a:lnTo>
                <a:lnTo>
                  <a:pt x="1135240" y="895616"/>
                </a:lnTo>
                <a:lnTo>
                  <a:pt x="1135570" y="896886"/>
                </a:lnTo>
                <a:lnTo>
                  <a:pt x="1135468" y="898156"/>
                </a:lnTo>
                <a:lnTo>
                  <a:pt x="1136891" y="898156"/>
                </a:lnTo>
                <a:lnTo>
                  <a:pt x="1137793" y="896886"/>
                </a:lnTo>
                <a:lnTo>
                  <a:pt x="1138224" y="900696"/>
                </a:lnTo>
                <a:lnTo>
                  <a:pt x="1137323" y="900696"/>
                </a:lnTo>
                <a:lnTo>
                  <a:pt x="1140244" y="901966"/>
                </a:lnTo>
                <a:lnTo>
                  <a:pt x="1140282" y="904506"/>
                </a:lnTo>
                <a:lnTo>
                  <a:pt x="1140828" y="909586"/>
                </a:lnTo>
                <a:lnTo>
                  <a:pt x="1142250" y="914666"/>
                </a:lnTo>
                <a:lnTo>
                  <a:pt x="1143000" y="919746"/>
                </a:lnTo>
                <a:lnTo>
                  <a:pt x="1142390" y="919746"/>
                </a:lnTo>
                <a:lnTo>
                  <a:pt x="1141437" y="918629"/>
                </a:lnTo>
                <a:lnTo>
                  <a:pt x="1141755" y="919746"/>
                </a:lnTo>
                <a:lnTo>
                  <a:pt x="1141437" y="921016"/>
                </a:lnTo>
                <a:lnTo>
                  <a:pt x="1142250" y="919746"/>
                </a:lnTo>
                <a:lnTo>
                  <a:pt x="1142555" y="922286"/>
                </a:lnTo>
                <a:lnTo>
                  <a:pt x="1142809" y="921016"/>
                </a:lnTo>
                <a:lnTo>
                  <a:pt x="1145946" y="924826"/>
                </a:lnTo>
                <a:lnTo>
                  <a:pt x="1144752" y="929906"/>
                </a:lnTo>
                <a:lnTo>
                  <a:pt x="1147051" y="932446"/>
                </a:lnTo>
                <a:lnTo>
                  <a:pt x="1181023" y="932446"/>
                </a:lnTo>
                <a:lnTo>
                  <a:pt x="1188224" y="931176"/>
                </a:lnTo>
                <a:lnTo>
                  <a:pt x="1188529" y="933716"/>
                </a:lnTo>
                <a:lnTo>
                  <a:pt x="1188948" y="933716"/>
                </a:lnTo>
                <a:lnTo>
                  <a:pt x="1188834" y="931176"/>
                </a:lnTo>
                <a:lnTo>
                  <a:pt x="1188262" y="929906"/>
                </a:lnTo>
                <a:lnTo>
                  <a:pt x="1187551" y="929906"/>
                </a:lnTo>
                <a:lnTo>
                  <a:pt x="1186840" y="929906"/>
                </a:lnTo>
                <a:lnTo>
                  <a:pt x="1185875" y="928636"/>
                </a:lnTo>
                <a:lnTo>
                  <a:pt x="1187551" y="929906"/>
                </a:lnTo>
                <a:lnTo>
                  <a:pt x="1187272" y="928636"/>
                </a:lnTo>
                <a:lnTo>
                  <a:pt x="1186980" y="927366"/>
                </a:lnTo>
                <a:lnTo>
                  <a:pt x="1188085" y="927366"/>
                </a:lnTo>
                <a:lnTo>
                  <a:pt x="1188770" y="928636"/>
                </a:lnTo>
                <a:lnTo>
                  <a:pt x="1189266" y="931176"/>
                </a:lnTo>
                <a:lnTo>
                  <a:pt x="1189037" y="929906"/>
                </a:lnTo>
                <a:lnTo>
                  <a:pt x="1189520" y="927366"/>
                </a:lnTo>
                <a:lnTo>
                  <a:pt x="1188148" y="927366"/>
                </a:lnTo>
                <a:lnTo>
                  <a:pt x="1188288" y="924826"/>
                </a:lnTo>
                <a:lnTo>
                  <a:pt x="1189558" y="927366"/>
                </a:lnTo>
                <a:lnTo>
                  <a:pt x="1189647" y="924826"/>
                </a:lnTo>
                <a:lnTo>
                  <a:pt x="1189037" y="923556"/>
                </a:lnTo>
                <a:lnTo>
                  <a:pt x="1187564" y="922286"/>
                </a:lnTo>
                <a:lnTo>
                  <a:pt x="1187907" y="921016"/>
                </a:lnTo>
                <a:lnTo>
                  <a:pt x="1188110" y="921016"/>
                </a:lnTo>
                <a:lnTo>
                  <a:pt x="1188491" y="915936"/>
                </a:lnTo>
                <a:lnTo>
                  <a:pt x="1185189" y="914666"/>
                </a:lnTo>
                <a:lnTo>
                  <a:pt x="1185672" y="910856"/>
                </a:lnTo>
                <a:lnTo>
                  <a:pt x="1186116" y="912126"/>
                </a:lnTo>
                <a:lnTo>
                  <a:pt x="1186319" y="910856"/>
                </a:lnTo>
                <a:lnTo>
                  <a:pt x="1186522" y="909586"/>
                </a:lnTo>
                <a:lnTo>
                  <a:pt x="1185176" y="908316"/>
                </a:lnTo>
                <a:lnTo>
                  <a:pt x="1185303" y="907046"/>
                </a:lnTo>
                <a:lnTo>
                  <a:pt x="1185430" y="905776"/>
                </a:lnTo>
                <a:lnTo>
                  <a:pt x="1184617" y="907046"/>
                </a:lnTo>
                <a:lnTo>
                  <a:pt x="1184211" y="905776"/>
                </a:lnTo>
                <a:lnTo>
                  <a:pt x="1184427" y="903236"/>
                </a:lnTo>
                <a:lnTo>
                  <a:pt x="1183373" y="901966"/>
                </a:lnTo>
                <a:lnTo>
                  <a:pt x="1183881" y="899426"/>
                </a:lnTo>
                <a:lnTo>
                  <a:pt x="1182433" y="898156"/>
                </a:lnTo>
                <a:lnTo>
                  <a:pt x="1182192" y="896886"/>
                </a:lnTo>
                <a:lnTo>
                  <a:pt x="1180261" y="886726"/>
                </a:lnTo>
                <a:lnTo>
                  <a:pt x="1173480" y="856246"/>
                </a:lnTo>
                <a:lnTo>
                  <a:pt x="1172514" y="851166"/>
                </a:lnTo>
                <a:lnTo>
                  <a:pt x="1172019" y="848626"/>
                </a:lnTo>
                <a:lnTo>
                  <a:pt x="1171295" y="844816"/>
                </a:lnTo>
                <a:lnTo>
                  <a:pt x="1171524" y="844816"/>
                </a:lnTo>
                <a:lnTo>
                  <a:pt x="1169123" y="833386"/>
                </a:lnTo>
                <a:lnTo>
                  <a:pt x="1160843" y="790206"/>
                </a:lnTo>
                <a:lnTo>
                  <a:pt x="1161618" y="787666"/>
                </a:lnTo>
                <a:lnTo>
                  <a:pt x="1160919" y="783856"/>
                </a:lnTo>
                <a:lnTo>
                  <a:pt x="1160907" y="781316"/>
                </a:lnTo>
                <a:lnTo>
                  <a:pt x="1160640" y="783856"/>
                </a:lnTo>
                <a:lnTo>
                  <a:pt x="1159802" y="782586"/>
                </a:lnTo>
                <a:lnTo>
                  <a:pt x="1158887" y="774966"/>
                </a:lnTo>
                <a:lnTo>
                  <a:pt x="1158862" y="781316"/>
                </a:lnTo>
                <a:lnTo>
                  <a:pt x="1157452" y="774966"/>
                </a:lnTo>
                <a:lnTo>
                  <a:pt x="1157300" y="773696"/>
                </a:lnTo>
                <a:lnTo>
                  <a:pt x="1157008" y="772426"/>
                </a:lnTo>
                <a:lnTo>
                  <a:pt x="1162659" y="772426"/>
                </a:lnTo>
                <a:lnTo>
                  <a:pt x="1165466" y="771156"/>
                </a:lnTo>
                <a:lnTo>
                  <a:pt x="1165402" y="772426"/>
                </a:lnTo>
                <a:lnTo>
                  <a:pt x="1166977" y="771156"/>
                </a:lnTo>
                <a:lnTo>
                  <a:pt x="1168476" y="771156"/>
                </a:lnTo>
                <a:lnTo>
                  <a:pt x="1169898" y="769886"/>
                </a:lnTo>
                <a:lnTo>
                  <a:pt x="1170419" y="771156"/>
                </a:lnTo>
                <a:lnTo>
                  <a:pt x="1174750" y="769886"/>
                </a:lnTo>
                <a:lnTo>
                  <a:pt x="1179042" y="768616"/>
                </a:lnTo>
                <a:lnTo>
                  <a:pt x="1179220" y="768616"/>
                </a:lnTo>
                <a:lnTo>
                  <a:pt x="1178928" y="767346"/>
                </a:lnTo>
                <a:lnTo>
                  <a:pt x="1180553" y="767346"/>
                </a:lnTo>
                <a:lnTo>
                  <a:pt x="1179868" y="768616"/>
                </a:lnTo>
                <a:lnTo>
                  <a:pt x="1181277" y="768616"/>
                </a:lnTo>
                <a:lnTo>
                  <a:pt x="1181303" y="767346"/>
                </a:lnTo>
                <a:lnTo>
                  <a:pt x="1181315" y="766076"/>
                </a:lnTo>
                <a:lnTo>
                  <a:pt x="1183843" y="768616"/>
                </a:lnTo>
                <a:lnTo>
                  <a:pt x="1184071" y="766076"/>
                </a:lnTo>
                <a:lnTo>
                  <a:pt x="1184109" y="767346"/>
                </a:lnTo>
                <a:lnTo>
                  <a:pt x="1184859" y="766076"/>
                </a:lnTo>
                <a:lnTo>
                  <a:pt x="1184986" y="767346"/>
                </a:lnTo>
                <a:lnTo>
                  <a:pt x="1184910" y="766076"/>
                </a:lnTo>
                <a:lnTo>
                  <a:pt x="1185684" y="767346"/>
                </a:lnTo>
                <a:lnTo>
                  <a:pt x="1186078" y="766076"/>
                </a:lnTo>
                <a:lnTo>
                  <a:pt x="1185646" y="766076"/>
                </a:lnTo>
                <a:lnTo>
                  <a:pt x="1186599" y="764806"/>
                </a:lnTo>
                <a:lnTo>
                  <a:pt x="1187119" y="764806"/>
                </a:lnTo>
                <a:lnTo>
                  <a:pt x="1187399" y="766076"/>
                </a:lnTo>
                <a:lnTo>
                  <a:pt x="1189888" y="766076"/>
                </a:lnTo>
                <a:lnTo>
                  <a:pt x="1203604" y="764806"/>
                </a:lnTo>
                <a:lnTo>
                  <a:pt x="1206461" y="763536"/>
                </a:lnTo>
                <a:lnTo>
                  <a:pt x="1205852" y="762266"/>
                </a:lnTo>
                <a:lnTo>
                  <a:pt x="1205064" y="763536"/>
                </a:lnTo>
                <a:lnTo>
                  <a:pt x="1204353" y="762266"/>
                </a:lnTo>
                <a:lnTo>
                  <a:pt x="1204950" y="760996"/>
                </a:lnTo>
                <a:lnTo>
                  <a:pt x="1205598" y="762266"/>
                </a:lnTo>
                <a:lnTo>
                  <a:pt x="1205738" y="760996"/>
                </a:lnTo>
                <a:lnTo>
                  <a:pt x="1206576" y="763536"/>
                </a:lnTo>
                <a:lnTo>
                  <a:pt x="1207617" y="760996"/>
                </a:lnTo>
                <a:lnTo>
                  <a:pt x="1208760" y="763536"/>
                </a:lnTo>
                <a:lnTo>
                  <a:pt x="1208684" y="762266"/>
                </a:lnTo>
                <a:lnTo>
                  <a:pt x="1209268" y="762266"/>
                </a:lnTo>
                <a:lnTo>
                  <a:pt x="1210868" y="760996"/>
                </a:lnTo>
                <a:lnTo>
                  <a:pt x="1214843" y="760996"/>
                </a:lnTo>
                <a:lnTo>
                  <a:pt x="1215059" y="759726"/>
                </a:lnTo>
                <a:lnTo>
                  <a:pt x="1215275" y="758456"/>
                </a:lnTo>
                <a:lnTo>
                  <a:pt x="1216431" y="758456"/>
                </a:lnTo>
                <a:lnTo>
                  <a:pt x="1217129" y="757186"/>
                </a:lnTo>
                <a:lnTo>
                  <a:pt x="1217625" y="758456"/>
                </a:lnTo>
                <a:lnTo>
                  <a:pt x="1218057" y="757186"/>
                </a:lnTo>
                <a:lnTo>
                  <a:pt x="1219123" y="757186"/>
                </a:lnTo>
                <a:lnTo>
                  <a:pt x="1219568" y="757186"/>
                </a:lnTo>
                <a:lnTo>
                  <a:pt x="1220406" y="757186"/>
                </a:lnTo>
                <a:lnTo>
                  <a:pt x="1221854" y="755916"/>
                </a:lnTo>
                <a:lnTo>
                  <a:pt x="1222959" y="757186"/>
                </a:lnTo>
                <a:lnTo>
                  <a:pt x="1223606" y="755916"/>
                </a:lnTo>
                <a:lnTo>
                  <a:pt x="1222895" y="754646"/>
                </a:lnTo>
                <a:lnTo>
                  <a:pt x="1224495" y="754646"/>
                </a:lnTo>
                <a:lnTo>
                  <a:pt x="1225219" y="755916"/>
                </a:lnTo>
                <a:lnTo>
                  <a:pt x="1224407" y="757186"/>
                </a:lnTo>
                <a:lnTo>
                  <a:pt x="1225892" y="755916"/>
                </a:lnTo>
                <a:lnTo>
                  <a:pt x="1226756" y="755916"/>
                </a:lnTo>
                <a:lnTo>
                  <a:pt x="1227810" y="754646"/>
                </a:lnTo>
                <a:lnTo>
                  <a:pt x="1227353" y="754646"/>
                </a:lnTo>
                <a:lnTo>
                  <a:pt x="1228585" y="753376"/>
                </a:lnTo>
                <a:lnTo>
                  <a:pt x="1236560" y="749566"/>
                </a:lnTo>
                <a:lnTo>
                  <a:pt x="1237564" y="747026"/>
                </a:lnTo>
                <a:lnTo>
                  <a:pt x="1236599" y="747026"/>
                </a:lnTo>
                <a:lnTo>
                  <a:pt x="1237500" y="745921"/>
                </a:lnTo>
                <a:lnTo>
                  <a:pt x="1237919" y="749465"/>
                </a:lnTo>
                <a:lnTo>
                  <a:pt x="1240370" y="748296"/>
                </a:lnTo>
                <a:lnTo>
                  <a:pt x="1249527" y="745756"/>
                </a:lnTo>
                <a:lnTo>
                  <a:pt x="1254112" y="744486"/>
                </a:lnTo>
                <a:lnTo>
                  <a:pt x="1257947" y="744486"/>
                </a:lnTo>
                <a:lnTo>
                  <a:pt x="1257681" y="745756"/>
                </a:lnTo>
                <a:lnTo>
                  <a:pt x="1258735" y="744486"/>
                </a:lnTo>
                <a:lnTo>
                  <a:pt x="1258887" y="745045"/>
                </a:lnTo>
                <a:lnTo>
                  <a:pt x="1258836" y="744486"/>
                </a:lnTo>
                <a:lnTo>
                  <a:pt x="1258366" y="743216"/>
                </a:lnTo>
                <a:lnTo>
                  <a:pt x="1260195" y="743216"/>
                </a:lnTo>
                <a:lnTo>
                  <a:pt x="1260055" y="740676"/>
                </a:lnTo>
                <a:lnTo>
                  <a:pt x="1264170" y="740676"/>
                </a:lnTo>
                <a:lnTo>
                  <a:pt x="1264018" y="741946"/>
                </a:lnTo>
                <a:lnTo>
                  <a:pt x="1267129" y="747026"/>
                </a:lnTo>
                <a:lnTo>
                  <a:pt x="1267942" y="748296"/>
                </a:lnTo>
                <a:lnTo>
                  <a:pt x="1268310" y="749566"/>
                </a:lnTo>
                <a:lnTo>
                  <a:pt x="1270101" y="754646"/>
                </a:lnTo>
                <a:lnTo>
                  <a:pt x="1272844" y="759726"/>
                </a:lnTo>
                <a:lnTo>
                  <a:pt x="1275829" y="762266"/>
                </a:lnTo>
                <a:lnTo>
                  <a:pt x="1276477" y="764374"/>
                </a:lnTo>
                <a:lnTo>
                  <a:pt x="1276616" y="763536"/>
                </a:lnTo>
                <a:lnTo>
                  <a:pt x="1277607" y="764806"/>
                </a:lnTo>
                <a:lnTo>
                  <a:pt x="1276604" y="764806"/>
                </a:lnTo>
                <a:lnTo>
                  <a:pt x="1280172" y="768616"/>
                </a:lnTo>
                <a:lnTo>
                  <a:pt x="1279372" y="768616"/>
                </a:lnTo>
                <a:lnTo>
                  <a:pt x="1280160" y="771156"/>
                </a:lnTo>
                <a:lnTo>
                  <a:pt x="1282128" y="774966"/>
                </a:lnTo>
                <a:lnTo>
                  <a:pt x="1282687" y="774103"/>
                </a:lnTo>
                <a:lnTo>
                  <a:pt x="1283766" y="777722"/>
                </a:lnTo>
                <a:lnTo>
                  <a:pt x="1285913" y="782586"/>
                </a:lnTo>
                <a:lnTo>
                  <a:pt x="1285836" y="786396"/>
                </a:lnTo>
                <a:lnTo>
                  <a:pt x="1288542" y="788936"/>
                </a:lnTo>
                <a:lnTo>
                  <a:pt x="1288415" y="786396"/>
                </a:lnTo>
                <a:lnTo>
                  <a:pt x="1289723" y="788936"/>
                </a:lnTo>
                <a:lnTo>
                  <a:pt x="1290866" y="791476"/>
                </a:lnTo>
                <a:lnTo>
                  <a:pt x="1289812" y="794016"/>
                </a:lnTo>
                <a:lnTo>
                  <a:pt x="1288097" y="790206"/>
                </a:lnTo>
                <a:lnTo>
                  <a:pt x="1290142" y="795286"/>
                </a:lnTo>
                <a:lnTo>
                  <a:pt x="1291463" y="797826"/>
                </a:lnTo>
                <a:lnTo>
                  <a:pt x="1293964" y="801636"/>
                </a:lnTo>
                <a:lnTo>
                  <a:pt x="1293406" y="800366"/>
                </a:lnTo>
                <a:lnTo>
                  <a:pt x="1297419" y="806716"/>
                </a:lnTo>
                <a:lnTo>
                  <a:pt x="1308595" y="828306"/>
                </a:lnTo>
                <a:lnTo>
                  <a:pt x="1312583" y="834656"/>
                </a:lnTo>
                <a:lnTo>
                  <a:pt x="1312964" y="832116"/>
                </a:lnTo>
                <a:lnTo>
                  <a:pt x="1315491" y="835926"/>
                </a:lnTo>
                <a:lnTo>
                  <a:pt x="1311592" y="835926"/>
                </a:lnTo>
                <a:lnTo>
                  <a:pt x="1323022" y="866406"/>
                </a:lnTo>
                <a:lnTo>
                  <a:pt x="1329753" y="885456"/>
                </a:lnTo>
                <a:lnTo>
                  <a:pt x="1333296" y="898156"/>
                </a:lnTo>
                <a:lnTo>
                  <a:pt x="1333677" y="900696"/>
                </a:lnTo>
                <a:lnTo>
                  <a:pt x="1331544" y="899426"/>
                </a:lnTo>
                <a:lnTo>
                  <a:pt x="1331328" y="899426"/>
                </a:lnTo>
                <a:lnTo>
                  <a:pt x="1333080" y="903236"/>
                </a:lnTo>
                <a:lnTo>
                  <a:pt x="1333195" y="900696"/>
                </a:lnTo>
                <a:lnTo>
                  <a:pt x="1334185" y="903236"/>
                </a:lnTo>
                <a:lnTo>
                  <a:pt x="1334262" y="904506"/>
                </a:lnTo>
                <a:lnTo>
                  <a:pt x="1335684" y="904506"/>
                </a:lnTo>
                <a:lnTo>
                  <a:pt x="1336421" y="903236"/>
                </a:lnTo>
                <a:lnTo>
                  <a:pt x="1337703" y="908316"/>
                </a:lnTo>
                <a:lnTo>
                  <a:pt x="1336675" y="908316"/>
                </a:lnTo>
                <a:lnTo>
                  <a:pt x="1336954" y="909586"/>
                </a:lnTo>
                <a:lnTo>
                  <a:pt x="1340142" y="909586"/>
                </a:lnTo>
                <a:lnTo>
                  <a:pt x="1340942" y="914666"/>
                </a:lnTo>
                <a:lnTo>
                  <a:pt x="1342707" y="922286"/>
                </a:lnTo>
                <a:lnTo>
                  <a:pt x="1345412" y="929906"/>
                </a:lnTo>
                <a:lnTo>
                  <a:pt x="1347368" y="937526"/>
                </a:lnTo>
                <a:lnTo>
                  <a:pt x="1346758" y="937526"/>
                </a:lnTo>
                <a:lnTo>
                  <a:pt x="1346517" y="936955"/>
                </a:lnTo>
                <a:lnTo>
                  <a:pt x="1346644" y="937526"/>
                </a:lnTo>
                <a:lnTo>
                  <a:pt x="1347470" y="941336"/>
                </a:lnTo>
                <a:lnTo>
                  <a:pt x="1347482" y="938796"/>
                </a:lnTo>
                <a:lnTo>
                  <a:pt x="1351432" y="943876"/>
                </a:lnTo>
                <a:lnTo>
                  <a:pt x="1351102" y="951496"/>
                </a:lnTo>
                <a:lnTo>
                  <a:pt x="1354048" y="956576"/>
                </a:lnTo>
                <a:lnTo>
                  <a:pt x="1396149" y="956576"/>
                </a:lnTo>
                <a:lnTo>
                  <a:pt x="1396885" y="959116"/>
                </a:lnTo>
                <a:lnTo>
                  <a:pt x="1397292" y="959116"/>
                </a:lnTo>
                <a:close/>
              </a:path>
              <a:path w="1462405" h="1905000">
                <a:moveTo>
                  <a:pt x="1422869" y="1101572"/>
                </a:moveTo>
                <a:close/>
              </a:path>
              <a:path w="1462405" h="1905000">
                <a:moveTo>
                  <a:pt x="1424635" y="1335227"/>
                </a:moveTo>
                <a:lnTo>
                  <a:pt x="1418907" y="1346200"/>
                </a:lnTo>
                <a:lnTo>
                  <a:pt x="1412265" y="1371600"/>
                </a:lnTo>
                <a:lnTo>
                  <a:pt x="1405394" y="1384300"/>
                </a:lnTo>
                <a:lnTo>
                  <a:pt x="1402054" y="1397000"/>
                </a:lnTo>
                <a:lnTo>
                  <a:pt x="1398574" y="1397000"/>
                </a:lnTo>
                <a:lnTo>
                  <a:pt x="1394853" y="1409700"/>
                </a:lnTo>
                <a:lnTo>
                  <a:pt x="1386700" y="1422400"/>
                </a:lnTo>
                <a:lnTo>
                  <a:pt x="1382522" y="1435100"/>
                </a:lnTo>
                <a:lnTo>
                  <a:pt x="1377988" y="1447800"/>
                </a:lnTo>
                <a:lnTo>
                  <a:pt x="1375816" y="1447800"/>
                </a:lnTo>
                <a:lnTo>
                  <a:pt x="1354734" y="1485900"/>
                </a:lnTo>
                <a:lnTo>
                  <a:pt x="1347546" y="1498600"/>
                </a:lnTo>
                <a:lnTo>
                  <a:pt x="1340205" y="1511300"/>
                </a:lnTo>
                <a:lnTo>
                  <a:pt x="1332547" y="1524000"/>
                </a:lnTo>
                <a:lnTo>
                  <a:pt x="1329677" y="1524000"/>
                </a:lnTo>
                <a:lnTo>
                  <a:pt x="1323124" y="1536700"/>
                </a:lnTo>
                <a:lnTo>
                  <a:pt x="1305775" y="1562100"/>
                </a:lnTo>
                <a:lnTo>
                  <a:pt x="1281861" y="1587500"/>
                </a:lnTo>
                <a:lnTo>
                  <a:pt x="1274203" y="1600200"/>
                </a:lnTo>
                <a:lnTo>
                  <a:pt x="1266456" y="1600200"/>
                </a:lnTo>
                <a:lnTo>
                  <a:pt x="1258620" y="1612900"/>
                </a:lnTo>
                <a:lnTo>
                  <a:pt x="1253705" y="1612900"/>
                </a:lnTo>
                <a:lnTo>
                  <a:pt x="1248714" y="1625600"/>
                </a:lnTo>
                <a:lnTo>
                  <a:pt x="1243609" y="1625600"/>
                </a:lnTo>
                <a:lnTo>
                  <a:pt x="1238351" y="1638300"/>
                </a:lnTo>
                <a:lnTo>
                  <a:pt x="1215136" y="1663700"/>
                </a:lnTo>
                <a:lnTo>
                  <a:pt x="1184097" y="1689100"/>
                </a:lnTo>
                <a:lnTo>
                  <a:pt x="1158938" y="1705698"/>
                </a:lnTo>
                <a:lnTo>
                  <a:pt x="1158938" y="1727200"/>
                </a:lnTo>
                <a:lnTo>
                  <a:pt x="1150594" y="1739290"/>
                </a:lnTo>
                <a:lnTo>
                  <a:pt x="1156284" y="1727200"/>
                </a:lnTo>
                <a:lnTo>
                  <a:pt x="1158938" y="1727200"/>
                </a:lnTo>
                <a:lnTo>
                  <a:pt x="1158938" y="1705698"/>
                </a:lnTo>
                <a:lnTo>
                  <a:pt x="1145578" y="1714500"/>
                </a:lnTo>
                <a:lnTo>
                  <a:pt x="1099921" y="1752600"/>
                </a:lnTo>
                <a:lnTo>
                  <a:pt x="1058710" y="1778000"/>
                </a:lnTo>
                <a:lnTo>
                  <a:pt x="1013650" y="1790700"/>
                </a:lnTo>
                <a:lnTo>
                  <a:pt x="965454" y="1816100"/>
                </a:lnTo>
                <a:lnTo>
                  <a:pt x="862545" y="1841500"/>
                </a:lnTo>
                <a:lnTo>
                  <a:pt x="854303" y="1854200"/>
                </a:lnTo>
                <a:lnTo>
                  <a:pt x="770737" y="1854200"/>
                </a:lnTo>
                <a:lnTo>
                  <a:pt x="761441" y="1841500"/>
                </a:lnTo>
                <a:lnTo>
                  <a:pt x="679538" y="1841500"/>
                </a:lnTo>
                <a:lnTo>
                  <a:pt x="662101" y="1854200"/>
                </a:lnTo>
                <a:lnTo>
                  <a:pt x="611555" y="1854200"/>
                </a:lnTo>
                <a:lnTo>
                  <a:pt x="559066" y="1841500"/>
                </a:lnTo>
                <a:lnTo>
                  <a:pt x="513689" y="1828800"/>
                </a:lnTo>
                <a:lnTo>
                  <a:pt x="476275" y="1816100"/>
                </a:lnTo>
                <a:lnTo>
                  <a:pt x="447687" y="1803400"/>
                </a:lnTo>
                <a:lnTo>
                  <a:pt x="452805" y="1803400"/>
                </a:lnTo>
                <a:lnTo>
                  <a:pt x="414350" y="1790700"/>
                </a:lnTo>
                <a:lnTo>
                  <a:pt x="373519" y="1765300"/>
                </a:lnTo>
                <a:lnTo>
                  <a:pt x="331660" y="1739900"/>
                </a:lnTo>
                <a:lnTo>
                  <a:pt x="290068" y="1701800"/>
                </a:lnTo>
                <a:lnTo>
                  <a:pt x="257810" y="1663700"/>
                </a:lnTo>
                <a:lnTo>
                  <a:pt x="227368" y="1625600"/>
                </a:lnTo>
                <a:lnTo>
                  <a:pt x="199326" y="1587500"/>
                </a:lnTo>
                <a:lnTo>
                  <a:pt x="182613" y="1562100"/>
                </a:lnTo>
                <a:lnTo>
                  <a:pt x="79349" y="1562100"/>
                </a:lnTo>
                <a:lnTo>
                  <a:pt x="78625" y="1562100"/>
                </a:lnTo>
                <a:lnTo>
                  <a:pt x="89014" y="1587500"/>
                </a:lnTo>
                <a:lnTo>
                  <a:pt x="102412" y="1600200"/>
                </a:lnTo>
                <a:lnTo>
                  <a:pt x="118732" y="1625600"/>
                </a:lnTo>
                <a:lnTo>
                  <a:pt x="159880" y="1676400"/>
                </a:lnTo>
                <a:lnTo>
                  <a:pt x="210312" y="1727200"/>
                </a:lnTo>
                <a:lnTo>
                  <a:pt x="264845" y="1778000"/>
                </a:lnTo>
                <a:lnTo>
                  <a:pt x="292163" y="1790700"/>
                </a:lnTo>
                <a:lnTo>
                  <a:pt x="318338" y="1816100"/>
                </a:lnTo>
                <a:lnTo>
                  <a:pt x="342417" y="1828800"/>
                </a:lnTo>
                <a:lnTo>
                  <a:pt x="363524" y="1841500"/>
                </a:lnTo>
                <a:lnTo>
                  <a:pt x="380796" y="1841500"/>
                </a:lnTo>
                <a:lnTo>
                  <a:pt x="393357" y="1854200"/>
                </a:lnTo>
                <a:lnTo>
                  <a:pt x="387642" y="1841500"/>
                </a:lnTo>
                <a:lnTo>
                  <a:pt x="393001" y="1841500"/>
                </a:lnTo>
                <a:lnTo>
                  <a:pt x="404190" y="1854200"/>
                </a:lnTo>
                <a:lnTo>
                  <a:pt x="409613" y="1854200"/>
                </a:lnTo>
                <a:lnTo>
                  <a:pt x="440817" y="1866900"/>
                </a:lnTo>
                <a:lnTo>
                  <a:pt x="479907" y="1879600"/>
                </a:lnTo>
                <a:lnTo>
                  <a:pt x="525970" y="1892300"/>
                </a:lnTo>
                <a:lnTo>
                  <a:pt x="532142" y="1892300"/>
                </a:lnTo>
                <a:lnTo>
                  <a:pt x="538429" y="1905000"/>
                </a:lnTo>
                <a:lnTo>
                  <a:pt x="654037" y="1905000"/>
                </a:lnTo>
                <a:lnTo>
                  <a:pt x="660336" y="1892300"/>
                </a:lnTo>
                <a:lnTo>
                  <a:pt x="835812" y="1892300"/>
                </a:lnTo>
                <a:lnTo>
                  <a:pt x="863460" y="1879600"/>
                </a:lnTo>
                <a:lnTo>
                  <a:pt x="890130" y="1879600"/>
                </a:lnTo>
                <a:lnTo>
                  <a:pt x="915708" y="1866900"/>
                </a:lnTo>
                <a:lnTo>
                  <a:pt x="940041" y="1854200"/>
                </a:lnTo>
                <a:lnTo>
                  <a:pt x="963002" y="1854200"/>
                </a:lnTo>
                <a:lnTo>
                  <a:pt x="1004366" y="1828800"/>
                </a:lnTo>
                <a:lnTo>
                  <a:pt x="1038910" y="1816100"/>
                </a:lnTo>
                <a:lnTo>
                  <a:pt x="1065999" y="1790700"/>
                </a:lnTo>
                <a:lnTo>
                  <a:pt x="1084986" y="1778000"/>
                </a:lnTo>
                <a:lnTo>
                  <a:pt x="1090879" y="1778000"/>
                </a:lnTo>
                <a:lnTo>
                  <a:pt x="1109789" y="1765300"/>
                </a:lnTo>
                <a:lnTo>
                  <a:pt x="1117015" y="1765300"/>
                </a:lnTo>
                <a:lnTo>
                  <a:pt x="1123048" y="1752600"/>
                </a:lnTo>
                <a:lnTo>
                  <a:pt x="1138377" y="1739900"/>
                </a:lnTo>
                <a:lnTo>
                  <a:pt x="1140231" y="1739900"/>
                </a:lnTo>
                <a:lnTo>
                  <a:pt x="1139088" y="1743608"/>
                </a:lnTo>
                <a:lnTo>
                  <a:pt x="1141958" y="1739900"/>
                </a:lnTo>
                <a:lnTo>
                  <a:pt x="1150175" y="1739900"/>
                </a:lnTo>
                <a:lnTo>
                  <a:pt x="1150315" y="1739900"/>
                </a:lnTo>
                <a:lnTo>
                  <a:pt x="1151331" y="1739900"/>
                </a:lnTo>
                <a:lnTo>
                  <a:pt x="1160970" y="1727200"/>
                </a:lnTo>
                <a:lnTo>
                  <a:pt x="1170470" y="1714500"/>
                </a:lnTo>
                <a:lnTo>
                  <a:pt x="1178445" y="1714500"/>
                </a:lnTo>
                <a:lnTo>
                  <a:pt x="1185824" y="1701800"/>
                </a:lnTo>
                <a:lnTo>
                  <a:pt x="1196390" y="1689100"/>
                </a:lnTo>
                <a:lnTo>
                  <a:pt x="1211821" y="1676400"/>
                </a:lnTo>
                <a:lnTo>
                  <a:pt x="1233716" y="1651000"/>
                </a:lnTo>
                <a:lnTo>
                  <a:pt x="1275575" y="1612900"/>
                </a:lnTo>
                <a:lnTo>
                  <a:pt x="1314653" y="1562100"/>
                </a:lnTo>
                <a:lnTo>
                  <a:pt x="1349527" y="1498600"/>
                </a:lnTo>
                <a:lnTo>
                  <a:pt x="1365326" y="1473200"/>
                </a:lnTo>
                <a:lnTo>
                  <a:pt x="1379943" y="1447800"/>
                </a:lnTo>
                <a:lnTo>
                  <a:pt x="1363281" y="1485900"/>
                </a:lnTo>
                <a:lnTo>
                  <a:pt x="1381074" y="1447800"/>
                </a:lnTo>
                <a:lnTo>
                  <a:pt x="1381645" y="1447800"/>
                </a:lnTo>
                <a:lnTo>
                  <a:pt x="1384414" y="1435100"/>
                </a:lnTo>
                <a:lnTo>
                  <a:pt x="1390243" y="1422400"/>
                </a:lnTo>
                <a:lnTo>
                  <a:pt x="1393850" y="1422400"/>
                </a:lnTo>
                <a:lnTo>
                  <a:pt x="1398714" y="1409700"/>
                </a:lnTo>
                <a:lnTo>
                  <a:pt x="1403489" y="1397000"/>
                </a:lnTo>
                <a:lnTo>
                  <a:pt x="1407998" y="1384300"/>
                </a:lnTo>
                <a:lnTo>
                  <a:pt x="1417231" y="1358900"/>
                </a:lnTo>
                <a:lnTo>
                  <a:pt x="1424635" y="1335227"/>
                </a:lnTo>
                <a:close/>
              </a:path>
              <a:path w="1462405" h="1905000">
                <a:moveTo>
                  <a:pt x="1427848" y="1324952"/>
                </a:moveTo>
                <a:lnTo>
                  <a:pt x="1424635" y="1335227"/>
                </a:lnTo>
                <a:lnTo>
                  <a:pt x="1425536" y="1333500"/>
                </a:lnTo>
                <a:lnTo>
                  <a:pt x="1427848" y="1324952"/>
                </a:lnTo>
                <a:close/>
              </a:path>
              <a:path w="1462405" h="1905000">
                <a:moveTo>
                  <a:pt x="1430794" y="1115085"/>
                </a:moveTo>
                <a:lnTo>
                  <a:pt x="1429486" y="1110005"/>
                </a:lnTo>
                <a:lnTo>
                  <a:pt x="1425295" y="1104925"/>
                </a:lnTo>
                <a:lnTo>
                  <a:pt x="1425651" y="1103655"/>
                </a:lnTo>
                <a:lnTo>
                  <a:pt x="1422425" y="1103655"/>
                </a:lnTo>
                <a:lnTo>
                  <a:pt x="1418577" y="1102385"/>
                </a:lnTo>
                <a:lnTo>
                  <a:pt x="1421130" y="1102385"/>
                </a:lnTo>
                <a:lnTo>
                  <a:pt x="1419517" y="1101115"/>
                </a:lnTo>
                <a:lnTo>
                  <a:pt x="1418234" y="1101115"/>
                </a:lnTo>
                <a:lnTo>
                  <a:pt x="1417472" y="1102385"/>
                </a:lnTo>
                <a:lnTo>
                  <a:pt x="1417269" y="1102385"/>
                </a:lnTo>
                <a:lnTo>
                  <a:pt x="1414449" y="1103655"/>
                </a:lnTo>
                <a:lnTo>
                  <a:pt x="1411947" y="1102385"/>
                </a:lnTo>
                <a:lnTo>
                  <a:pt x="1408099" y="1103655"/>
                </a:lnTo>
                <a:lnTo>
                  <a:pt x="1411617" y="1101115"/>
                </a:lnTo>
                <a:lnTo>
                  <a:pt x="1407083" y="1101115"/>
                </a:lnTo>
                <a:lnTo>
                  <a:pt x="1365834" y="1111275"/>
                </a:lnTo>
                <a:lnTo>
                  <a:pt x="1343914" y="1125245"/>
                </a:lnTo>
                <a:lnTo>
                  <a:pt x="1343240" y="1125245"/>
                </a:lnTo>
                <a:lnTo>
                  <a:pt x="1343571" y="1124407"/>
                </a:lnTo>
                <a:lnTo>
                  <a:pt x="1338821" y="1127785"/>
                </a:lnTo>
                <a:lnTo>
                  <a:pt x="1333893" y="1131595"/>
                </a:lnTo>
                <a:lnTo>
                  <a:pt x="1329563" y="1136675"/>
                </a:lnTo>
                <a:lnTo>
                  <a:pt x="1327937" y="1137945"/>
                </a:lnTo>
                <a:lnTo>
                  <a:pt x="1327162" y="1137945"/>
                </a:lnTo>
                <a:lnTo>
                  <a:pt x="1320787" y="1145565"/>
                </a:lnTo>
                <a:lnTo>
                  <a:pt x="1315783" y="1153185"/>
                </a:lnTo>
                <a:lnTo>
                  <a:pt x="1313243" y="1156995"/>
                </a:lnTo>
                <a:lnTo>
                  <a:pt x="1310919" y="1160805"/>
                </a:lnTo>
                <a:lnTo>
                  <a:pt x="1309331" y="1164615"/>
                </a:lnTo>
                <a:lnTo>
                  <a:pt x="1307642" y="1167155"/>
                </a:lnTo>
                <a:lnTo>
                  <a:pt x="1306791" y="1169695"/>
                </a:lnTo>
                <a:lnTo>
                  <a:pt x="1306626" y="1169695"/>
                </a:lnTo>
                <a:lnTo>
                  <a:pt x="1308112" y="1170965"/>
                </a:lnTo>
                <a:lnTo>
                  <a:pt x="1305445" y="1177315"/>
                </a:lnTo>
                <a:lnTo>
                  <a:pt x="1305394" y="1172235"/>
                </a:lnTo>
                <a:lnTo>
                  <a:pt x="1303515" y="1178585"/>
                </a:lnTo>
                <a:lnTo>
                  <a:pt x="1305052" y="1182395"/>
                </a:lnTo>
                <a:lnTo>
                  <a:pt x="1300162" y="1188745"/>
                </a:lnTo>
                <a:lnTo>
                  <a:pt x="1301102" y="1191285"/>
                </a:lnTo>
                <a:lnTo>
                  <a:pt x="1300873" y="1191285"/>
                </a:lnTo>
                <a:lnTo>
                  <a:pt x="1300238" y="1194650"/>
                </a:lnTo>
                <a:lnTo>
                  <a:pt x="1300657" y="1195095"/>
                </a:lnTo>
                <a:lnTo>
                  <a:pt x="1299222" y="1197635"/>
                </a:lnTo>
                <a:lnTo>
                  <a:pt x="1299248" y="1200175"/>
                </a:lnTo>
                <a:lnTo>
                  <a:pt x="1299527" y="1200175"/>
                </a:lnTo>
                <a:lnTo>
                  <a:pt x="1299743" y="1198905"/>
                </a:lnTo>
                <a:lnTo>
                  <a:pt x="1300251" y="1198905"/>
                </a:lnTo>
                <a:lnTo>
                  <a:pt x="1300175" y="1203985"/>
                </a:lnTo>
                <a:lnTo>
                  <a:pt x="1299552" y="1205255"/>
                </a:lnTo>
                <a:lnTo>
                  <a:pt x="1298689" y="1205255"/>
                </a:lnTo>
                <a:lnTo>
                  <a:pt x="1298740" y="1203985"/>
                </a:lnTo>
                <a:lnTo>
                  <a:pt x="1298257" y="1206525"/>
                </a:lnTo>
                <a:lnTo>
                  <a:pt x="1297774" y="1211605"/>
                </a:lnTo>
                <a:lnTo>
                  <a:pt x="1297749" y="1220495"/>
                </a:lnTo>
                <a:lnTo>
                  <a:pt x="1297889" y="1224305"/>
                </a:lnTo>
                <a:lnTo>
                  <a:pt x="1298105" y="1228115"/>
                </a:lnTo>
                <a:lnTo>
                  <a:pt x="1298740" y="1231925"/>
                </a:lnTo>
                <a:lnTo>
                  <a:pt x="1298981" y="1234465"/>
                </a:lnTo>
                <a:lnTo>
                  <a:pt x="1299870" y="1238275"/>
                </a:lnTo>
                <a:lnTo>
                  <a:pt x="1300556" y="1242085"/>
                </a:lnTo>
                <a:lnTo>
                  <a:pt x="1301242" y="1244625"/>
                </a:lnTo>
                <a:lnTo>
                  <a:pt x="1312024" y="1276375"/>
                </a:lnTo>
                <a:lnTo>
                  <a:pt x="1313332" y="1278915"/>
                </a:lnTo>
                <a:lnTo>
                  <a:pt x="1313700" y="1277645"/>
                </a:lnTo>
                <a:lnTo>
                  <a:pt x="1311668" y="1275105"/>
                </a:lnTo>
                <a:lnTo>
                  <a:pt x="1312672" y="1272565"/>
                </a:lnTo>
                <a:lnTo>
                  <a:pt x="1314704" y="1275105"/>
                </a:lnTo>
                <a:lnTo>
                  <a:pt x="1314107" y="1277645"/>
                </a:lnTo>
                <a:lnTo>
                  <a:pt x="1315516" y="1277645"/>
                </a:lnTo>
                <a:lnTo>
                  <a:pt x="1313738" y="1280185"/>
                </a:lnTo>
                <a:lnTo>
                  <a:pt x="1317663" y="1283995"/>
                </a:lnTo>
                <a:lnTo>
                  <a:pt x="1316393" y="1286535"/>
                </a:lnTo>
                <a:lnTo>
                  <a:pt x="1318006" y="1287805"/>
                </a:lnTo>
                <a:lnTo>
                  <a:pt x="1317866" y="1289075"/>
                </a:lnTo>
                <a:lnTo>
                  <a:pt x="1321130" y="1294155"/>
                </a:lnTo>
                <a:lnTo>
                  <a:pt x="1321981" y="1295425"/>
                </a:lnTo>
                <a:lnTo>
                  <a:pt x="1322400" y="1296695"/>
                </a:lnTo>
                <a:lnTo>
                  <a:pt x="1324381" y="1300505"/>
                </a:lnTo>
                <a:lnTo>
                  <a:pt x="1327327" y="1305585"/>
                </a:lnTo>
                <a:lnTo>
                  <a:pt x="1330261" y="1308125"/>
                </a:lnTo>
                <a:lnTo>
                  <a:pt x="1330909" y="1310246"/>
                </a:lnTo>
                <a:lnTo>
                  <a:pt x="1331036" y="1309395"/>
                </a:lnTo>
                <a:lnTo>
                  <a:pt x="1332014" y="1310665"/>
                </a:lnTo>
                <a:lnTo>
                  <a:pt x="1331061" y="1310665"/>
                </a:lnTo>
                <a:lnTo>
                  <a:pt x="1334516" y="1313205"/>
                </a:lnTo>
                <a:lnTo>
                  <a:pt x="1333703" y="1314475"/>
                </a:lnTo>
                <a:lnTo>
                  <a:pt x="1334503" y="1315745"/>
                </a:lnTo>
                <a:lnTo>
                  <a:pt x="1336217" y="1319555"/>
                </a:lnTo>
                <a:lnTo>
                  <a:pt x="1336814" y="1318704"/>
                </a:lnTo>
                <a:lnTo>
                  <a:pt x="1338033" y="1322095"/>
                </a:lnTo>
                <a:lnTo>
                  <a:pt x="1336370" y="1320825"/>
                </a:lnTo>
                <a:lnTo>
                  <a:pt x="1336903" y="1322095"/>
                </a:lnTo>
                <a:lnTo>
                  <a:pt x="1337183" y="1323365"/>
                </a:lnTo>
                <a:lnTo>
                  <a:pt x="1337894" y="1323365"/>
                </a:lnTo>
                <a:lnTo>
                  <a:pt x="1337652" y="1322095"/>
                </a:lnTo>
                <a:lnTo>
                  <a:pt x="1339684" y="1325905"/>
                </a:lnTo>
                <a:lnTo>
                  <a:pt x="1339430" y="1328445"/>
                </a:lnTo>
                <a:lnTo>
                  <a:pt x="1341894" y="1330985"/>
                </a:lnTo>
                <a:lnTo>
                  <a:pt x="1341894" y="1329715"/>
                </a:lnTo>
                <a:lnTo>
                  <a:pt x="1342999" y="1332255"/>
                </a:lnTo>
                <a:lnTo>
                  <a:pt x="1343964" y="1333525"/>
                </a:lnTo>
                <a:lnTo>
                  <a:pt x="1342745" y="1336065"/>
                </a:lnTo>
                <a:lnTo>
                  <a:pt x="1341805" y="1333525"/>
                </a:lnTo>
                <a:lnTo>
                  <a:pt x="1341297" y="1333525"/>
                </a:lnTo>
                <a:lnTo>
                  <a:pt x="1342136" y="1334795"/>
                </a:lnTo>
                <a:lnTo>
                  <a:pt x="1342732" y="1337335"/>
                </a:lnTo>
                <a:lnTo>
                  <a:pt x="1343825" y="1339875"/>
                </a:lnTo>
                <a:lnTo>
                  <a:pt x="1344193" y="1339875"/>
                </a:lnTo>
                <a:lnTo>
                  <a:pt x="1344853" y="1341145"/>
                </a:lnTo>
                <a:lnTo>
                  <a:pt x="1345450" y="1342415"/>
                </a:lnTo>
                <a:lnTo>
                  <a:pt x="1345311" y="1341145"/>
                </a:lnTo>
                <a:lnTo>
                  <a:pt x="1346517" y="1342415"/>
                </a:lnTo>
                <a:lnTo>
                  <a:pt x="1348232" y="1346225"/>
                </a:lnTo>
                <a:lnTo>
                  <a:pt x="1348257" y="1350035"/>
                </a:lnTo>
                <a:lnTo>
                  <a:pt x="1348498" y="1355115"/>
                </a:lnTo>
                <a:lnTo>
                  <a:pt x="1346809" y="1361465"/>
                </a:lnTo>
                <a:lnTo>
                  <a:pt x="1346873" y="1362735"/>
                </a:lnTo>
                <a:lnTo>
                  <a:pt x="1348752" y="1362735"/>
                </a:lnTo>
                <a:lnTo>
                  <a:pt x="1348435" y="1364005"/>
                </a:lnTo>
                <a:lnTo>
                  <a:pt x="1348295" y="1365123"/>
                </a:lnTo>
                <a:lnTo>
                  <a:pt x="1345628" y="1363002"/>
                </a:lnTo>
                <a:lnTo>
                  <a:pt x="1344142" y="1365275"/>
                </a:lnTo>
                <a:lnTo>
                  <a:pt x="1340993" y="1370355"/>
                </a:lnTo>
                <a:lnTo>
                  <a:pt x="1336484" y="1376705"/>
                </a:lnTo>
                <a:lnTo>
                  <a:pt x="1330744" y="1383055"/>
                </a:lnTo>
                <a:lnTo>
                  <a:pt x="1324343" y="1389405"/>
                </a:lnTo>
                <a:lnTo>
                  <a:pt x="1318056" y="1395755"/>
                </a:lnTo>
                <a:lnTo>
                  <a:pt x="1309077" y="1402105"/>
                </a:lnTo>
                <a:lnTo>
                  <a:pt x="1306182" y="1403375"/>
                </a:lnTo>
                <a:lnTo>
                  <a:pt x="1306753" y="1402207"/>
                </a:lnTo>
                <a:lnTo>
                  <a:pt x="1304201" y="1404645"/>
                </a:lnTo>
                <a:lnTo>
                  <a:pt x="1303655" y="1404645"/>
                </a:lnTo>
                <a:lnTo>
                  <a:pt x="1303934" y="1405915"/>
                </a:lnTo>
                <a:lnTo>
                  <a:pt x="1305140" y="1405915"/>
                </a:lnTo>
                <a:lnTo>
                  <a:pt x="1303401" y="1407185"/>
                </a:lnTo>
                <a:lnTo>
                  <a:pt x="1367955" y="1407185"/>
                </a:lnTo>
                <a:lnTo>
                  <a:pt x="1371053" y="1403375"/>
                </a:lnTo>
                <a:lnTo>
                  <a:pt x="1377289" y="1395755"/>
                </a:lnTo>
                <a:lnTo>
                  <a:pt x="1381010" y="1389405"/>
                </a:lnTo>
                <a:lnTo>
                  <a:pt x="1383055" y="1385595"/>
                </a:lnTo>
                <a:lnTo>
                  <a:pt x="1382890" y="1385595"/>
                </a:lnTo>
                <a:lnTo>
                  <a:pt x="1387690" y="1375435"/>
                </a:lnTo>
                <a:lnTo>
                  <a:pt x="1389926" y="1369085"/>
                </a:lnTo>
                <a:lnTo>
                  <a:pt x="1390853" y="1365275"/>
                </a:lnTo>
                <a:lnTo>
                  <a:pt x="1391793" y="1361465"/>
                </a:lnTo>
                <a:lnTo>
                  <a:pt x="1392986" y="1353845"/>
                </a:lnTo>
                <a:lnTo>
                  <a:pt x="1393164" y="1344955"/>
                </a:lnTo>
                <a:lnTo>
                  <a:pt x="1392758" y="1341145"/>
                </a:lnTo>
                <a:lnTo>
                  <a:pt x="1392212" y="1336065"/>
                </a:lnTo>
                <a:lnTo>
                  <a:pt x="1390624" y="1329715"/>
                </a:lnTo>
                <a:lnTo>
                  <a:pt x="1389989" y="1327175"/>
                </a:lnTo>
                <a:lnTo>
                  <a:pt x="1389519" y="1325905"/>
                </a:lnTo>
                <a:lnTo>
                  <a:pt x="1389176" y="1324635"/>
                </a:lnTo>
                <a:lnTo>
                  <a:pt x="1388795" y="1323365"/>
                </a:lnTo>
                <a:lnTo>
                  <a:pt x="1386928" y="1318285"/>
                </a:lnTo>
                <a:lnTo>
                  <a:pt x="1386154" y="1317015"/>
                </a:lnTo>
                <a:lnTo>
                  <a:pt x="1385341" y="1314475"/>
                </a:lnTo>
                <a:lnTo>
                  <a:pt x="1370736" y="1285265"/>
                </a:lnTo>
                <a:lnTo>
                  <a:pt x="1370190" y="1281455"/>
                </a:lnTo>
                <a:lnTo>
                  <a:pt x="1367853" y="1277645"/>
                </a:lnTo>
                <a:lnTo>
                  <a:pt x="1367231" y="1276375"/>
                </a:lnTo>
                <a:lnTo>
                  <a:pt x="1366596" y="1275105"/>
                </a:lnTo>
                <a:lnTo>
                  <a:pt x="1367040" y="1276375"/>
                </a:lnTo>
                <a:lnTo>
                  <a:pt x="1366050" y="1276375"/>
                </a:lnTo>
                <a:lnTo>
                  <a:pt x="1365415" y="1275105"/>
                </a:lnTo>
                <a:lnTo>
                  <a:pt x="1364018" y="1272565"/>
                </a:lnTo>
                <a:lnTo>
                  <a:pt x="1362608" y="1270025"/>
                </a:lnTo>
                <a:lnTo>
                  <a:pt x="1361833" y="1270025"/>
                </a:lnTo>
                <a:lnTo>
                  <a:pt x="1359509" y="1266215"/>
                </a:lnTo>
                <a:lnTo>
                  <a:pt x="1356906" y="1261135"/>
                </a:lnTo>
                <a:lnTo>
                  <a:pt x="1353832" y="1253515"/>
                </a:lnTo>
                <a:lnTo>
                  <a:pt x="1350708" y="1245895"/>
                </a:lnTo>
                <a:lnTo>
                  <a:pt x="1347939" y="1235735"/>
                </a:lnTo>
                <a:lnTo>
                  <a:pt x="1346111" y="1229385"/>
                </a:lnTo>
                <a:lnTo>
                  <a:pt x="1345336" y="1224305"/>
                </a:lnTo>
                <a:lnTo>
                  <a:pt x="1345006" y="1215415"/>
                </a:lnTo>
                <a:lnTo>
                  <a:pt x="1345514" y="1211605"/>
                </a:lnTo>
                <a:lnTo>
                  <a:pt x="1345869" y="1210335"/>
                </a:lnTo>
                <a:lnTo>
                  <a:pt x="1344549" y="1205255"/>
                </a:lnTo>
                <a:lnTo>
                  <a:pt x="1346835" y="1200175"/>
                </a:lnTo>
                <a:lnTo>
                  <a:pt x="1346936" y="1198905"/>
                </a:lnTo>
                <a:lnTo>
                  <a:pt x="1347127" y="1196365"/>
                </a:lnTo>
                <a:lnTo>
                  <a:pt x="1347368" y="1196365"/>
                </a:lnTo>
                <a:lnTo>
                  <a:pt x="1347622" y="1193825"/>
                </a:lnTo>
                <a:lnTo>
                  <a:pt x="1350416" y="1186205"/>
                </a:lnTo>
                <a:lnTo>
                  <a:pt x="1356436" y="1177315"/>
                </a:lnTo>
                <a:lnTo>
                  <a:pt x="1359001" y="1173505"/>
                </a:lnTo>
                <a:lnTo>
                  <a:pt x="1364627" y="1168425"/>
                </a:lnTo>
                <a:lnTo>
                  <a:pt x="1366621" y="1167155"/>
                </a:lnTo>
                <a:lnTo>
                  <a:pt x="1365897" y="1167155"/>
                </a:lnTo>
                <a:lnTo>
                  <a:pt x="1368844" y="1163345"/>
                </a:lnTo>
                <a:lnTo>
                  <a:pt x="1369631" y="1164615"/>
                </a:lnTo>
                <a:lnTo>
                  <a:pt x="1372933" y="1163345"/>
                </a:lnTo>
                <a:lnTo>
                  <a:pt x="1371447" y="1162075"/>
                </a:lnTo>
                <a:lnTo>
                  <a:pt x="1374305" y="1158265"/>
                </a:lnTo>
                <a:lnTo>
                  <a:pt x="1375714" y="1156995"/>
                </a:lnTo>
                <a:lnTo>
                  <a:pt x="1375867" y="1158265"/>
                </a:lnTo>
                <a:lnTo>
                  <a:pt x="1376819" y="1156995"/>
                </a:lnTo>
                <a:lnTo>
                  <a:pt x="1377772" y="1155725"/>
                </a:lnTo>
                <a:lnTo>
                  <a:pt x="1381988" y="1151915"/>
                </a:lnTo>
                <a:lnTo>
                  <a:pt x="1385811" y="1149375"/>
                </a:lnTo>
                <a:lnTo>
                  <a:pt x="1386065" y="1150645"/>
                </a:lnTo>
                <a:lnTo>
                  <a:pt x="1387436" y="1149375"/>
                </a:lnTo>
                <a:lnTo>
                  <a:pt x="1388795" y="1148105"/>
                </a:lnTo>
                <a:lnTo>
                  <a:pt x="1395171" y="1146835"/>
                </a:lnTo>
                <a:lnTo>
                  <a:pt x="1397508" y="1145565"/>
                </a:lnTo>
                <a:lnTo>
                  <a:pt x="1403172" y="1144295"/>
                </a:lnTo>
                <a:lnTo>
                  <a:pt x="1418221" y="1144295"/>
                </a:lnTo>
                <a:lnTo>
                  <a:pt x="1419593" y="1145565"/>
                </a:lnTo>
                <a:lnTo>
                  <a:pt x="1420952" y="1145565"/>
                </a:lnTo>
                <a:lnTo>
                  <a:pt x="1422057" y="1146835"/>
                </a:lnTo>
                <a:lnTo>
                  <a:pt x="1422654" y="1146835"/>
                </a:lnTo>
                <a:lnTo>
                  <a:pt x="1423454" y="1144295"/>
                </a:lnTo>
                <a:lnTo>
                  <a:pt x="1425473" y="1137945"/>
                </a:lnTo>
                <a:lnTo>
                  <a:pt x="1426997" y="1134135"/>
                </a:lnTo>
                <a:lnTo>
                  <a:pt x="1428369" y="1129055"/>
                </a:lnTo>
                <a:lnTo>
                  <a:pt x="1429423" y="1125245"/>
                </a:lnTo>
                <a:lnTo>
                  <a:pt x="1430134" y="1122705"/>
                </a:lnTo>
                <a:lnTo>
                  <a:pt x="1430794" y="1115085"/>
                </a:lnTo>
                <a:close/>
              </a:path>
              <a:path w="1462405" h="1905000">
                <a:moveTo>
                  <a:pt x="1431086" y="1103947"/>
                </a:moveTo>
                <a:lnTo>
                  <a:pt x="1429359" y="1102575"/>
                </a:lnTo>
                <a:lnTo>
                  <a:pt x="1425968" y="1101864"/>
                </a:lnTo>
                <a:lnTo>
                  <a:pt x="1422869" y="1101572"/>
                </a:lnTo>
                <a:lnTo>
                  <a:pt x="1425206" y="1102728"/>
                </a:lnTo>
                <a:lnTo>
                  <a:pt x="1427683" y="1103490"/>
                </a:lnTo>
                <a:lnTo>
                  <a:pt x="1431086" y="1103947"/>
                </a:lnTo>
                <a:close/>
              </a:path>
              <a:path w="1462405" h="1905000">
                <a:moveTo>
                  <a:pt x="1433842" y="899033"/>
                </a:moveTo>
                <a:lnTo>
                  <a:pt x="1428661" y="876300"/>
                </a:lnTo>
                <a:lnTo>
                  <a:pt x="1413827" y="825500"/>
                </a:lnTo>
                <a:lnTo>
                  <a:pt x="1396746" y="774700"/>
                </a:lnTo>
                <a:lnTo>
                  <a:pt x="1377607" y="736600"/>
                </a:lnTo>
                <a:lnTo>
                  <a:pt x="1356639" y="685800"/>
                </a:lnTo>
                <a:lnTo>
                  <a:pt x="1334033" y="647700"/>
                </a:lnTo>
                <a:lnTo>
                  <a:pt x="1310005" y="596900"/>
                </a:lnTo>
                <a:lnTo>
                  <a:pt x="1291082" y="571500"/>
                </a:lnTo>
                <a:lnTo>
                  <a:pt x="1271447" y="533400"/>
                </a:lnTo>
                <a:lnTo>
                  <a:pt x="1251178" y="495300"/>
                </a:lnTo>
                <a:lnTo>
                  <a:pt x="1230287" y="469900"/>
                </a:lnTo>
                <a:lnTo>
                  <a:pt x="1219631" y="457200"/>
                </a:lnTo>
                <a:lnTo>
                  <a:pt x="1208862" y="431800"/>
                </a:lnTo>
                <a:lnTo>
                  <a:pt x="1197965" y="419100"/>
                </a:lnTo>
                <a:lnTo>
                  <a:pt x="1186916" y="406400"/>
                </a:lnTo>
                <a:lnTo>
                  <a:pt x="1175753" y="393700"/>
                </a:lnTo>
                <a:lnTo>
                  <a:pt x="1167320" y="381000"/>
                </a:lnTo>
                <a:lnTo>
                  <a:pt x="1163777" y="368300"/>
                </a:lnTo>
                <a:lnTo>
                  <a:pt x="1152486" y="368300"/>
                </a:lnTo>
                <a:lnTo>
                  <a:pt x="1144244" y="355600"/>
                </a:lnTo>
                <a:lnTo>
                  <a:pt x="1099934" y="355600"/>
                </a:lnTo>
                <a:lnTo>
                  <a:pt x="1092009" y="368300"/>
                </a:lnTo>
                <a:lnTo>
                  <a:pt x="1078407" y="368300"/>
                </a:lnTo>
                <a:lnTo>
                  <a:pt x="1068819" y="381000"/>
                </a:lnTo>
                <a:lnTo>
                  <a:pt x="1028382" y="381000"/>
                </a:lnTo>
                <a:lnTo>
                  <a:pt x="1027709" y="369100"/>
                </a:lnTo>
                <a:lnTo>
                  <a:pt x="1028128" y="368300"/>
                </a:lnTo>
                <a:lnTo>
                  <a:pt x="1027658" y="368300"/>
                </a:lnTo>
                <a:lnTo>
                  <a:pt x="1025982" y="368300"/>
                </a:lnTo>
                <a:lnTo>
                  <a:pt x="1024356" y="368300"/>
                </a:lnTo>
                <a:lnTo>
                  <a:pt x="1024013" y="355600"/>
                </a:lnTo>
                <a:lnTo>
                  <a:pt x="1022769" y="355600"/>
                </a:lnTo>
                <a:lnTo>
                  <a:pt x="1022146" y="342900"/>
                </a:lnTo>
                <a:lnTo>
                  <a:pt x="1021626" y="330200"/>
                </a:lnTo>
                <a:lnTo>
                  <a:pt x="1020927" y="317500"/>
                </a:lnTo>
                <a:lnTo>
                  <a:pt x="1021410" y="317500"/>
                </a:lnTo>
                <a:lnTo>
                  <a:pt x="1021219" y="304800"/>
                </a:lnTo>
                <a:lnTo>
                  <a:pt x="1020787" y="304800"/>
                </a:lnTo>
                <a:lnTo>
                  <a:pt x="1020241" y="292100"/>
                </a:lnTo>
                <a:lnTo>
                  <a:pt x="1019683" y="266700"/>
                </a:lnTo>
                <a:lnTo>
                  <a:pt x="1019175" y="241300"/>
                </a:lnTo>
                <a:lnTo>
                  <a:pt x="1018781" y="215900"/>
                </a:lnTo>
                <a:lnTo>
                  <a:pt x="1018273" y="190500"/>
                </a:lnTo>
                <a:lnTo>
                  <a:pt x="1017397" y="152400"/>
                </a:lnTo>
                <a:lnTo>
                  <a:pt x="1016609" y="152400"/>
                </a:lnTo>
                <a:lnTo>
                  <a:pt x="1015758" y="139700"/>
                </a:lnTo>
                <a:lnTo>
                  <a:pt x="1014920" y="139700"/>
                </a:lnTo>
                <a:lnTo>
                  <a:pt x="1012558" y="114300"/>
                </a:lnTo>
                <a:lnTo>
                  <a:pt x="1012113" y="101600"/>
                </a:lnTo>
                <a:lnTo>
                  <a:pt x="1011491" y="101600"/>
                </a:lnTo>
                <a:lnTo>
                  <a:pt x="1010958" y="88900"/>
                </a:lnTo>
                <a:lnTo>
                  <a:pt x="1010424" y="76200"/>
                </a:lnTo>
                <a:lnTo>
                  <a:pt x="1009954" y="76200"/>
                </a:lnTo>
                <a:lnTo>
                  <a:pt x="1009307" y="63500"/>
                </a:lnTo>
                <a:lnTo>
                  <a:pt x="1008456" y="63500"/>
                </a:lnTo>
                <a:lnTo>
                  <a:pt x="1007389" y="50800"/>
                </a:lnTo>
                <a:lnTo>
                  <a:pt x="1005903" y="50800"/>
                </a:lnTo>
                <a:lnTo>
                  <a:pt x="1004366" y="38100"/>
                </a:lnTo>
                <a:lnTo>
                  <a:pt x="1001560" y="38100"/>
                </a:lnTo>
                <a:lnTo>
                  <a:pt x="998905" y="25400"/>
                </a:lnTo>
                <a:lnTo>
                  <a:pt x="995730" y="25400"/>
                </a:lnTo>
                <a:lnTo>
                  <a:pt x="993076" y="12700"/>
                </a:lnTo>
                <a:lnTo>
                  <a:pt x="984326" y="0"/>
                </a:lnTo>
                <a:lnTo>
                  <a:pt x="979741" y="0"/>
                </a:lnTo>
                <a:lnTo>
                  <a:pt x="975156" y="12700"/>
                </a:lnTo>
                <a:lnTo>
                  <a:pt x="955192" y="12700"/>
                </a:lnTo>
                <a:lnTo>
                  <a:pt x="948537" y="25400"/>
                </a:lnTo>
                <a:lnTo>
                  <a:pt x="925169" y="38100"/>
                </a:lnTo>
                <a:lnTo>
                  <a:pt x="920407" y="38100"/>
                </a:lnTo>
                <a:lnTo>
                  <a:pt x="902601" y="50800"/>
                </a:lnTo>
                <a:lnTo>
                  <a:pt x="893483" y="63500"/>
                </a:lnTo>
                <a:lnTo>
                  <a:pt x="882523" y="63500"/>
                </a:lnTo>
                <a:lnTo>
                  <a:pt x="877976" y="76200"/>
                </a:lnTo>
                <a:lnTo>
                  <a:pt x="869873" y="76200"/>
                </a:lnTo>
                <a:lnTo>
                  <a:pt x="856373" y="88900"/>
                </a:lnTo>
                <a:lnTo>
                  <a:pt x="837933" y="101600"/>
                </a:lnTo>
                <a:lnTo>
                  <a:pt x="811530" y="127000"/>
                </a:lnTo>
                <a:lnTo>
                  <a:pt x="785431" y="152400"/>
                </a:lnTo>
                <a:lnTo>
                  <a:pt x="767930" y="165100"/>
                </a:lnTo>
                <a:lnTo>
                  <a:pt x="757313" y="165100"/>
                </a:lnTo>
                <a:lnTo>
                  <a:pt x="750049" y="177800"/>
                </a:lnTo>
                <a:lnTo>
                  <a:pt x="741172" y="177800"/>
                </a:lnTo>
                <a:lnTo>
                  <a:pt x="732472" y="190500"/>
                </a:lnTo>
                <a:lnTo>
                  <a:pt x="722287" y="203200"/>
                </a:lnTo>
                <a:lnTo>
                  <a:pt x="720115" y="203200"/>
                </a:lnTo>
                <a:lnTo>
                  <a:pt x="710780" y="210972"/>
                </a:lnTo>
                <a:lnTo>
                  <a:pt x="716013" y="203200"/>
                </a:lnTo>
                <a:lnTo>
                  <a:pt x="711987" y="203200"/>
                </a:lnTo>
                <a:lnTo>
                  <a:pt x="708558" y="212826"/>
                </a:lnTo>
                <a:lnTo>
                  <a:pt x="689622" y="228600"/>
                </a:lnTo>
                <a:lnTo>
                  <a:pt x="686206" y="228600"/>
                </a:lnTo>
                <a:lnTo>
                  <a:pt x="575792" y="317500"/>
                </a:lnTo>
                <a:lnTo>
                  <a:pt x="536587" y="342900"/>
                </a:lnTo>
                <a:lnTo>
                  <a:pt x="494779" y="381000"/>
                </a:lnTo>
                <a:lnTo>
                  <a:pt x="407784" y="457200"/>
                </a:lnTo>
                <a:lnTo>
                  <a:pt x="364744" y="495300"/>
                </a:lnTo>
                <a:lnTo>
                  <a:pt x="323443" y="533400"/>
                </a:lnTo>
                <a:lnTo>
                  <a:pt x="284822" y="571500"/>
                </a:lnTo>
                <a:lnTo>
                  <a:pt x="249834" y="609600"/>
                </a:lnTo>
                <a:lnTo>
                  <a:pt x="219100" y="647700"/>
                </a:lnTo>
                <a:lnTo>
                  <a:pt x="193192" y="685800"/>
                </a:lnTo>
                <a:lnTo>
                  <a:pt x="199212" y="685800"/>
                </a:lnTo>
                <a:lnTo>
                  <a:pt x="187604" y="698500"/>
                </a:lnTo>
                <a:lnTo>
                  <a:pt x="178219" y="711200"/>
                </a:lnTo>
                <a:lnTo>
                  <a:pt x="170929" y="723900"/>
                </a:lnTo>
                <a:lnTo>
                  <a:pt x="166700" y="723900"/>
                </a:lnTo>
                <a:lnTo>
                  <a:pt x="171157" y="713524"/>
                </a:lnTo>
                <a:lnTo>
                  <a:pt x="165023" y="723900"/>
                </a:lnTo>
                <a:lnTo>
                  <a:pt x="165557" y="723900"/>
                </a:lnTo>
                <a:lnTo>
                  <a:pt x="163918" y="725766"/>
                </a:lnTo>
                <a:lnTo>
                  <a:pt x="160870" y="730897"/>
                </a:lnTo>
                <a:lnTo>
                  <a:pt x="285013" y="730897"/>
                </a:lnTo>
                <a:lnTo>
                  <a:pt x="290156" y="723900"/>
                </a:lnTo>
                <a:lnTo>
                  <a:pt x="322630" y="685800"/>
                </a:lnTo>
                <a:lnTo>
                  <a:pt x="358775" y="635000"/>
                </a:lnTo>
                <a:lnTo>
                  <a:pt x="397852" y="596900"/>
                </a:lnTo>
                <a:lnTo>
                  <a:pt x="439127" y="558800"/>
                </a:lnTo>
                <a:lnTo>
                  <a:pt x="481444" y="508000"/>
                </a:lnTo>
                <a:lnTo>
                  <a:pt x="523862" y="469900"/>
                </a:lnTo>
                <a:lnTo>
                  <a:pt x="565238" y="431800"/>
                </a:lnTo>
                <a:lnTo>
                  <a:pt x="604443" y="406400"/>
                </a:lnTo>
                <a:lnTo>
                  <a:pt x="719289" y="304800"/>
                </a:lnTo>
                <a:lnTo>
                  <a:pt x="756348" y="266700"/>
                </a:lnTo>
                <a:lnTo>
                  <a:pt x="808990" y="215900"/>
                </a:lnTo>
                <a:lnTo>
                  <a:pt x="835240" y="190500"/>
                </a:lnTo>
                <a:lnTo>
                  <a:pt x="871905" y="152400"/>
                </a:lnTo>
                <a:lnTo>
                  <a:pt x="867537" y="165100"/>
                </a:lnTo>
                <a:lnTo>
                  <a:pt x="879525" y="152400"/>
                </a:lnTo>
                <a:lnTo>
                  <a:pt x="896416" y="139700"/>
                </a:lnTo>
                <a:lnTo>
                  <a:pt x="917600" y="114300"/>
                </a:lnTo>
                <a:lnTo>
                  <a:pt x="942492" y="101600"/>
                </a:lnTo>
                <a:lnTo>
                  <a:pt x="948588" y="88900"/>
                </a:lnTo>
                <a:lnTo>
                  <a:pt x="960983" y="88900"/>
                </a:lnTo>
                <a:lnTo>
                  <a:pt x="961885" y="101600"/>
                </a:lnTo>
                <a:lnTo>
                  <a:pt x="963447" y="114300"/>
                </a:lnTo>
                <a:lnTo>
                  <a:pt x="965415" y="127000"/>
                </a:lnTo>
                <a:lnTo>
                  <a:pt x="969187" y="139700"/>
                </a:lnTo>
                <a:lnTo>
                  <a:pt x="971003" y="152400"/>
                </a:lnTo>
                <a:lnTo>
                  <a:pt x="971638" y="165100"/>
                </a:lnTo>
                <a:lnTo>
                  <a:pt x="972197" y="165100"/>
                </a:lnTo>
                <a:lnTo>
                  <a:pt x="974166" y="190500"/>
                </a:lnTo>
                <a:lnTo>
                  <a:pt x="979157" y="254000"/>
                </a:lnTo>
                <a:lnTo>
                  <a:pt x="980821" y="266700"/>
                </a:lnTo>
                <a:lnTo>
                  <a:pt x="982548" y="292100"/>
                </a:lnTo>
                <a:lnTo>
                  <a:pt x="984364" y="304800"/>
                </a:lnTo>
                <a:lnTo>
                  <a:pt x="986307" y="317500"/>
                </a:lnTo>
                <a:lnTo>
                  <a:pt x="988390" y="342900"/>
                </a:lnTo>
                <a:lnTo>
                  <a:pt x="990765" y="355600"/>
                </a:lnTo>
                <a:lnTo>
                  <a:pt x="993609" y="368300"/>
                </a:lnTo>
                <a:lnTo>
                  <a:pt x="995311" y="381000"/>
                </a:lnTo>
                <a:lnTo>
                  <a:pt x="999350" y="393700"/>
                </a:lnTo>
                <a:lnTo>
                  <a:pt x="1008938" y="393700"/>
                </a:lnTo>
                <a:lnTo>
                  <a:pt x="1015542" y="406400"/>
                </a:lnTo>
                <a:lnTo>
                  <a:pt x="1076185" y="406400"/>
                </a:lnTo>
                <a:lnTo>
                  <a:pt x="1082319" y="393700"/>
                </a:lnTo>
                <a:lnTo>
                  <a:pt x="1098981" y="393700"/>
                </a:lnTo>
                <a:lnTo>
                  <a:pt x="1105446" y="381000"/>
                </a:lnTo>
                <a:lnTo>
                  <a:pt x="1146365" y="381000"/>
                </a:lnTo>
                <a:lnTo>
                  <a:pt x="1151051" y="393700"/>
                </a:lnTo>
                <a:lnTo>
                  <a:pt x="1157262" y="393700"/>
                </a:lnTo>
                <a:lnTo>
                  <a:pt x="1162532" y="406400"/>
                </a:lnTo>
                <a:lnTo>
                  <a:pt x="1176261" y="419100"/>
                </a:lnTo>
                <a:lnTo>
                  <a:pt x="1175613" y="419100"/>
                </a:lnTo>
                <a:lnTo>
                  <a:pt x="1195565" y="444500"/>
                </a:lnTo>
                <a:lnTo>
                  <a:pt x="1221092" y="482600"/>
                </a:lnTo>
                <a:lnTo>
                  <a:pt x="1248346" y="520700"/>
                </a:lnTo>
                <a:lnTo>
                  <a:pt x="1273479" y="558800"/>
                </a:lnTo>
                <a:lnTo>
                  <a:pt x="1272070" y="558800"/>
                </a:lnTo>
                <a:lnTo>
                  <a:pt x="1282623" y="571500"/>
                </a:lnTo>
                <a:lnTo>
                  <a:pt x="1294396" y="584200"/>
                </a:lnTo>
                <a:lnTo>
                  <a:pt x="1306741" y="609600"/>
                </a:lnTo>
                <a:lnTo>
                  <a:pt x="1318971" y="635000"/>
                </a:lnTo>
                <a:lnTo>
                  <a:pt x="1330579" y="647700"/>
                </a:lnTo>
                <a:lnTo>
                  <a:pt x="1340993" y="673100"/>
                </a:lnTo>
                <a:lnTo>
                  <a:pt x="1349806" y="685800"/>
                </a:lnTo>
                <a:lnTo>
                  <a:pt x="1356575" y="698500"/>
                </a:lnTo>
                <a:lnTo>
                  <a:pt x="1369961" y="723900"/>
                </a:lnTo>
                <a:lnTo>
                  <a:pt x="1383893" y="762000"/>
                </a:lnTo>
                <a:lnTo>
                  <a:pt x="1397838" y="787400"/>
                </a:lnTo>
                <a:lnTo>
                  <a:pt x="1411262" y="825500"/>
                </a:lnTo>
                <a:lnTo>
                  <a:pt x="1423670" y="863600"/>
                </a:lnTo>
                <a:lnTo>
                  <a:pt x="1433842" y="899033"/>
                </a:lnTo>
                <a:close/>
              </a:path>
              <a:path w="1462405" h="1905000">
                <a:moveTo>
                  <a:pt x="1434604" y="901700"/>
                </a:moveTo>
                <a:lnTo>
                  <a:pt x="1433842" y="899033"/>
                </a:lnTo>
                <a:lnTo>
                  <a:pt x="1434452" y="901700"/>
                </a:lnTo>
                <a:lnTo>
                  <a:pt x="1434604" y="901700"/>
                </a:lnTo>
                <a:close/>
              </a:path>
              <a:path w="1462405" h="1905000">
                <a:moveTo>
                  <a:pt x="1438935" y="1282700"/>
                </a:moveTo>
                <a:lnTo>
                  <a:pt x="1437767" y="1282700"/>
                </a:lnTo>
                <a:lnTo>
                  <a:pt x="1434973" y="1295400"/>
                </a:lnTo>
                <a:lnTo>
                  <a:pt x="1432306" y="1308100"/>
                </a:lnTo>
                <a:lnTo>
                  <a:pt x="1427848" y="1324952"/>
                </a:lnTo>
                <a:lnTo>
                  <a:pt x="1429156" y="1320800"/>
                </a:lnTo>
                <a:lnTo>
                  <a:pt x="1432687" y="1308100"/>
                </a:lnTo>
                <a:lnTo>
                  <a:pt x="1435900" y="1295400"/>
                </a:lnTo>
                <a:lnTo>
                  <a:pt x="1438935" y="1282700"/>
                </a:lnTo>
                <a:close/>
              </a:path>
              <a:path w="1462405" h="1905000">
                <a:moveTo>
                  <a:pt x="1444358" y="942543"/>
                </a:moveTo>
                <a:lnTo>
                  <a:pt x="1442313" y="927100"/>
                </a:lnTo>
                <a:lnTo>
                  <a:pt x="1438732" y="914400"/>
                </a:lnTo>
                <a:lnTo>
                  <a:pt x="1435227" y="901700"/>
                </a:lnTo>
                <a:lnTo>
                  <a:pt x="1434604" y="901700"/>
                </a:lnTo>
                <a:lnTo>
                  <a:pt x="1443824" y="939800"/>
                </a:lnTo>
                <a:lnTo>
                  <a:pt x="1444358" y="942543"/>
                </a:lnTo>
                <a:close/>
              </a:path>
              <a:path w="1462405" h="1905000">
                <a:moveTo>
                  <a:pt x="1449489" y="1238656"/>
                </a:moveTo>
                <a:lnTo>
                  <a:pt x="1442961" y="1270000"/>
                </a:lnTo>
                <a:lnTo>
                  <a:pt x="1440484" y="1282700"/>
                </a:lnTo>
                <a:lnTo>
                  <a:pt x="1441919" y="1282700"/>
                </a:lnTo>
                <a:lnTo>
                  <a:pt x="1444371" y="1270000"/>
                </a:lnTo>
                <a:lnTo>
                  <a:pt x="1448536" y="1244600"/>
                </a:lnTo>
                <a:lnTo>
                  <a:pt x="1448676" y="1244600"/>
                </a:lnTo>
                <a:lnTo>
                  <a:pt x="1449489" y="1238656"/>
                </a:lnTo>
                <a:close/>
              </a:path>
              <a:path w="1462405" h="1905000">
                <a:moveTo>
                  <a:pt x="1450467" y="970902"/>
                </a:moveTo>
                <a:lnTo>
                  <a:pt x="1449654" y="965200"/>
                </a:lnTo>
                <a:lnTo>
                  <a:pt x="1449412" y="965200"/>
                </a:lnTo>
                <a:lnTo>
                  <a:pt x="1450467" y="970902"/>
                </a:lnTo>
                <a:close/>
              </a:path>
              <a:path w="1462405" h="1905000">
                <a:moveTo>
                  <a:pt x="1450797" y="977900"/>
                </a:moveTo>
                <a:lnTo>
                  <a:pt x="1448358" y="965200"/>
                </a:lnTo>
                <a:lnTo>
                  <a:pt x="1450174" y="977900"/>
                </a:lnTo>
                <a:lnTo>
                  <a:pt x="1450797" y="977900"/>
                </a:lnTo>
                <a:close/>
              </a:path>
              <a:path w="1462405" h="1905000">
                <a:moveTo>
                  <a:pt x="1450898" y="1231900"/>
                </a:moveTo>
                <a:lnTo>
                  <a:pt x="1450416" y="1231900"/>
                </a:lnTo>
                <a:lnTo>
                  <a:pt x="1449489" y="1238656"/>
                </a:lnTo>
                <a:lnTo>
                  <a:pt x="1450898" y="1231900"/>
                </a:lnTo>
                <a:close/>
              </a:path>
              <a:path w="1462405" h="1905000">
                <a:moveTo>
                  <a:pt x="1452372" y="990600"/>
                </a:moveTo>
                <a:lnTo>
                  <a:pt x="1451102" y="977900"/>
                </a:lnTo>
                <a:lnTo>
                  <a:pt x="1444358" y="942543"/>
                </a:lnTo>
                <a:lnTo>
                  <a:pt x="1445666" y="952500"/>
                </a:lnTo>
                <a:lnTo>
                  <a:pt x="1448612" y="965200"/>
                </a:lnTo>
                <a:lnTo>
                  <a:pt x="1450962" y="977900"/>
                </a:lnTo>
                <a:lnTo>
                  <a:pt x="1450797" y="977900"/>
                </a:lnTo>
                <a:lnTo>
                  <a:pt x="1452232" y="990600"/>
                </a:lnTo>
                <a:lnTo>
                  <a:pt x="1452372" y="990600"/>
                </a:lnTo>
                <a:close/>
              </a:path>
              <a:path w="1462405" h="1905000">
                <a:moveTo>
                  <a:pt x="1454226" y="1212316"/>
                </a:moveTo>
                <a:lnTo>
                  <a:pt x="1450898" y="1231900"/>
                </a:lnTo>
                <a:lnTo>
                  <a:pt x="1452181" y="1231900"/>
                </a:lnTo>
                <a:lnTo>
                  <a:pt x="1454226" y="1212316"/>
                </a:lnTo>
                <a:close/>
              </a:path>
              <a:path w="1462405" h="1905000">
                <a:moveTo>
                  <a:pt x="1455458" y="1013587"/>
                </a:moveTo>
                <a:lnTo>
                  <a:pt x="1454746" y="1003300"/>
                </a:lnTo>
                <a:lnTo>
                  <a:pt x="1454353" y="999909"/>
                </a:lnTo>
                <a:lnTo>
                  <a:pt x="1455013" y="1003300"/>
                </a:lnTo>
                <a:lnTo>
                  <a:pt x="1453654" y="990600"/>
                </a:lnTo>
                <a:lnTo>
                  <a:pt x="1453248" y="990600"/>
                </a:lnTo>
                <a:lnTo>
                  <a:pt x="1451749" y="977900"/>
                </a:lnTo>
                <a:lnTo>
                  <a:pt x="1450467" y="970902"/>
                </a:lnTo>
                <a:lnTo>
                  <a:pt x="1451457" y="977900"/>
                </a:lnTo>
                <a:lnTo>
                  <a:pt x="1453108" y="990600"/>
                </a:lnTo>
                <a:lnTo>
                  <a:pt x="1452524" y="990600"/>
                </a:lnTo>
                <a:lnTo>
                  <a:pt x="1454035" y="998334"/>
                </a:lnTo>
                <a:lnTo>
                  <a:pt x="1454632" y="1003300"/>
                </a:lnTo>
                <a:lnTo>
                  <a:pt x="1452524" y="990600"/>
                </a:lnTo>
                <a:lnTo>
                  <a:pt x="1452372" y="990600"/>
                </a:lnTo>
                <a:lnTo>
                  <a:pt x="1453642" y="1003300"/>
                </a:lnTo>
                <a:lnTo>
                  <a:pt x="1455458" y="1013587"/>
                </a:lnTo>
                <a:close/>
              </a:path>
              <a:path w="1462405" h="1905000">
                <a:moveTo>
                  <a:pt x="1455889" y="1016000"/>
                </a:moveTo>
                <a:lnTo>
                  <a:pt x="1455458" y="1013587"/>
                </a:lnTo>
                <a:lnTo>
                  <a:pt x="1455635" y="1016000"/>
                </a:lnTo>
                <a:lnTo>
                  <a:pt x="1455889" y="1016000"/>
                </a:lnTo>
                <a:close/>
              </a:path>
              <a:path w="1462405" h="1905000">
                <a:moveTo>
                  <a:pt x="1456563" y="1189977"/>
                </a:moveTo>
                <a:lnTo>
                  <a:pt x="1455661" y="1193800"/>
                </a:lnTo>
                <a:lnTo>
                  <a:pt x="1456169" y="1193800"/>
                </a:lnTo>
                <a:lnTo>
                  <a:pt x="1456563" y="1189977"/>
                </a:lnTo>
                <a:close/>
              </a:path>
              <a:path w="1462405" h="1905000">
                <a:moveTo>
                  <a:pt x="1456893" y="1193800"/>
                </a:moveTo>
                <a:lnTo>
                  <a:pt x="1456169" y="1193800"/>
                </a:lnTo>
                <a:lnTo>
                  <a:pt x="1454226" y="1212316"/>
                </a:lnTo>
                <a:lnTo>
                  <a:pt x="1455216" y="1206500"/>
                </a:lnTo>
                <a:lnTo>
                  <a:pt x="1456893" y="1193800"/>
                </a:lnTo>
                <a:close/>
              </a:path>
              <a:path w="1462405" h="1905000">
                <a:moveTo>
                  <a:pt x="1457718" y="1181100"/>
                </a:moveTo>
                <a:lnTo>
                  <a:pt x="1457490" y="1181100"/>
                </a:lnTo>
                <a:lnTo>
                  <a:pt x="1456563" y="1189977"/>
                </a:lnTo>
                <a:lnTo>
                  <a:pt x="1457363" y="1186599"/>
                </a:lnTo>
                <a:lnTo>
                  <a:pt x="1457718" y="1181100"/>
                </a:lnTo>
                <a:close/>
              </a:path>
              <a:path w="1462405" h="1905000">
                <a:moveTo>
                  <a:pt x="1457909" y="1184275"/>
                </a:moveTo>
                <a:lnTo>
                  <a:pt x="1457363" y="1186599"/>
                </a:lnTo>
                <a:lnTo>
                  <a:pt x="1456893" y="1193800"/>
                </a:lnTo>
                <a:lnTo>
                  <a:pt x="1457071" y="1193800"/>
                </a:lnTo>
                <a:lnTo>
                  <a:pt x="1457909" y="1184275"/>
                </a:lnTo>
                <a:close/>
              </a:path>
              <a:path w="1462405" h="1905000">
                <a:moveTo>
                  <a:pt x="1457909" y="1028700"/>
                </a:moveTo>
                <a:lnTo>
                  <a:pt x="1456410" y="1016000"/>
                </a:lnTo>
                <a:lnTo>
                  <a:pt x="1455889" y="1016000"/>
                </a:lnTo>
                <a:lnTo>
                  <a:pt x="1457807" y="1028700"/>
                </a:lnTo>
                <a:close/>
              </a:path>
              <a:path w="1462405" h="1905000">
                <a:moveTo>
                  <a:pt x="1458010" y="1025817"/>
                </a:moveTo>
                <a:lnTo>
                  <a:pt x="1457401" y="1019263"/>
                </a:lnTo>
                <a:lnTo>
                  <a:pt x="1456931" y="1015314"/>
                </a:lnTo>
                <a:lnTo>
                  <a:pt x="1458010" y="1025817"/>
                </a:lnTo>
                <a:close/>
              </a:path>
              <a:path w="1462405" h="1905000">
                <a:moveTo>
                  <a:pt x="1458925" y="1035608"/>
                </a:moveTo>
                <a:lnTo>
                  <a:pt x="1458556" y="1031189"/>
                </a:lnTo>
                <a:lnTo>
                  <a:pt x="1458010" y="1025817"/>
                </a:lnTo>
                <a:lnTo>
                  <a:pt x="1458925" y="1035608"/>
                </a:lnTo>
                <a:close/>
              </a:path>
              <a:path w="1462405" h="1905000">
                <a:moveTo>
                  <a:pt x="1459039" y="1171498"/>
                </a:moveTo>
                <a:lnTo>
                  <a:pt x="1458442" y="1181100"/>
                </a:lnTo>
                <a:lnTo>
                  <a:pt x="1458188" y="1181100"/>
                </a:lnTo>
                <a:lnTo>
                  <a:pt x="1457909" y="1184275"/>
                </a:lnTo>
                <a:lnTo>
                  <a:pt x="1458658" y="1181100"/>
                </a:lnTo>
                <a:lnTo>
                  <a:pt x="1458493" y="1181100"/>
                </a:lnTo>
                <a:lnTo>
                  <a:pt x="1459039" y="1171498"/>
                </a:lnTo>
                <a:close/>
              </a:path>
              <a:path w="1462405" h="1905000">
                <a:moveTo>
                  <a:pt x="1459382" y="1041196"/>
                </a:moveTo>
                <a:lnTo>
                  <a:pt x="1459128" y="1037920"/>
                </a:lnTo>
                <a:lnTo>
                  <a:pt x="1458925" y="1035608"/>
                </a:lnTo>
                <a:lnTo>
                  <a:pt x="1459382" y="1041196"/>
                </a:lnTo>
                <a:close/>
              </a:path>
              <a:path w="1462405" h="1905000">
                <a:moveTo>
                  <a:pt x="1459585" y="1161694"/>
                </a:moveTo>
                <a:lnTo>
                  <a:pt x="1459039" y="1171498"/>
                </a:lnTo>
                <a:lnTo>
                  <a:pt x="1459230" y="1168400"/>
                </a:lnTo>
                <a:lnTo>
                  <a:pt x="1459585" y="1161694"/>
                </a:lnTo>
                <a:close/>
              </a:path>
              <a:path w="1462405" h="1905000">
                <a:moveTo>
                  <a:pt x="1459585" y="1159878"/>
                </a:moveTo>
                <a:lnTo>
                  <a:pt x="1458556" y="1168400"/>
                </a:lnTo>
                <a:lnTo>
                  <a:pt x="1457718" y="1181100"/>
                </a:lnTo>
                <a:lnTo>
                  <a:pt x="1458188" y="1181100"/>
                </a:lnTo>
                <a:lnTo>
                  <a:pt x="1458963" y="1168400"/>
                </a:lnTo>
                <a:lnTo>
                  <a:pt x="1459585" y="1159878"/>
                </a:lnTo>
                <a:close/>
              </a:path>
              <a:path w="1462405" h="1905000">
                <a:moveTo>
                  <a:pt x="1459953" y="1154950"/>
                </a:moveTo>
                <a:lnTo>
                  <a:pt x="1459585" y="1159878"/>
                </a:lnTo>
                <a:lnTo>
                  <a:pt x="1459776" y="1158328"/>
                </a:lnTo>
                <a:lnTo>
                  <a:pt x="1459953" y="1154950"/>
                </a:lnTo>
                <a:close/>
              </a:path>
              <a:path w="1462405" h="1905000">
                <a:moveTo>
                  <a:pt x="1460246" y="1052906"/>
                </a:moveTo>
                <a:lnTo>
                  <a:pt x="1460004" y="1048816"/>
                </a:lnTo>
                <a:lnTo>
                  <a:pt x="1459382" y="1041196"/>
                </a:lnTo>
                <a:lnTo>
                  <a:pt x="1460246" y="1052906"/>
                </a:lnTo>
                <a:close/>
              </a:path>
              <a:path w="1462405" h="1905000">
                <a:moveTo>
                  <a:pt x="1460639" y="1144968"/>
                </a:moveTo>
                <a:lnTo>
                  <a:pt x="1460055" y="1153502"/>
                </a:lnTo>
                <a:lnTo>
                  <a:pt x="1459776" y="1158328"/>
                </a:lnTo>
                <a:lnTo>
                  <a:pt x="1460093" y="1155700"/>
                </a:lnTo>
                <a:lnTo>
                  <a:pt x="1460639" y="1144968"/>
                </a:lnTo>
                <a:close/>
              </a:path>
              <a:path w="1462405" h="1905000">
                <a:moveTo>
                  <a:pt x="1460639" y="1143000"/>
                </a:moveTo>
                <a:lnTo>
                  <a:pt x="1459953" y="1154950"/>
                </a:lnTo>
                <a:lnTo>
                  <a:pt x="1460055" y="1153502"/>
                </a:lnTo>
                <a:lnTo>
                  <a:pt x="1460639" y="1143000"/>
                </a:lnTo>
                <a:close/>
              </a:path>
              <a:path w="1462405" h="1905000">
                <a:moveTo>
                  <a:pt x="1461160" y="1068489"/>
                </a:moveTo>
                <a:lnTo>
                  <a:pt x="1460373" y="1054735"/>
                </a:lnTo>
                <a:lnTo>
                  <a:pt x="1460246" y="1052906"/>
                </a:lnTo>
                <a:lnTo>
                  <a:pt x="1461160" y="1068489"/>
                </a:lnTo>
                <a:close/>
              </a:path>
              <a:path w="1462405" h="1905000">
                <a:moveTo>
                  <a:pt x="1461566" y="1143000"/>
                </a:moveTo>
                <a:lnTo>
                  <a:pt x="1461414" y="1130300"/>
                </a:lnTo>
                <a:lnTo>
                  <a:pt x="1461477" y="1125080"/>
                </a:lnTo>
                <a:lnTo>
                  <a:pt x="1461363" y="1130300"/>
                </a:lnTo>
                <a:lnTo>
                  <a:pt x="1460639" y="1143000"/>
                </a:lnTo>
                <a:lnTo>
                  <a:pt x="1460639" y="1144968"/>
                </a:lnTo>
                <a:lnTo>
                  <a:pt x="1460779" y="1143000"/>
                </a:lnTo>
                <a:lnTo>
                  <a:pt x="1461566" y="1143000"/>
                </a:lnTo>
                <a:close/>
              </a:path>
              <a:path w="1462405" h="1905000">
                <a:moveTo>
                  <a:pt x="1461795" y="1096060"/>
                </a:moveTo>
                <a:lnTo>
                  <a:pt x="1461477" y="1125080"/>
                </a:lnTo>
                <a:lnTo>
                  <a:pt x="1461630" y="1117600"/>
                </a:lnTo>
                <a:lnTo>
                  <a:pt x="1461706" y="1104900"/>
                </a:lnTo>
                <a:lnTo>
                  <a:pt x="1461795" y="1096060"/>
                </a:lnTo>
                <a:close/>
              </a:path>
              <a:path w="1462405" h="1905000">
                <a:moveTo>
                  <a:pt x="1462011" y="1104900"/>
                </a:moveTo>
                <a:lnTo>
                  <a:pt x="1461922" y="1092200"/>
                </a:lnTo>
                <a:lnTo>
                  <a:pt x="1460995" y="1066800"/>
                </a:lnTo>
                <a:lnTo>
                  <a:pt x="1460055" y="1054100"/>
                </a:lnTo>
                <a:lnTo>
                  <a:pt x="1459331" y="1041400"/>
                </a:lnTo>
                <a:lnTo>
                  <a:pt x="1457807" y="1028700"/>
                </a:lnTo>
                <a:lnTo>
                  <a:pt x="1457680" y="1028700"/>
                </a:lnTo>
                <a:lnTo>
                  <a:pt x="1459712" y="1054100"/>
                </a:lnTo>
                <a:lnTo>
                  <a:pt x="1460830" y="1066800"/>
                </a:lnTo>
                <a:lnTo>
                  <a:pt x="1461376" y="1079500"/>
                </a:lnTo>
                <a:lnTo>
                  <a:pt x="1461795" y="1096060"/>
                </a:lnTo>
                <a:lnTo>
                  <a:pt x="1462011" y="110490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23" name="object 9">
            <a:extLst>
              <a:ext uri="{FF2B5EF4-FFF2-40B4-BE49-F238E27FC236}">
                <a16:creationId xmlns:a16="http://schemas.microsoft.com/office/drawing/2014/main" id="{3396EF08-9497-EF41-B9AA-1CF72362BFEC}"/>
              </a:ext>
            </a:extLst>
          </p:cNvPr>
          <p:cNvSpPr/>
          <p:nvPr userDrawn="1"/>
        </p:nvSpPr>
        <p:spPr>
          <a:xfrm>
            <a:off x="1408744" y="2338953"/>
            <a:ext cx="780265" cy="918431"/>
          </a:xfrm>
          <a:custGeom>
            <a:avLst/>
            <a:gdLst/>
            <a:ahLst/>
            <a:cxnLst/>
            <a:rect l="l" t="t" r="r" b="b"/>
            <a:pathLst>
              <a:path w="860425" h="1012825">
                <a:moveTo>
                  <a:pt x="110680" y="833170"/>
                </a:moveTo>
                <a:lnTo>
                  <a:pt x="110566" y="833589"/>
                </a:lnTo>
                <a:lnTo>
                  <a:pt x="110439" y="834859"/>
                </a:lnTo>
                <a:lnTo>
                  <a:pt x="110680" y="833170"/>
                </a:lnTo>
                <a:close/>
              </a:path>
              <a:path w="860425" h="1012825">
                <a:moveTo>
                  <a:pt x="131165" y="864069"/>
                </a:moveTo>
                <a:lnTo>
                  <a:pt x="130390" y="863015"/>
                </a:lnTo>
                <a:lnTo>
                  <a:pt x="130619" y="864069"/>
                </a:lnTo>
                <a:lnTo>
                  <a:pt x="131165" y="864069"/>
                </a:lnTo>
                <a:close/>
              </a:path>
              <a:path w="860425" h="1012825">
                <a:moveTo>
                  <a:pt x="148386" y="894232"/>
                </a:moveTo>
                <a:lnTo>
                  <a:pt x="147866" y="893279"/>
                </a:lnTo>
                <a:lnTo>
                  <a:pt x="148056" y="893737"/>
                </a:lnTo>
                <a:lnTo>
                  <a:pt x="148386" y="894232"/>
                </a:lnTo>
                <a:close/>
              </a:path>
              <a:path w="860425" h="1012825">
                <a:moveTo>
                  <a:pt x="149491" y="897089"/>
                </a:moveTo>
                <a:lnTo>
                  <a:pt x="148056" y="893737"/>
                </a:lnTo>
                <a:lnTo>
                  <a:pt x="145161" y="889469"/>
                </a:lnTo>
                <a:lnTo>
                  <a:pt x="146697" y="892009"/>
                </a:lnTo>
                <a:lnTo>
                  <a:pt x="148018" y="894549"/>
                </a:lnTo>
                <a:lnTo>
                  <a:pt x="149491" y="897089"/>
                </a:lnTo>
                <a:close/>
              </a:path>
              <a:path w="860425" h="1012825">
                <a:moveTo>
                  <a:pt x="191008" y="570699"/>
                </a:moveTo>
                <a:lnTo>
                  <a:pt x="190157" y="575779"/>
                </a:lnTo>
                <a:lnTo>
                  <a:pt x="188595" y="582129"/>
                </a:lnTo>
                <a:lnTo>
                  <a:pt x="189560" y="584669"/>
                </a:lnTo>
                <a:lnTo>
                  <a:pt x="190322" y="577049"/>
                </a:lnTo>
                <a:lnTo>
                  <a:pt x="191008" y="570699"/>
                </a:lnTo>
                <a:close/>
              </a:path>
              <a:path w="860425" h="1012825">
                <a:moveTo>
                  <a:pt x="211061" y="584669"/>
                </a:moveTo>
                <a:lnTo>
                  <a:pt x="209537" y="583399"/>
                </a:lnTo>
                <a:lnTo>
                  <a:pt x="198793" y="574509"/>
                </a:lnTo>
                <a:lnTo>
                  <a:pt x="192138" y="569429"/>
                </a:lnTo>
                <a:lnTo>
                  <a:pt x="193078" y="563079"/>
                </a:lnTo>
                <a:lnTo>
                  <a:pt x="193421" y="561809"/>
                </a:lnTo>
                <a:lnTo>
                  <a:pt x="192697" y="563079"/>
                </a:lnTo>
                <a:lnTo>
                  <a:pt x="191579" y="569429"/>
                </a:lnTo>
                <a:lnTo>
                  <a:pt x="191490" y="573239"/>
                </a:lnTo>
                <a:lnTo>
                  <a:pt x="192811" y="574509"/>
                </a:lnTo>
                <a:lnTo>
                  <a:pt x="192290" y="583399"/>
                </a:lnTo>
                <a:lnTo>
                  <a:pt x="191744" y="575779"/>
                </a:lnTo>
                <a:lnTo>
                  <a:pt x="190855" y="584669"/>
                </a:lnTo>
                <a:lnTo>
                  <a:pt x="211061" y="584669"/>
                </a:lnTo>
                <a:close/>
              </a:path>
              <a:path w="860425" h="1012825">
                <a:moveTo>
                  <a:pt x="220675" y="889469"/>
                </a:moveTo>
                <a:lnTo>
                  <a:pt x="220243" y="889215"/>
                </a:lnTo>
                <a:lnTo>
                  <a:pt x="220281" y="890739"/>
                </a:lnTo>
                <a:lnTo>
                  <a:pt x="220675" y="889469"/>
                </a:lnTo>
                <a:close/>
              </a:path>
              <a:path w="860425" h="1012825">
                <a:moveTo>
                  <a:pt x="224320" y="724128"/>
                </a:moveTo>
                <a:lnTo>
                  <a:pt x="224155" y="723099"/>
                </a:lnTo>
                <a:lnTo>
                  <a:pt x="224002" y="724141"/>
                </a:lnTo>
                <a:lnTo>
                  <a:pt x="224282" y="724369"/>
                </a:lnTo>
                <a:lnTo>
                  <a:pt x="224320" y="724128"/>
                </a:lnTo>
                <a:close/>
              </a:path>
              <a:path w="860425" h="1012825">
                <a:moveTo>
                  <a:pt x="224409" y="728179"/>
                </a:moveTo>
                <a:lnTo>
                  <a:pt x="223431" y="733564"/>
                </a:lnTo>
                <a:lnTo>
                  <a:pt x="224205" y="738339"/>
                </a:lnTo>
                <a:lnTo>
                  <a:pt x="224409" y="738339"/>
                </a:lnTo>
                <a:lnTo>
                  <a:pt x="224409" y="728179"/>
                </a:lnTo>
                <a:close/>
              </a:path>
              <a:path w="860425" h="1012825">
                <a:moveTo>
                  <a:pt x="225564" y="720559"/>
                </a:moveTo>
                <a:lnTo>
                  <a:pt x="224980" y="720559"/>
                </a:lnTo>
                <a:lnTo>
                  <a:pt x="224320" y="724128"/>
                </a:lnTo>
                <a:lnTo>
                  <a:pt x="224790" y="726909"/>
                </a:lnTo>
                <a:lnTo>
                  <a:pt x="224891" y="728179"/>
                </a:lnTo>
                <a:lnTo>
                  <a:pt x="224980" y="724128"/>
                </a:lnTo>
                <a:lnTo>
                  <a:pt x="225564" y="720559"/>
                </a:lnTo>
                <a:close/>
              </a:path>
              <a:path w="860425" h="1012825">
                <a:moveTo>
                  <a:pt x="227215" y="647179"/>
                </a:moveTo>
                <a:lnTo>
                  <a:pt x="227203" y="645198"/>
                </a:lnTo>
                <a:lnTo>
                  <a:pt x="226847" y="648169"/>
                </a:lnTo>
                <a:lnTo>
                  <a:pt x="227215" y="647179"/>
                </a:lnTo>
                <a:close/>
              </a:path>
              <a:path w="860425" h="1012825">
                <a:moveTo>
                  <a:pt x="227634" y="646074"/>
                </a:moveTo>
                <a:lnTo>
                  <a:pt x="227215" y="647179"/>
                </a:lnTo>
                <a:lnTo>
                  <a:pt x="227266" y="651979"/>
                </a:lnTo>
                <a:lnTo>
                  <a:pt x="227495" y="649439"/>
                </a:lnTo>
                <a:lnTo>
                  <a:pt x="227634" y="646074"/>
                </a:lnTo>
                <a:close/>
              </a:path>
              <a:path w="860425" h="1012825">
                <a:moveTo>
                  <a:pt x="228269" y="644359"/>
                </a:moveTo>
                <a:lnTo>
                  <a:pt x="227647" y="645629"/>
                </a:lnTo>
                <a:lnTo>
                  <a:pt x="227634" y="646074"/>
                </a:lnTo>
                <a:lnTo>
                  <a:pt x="228269" y="644359"/>
                </a:lnTo>
                <a:close/>
              </a:path>
              <a:path w="860425" h="1012825">
                <a:moveTo>
                  <a:pt x="229692" y="598639"/>
                </a:moveTo>
                <a:lnTo>
                  <a:pt x="223266" y="593559"/>
                </a:lnTo>
                <a:lnTo>
                  <a:pt x="219786" y="591019"/>
                </a:lnTo>
                <a:lnTo>
                  <a:pt x="188429" y="591019"/>
                </a:lnTo>
                <a:lnTo>
                  <a:pt x="186982" y="591019"/>
                </a:lnTo>
                <a:lnTo>
                  <a:pt x="186778" y="596099"/>
                </a:lnTo>
                <a:lnTo>
                  <a:pt x="187210" y="602449"/>
                </a:lnTo>
                <a:lnTo>
                  <a:pt x="185915" y="608799"/>
                </a:lnTo>
                <a:lnTo>
                  <a:pt x="185724" y="607529"/>
                </a:lnTo>
                <a:lnTo>
                  <a:pt x="184556" y="617689"/>
                </a:lnTo>
                <a:lnTo>
                  <a:pt x="184302" y="625309"/>
                </a:lnTo>
                <a:lnTo>
                  <a:pt x="184086" y="632929"/>
                </a:lnTo>
                <a:lnTo>
                  <a:pt x="183070" y="641819"/>
                </a:lnTo>
                <a:lnTo>
                  <a:pt x="182816" y="640549"/>
                </a:lnTo>
                <a:lnTo>
                  <a:pt x="181775" y="644359"/>
                </a:lnTo>
                <a:lnTo>
                  <a:pt x="181889" y="653249"/>
                </a:lnTo>
                <a:lnTo>
                  <a:pt x="180517" y="662139"/>
                </a:lnTo>
                <a:lnTo>
                  <a:pt x="180924" y="659599"/>
                </a:lnTo>
                <a:lnTo>
                  <a:pt x="181914" y="657059"/>
                </a:lnTo>
                <a:lnTo>
                  <a:pt x="181673" y="662139"/>
                </a:lnTo>
                <a:lnTo>
                  <a:pt x="180263" y="672299"/>
                </a:lnTo>
                <a:lnTo>
                  <a:pt x="180505" y="678649"/>
                </a:lnTo>
                <a:lnTo>
                  <a:pt x="179095" y="684999"/>
                </a:lnTo>
                <a:lnTo>
                  <a:pt x="179806" y="691349"/>
                </a:lnTo>
                <a:lnTo>
                  <a:pt x="178765" y="707859"/>
                </a:lnTo>
                <a:lnTo>
                  <a:pt x="176644" y="757389"/>
                </a:lnTo>
                <a:lnTo>
                  <a:pt x="175844" y="799299"/>
                </a:lnTo>
                <a:lnTo>
                  <a:pt x="175742" y="827239"/>
                </a:lnTo>
                <a:lnTo>
                  <a:pt x="175869" y="847559"/>
                </a:lnTo>
                <a:lnTo>
                  <a:pt x="172351" y="841209"/>
                </a:lnTo>
                <a:lnTo>
                  <a:pt x="168973" y="836129"/>
                </a:lnTo>
                <a:lnTo>
                  <a:pt x="165823" y="831049"/>
                </a:lnTo>
                <a:lnTo>
                  <a:pt x="164769" y="828509"/>
                </a:lnTo>
                <a:lnTo>
                  <a:pt x="164236" y="827239"/>
                </a:lnTo>
                <a:lnTo>
                  <a:pt x="162026" y="823429"/>
                </a:lnTo>
                <a:lnTo>
                  <a:pt x="159588" y="818349"/>
                </a:lnTo>
                <a:lnTo>
                  <a:pt x="154279" y="809459"/>
                </a:lnTo>
                <a:lnTo>
                  <a:pt x="152006" y="805649"/>
                </a:lnTo>
                <a:lnTo>
                  <a:pt x="153200" y="808189"/>
                </a:lnTo>
                <a:lnTo>
                  <a:pt x="153581" y="809459"/>
                </a:lnTo>
                <a:lnTo>
                  <a:pt x="152425" y="809459"/>
                </a:lnTo>
                <a:lnTo>
                  <a:pt x="144411" y="795489"/>
                </a:lnTo>
                <a:lnTo>
                  <a:pt x="137655" y="786599"/>
                </a:lnTo>
                <a:lnTo>
                  <a:pt x="137071" y="786599"/>
                </a:lnTo>
                <a:lnTo>
                  <a:pt x="136461" y="785329"/>
                </a:lnTo>
                <a:lnTo>
                  <a:pt x="135826" y="785329"/>
                </a:lnTo>
                <a:lnTo>
                  <a:pt x="105473" y="742149"/>
                </a:lnTo>
                <a:lnTo>
                  <a:pt x="91084" y="768819"/>
                </a:lnTo>
                <a:lnTo>
                  <a:pt x="83083" y="784059"/>
                </a:lnTo>
                <a:lnTo>
                  <a:pt x="74764" y="799299"/>
                </a:lnTo>
                <a:lnTo>
                  <a:pt x="66840" y="815809"/>
                </a:lnTo>
                <a:lnTo>
                  <a:pt x="61925" y="824699"/>
                </a:lnTo>
                <a:lnTo>
                  <a:pt x="58674" y="832319"/>
                </a:lnTo>
                <a:lnTo>
                  <a:pt x="55473" y="838669"/>
                </a:lnTo>
                <a:lnTo>
                  <a:pt x="51015" y="848829"/>
                </a:lnTo>
                <a:lnTo>
                  <a:pt x="48361" y="853909"/>
                </a:lnTo>
                <a:lnTo>
                  <a:pt x="48260" y="848829"/>
                </a:lnTo>
                <a:lnTo>
                  <a:pt x="48158" y="841209"/>
                </a:lnTo>
                <a:lnTo>
                  <a:pt x="48120" y="839939"/>
                </a:lnTo>
                <a:lnTo>
                  <a:pt x="48044" y="837399"/>
                </a:lnTo>
                <a:lnTo>
                  <a:pt x="47815" y="839939"/>
                </a:lnTo>
                <a:lnTo>
                  <a:pt x="47625" y="834859"/>
                </a:lnTo>
                <a:lnTo>
                  <a:pt x="47637" y="831049"/>
                </a:lnTo>
                <a:lnTo>
                  <a:pt x="47967" y="827239"/>
                </a:lnTo>
                <a:lnTo>
                  <a:pt x="48704" y="823429"/>
                </a:lnTo>
                <a:lnTo>
                  <a:pt x="49390" y="817079"/>
                </a:lnTo>
                <a:lnTo>
                  <a:pt x="47510" y="818349"/>
                </a:lnTo>
                <a:lnTo>
                  <a:pt x="47028" y="808189"/>
                </a:lnTo>
                <a:lnTo>
                  <a:pt x="46951" y="800569"/>
                </a:lnTo>
                <a:lnTo>
                  <a:pt x="47345" y="800569"/>
                </a:lnTo>
                <a:lnTo>
                  <a:pt x="47142" y="786599"/>
                </a:lnTo>
                <a:lnTo>
                  <a:pt x="47167" y="775169"/>
                </a:lnTo>
                <a:lnTo>
                  <a:pt x="47561" y="766279"/>
                </a:lnTo>
                <a:lnTo>
                  <a:pt x="48539" y="766279"/>
                </a:lnTo>
                <a:lnTo>
                  <a:pt x="48793" y="758659"/>
                </a:lnTo>
                <a:lnTo>
                  <a:pt x="54190" y="718019"/>
                </a:lnTo>
                <a:lnTo>
                  <a:pt x="57277" y="702779"/>
                </a:lnTo>
                <a:lnTo>
                  <a:pt x="60515" y="686269"/>
                </a:lnTo>
                <a:lnTo>
                  <a:pt x="60998" y="683729"/>
                </a:lnTo>
                <a:lnTo>
                  <a:pt x="63398" y="671029"/>
                </a:lnTo>
                <a:lnTo>
                  <a:pt x="64770" y="667219"/>
                </a:lnTo>
                <a:lnTo>
                  <a:pt x="65227" y="665949"/>
                </a:lnTo>
                <a:lnTo>
                  <a:pt x="67297" y="662139"/>
                </a:lnTo>
                <a:lnTo>
                  <a:pt x="69240" y="657059"/>
                </a:lnTo>
                <a:lnTo>
                  <a:pt x="39547" y="640549"/>
                </a:lnTo>
                <a:lnTo>
                  <a:pt x="32905" y="644359"/>
                </a:lnTo>
                <a:lnTo>
                  <a:pt x="27114" y="651979"/>
                </a:lnTo>
                <a:lnTo>
                  <a:pt x="26238" y="651979"/>
                </a:lnTo>
                <a:lnTo>
                  <a:pt x="25044" y="657059"/>
                </a:lnTo>
                <a:lnTo>
                  <a:pt x="24307" y="659422"/>
                </a:lnTo>
                <a:lnTo>
                  <a:pt x="24803" y="657059"/>
                </a:lnTo>
                <a:lnTo>
                  <a:pt x="24104" y="660082"/>
                </a:lnTo>
                <a:lnTo>
                  <a:pt x="23202" y="662990"/>
                </a:lnTo>
                <a:lnTo>
                  <a:pt x="23177" y="664146"/>
                </a:lnTo>
                <a:lnTo>
                  <a:pt x="23329" y="663435"/>
                </a:lnTo>
                <a:lnTo>
                  <a:pt x="23241" y="664603"/>
                </a:lnTo>
                <a:lnTo>
                  <a:pt x="23317" y="664235"/>
                </a:lnTo>
                <a:lnTo>
                  <a:pt x="23253" y="664679"/>
                </a:lnTo>
                <a:lnTo>
                  <a:pt x="23596" y="667219"/>
                </a:lnTo>
                <a:lnTo>
                  <a:pt x="22694" y="667219"/>
                </a:lnTo>
                <a:lnTo>
                  <a:pt x="23215" y="664679"/>
                </a:lnTo>
                <a:lnTo>
                  <a:pt x="23177" y="664146"/>
                </a:lnTo>
                <a:lnTo>
                  <a:pt x="23050" y="664679"/>
                </a:lnTo>
                <a:lnTo>
                  <a:pt x="23075" y="663409"/>
                </a:lnTo>
                <a:lnTo>
                  <a:pt x="23202" y="662990"/>
                </a:lnTo>
                <a:lnTo>
                  <a:pt x="23279" y="662139"/>
                </a:lnTo>
                <a:lnTo>
                  <a:pt x="23469" y="660082"/>
                </a:lnTo>
                <a:lnTo>
                  <a:pt x="23583" y="655789"/>
                </a:lnTo>
                <a:lnTo>
                  <a:pt x="22796" y="659599"/>
                </a:lnTo>
                <a:lnTo>
                  <a:pt x="22161" y="662139"/>
                </a:lnTo>
                <a:lnTo>
                  <a:pt x="21526" y="664146"/>
                </a:lnTo>
                <a:lnTo>
                  <a:pt x="21450" y="665949"/>
                </a:lnTo>
                <a:lnTo>
                  <a:pt x="21971" y="663409"/>
                </a:lnTo>
                <a:lnTo>
                  <a:pt x="22415" y="662139"/>
                </a:lnTo>
                <a:lnTo>
                  <a:pt x="21983" y="665949"/>
                </a:lnTo>
                <a:lnTo>
                  <a:pt x="21831" y="671029"/>
                </a:lnTo>
                <a:lnTo>
                  <a:pt x="20447" y="676109"/>
                </a:lnTo>
                <a:lnTo>
                  <a:pt x="18923" y="683729"/>
                </a:lnTo>
                <a:lnTo>
                  <a:pt x="18719" y="676109"/>
                </a:lnTo>
                <a:lnTo>
                  <a:pt x="17056" y="684999"/>
                </a:lnTo>
                <a:lnTo>
                  <a:pt x="10883" y="716749"/>
                </a:lnTo>
                <a:lnTo>
                  <a:pt x="6121" y="749769"/>
                </a:lnTo>
                <a:lnTo>
                  <a:pt x="2895" y="784059"/>
                </a:lnTo>
                <a:lnTo>
                  <a:pt x="1320" y="817079"/>
                </a:lnTo>
                <a:lnTo>
                  <a:pt x="889" y="818349"/>
                </a:lnTo>
                <a:lnTo>
                  <a:pt x="927" y="817079"/>
                </a:lnTo>
                <a:lnTo>
                  <a:pt x="749" y="815809"/>
                </a:lnTo>
                <a:lnTo>
                  <a:pt x="800" y="818349"/>
                </a:lnTo>
                <a:lnTo>
                  <a:pt x="876" y="822159"/>
                </a:lnTo>
                <a:lnTo>
                  <a:pt x="952" y="841209"/>
                </a:lnTo>
                <a:lnTo>
                  <a:pt x="1079" y="847559"/>
                </a:lnTo>
                <a:lnTo>
                  <a:pt x="1130" y="848829"/>
                </a:lnTo>
                <a:lnTo>
                  <a:pt x="1231" y="855179"/>
                </a:lnTo>
                <a:lnTo>
                  <a:pt x="977" y="857719"/>
                </a:lnTo>
                <a:lnTo>
                  <a:pt x="406" y="858989"/>
                </a:lnTo>
                <a:lnTo>
                  <a:pt x="0" y="858989"/>
                </a:lnTo>
                <a:lnTo>
                  <a:pt x="342" y="861529"/>
                </a:lnTo>
                <a:lnTo>
                  <a:pt x="787" y="869149"/>
                </a:lnTo>
                <a:lnTo>
                  <a:pt x="1346" y="880579"/>
                </a:lnTo>
                <a:lnTo>
                  <a:pt x="2070" y="893279"/>
                </a:lnTo>
                <a:lnTo>
                  <a:pt x="4597" y="928839"/>
                </a:lnTo>
                <a:lnTo>
                  <a:pt x="6464" y="930109"/>
                </a:lnTo>
                <a:lnTo>
                  <a:pt x="6705" y="936459"/>
                </a:lnTo>
                <a:lnTo>
                  <a:pt x="6223" y="937729"/>
                </a:lnTo>
                <a:lnTo>
                  <a:pt x="6032" y="938999"/>
                </a:lnTo>
                <a:lnTo>
                  <a:pt x="5956" y="941539"/>
                </a:lnTo>
                <a:lnTo>
                  <a:pt x="6337" y="945349"/>
                </a:lnTo>
                <a:lnTo>
                  <a:pt x="7696" y="947889"/>
                </a:lnTo>
                <a:lnTo>
                  <a:pt x="8178" y="951699"/>
                </a:lnTo>
                <a:lnTo>
                  <a:pt x="8458" y="956779"/>
                </a:lnTo>
                <a:lnTo>
                  <a:pt x="57569" y="961859"/>
                </a:lnTo>
                <a:lnTo>
                  <a:pt x="59385" y="956779"/>
                </a:lnTo>
                <a:lnTo>
                  <a:pt x="61569" y="951699"/>
                </a:lnTo>
                <a:lnTo>
                  <a:pt x="61582" y="949159"/>
                </a:lnTo>
                <a:lnTo>
                  <a:pt x="61747" y="949159"/>
                </a:lnTo>
                <a:lnTo>
                  <a:pt x="63639" y="944079"/>
                </a:lnTo>
                <a:lnTo>
                  <a:pt x="64287" y="944079"/>
                </a:lnTo>
                <a:lnTo>
                  <a:pt x="63512" y="941539"/>
                </a:lnTo>
                <a:lnTo>
                  <a:pt x="65862" y="938999"/>
                </a:lnTo>
                <a:lnTo>
                  <a:pt x="66446" y="936459"/>
                </a:lnTo>
                <a:lnTo>
                  <a:pt x="66738" y="935189"/>
                </a:lnTo>
                <a:lnTo>
                  <a:pt x="66802" y="933919"/>
                </a:lnTo>
                <a:lnTo>
                  <a:pt x="66027" y="935189"/>
                </a:lnTo>
                <a:lnTo>
                  <a:pt x="65303" y="936459"/>
                </a:lnTo>
                <a:lnTo>
                  <a:pt x="67589" y="928839"/>
                </a:lnTo>
                <a:lnTo>
                  <a:pt x="69126" y="926299"/>
                </a:lnTo>
                <a:lnTo>
                  <a:pt x="70167" y="925029"/>
                </a:lnTo>
                <a:lnTo>
                  <a:pt x="69100" y="928839"/>
                </a:lnTo>
                <a:lnTo>
                  <a:pt x="70472" y="925029"/>
                </a:lnTo>
                <a:lnTo>
                  <a:pt x="73240" y="917409"/>
                </a:lnTo>
                <a:lnTo>
                  <a:pt x="79629" y="902169"/>
                </a:lnTo>
                <a:lnTo>
                  <a:pt x="87782" y="883119"/>
                </a:lnTo>
                <a:lnTo>
                  <a:pt x="97193" y="861529"/>
                </a:lnTo>
                <a:lnTo>
                  <a:pt x="100457" y="853909"/>
                </a:lnTo>
                <a:lnTo>
                  <a:pt x="103822" y="847559"/>
                </a:lnTo>
                <a:lnTo>
                  <a:pt x="110020" y="834859"/>
                </a:lnTo>
                <a:lnTo>
                  <a:pt x="110363" y="834859"/>
                </a:lnTo>
                <a:lnTo>
                  <a:pt x="110363" y="833589"/>
                </a:lnTo>
                <a:lnTo>
                  <a:pt x="110223" y="832319"/>
                </a:lnTo>
                <a:lnTo>
                  <a:pt x="109677" y="831049"/>
                </a:lnTo>
                <a:lnTo>
                  <a:pt x="109728" y="828509"/>
                </a:lnTo>
                <a:lnTo>
                  <a:pt x="110121" y="831049"/>
                </a:lnTo>
                <a:lnTo>
                  <a:pt x="110121" y="828509"/>
                </a:lnTo>
                <a:lnTo>
                  <a:pt x="110337" y="831049"/>
                </a:lnTo>
                <a:lnTo>
                  <a:pt x="110655" y="832319"/>
                </a:lnTo>
                <a:lnTo>
                  <a:pt x="110794" y="832319"/>
                </a:lnTo>
                <a:lnTo>
                  <a:pt x="110680" y="833170"/>
                </a:lnTo>
                <a:lnTo>
                  <a:pt x="110896" y="832319"/>
                </a:lnTo>
                <a:lnTo>
                  <a:pt x="110756" y="833589"/>
                </a:lnTo>
                <a:lnTo>
                  <a:pt x="111315" y="833589"/>
                </a:lnTo>
                <a:lnTo>
                  <a:pt x="115531" y="841209"/>
                </a:lnTo>
                <a:lnTo>
                  <a:pt x="124929" y="855179"/>
                </a:lnTo>
                <a:lnTo>
                  <a:pt x="128409" y="860259"/>
                </a:lnTo>
                <a:lnTo>
                  <a:pt x="130390" y="863015"/>
                </a:lnTo>
                <a:lnTo>
                  <a:pt x="129819" y="860259"/>
                </a:lnTo>
                <a:lnTo>
                  <a:pt x="131927" y="864069"/>
                </a:lnTo>
                <a:lnTo>
                  <a:pt x="131203" y="864069"/>
                </a:lnTo>
                <a:lnTo>
                  <a:pt x="137426" y="871689"/>
                </a:lnTo>
                <a:lnTo>
                  <a:pt x="137185" y="874229"/>
                </a:lnTo>
                <a:lnTo>
                  <a:pt x="139103" y="876769"/>
                </a:lnTo>
                <a:lnTo>
                  <a:pt x="144310" y="886929"/>
                </a:lnTo>
                <a:lnTo>
                  <a:pt x="143967" y="883119"/>
                </a:lnTo>
                <a:lnTo>
                  <a:pt x="144195" y="884389"/>
                </a:lnTo>
                <a:lnTo>
                  <a:pt x="148615" y="894549"/>
                </a:lnTo>
                <a:lnTo>
                  <a:pt x="148386" y="894232"/>
                </a:lnTo>
                <a:lnTo>
                  <a:pt x="148577" y="894549"/>
                </a:lnTo>
                <a:lnTo>
                  <a:pt x="151409" y="899629"/>
                </a:lnTo>
                <a:lnTo>
                  <a:pt x="154127" y="905979"/>
                </a:lnTo>
                <a:lnTo>
                  <a:pt x="156679" y="911059"/>
                </a:lnTo>
                <a:lnTo>
                  <a:pt x="159715" y="916139"/>
                </a:lnTo>
                <a:lnTo>
                  <a:pt x="158445" y="911059"/>
                </a:lnTo>
                <a:lnTo>
                  <a:pt x="161594" y="917409"/>
                </a:lnTo>
                <a:lnTo>
                  <a:pt x="164185" y="922489"/>
                </a:lnTo>
                <a:lnTo>
                  <a:pt x="163817" y="926299"/>
                </a:lnTo>
                <a:lnTo>
                  <a:pt x="160324" y="919949"/>
                </a:lnTo>
                <a:lnTo>
                  <a:pt x="163715" y="927569"/>
                </a:lnTo>
                <a:lnTo>
                  <a:pt x="166712" y="933919"/>
                </a:lnTo>
                <a:lnTo>
                  <a:pt x="169659" y="938999"/>
                </a:lnTo>
                <a:lnTo>
                  <a:pt x="172885" y="945349"/>
                </a:lnTo>
                <a:lnTo>
                  <a:pt x="171564" y="941539"/>
                </a:lnTo>
                <a:lnTo>
                  <a:pt x="173596" y="945349"/>
                </a:lnTo>
                <a:lnTo>
                  <a:pt x="177723" y="954239"/>
                </a:lnTo>
                <a:lnTo>
                  <a:pt x="182372" y="963129"/>
                </a:lnTo>
                <a:lnTo>
                  <a:pt x="224561" y="954239"/>
                </a:lnTo>
                <a:lnTo>
                  <a:pt x="223875" y="946619"/>
                </a:lnTo>
                <a:lnTo>
                  <a:pt x="224599" y="946619"/>
                </a:lnTo>
                <a:lnTo>
                  <a:pt x="223685" y="944079"/>
                </a:lnTo>
                <a:lnTo>
                  <a:pt x="223469" y="941539"/>
                </a:lnTo>
                <a:lnTo>
                  <a:pt x="222224" y="926299"/>
                </a:lnTo>
                <a:lnTo>
                  <a:pt x="221056" y="911059"/>
                </a:lnTo>
                <a:lnTo>
                  <a:pt x="219913" y="898359"/>
                </a:lnTo>
                <a:lnTo>
                  <a:pt x="218884" y="889469"/>
                </a:lnTo>
                <a:lnTo>
                  <a:pt x="217703" y="894549"/>
                </a:lnTo>
                <a:lnTo>
                  <a:pt x="216611" y="887044"/>
                </a:lnTo>
                <a:lnTo>
                  <a:pt x="220243" y="889215"/>
                </a:lnTo>
                <a:lnTo>
                  <a:pt x="220154" y="885659"/>
                </a:lnTo>
                <a:lnTo>
                  <a:pt x="220078" y="883119"/>
                </a:lnTo>
                <a:lnTo>
                  <a:pt x="219989" y="879309"/>
                </a:lnTo>
                <a:lnTo>
                  <a:pt x="219671" y="860259"/>
                </a:lnTo>
                <a:lnTo>
                  <a:pt x="219570" y="847559"/>
                </a:lnTo>
                <a:lnTo>
                  <a:pt x="219671" y="808189"/>
                </a:lnTo>
                <a:lnTo>
                  <a:pt x="220599" y="768819"/>
                </a:lnTo>
                <a:lnTo>
                  <a:pt x="223177" y="731989"/>
                </a:lnTo>
                <a:lnTo>
                  <a:pt x="223342" y="733031"/>
                </a:lnTo>
                <a:lnTo>
                  <a:pt x="223405" y="731989"/>
                </a:lnTo>
                <a:lnTo>
                  <a:pt x="223799" y="725639"/>
                </a:lnTo>
                <a:lnTo>
                  <a:pt x="223977" y="724369"/>
                </a:lnTo>
                <a:lnTo>
                  <a:pt x="223989" y="724128"/>
                </a:lnTo>
                <a:lnTo>
                  <a:pt x="222783" y="723099"/>
                </a:lnTo>
                <a:lnTo>
                  <a:pt x="221653" y="724369"/>
                </a:lnTo>
                <a:lnTo>
                  <a:pt x="222351" y="714209"/>
                </a:lnTo>
                <a:lnTo>
                  <a:pt x="223329" y="714209"/>
                </a:lnTo>
                <a:lnTo>
                  <a:pt x="223469" y="712939"/>
                </a:lnTo>
                <a:lnTo>
                  <a:pt x="220954" y="709129"/>
                </a:lnTo>
                <a:lnTo>
                  <a:pt x="222161" y="697699"/>
                </a:lnTo>
                <a:lnTo>
                  <a:pt x="223253" y="684999"/>
                </a:lnTo>
                <a:lnTo>
                  <a:pt x="224294" y="671029"/>
                </a:lnTo>
                <a:lnTo>
                  <a:pt x="225488" y="657059"/>
                </a:lnTo>
                <a:lnTo>
                  <a:pt x="226606" y="644359"/>
                </a:lnTo>
                <a:lnTo>
                  <a:pt x="227190" y="644359"/>
                </a:lnTo>
                <a:lnTo>
                  <a:pt x="227203" y="645198"/>
                </a:lnTo>
                <a:lnTo>
                  <a:pt x="227291" y="644359"/>
                </a:lnTo>
                <a:lnTo>
                  <a:pt x="227596" y="641819"/>
                </a:lnTo>
                <a:lnTo>
                  <a:pt x="227888" y="639279"/>
                </a:lnTo>
                <a:lnTo>
                  <a:pt x="228193" y="636739"/>
                </a:lnTo>
                <a:lnTo>
                  <a:pt x="227469" y="639279"/>
                </a:lnTo>
                <a:lnTo>
                  <a:pt x="227342" y="629119"/>
                </a:lnTo>
                <a:lnTo>
                  <a:pt x="228257" y="618959"/>
                </a:lnTo>
                <a:lnTo>
                  <a:pt x="229336" y="608799"/>
                </a:lnTo>
                <a:lnTo>
                  <a:pt x="229692" y="598639"/>
                </a:lnTo>
                <a:close/>
              </a:path>
              <a:path w="860425" h="1012825">
                <a:moveTo>
                  <a:pt x="275894" y="828560"/>
                </a:moveTo>
                <a:lnTo>
                  <a:pt x="275183" y="826020"/>
                </a:lnTo>
                <a:lnTo>
                  <a:pt x="275120" y="827290"/>
                </a:lnTo>
                <a:lnTo>
                  <a:pt x="274866" y="828560"/>
                </a:lnTo>
                <a:lnTo>
                  <a:pt x="275234" y="829830"/>
                </a:lnTo>
                <a:lnTo>
                  <a:pt x="275717" y="828560"/>
                </a:lnTo>
                <a:lnTo>
                  <a:pt x="275894" y="828560"/>
                </a:lnTo>
                <a:close/>
              </a:path>
              <a:path w="860425" h="1012825">
                <a:moveTo>
                  <a:pt x="277812" y="950480"/>
                </a:moveTo>
                <a:lnTo>
                  <a:pt x="277228" y="950480"/>
                </a:lnTo>
                <a:lnTo>
                  <a:pt x="277037" y="949210"/>
                </a:lnTo>
                <a:lnTo>
                  <a:pt x="277177" y="950480"/>
                </a:lnTo>
                <a:lnTo>
                  <a:pt x="276733" y="951750"/>
                </a:lnTo>
                <a:lnTo>
                  <a:pt x="277329" y="951750"/>
                </a:lnTo>
                <a:lnTo>
                  <a:pt x="277812" y="950480"/>
                </a:lnTo>
                <a:close/>
              </a:path>
              <a:path w="860425" h="1012825">
                <a:moveTo>
                  <a:pt x="278168" y="947242"/>
                </a:moveTo>
                <a:lnTo>
                  <a:pt x="277202" y="945400"/>
                </a:lnTo>
                <a:lnTo>
                  <a:pt x="276999" y="945400"/>
                </a:lnTo>
                <a:lnTo>
                  <a:pt x="277469" y="949210"/>
                </a:lnTo>
                <a:lnTo>
                  <a:pt x="278168" y="947242"/>
                </a:lnTo>
                <a:close/>
              </a:path>
              <a:path w="860425" h="1012825">
                <a:moveTo>
                  <a:pt x="278358" y="946670"/>
                </a:moveTo>
                <a:lnTo>
                  <a:pt x="278168" y="947242"/>
                </a:lnTo>
                <a:lnTo>
                  <a:pt x="278333" y="947559"/>
                </a:lnTo>
                <a:lnTo>
                  <a:pt x="278358" y="946670"/>
                </a:lnTo>
                <a:close/>
              </a:path>
              <a:path w="860425" h="1012825">
                <a:moveTo>
                  <a:pt x="279374" y="885837"/>
                </a:moveTo>
                <a:lnTo>
                  <a:pt x="279349" y="884440"/>
                </a:lnTo>
                <a:lnTo>
                  <a:pt x="278930" y="885710"/>
                </a:lnTo>
                <a:lnTo>
                  <a:pt x="279374" y="885837"/>
                </a:lnTo>
                <a:close/>
              </a:path>
              <a:path w="860425" h="1012825">
                <a:moveTo>
                  <a:pt x="279806" y="982230"/>
                </a:moveTo>
                <a:lnTo>
                  <a:pt x="279781" y="981748"/>
                </a:lnTo>
                <a:lnTo>
                  <a:pt x="279374" y="982230"/>
                </a:lnTo>
                <a:lnTo>
                  <a:pt x="279806" y="982230"/>
                </a:lnTo>
                <a:close/>
              </a:path>
              <a:path w="860425" h="1012825">
                <a:moveTo>
                  <a:pt x="280149" y="981329"/>
                </a:moveTo>
                <a:lnTo>
                  <a:pt x="279704" y="979690"/>
                </a:lnTo>
                <a:lnTo>
                  <a:pt x="279781" y="981748"/>
                </a:lnTo>
                <a:lnTo>
                  <a:pt x="280149" y="981329"/>
                </a:lnTo>
                <a:close/>
              </a:path>
              <a:path w="860425" h="1012825">
                <a:moveTo>
                  <a:pt x="280454" y="980960"/>
                </a:moveTo>
                <a:lnTo>
                  <a:pt x="280149" y="981329"/>
                </a:lnTo>
                <a:lnTo>
                  <a:pt x="280365" y="982141"/>
                </a:lnTo>
                <a:lnTo>
                  <a:pt x="280454" y="980960"/>
                </a:lnTo>
                <a:close/>
              </a:path>
              <a:path w="860425" h="1012825">
                <a:moveTo>
                  <a:pt x="322275" y="589800"/>
                </a:moveTo>
                <a:lnTo>
                  <a:pt x="321995" y="588530"/>
                </a:lnTo>
                <a:lnTo>
                  <a:pt x="301904" y="583450"/>
                </a:lnTo>
                <a:lnTo>
                  <a:pt x="290830" y="582180"/>
                </a:lnTo>
                <a:lnTo>
                  <a:pt x="284848" y="584720"/>
                </a:lnTo>
                <a:lnTo>
                  <a:pt x="279996" y="591070"/>
                </a:lnTo>
                <a:lnTo>
                  <a:pt x="278993" y="591070"/>
                </a:lnTo>
                <a:lnTo>
                  <a:pt x="279107" y="592340"/>
                </a:lnTo>
                <a:lnTo>
                  <a:pt x="278828" y="594512"/>
                </a:lnTo>
                <a:lnTo>
                  <a:pt x="278777" y="594880"/>
                </a:lnTo>
                <a:lnTo>
                  <a:pt x="278853" y="593610"/>
                </a:lnTo>
                <a:lnTo>
                  <a:pt x="278904" y="592340"/>
                </a:lnTo>
                <a:lnTo>
                  <a:pt x="278587" y="596112"/>
                </a:lnTo>
                <a:lnTo>
                  <a:pt x="278765" y="594944"/>
                </a:lnTo>
                <a:lnTo>
                  <a:pt x="278599" y="596150"/>
                </a:lnTo>
                <a:lnTo>
                  <a:pt x="278333" y="594880"/>
                </a:lnTo>
                <a:lnTo>
                  <a:pt x="278066" y="593610"/>
                </a:lnTo>
                <a:lnTo>
                  <a:pt x="277507" y="592340"/>
                </a:lnTo>
                <a:lnTo>
                  <a:pt x="277279" y="594880"/>
                </a:lnTo>
                <a:lnTo>
                  <a:pt x="276961" y="596150"/>
                </a:lnTo>
                <a:lnTo>
                  <a:pt x="277355" y="596150"/>
                </a:lnTo>
                <a:lnTo>
                  <a:pt x="277393" y="594880"/>
                </a:lnTo>
                <a:lnTo>
                  <a:pt x="277596" y="594880"/>
                </a:lnTo>
                <a:lnTo>
                  <a:pt x="277952" y="596150"/>
                </a:lnTo>
                <a:lnTo>
                  <a:pt x="278879" y="598690"/>
                </a:lnTo>
                <a:lnTo>
                  <a:pt x="278409" y="599960"/>
                </a:lnTo>
                <a:lnTo>
                  <a:pt x="320116" y="599960"/>
                </a:lnTo>
                <a:lnTo>
                  <a:pt x="319747" y="597420"/>
                </a:lnTo>
                <a:lnTo>
                  <a:pt x="319366" y="594880"/>
                </a:lnTo>
                <a:lnTo>
                  <a:pt x="322275" y="589800"/>
                </a:lnTo>
                <a:close/>
              </a:path>
              <a:path w="860425" h="1012825">
                <a:moveTo>
                  <a:pt x="322694" y="654570"/>
                </a:moveTo>
                <a:lnTo>
                  <a:pt x="320852" y="654570"/>
                </a:lnTo>
                <a:lnTo>
                  <a:pt x="319836" y="649490"/>
                </a:lnTo>
                <a:lnTo>
                  <a:pt x="319709" y="648220"/>
                </a:lnTo>
                <a:lnTo>
                  <a:pt x="320116" y="648220"/>
                </a:lnTo>
                <a:lnTo>
                  <a:pt x="319811" y="645680"/>
                </a:lnTo>
                <a:lnTo>
                  <a:pt x="318249" y="638060"/>
                </a:lnTo>
                <a:lnTo>
                  <a:pt x="318046" y="634250"/>
                </a:lnTo>
                <a:lnTo>
                  <a:pt x="319049" y="634250"/>
                </a:lnTo>
                <a:lnTo>
                  <a:pt x="317995" y="630440"/>
                </a:lnTo>
                <a:lnTo>
                  <a:pt x="318401" y="624090"/>
                </a:lnTo>
                <a:lnTo>
                  <a:pt x="318389" y="620280"/>
                </a:lnTo>
                <a:lnTo>
                  <a:pt x="318846" y="613930"/>
                </a:lnTo>
                <a:lnTo>
                  <a:pt x="320662" y="603770"/>
                </a:lnTo>
                <a:lnTo>
                  <a:pt x="320484" y="602500"/>
                </a:lnTo>
                <a:lnTo>
                  <a:pt x="278295" y="602500"/>
                </a:lnTo>
                <a:lnTo>
                  <a:pt x="276707" y="602500"/>
                </a:lnTo>
                <a:lnTo>
                  <a:pt x="276656" y="603770"/>
                </a:lnTo>
                <a:lnTo>
                  <a:pt x="275348" y="627900"/>
                </a:lnTo>
                <a:lnTo>
                  <a:pt x="275221" y="630440"/>
                </a:lnTo>
                <a:lnTo>
                  <a:pt x="274777" y="641870"/>
                </a:lnTo>
                <a:lnTo>
                  <a:pt x="274637" y="654570"/>
                </a:lnTo>
                <a:lnTo>
                  <a:pt x="274053" y="654570"/>
                </a:lnTo>
                <a:lnTo>
                  <a:pt x="274358" y="658380"/>
                </a:lnTo>
                <a:lnTo>
                  <a:pt x="274396" y="664730"/>
                </a:lnTo>
                <a:lnTo>
                  <a:pt x="274701" y="668540"/>
                </a:lnTo>
                <a:lnTo>
                  <a:pt x="274243" y="669810"/>
                </a:lnTo>
                <a:lnTo>
                  <a:pt x="273621" y="669810"/>
                </a:lnTo>
                <a:lnTo>
                  <a:pt x="273202" y="671080"/>
                </a:lnTo>
                <a:lnTo>
                  <a:pt x="273672" y="674890"/>
                </a:lnTo>
                <a:lnTo>
                  <a:pt x="273837" y="682510"/>
                </a:lnTo>
                <a:lnTo>
                  <a:pt x="273862" y="688860"/>
                </a:lnTo>
                <a:lnTo>
                  <a:pt x="273735" y="697750"/>
                </a:lnTo>
                <a:lnTo>
                  <a:pt x="275539" y="697750"/>
                </a:lnTo>
                <a:lnTo>
                  <a:pt x="275539" y="702830"/>
                </a:lnTo>
                <a:lnTo>
                  <a:pt x="273456" y="699020"/>
                </a:lnTo>
                <a:lnTo>
                  <a:pt x="273875" y="704100"/>
                </a:lnTo>
                <a:lnTo>
                  <a:pt x="276428" y="705370"/>
                </a:lnTo>
                <a:lnTo>
                  <a:pt x="273570" y="711720"/>
                </a:lnTo>
                <a:lnTo>
                  <a:pt x="274916" y="712990"/>
                </a:lnTo>
                <a:lnTo>
                  <a:pt x="274726" y="712990"/>
                </a:lnTo>
                <a:lnTo>
                  <a:pt x="274624" y="715530"/>
                </a:lnTo>
                <a:lnTo>
                  <a:pt x="275221" y="715530"/>
                </a:lnTo>
                <a:lnTo>
                  <a:pt x="274142" y="718070"/>
                </a:lnTo>
                <a:lnTo>
                  <a:pt x="274485" y="719340"/>
                </a:lnTo>
                <a:lnTo>
                  <a:pt x="274904" y="719340"/>
                </a:lnTo>
                <a:lnTo>
                  <a:pt x="275323" y="718070"/>
                </a:lnTo>
                <a:lnTo>
                  <a:pt x="275805" y="721880"/>
                </a:lnTo>
                <a:lnTo>
                  <a:pt x="321119" y="721880"/>
                </a:lnTo>
                <a:lnTo>
                  <a:pt x="320319" y="719340"/>
                </a:lnTo>
                <a:lnTo>
                  <a:pt x="320535" y="718070"/>
                </a:lnTo>
                <a:lnTo>
                  <a:pt x="321589" y="711720"/>
                </a:lnTo>
                <a:lnTo>
                  <a:pt x="320586" y="706640"/>
                </a:lnTo>
                <a:lnTo>
                  <a:pt x="320967" y="706640"/>
                </a:lnTo>
                <a:lnTo>
                  <a:pt x="320929" y="702830"/>
                </a:lnTo>
                <a:lnTo>
                  <a:pt x="321056" y="692670"/>
                </a:lnTo>
                <a:lnTo>
                  <a:pt x="321500" y="674890"/>
                </a:lnTo>
                <a:lnTo>
                  <a:pt x="321551" y="663460"/>
                </a:lnTo>
                <a:lnTo>
                  <a:pt x="321538" y="662190"/>
                </a:lnTo>
                <a:lnTo>
                  <a:pt x="321310" y="663460"/>
                </a:lnTo>
                <a:lnTo>
                  <a:pt x="320332" y="658380"/>
                </a:lnTo>
                <a:lnTo>
                  <a:pt x="322110" y="658380"/>
                </a:lnTo>
                <a:lnTo>
                  <a:pt x="322694" y="654570"/>
                </a:lnTo>
                <a:close/>
              </a:path>
              <a:path w="860425" h="1012825">
                <a:moveTo>
                  <a:pt x="362064" y="798042"/>
                </a:moveTo>
                <a:lnTo>
                  <a:pt x="361759" y="798080"/>
                </a:lnTo>
                <a:lnTo>
                  <a:pt x="362064" y="798080"/>
                </a:lnTo>
                <a:close/>
              </a:path>
              <a:path w="860425" h="1012825">
                <a:moveTo>
                  <a:pt x="434594" y="790460"/>
                </a:moveTo>
                <a:lnTo>
                  <a:pt x="433679" y="789190"/>
                </a:lnTo>
                <a:lnTo>
                  <a:pt x="431876" y="790460"/>
                </a:lnTo>
                <a:lnTo>
                  <a:pt x="434594" y="790460"/>
                </a:lnTo>
                <a:close/>
              </a:path>
              <a:path w="860425" h="1012825">
                <a:moveTo>
                  <a:pt x="500684" y="775220"/>
                </a:moveTo>
                <a:lnTo>
                  <a:pt x="500265" y="775220"/>
                </a:lnTo>
                <a:lnTo>
                  <a:pt x="500557" y="776490"/>
                </a:lnTo>
                <a:lnTo>
                  <a:pt x="500684" y="775220"/>
                </a:lnTo>
                <a:close/>
              </a:path>
              <a:path w="860425" h="1012825">
                <a:moveTo>
                  <a:pt x="542010" y="772680"/>
                </a:moveTo>
                <a:lnTo>
                  <a:pt x="540804" y="771664"/>
                </a:lnTo>
                <a:lnTo>
                  <a:pt x="539597" y="772680"/>
                </a:lnTo>
                <a:lnTo>
                  <a:pt x="539597" y="773950"/>
                </a:lnTo>
                <a:lnTo>
                  <a:pt x="542010" y="772680"/>
                </a:lnTo>
                <a:close/>
              </a:path>
              <a:path w="860425" h="1012825">
                <a:moveTo>
                  <a:pt x="543039" y="771804"/>
                </a:moveTo>
                <a:lnTo>
                  <a:pt x="542607" y="772680"/>
                </a:lnTo>
                <a:lnTo>
                  <a:pt x="542925" y="772680"/>
                </a:lnTo>
                <a:lnTo>
                  <a:pt x="543039" y="771804"/>
                </a:lnTo>
                <a:close/>
              </a:path>
              <a:path w="860425" h="1012825">
                <a:moveTo>
                  <a:pt x="543217" y="771410"/>
                </a:moveTo>
                <a:lnTo>
                  <a:pt x="543077" y="771410"/>
                </a:lnTo>
                <a:lnTo>
                  <a:pt x="543039" y="771804"/>
                </a:lnTo>
                <a:lnTo>
                  <a:pt x="543217" y="771410"/>
                </a:lnTo>
                <a:close/>
              </a:path>
              <a:path w="860425" h="1012825">
                <a:moveTo>
                  <a:pt x="581113" y="28308"/>
                </a:moveTo>
                <a:close/>
              </a:path>
              <a:path w="860425" h="1012825">
                <a:moveTo>
                  <a:pt x="581113" y="26619"/>
                </a:moveTo>
                <a:lnTo>
                  <a:pt x="580631" y="25285"/>
                </a:lnTo>
                <a:lnTo>
                  <a:pt x="579424" y="23964"/>
                </a:lnTo>
                <a:lnTo>
                  <a:pt x="579170" y="25412"/>
                </a:lnTo>
                <a:lnTo>
                  <a:pt x="580199" y="26860"/>
                </a:lnTo>
                <a:lnTo>
                  <a:pt x="581088" y="28257"/>
                </a:lnTo>
                <a:lnTo>
                  <a:pt x="581113" y="26619"/>
                </a:lnTo>
                <a:close/>
              </a:path>
              <a:path w="860425" h="1012825">
                <a:moveTo>
                  <a:pt x="585774" y="546620"/>
                </a:moveTo>
                <a:lnTo>
                  <a:pt x="585228" y="547890"/>
                </a:lnTo>
                <a:lnTo>
                  <a:pt x="585774" y="546620"/>
                </a:lnTo>
                <a:close/>
              </a:path>
              <a:path w="860425" h="1012825">
                <a:moveTo>
                  <a:pt x="587108" y="866660"/>
                </a:moveTo>
                <a:lnTo>
                  <a:pt x="587057" y="861580"/>
                </a:lnTo>
                <a:lnTo>
                  <a:pt x="587032" y="860310"/>
                </a:lnTo>
                <a:lnTo>
                  <a:pt x="584606" y="859040"/>
                </a:lnTo>
                <a:lnTo>
                  <a:pt x="586574" y="855230"/>
                </a:lnTo>
                <a:lnTo>
                  <a:pt x="540613" y="855230"/>
                </a:lnTo>
                <a:lnTo>
                  <a:pt x="540219" y="855230"/>
                </a:lnTo>
                <a:lnTo>
                  <a:pt x="539737" y="864120"/>
                </a:lnTo>
                <a:lnTo>
                  <a:pt x="538594" y="879360"/>
                </a:lnTo>
                <a:lnTo>
                  <a:pt x="537527" y="895870"/>
                </a:lnTo>
                <a:lnTo>
                  <a:pt x="537222" y="906030"/>
                </a:lnTo>
                <a:lnTo>
                  <a:pt x="537489" y="904760"/>
                </a:lnTo>
                <a:lnTo>
                  <a:pt x="538314" y="911110"/>
                </a:lnTo>
                <a:lnTo>
                  <a:pt x="536549" y="909840"/>
                </a:lnTo>
                <a:lnTo>
                  <a:pt x="535838" y="916190"/>
                </a:lnTo>
                <a:lnTo>
                  <a:pt x="537705" y="914920"/>
                </a:lnTo>
                <a:lnTo>
                  <a:pt x="538581" y="921270"/>
                </a:lnTo>
                <a:lnTo>
                  <a:pt x="538657" y="922540"/>
                </a:lnTo>
                <a:lnTo>
                  <a:pt x="538251" y="922540"/>
                </a:lnTo>
                <a:lnTo>
                  <a:pt x="538480" y="926350"/>
                </a:lnTo>
                <a:lnTo>
                  <a:pt x="539813" y="933970"/>
                </a:lnTo>
                <a:lnTo>
                  <a:pt x="540054" y="939050"/>
                </a:lnTo>
                <a:lnTo>
                  <a:pt x="539051" y="939050"/>
                </a:lnTo>
                <a:lnTo>
                  <a:pt x="540092" y="942860"/>
                </a:lnTo>
                <a:lnTo>
                  <a:pt x="539648" y="950480"/>
                </a:lnTo>
                <a:lnTo>
                  <a:pt x="539546" y="956830"/>
                </a:lnTo>
                <a:lnTo>
                  <a:pt x="538556" y="968260"/>
                </a:lnTo>
                <a:lnTo>
                  <a:pt x="538467" y="977150"/>
                </a:lnTo>
                <a:lnTo>
                  <a:pt x="538937" y="983500"/>
                </a:lnTo>
                <a:lnTo>
                  <a:pt x="536155" y="991120"/>
                </a:lnTo>
                <a:lnTo>
                  <a:pt x="536435" y="991120"/>
                </a:lnTo>
                <a:lnTo>
                  <a:pt x="545122" y="993660"/>
                </a:lnTo>
                <a:lnTo>
                  <a:pt x="564286" y="994930"/>
                </a:lnTo>
                <a:lnTo>
                  <a:pt x="574776" y="994930"/>
                </a:lnTo>
                <a:lnTo>
                  <a:pt x="578396" y="988580"/>
                </a:lnTo>
                <a:lnTo>
                  <a:pt x="579399" y="988580"/>
                </a:lnTo>
                <a:lnTo>
                  <a:pt x="579234" y="986040"/>
                </a:lnTo>
                <a:lnTo>
                  <a:pt x="579386" y="984770"/>
                </a:lnTo>
                <a:lnTo>
                  <a:pt x="579488" y="983564"/>
                </a:lnTo>
                <a:lnTo>
                  <a:pt x="579488" y="983932"/>
                </a:lnTo>
                <a:lnTo>
                  <a:pt x="579539" y="983500"/>
                </a:lnTo>
                <a:lnTo>
                  <a:pt x="579526" y="982040"/>
                </a:lnTo>
                <a:lnTo>
                  <a:pt x="578523" y="980960"/>
                </a:lnTo>
                <a:lnTo>
                  <a:pt x="579539" y="980960"/>
                </a:lnTo>
                <a:lnTo>
                  <a:pt x="579615" y="982141"/>
                </a:lnTo>
                <a:lnTo>
                  <a:pt x="579539" y="983500"/>
                </a:lnTo>
                <a:lnTo>
                  <a:pt x="579450" y="986040"/>
                </a:lnTo>
                <a:lnTo>
                  <a:pt x="579704" y="982230"/>
                </a:lnTo>
                <a:lnTo>
                  <a:pt x="580263" y="984770"/>
                </a:lnTo>
                <a:lnTo>
                  <a:pt x="580656" y="985672"/>
                </a:lnTo>
                <a:lnTo>
                  <a:pt x="579818" y="987209"/>
                </a:lnTo>
                <a:lnTo>
                  <a:pt x="579386" y="989228"/>
                </a:lnTo>
                <a:lnTo>
                  <a:pt x="579526" y="991857"/>
                </a:lnTo>
                <a:lnTo>
                  <a:pt x="580605" y="990346"/>
                </a:lnTo>
                <a:lnTo>
                  <a:pt x="580682" y="987755"/>
                </a:lnTo>
                <a:lnTo>
                  <a:pt x="580796" y="985977"/>
                </a:lnTo>
                <a:lnTo>
                  <a:pt x="581037" y="983500"/>
                </a:lnTo>
                <a:lnTo>
                  <a:pt x="581329" y="982230"/>
                </a:lnTo>
                <a:lnTo>
                  <a:pt x="580923" y="982230"/>
                </a:lnTo>
                <a:lnTo>
                  <a:pt x="580707" y="983500"/>
                </a:lnTo>
                <a:lnTo>
                  <a:pt x="580339" y="982230"/>
                </a:lnTo>
                <a:lnTo>
                  <a:pt x="579856" y="980960"/>
                </a:lnTo>
                <a:lnTo>
                  <a:pt x="579374" y="979690"/>
                </a:lnTo>
                <a:lnTo>
                  <a:pt x="579805" y="977150"/>
                </a:lnTo>
                <a:lnTo>
                  <a:pt x="579869" y="974610"/>
                </a:lnTo>
                <a:lnTo>
                  <a:pt x="581431" y="977150"/>
                </a:lnTo>
                <a:lnTo>
                  <a:pt x="581482" y="974610"/>
                </a:lnTo>
                <a:lnTo>
                  <a:pt x="581507" y="973340"/>
                </a:lnTo>
                <a:lnTo>
                  <a:pt x="582104" y="959370"/>
                </a:lnTo>
                <a:lnTo>
                  <a:pt x="582891" y="942860"/>
                </a:lnTo>
                <a:lnTo>
                  <a:pt x="583438" y="930160"/>
                </a:lnTo>
                <a:lnTo>
                  <a:pt x="583882" y="916190"/>
                </a:lnTo>
                <a:lnTo>
                  <a:pt x="584288" y="916190"/>
                </a:lnTo>
                <a:lnTo>
                  <a:pt x="584454" y="917460"/>
                </a:lnTo>
                <a:lnTo>
                  <a:pt x="584415" y="916190"/>
                </a:lnTo>
                <a:lnTo>
                  <a:pt x="584365" y="914920"/>
                </a:lnTo>
                <a:lnTo>
                  <a:pt x="584225" y="911110"/>
                </a:lnTo>
                <a:lnTo>
                  <a:pt x="584276" y="909840"/>
                </a:lnTo>
                <a:lnTo>
                  <a:pt x="584390" y="904760"/>
                </a:lnTo>
                <a:lnTo>
                  <a:pt x="584276" y="900950"/>
                </a:lnTo>
                <a:lnTo>
                  <a:pt x="584796" y="898410"/>
                </a:lnTo>
                <a:lnTo>
                  <a:pt x="585863" y="898410"/>
                </a:lnTo>
                <a:lnTo>
                  <a:pt x="585584" y="893330"/>
                </a:lnTo>
                <a:lnTo>
                  <a:pt x="585812" y="883170"/>
                </a:lnTo>
                <a:lnTo>
                  <a:pt x="586282" y="873010"/>
                </a:lnTo>
                <a:lnTo>
                  <a:pt x="586714" y="867930"/>
                </a:lnTo>
                <a:lnTo>
                  <a:pt x="584923" y="867930"/>
                </a:lnTo>
                <a:lnTo>
                  <a:pt x="585292" y="861580"/>
                </a:lnTo>
                <a:lnTo>
                  <a:pt x="587108" y="866660"/>
                </a:lnTo>
                <a:close/>
              </a:path>
              <a:path w="860425" h="1012825">
                <a:moveTo>
                  <a:pt x="600913" y="720610"/>
                </a:moveTo>
                <a:lnTo>
                  <a:pt x="600735" y="719340"/>
                </a:lnTo>
                <a:lnTo>
                  <a:pt x="599935" y="721880"/>
                </a:lnTo>
                <a:lnTo>
                  <a:pt x="600113" y="724420"/>
                </a:lnTo>
                <a:lnTo>
                  <a:pt x="600417" y="721880"/>
                </a:lnTo>
                <a:lnTo>
                  <a:pt x="600913" y="720610"/>
                </a:lnTo>
                <a:close/>
              </a:path>
              <a:path w="860425" h="1012825">
                <a:moveTo>
                  <a:pt x="607834" y="657110"/>
                </a:moveTo>
                <a:lnTo>
                  <a:pt x="607593" y="656945"/>
                </a:lnTo>
                <a:lnTo>
                  <a:pt x="607339" y="658380"/>
                </a:lnTo>
                <a:lnTo>
                  <a:pt x="607834" y="657110"/>
                </a:lnTo>
                <a:close/>
              </a:path>
              <a:path w="860425" h="1012825">
                <a:moveTo>
                  <a:pt x="623557" y="589318"/>
                </a:moveTo>
                <a:lnTo>
                  <a:pt x="623481" y="589013"/>
                </a:lnTo>
                <a:lnTo>
                  <a:pt x="623277" y="589800"/>
                </a:lnTo>
                <a:lnTo>
                  <a:pt x="623557" y="589318"/>
                </a:lnTo>
                <a:close/>
              </a:path>
              <a:path w="860425" h="1012825">
                <a:moveTo>
                  <a:pt x="624713" y="587260"/>
                </a:moveTo>
                <a:lnTo>
                  <a:pt x="623722" y="589013"/>
                </a:lnTo>
                <a:lnTo>
                  <a:pt x="623671" y="589800"/>
                </a:lnTo>
                <a:lnTo>
                  <a:pt x="623963" y="591070"/>
                </a:lnTo>
                <a:lnTo>
                  <a:pt x="624141" y="591070"/>
                </a:lnTo>
                <a:lnTo>
                  <a:pt x="624713" y="587260"/>
                </a:lnTo>
                <a:close/>
              </a:path>
              <a:path w="860425" h="1012825">
                <a:moveTo>
                  <a:pt x="624979" y="585419"/>
                </a:moveTo>
                <a:lnTo>
                  <a:pt x="624713" y="584720"/>
                </a:lnTo>
                <a:lnTo>
                  <a:pt x="624395" y="585635"/>
                </a:lnTo>
                <a:lnTo>
                  <a:pt x="624763" y="585990"/>
                </a:lnTo>
                <a:lnTo>
                  <a:pt x="624979" y="585419"/>
                </a:lnTo>
                <a:close/>
              </a:path>
              <a:path w="860425" h="1012825">
                <a:moveTo>
                  <a:pt x="626249" y="584720"/>
                </a:moveTo>
                <a:lnTo>
                  <a:pt x="625690" y="583450"/>
                </a:lnTo>
                <a:lnTo>
                  <a:pt x="624979" y="585419"/>
                </a:lnTo>
                <a:lnTo>
                  <a:pt x="625182" y="585990"/>
                </a:lnTo>
                <a:lnTo>
                  <a:pt x="625221" y="587260"/>
                </a:lnTo>
                <a:lnTo>
                  <a:pt x="625462" y="585990"/>
                </a:lnTo>
                <a:lnTo>
                  <a:pt x="626249" y="584720"/>
                </a:lnTo>
                <a:close/>
              </a:path>
              <a:path w="860425" h="1012825">
                <a:moveTo>
                  <a:pt x="631151" y="550430"/>
                </a:moveTo>
                <a:lnTo>
                  <a:pt x="630694" y="551700"/>
                </a:lnTo>
                <a:lnTo>
                  <a:pt x="631113" y="551357"/>
                </a:lnTo>
                <a:lnTo>
                  <a:pt x="631151" y="550430"/>
                </a:lnTo>
                <a:close/>
              </a:path>
              <a:path w="860425" h="1012825">
                <a:moveTo>
                  <a:pt x="632218" y="550430"/>
                </a:moveTo>
                <a:lnTo>
                  <a:pt x="631113" y="551357"/>
                </a:lnTo>
                <a:lnTo>
                  <a:pt x="630974" y="554240"/>
                </a:lnTo>
                <a:lnTo>
                  <a:pt x="631278" y="552970"/>
                </a:lnTo>
                <a:lnTo>
                  <a:pt x="631545" y="551700"/>
                </a:lnTo>
                <a:lnTo>
                  <a:pt x="632218" y="550430"/>
                </a:lnTo>
                <a:close/>
              </a:path>
              <a:path w="860425" h="1012825">
                <a:moveTo>
                  <a:pt x="635000" y="535190"/>
                </a:moveTo>
                <a:lnTo>
                  <a:pt x="634784" y="530110"/>
                </a:lnTo>
                <a:lnTo>
                  <a:pt x="628675" y="526300"/>
                </a:lnTo>
                <a:lnTo>
                  <a:pt x="617004" y="518680"/>
                </a:lnTo>
                <a:lnTo>
                  <a:pt x="614654" y="517410"/>
                </a:lnTo>
                <a:lnTo>
                  <a:pt x="607606" y="513600"/>
                </a:lnTo>
                <a:lnTo>
                  <a:pt x="605256" y="512330"/>
                </a:lnTo>
                <a:lnTo>
                  <a:pt x="598868" y="508520"/>
                </a:lnTo>
                <a:lnTo>
                  <a:pt x="599846" y="504710"/>
                </a:lnTo>
                <a:lnTo>
                  <a:pt x="599490" y="504710"/>
                </a:lnTo>
                <a:lnTo>
                  <a:pt x="598322" y="507250"/>
                </a:lnTo>
                <a:lnTo>
                  <a:pt x="598182" y="509790"/>
                </a:lnTo>
                <a:lnTo>
                  <a:pt x="599465" y="509790"/>
                </a:lnTo>
                <a:lnTo>
                  <a:pt x="598855" y="513600"/>
                </a:lnTo>
                <a:lnTo>
                  <a:pt x="598411" y="511060"/>
                </a:lnTo>
                <a:lnTo>
                  <a:pt x="597446" y="514870"/>
                </a:lnTo>
                <a:lnTo>
                  <a:pt x="596277" y="514870"/>
                </a:lnTo>
                <a:lnTo>
                  <a:pt x="597014" y="511060"/>
                </a:lnTo>
                <a:lnTo>
                  <a:pt x="597763" y="508520"/>
                </a:lnTo>
                <a:lnTo>
                  <a:pt x="596874" y="511060"/>
                </a:lnTo>
                <a:lnTo>
                  <a:pt x="595299" y="513600"/>
                </a:lnTo>
                <a:lnTo>
                  <a:pt x="596188" y="514870"/>
                </a:lnTo>
                <a:lnTo>
                  <a:pt x="594995" y="517410"/>
                </a:lnTo>
                <a:lnTo>
                  <a:pt x="594918" y="513600"/>
                </a:lnTo>
                <a:lnTo>
                  <a:pt x="593572" y="516140"/>
                </a:lnTo>
                <a:lnTo>
                  <a:pt x="593280" y="518680"/>
                </a:lnTo>
                <a:lnTo>
                  <a:pt x="593547" y="522490"/>
                </a:lnTo>
                <a:lnTo>
                  <a:pt x="592175" y="523760"/>
                </a:lnTo>
                <a:lnTo>
                  <a:pt x="591997" y="523760"/>
                </a:lnTo>
                <a:lnTo>
                  <a:pt x="589127" y="530110"/>
                </a:lnTo>
                <a:lnTo>
                  <a:pt x="590981" y="533920"/>
                </a:lnTo>
                <a:lnTo>
                  <a:pt x="588403" y="539000"/>
                </a:lnTo>
                <a:lnTo>
                  <a:pt x="588187" y="539000"/>
                </a:lnTo>
                <a:lnTo>
                  <a:pt x="587032" y="540270"/>
                </a:lnTo>
                <a:lnTo>
                  <a:pt x="586867" y="544080"/>
                </a:lnTo>
                <a:lnTo>
                  <a:pt x="585774" y="546620"/>
                </a:lnTo>
                <a:lnTo>
                  <a:pt x="586765" y="546620"/>
                </a:lnTo>
                <a:lnTo>
                  <a:pt x="586333" y="547890"/>
                </a:lnTo>
                <a:lnTo>
                  <a:pt x="584542" y="551700"/>
                </a:lnTo>
                <a:lnTo>
                  <a:pt x="584504" y="555510"/>
                </a:lnTo>
                <a:lnTo>
                  <a:pt x="582841" y="558050"/>
                </a:lnTo>
                <a:lnTo>
                  <a:pt x="583184" y="560590"/>
                </a:lnTo>
                <a:lnTo>
                  <a:pt x="576287" y="589800"/>
                </a:lnTo>
                <a:lnTo>
                  <a:pt x="573506" y="602500"/>
                </a:lnTo>
                <a:lnTo>
                  <a:pt x="570839" y="616470"/>
                </a:lnTo>
                <a:lnTo>
                  <a:pt x="568490" y="627900"/>
                </a:lnTo>
                <a:lnTo>
                  <a:pt x="565238" y="645680"/>
                </a:lnTo>
                <a:lnTo>
                  <a:pt x="562140" y="662190"/>
                </a:lnTo>
                <a:lnTo>
                  <a:pt x="558609" y="682510"/>
                </a:lnTo>
                <a:lnTo>
                  <a:pt x="555244" y="704100"/>
                </a:lnTo>
                <a:lnTo>
                  <a:pt x="552640" y="724420"/>
                </a:lnTo>
                <a:lnTo>
                  <a:pt x="550367" y="723150"/>
                </a:lnTo>
                <a:lnTo>
                  <a:pt x="548894" y="724420"/>
                </a:lnTo>
                <a:lnTo>
                  <a:pt x="547154" y="724420"/>
                </a:lnTo>
                <a:lnTo>
                  <a:pt x="545642" y="725690"/>
                </a:lnTo>
                <a:lnTo>
                  <a:pt x="535825" y="726960"/>
                </a:lnTo>
                <a:lnTo>
                  <a:pt x="521550" y="728230"/>
                </a:lnTo>
                <a:lnTo>
                  <a:pt x="507288" y="730770"/>
                </a:lnTo>
                <a:lnTo>
                  <a:pt x="497484" y="732040"/>
                </a:lnTo>
                <a:lnTo>
                  <a:pt x="497776" y="732040"/>
                </a:lnTo>
                <a:lnTo>
                  <a:pt x="486448" y="733310"/>
                </a:lnTo>
                <a:lnTo>
                  <a:pt x="472630" y="735850"/>
                </a:lnTo>
                <a:lnTo>
                  <a:pt x="458736" y="737120"/>
                </a:lnTo>
                <a:lnTo>
                  <a:pt x="447230" y="739660"/>
                </a:lnTo>
                <a:lnTo>
                  <a:pt x="445122" y="738390"/>
                </a:lnTo>
                <a:lnTo>
                  <a:pt x="442417" y="739660"/>
                </a:lnTo>
                <a:lnTo>
                  <a:pt x="440309" y="738390"/>
                </a:lnTo>
                <a:lnTo>
                  <a:pt x="441515" y="739660"/>
                </a:lnTo>
                <a:lnTo>
                  <a:pt x="440296" y="739660"/>
                </a:lnTo>
                <a:lnTo>
                  <a:pt x="433971" y="740930"/>
                </a:lnTo>
                <a:lnTo>
                  <a:pt x="439953" y="740930"/>
                </a:lnTo>
                <a:lnTo>
                  <a:pt x="433616" y="742200"/>
                </a:lnTo>
                <a:lnTo>
                  <a:pt x="424929" y="743470"/>
                </a:lnTo>
                <a:lnTo>
                  <a:pt x="399859" y="746010"/>
                </a:lnTo>
                <a:lnTo>
                  <a:pt x="391490" y="746010"/>
                </a:lnTo>
                <a:lnTo>
                  <a:pt x="388162" y="747280"/>
                </a:lnTo>
                <a:lnTo>
                  <a:pt x="383654" y="747280"/>
                </a:lnTo>
                <a:lnTo>
                  <a:pt x="380339" y="748550"/>
                </a:lnTo>
                <a:lnTo>
                  <a:pt x="375196" y="748550"/>
                </a:lnTo>
                <a:lnTo>
                  <a:pt x="357543" y="749820"/>
                </a:lnTo>
                <a:lnTo>
                  <a:pt x="351751" y="751090"/>
                </a:lnTo>
                <a:lnTo>
                  <a:pt x="352348" y="751090"/>
                </a:lnTo>
                <a:lnTo>
                  <a:pt x="348729" y="752360"/>
                </a:lnTo>
                <a:lnTo>
                  <a:pt x="349034" y="751090"/>
                </a:lnTo>
                <a:lnTo>
                  <a:pt x="346036" y="749820"/>
                </a:lnTo>
                <a:lnTo>
                  <a:pt x="346621" y="752360"/>
                </a:lnTo>
                <a:lnTo>
                  <a:pt x="343535" y="753630"/>
                </a:lnTo>
                <a:lnTo>
                  <a:pt x="340512" y="753630"/>
                </a:lnTo>
                <a:lnTo>
                  <a:pt x="336524" y="756170"/>
                </a:lnTo>
                <a:lnTo>
                  <a:pt x="333527" y="756170"/>
                </a:lnTo>
                <a:lnTo>
                  <a:pt x="331089" y="757440"/>
                </a:lnTo>
                <a:lnTo>
                  <a:pt x="322795" y="757440"/>
                </a:lnTo>
                <a:lnTo>
                  <a:pt x="322795" y="799350"/>
                </a:lnTo>
                <a:lnTo>
                  <a:pt x="322376" y="801890"/>
                </a:lnTo>
                <a:lnTo>
                  <a:pt x="321754" y="800620"/>
                </a:lnTo>
                <a:lnTo>
                  <a:pt x="321665" y="799350"/>
                </a:lnTo>
                <a:lnTo>
                  <a:pt x="322795" y="799350"/>
                </a:lnTo>
                <a:lnTo>
                  <a:pt x="322795" y="757440"/>
                </a:lnTo>
                <a:lnTo>
                  <a:pt x="320408" y="757440"/>
                </a:lnTo>
                <a:lnTo>
                  <a:pt x="321068" y="738390"/>
                </a:lnTo>
                <a:lnTo>
                  <a:pt x="321525" y="729500"/>
                </a:lnTo>
                <a:lnTo>
                  <a:pt x="321919" y="724420"/>
                </a:lnTo>
                <a:lnTo>
                  <a:pt x="321525" y="723150"/>
                </a:lnTo>
                <a:lnTo>
                  <a:pt x="275844" y="723150"/>
                </a:lnTo>
                <a:lnTo>
                  <a:pt x="275844" y="814590"/>
                </a:lnTo>
                <a:lnTo>
                  <a:pt x="274637" y="814590"/>
                </a:lnTo>
                <a:lnTo>
                  <a:pt x="275488" y="813320"/>
                </a:lnTo>
                <a:lnTo>
                  <a:pt x="275844" y="814590"/>
                </a:lnTo>
                <a:lnTo>
                  <a:pt x="275844" y="723150"/>
                </a:lnTo>
                <a:lnTo>
                  <a:pt x="275348" y="723150"/>
                </a:lnTo>
                <a:lnTo>
                  <a:pt x="274523" y="723150"/>
                </a:lnTo>
                <a:lnTo>
                  <a:pt x="274320" y="723150"/>
                </a:lnTo>
                <a:lnTo>
                  <a:pt x="273824" y="733310"/>
                </a:lnTo>
                <a:lnTo>
                  <a:pt x="273189" y="752360"/>
                </a:lnTo>
                <a:lnTo>
                  <a:pt x="272923" y="763790"/>
                </a:lnTo>
                <a:lnTo>
                  <a:pt x="272884" y="782840"/>
                </a:lnTo>
                <a:lnTo>
                  <a:pt x="273939" y="781570"/>
                </a:lnTo>
                <a:lnTo>
                  <a:pt x="273240" y="777760"/>
                </a:lnTo>
                <a:lnTo>
                  <a:pt x="274904" y="776490"/>
                </a:lnTo>
                <a:lnTo>
                  <a:pt x="275831" y="779030"/>
                </a:lnTo>
                <a:lnTo>
                  <a:pt x="274561" y="780300"/>
                </a:lnTo>
                <a:lnTo>
                  <a:pt x="275526" y="781570"/>
                </a:lnTo>
                <a:lnTo>
                  <a:pt x="273075" y="782840"/>
                </a:lnTo>
                <a:lnTo>
                  <a:pt x="274904" y="786650"/>
                </a:lnTo>
                <a:lnTo>
                  <a:pt x="272402" y="789190"/>
                </a:lnTo>
                <a:lnTo>
                  <a:pt x="273786" y="790460"/>
                </a:lnTo>
                <a:lnTo>
                  <a:pt x="272935" y="790460"/>
                </a:lnTo>
                <a:lnTo>
                  <a:pt x="273761" y="798080"/>
                </a:lnTo>
                <a:lnTo>
                  <a:pt x="273558" y="799350"/>
                </a:lnTo>
                <a:lnTo>
                  <a:pt x="273456" y="800620"/>
                </a:lnTo>
                <a:lnTo>
                  <a:pt x="273354" y="806970"/>
                </a:lnTo>
                <a:lnTo>
                  <a:pt x="273431" y="809510"/>
                </a:lnTo>
                <a:lnTo>
                  <a:pt x="275348" y="812050"/>
                </a:lnTo>
                <a:lnTo>
                  <a:pt x="274612" y="814590"/>
                </a:lnTo>
                <a:lnTo>
                  <a:pt x="276694" y="818400"/>
                </a:lnTo>
                <a:lnTo>
                  <a:pt x="275450" y="819670"/>
                </a:lnTo>
                <a:lnTo>
                  <a:pt x="275602" y="820940"/>
                </a:lnTo>
                <a:lnTo>
                  <a:pt x="275412" y="824750"/>
                </a:lnTo>
                <a:lnTo>
                  <a:pt x="277101" y="823480"/>
                </a:lnTo>
                <a:lnTo>
                  <a:pt x="276263" y="824750"/>
                </a:lnTo>
                <a:lnTo>
                  <a:pt x="275793" y="829830"/>
                </a:lnTo>
                <a:lnTo>
                  <a:pt x="275920" y="832370"/>
                </a:lnTo>
                <a:lnTo>
                  <a:pt x="274612" y="834910"/>
                </a:lnTo>
                <a:lnTo>
                  <a:pt x="276110" y="838720"/>
                </a:lnTo>
                <a:lnTo>
                  <a:pt x="276783" y="836180"/>
                </a:lnTo>
                <a:lnTo>
                  <a:pt x="276987" y="841260"/>
                </a:lnTo>
                <a:lnTo>
                  <a:pt x="275336" y="842530"/>
                </a:lnTo>
                <a:lnTo>
                  <a:pt x="274828" y="839990"/>
                </a:lnTo>
                <a:lnTo>
                  <a:pt x="274942" y="847610"/>
                </a:lnTo>
                <a:lnTo>
                  <a:pt x="275805" y="851420"/>
                </a:lnTo>
                <a:lnTo>
                  <a:pt x="275856" y="850150"/>
                </a:lnTo>
                <a:lnTo>
                  <a:pt x="277025" y="856500"/>
                </a:lnTo>
                <a:lnTo>
                  <a:pt x="278142" y="867930"/>
                </a:lnTo>
                <a:lnTo>
                  <a:pt x="279336" y="878090"/>
                </a:lnTo>
                <a:lnTo>
                  <a:pt x="280733" y="885710"/>
                </a:lnTo>
                <a:lnTo>
                  <a:pt x="282028" y="883170"/>
                </a:lnTo>
                <a:lnTo>
                  <a:pt x="283095" y="886980"/>
                </a:lnTo>
                <a:lnTo>
                  <a:pt x="279374" y="885837"/>
                </a:lnTo>
                <a:lnTo>
                  <a:pt x="279501" y="898410"/>
                </a:lnTo>
                <a:lnTo>
                  <a:pt x="279615" y="933970"/>
                </a:lnTo>
                <a:lnTo>
                  <a:pt x="279247" y="944130"/>
                </a:lnTo>
                <a:lnTo>
                  <a:pt x="278523" y="947940"/>
                </a:lnTo>
                <a:lnTo>
                  <a:pt x="278333" y="947559"/>
                </a:lnTo>
                <a:lnTo>
                  <a:pt x="278231" y="950480"/>
                </a:lnTo>
                <a:lnTo>
                  <a:pt x="277812" y="950480"/>
                </a:lnTo>
                <a:lnTo>
                  <a:pt x="279400" y="951750"/>
                </a:lnTo>
                <a:lnTo>
                  <a:pt x="280441" y="950480"/>
                </a:lnTo>
                <a:lnTo>
                  <a:pt x="280263" y="954290"/>
                </a:lnTo>
                <a:lnTo>
                  <a:pt x="279273" y="954290"/>
                </a:lnTo>
                <a:lnTo>
                  <a:pt x="279222" y="955560"/>
                </a:lnTo>
                <a:lnTo>
                  <a:pt x="282003" y="956830"/>
                </a:lnTo>
                <a:lnTo>
                  <a:pt x="281444" y="960640"/>
                </a:lnTo>
                <a:lnTo>
                  <a:pt x="281127" y="965720"/>
                </a:lnTo>
                <a:lnTo>
                  <a:pt x="281063" y="970800"/>
                </a:lnTo>
                <a:lnTo>
                  <a:pt x="281165" y="973340"/>
                </a:lnTo>
                <a:lnTo>
                  <a:pt x="281216" y="977150"/>
                </a:lnTo>
                <a:lnTo>
                  <a:pt x="281000" y="982230"/>
                </a:lnTo>
                <a:lnTo>
                  <a:pt x="280390" y="982230"/>
                </a:lnTo>
                <a:lnTo>
                  <a:pt x="280073" y="986040"/>
                </a:lnTo>
                <a:lnTo>
                  <a:pt x="280530" y="983500"/>
                </a:lnTo>
                <a:lnTo>
                  <a:pt x="282943" y="988580"/>
                </a:lnTo>
                <a:lnTo>
                  <a:pt x="280657" y="996200"/>
                </a:lnTo>
                <a:lnTo>
                  <a:pt x="282308" y="1000010"/>
                </a:lnTo>
                <a:lnTo>
                  <a:pt x="289217" y="1002550"/>
                </a:lnTo>
                <a:lnTo>
                  <a:pt x="302437" y="1005090"/>
                </a:lnTo>
                <a:lnTo>
                  <a:pt x="315734" y="1008900"/>
                </a:lnTo>
                <a:lnTo>
                  <a:pt x="322872" y="1010170"/>
                </a:lnTo>
                <a:lnTo>
                  <a:pt x="322757" y="1012710"/>
                </a:lnTo>
                <a:lnTo>
                  <a:pt x="323151" y="1012710"/>
                </a:lnTo>
                <a:lnTo>
                  <a:pt x="323469" y="1010170"/>
                </a:lnTo>
                <a:lnTo>
                  <a:pt x="323126" y="1008900"/>
                </a:lnTo>
                <a:lnTo>
                  <a:pt x="321716" y="1008900"/>
                </a:lnTo>
                <a:lnTo>
                  <a:pt x="321246" y="1005090"/>
                </a:lnTo>
                <a:lnTo>
                  <a:pt x="322554" y="1007630"/>
                </a:lnTo>
                <a:lnTo>
                  <a:pt x="322478" y="1005090"/>
                </a:lnTo>
                <a:lnTo>
                  <a:pt x="323634" y="1003820"/>
                </a:lnTo>
                <a:lnTo>
                  <a:pt x="323862" y="1007630"/>
                </a:lnTo>
                <a:lnTo>
                  <a:pt x="323964" y="1010170"/>
                </a:lnTo>
                <a:lnTo>
                  <a:pt x="324104" y="1007630"/>
                </a:lnTo>
                <a:lnTo>
                  <a:pt x="324967" y="1005090"/>
                </a:lnTo>
                <a:lnTo>
                  <a:pt x="323710" y="1003820"/>
                </a:lnTo>
                <a:lnTo>
                  <a:pt x="324192" y="1002550"/>
                </a:lnTo>
                <a:lnTo>
                  <a:pt x="325107" y="1005090"/>
                </a:lnTo>
                <a:lnTo>
                  <a:pt x="325462" y="1002550"/>
                </a:lnTo>
                <a:lnTo>
                  <a:pt x="325628" y="1001280"/>
                </a:lnTo>
                <a:lnTo>
                  <a:pt x="325297" y="1000010"/>
                </a:lnTo>
                <a:lnTo>
                  <a:pt x="324180" y="997470"/>
                </a:lnTo>
                <a:lnTo>
                  <a:pt x="324878" y="994930"/>
                </a:lnTo>
                <a:lnTo>
                  <a:pt x="325081" y="994930"/>
                </a:lnTo>
                <a:lnTo>
                  <a:pt x="326301" y="989850"/>
                </a:lnTo>
                <a:lnTo>
                  <a:pt x="323380" y="987310"/>
                </a:lnTo>
                <a:lnTo>
                  <a:pt x="324281" y="983500"/>
                </a:lnTo>
                <a:lnTo>
                  <a:pt x="324573" y="982230"/>
                </a:lnTo>
                <a:lnTo>
                  <a:pt x="324967" y="982230"/>
                </a:lnTo>
                <a:lnTo>
                  <a:pt x="325640" y="980960"/>
                </a:lnTo>
                <a:lnTo>
                  <a:pt x="324764" y="977150"/>
                </a:lnTo>
                <a:lnTo>
                  <a:pt x="325132" y="975880"/>
                </a:lnTo>
                <a:lnTo>
                  <a:pt x="325501" y="974610"/>
                </a:lnTo>
                <a:lnTo>
                  <a:pt x="325259" y="974610"/>
                </a:lnTo>
                <a:lnTo>
                  <a:pt x="324421" y="975880"/>
                </a:lnTo>
                <a:lnTo>
                  <a:pt x="324294" y="974610"/>
                </a:lnTo>
                <a:lnTo>
                  <a:pt x="325043" y="970800"/>
                </a:lnTo>
                <a:lnTo>
                  <a:pt x="324332" y="968260"/>
                </a:lnTo>
                <a:lnTo>
                  <a:pt x="325247" y="965720"/>
                </a:lnTo>
                <a:lnTo>
                  <a:pt x="324129" y="963180"/>
                </a:lnTo>
                <a:lnTo>
                  <a:pt x="324091" y="947940"/>
                </a:lnTo>
                <a:lnTo>
                  <a:pt x="323723" y="925080"/>
                </a:lnTo>
                <a:lnTo>
                  <a:pt x="323227" y="900950"/>
                </a:lnTo>
                <a:lnTo>
                  <a:pt x="322999" y="888250"/>
                </a:lnTo>
                <a:lnTo>
                  <a:pt x="323176" y="888250"/>
                </a:lnTo>
                <a:lnTo>
                  <a:pt x="323164" y="886980"/>
                </a:lnTo>
                <a:lnTo>
                  <a:pt x="323113" y="883170"/>
                </a:lnTo>
                <a:lnTo>
                  <a:pt x="322922" y="867930"/>
                </a:lnTo>
                <a:lnTo>
                  <a:pt x="322770" y="850150"/>
                </a:lnTo>
                <a:lnTo>
                  <a:pt x="322643" y="842530"/>
                </a:lnTo>
                <a:lnTo>
                  <a:pt x="322529" y="836180"/>
                </a:lnTo>
                <a:lnTo>
                  <a:pt x="322427" y="829830"/>
                </a:lnTo>
                <a:lnTo>
                  <a:pt x="322338" y="827290"/>
                </a:lnTo>
                <a:lnTo>
                  <a:pt x="322173" y="823480"/>
                </a:lnTo>
                <a:lnTo>
                  <a:pt x="321716" y="813320"/>
                </a:lnTo>
                <a:lnTo>
                  <a:pt x="321602" y="810780"/>
                </a:lnTo>
                <a:lnTo>
                  <a:pt x="322732" y="806970"/>
                </a:lnTo>
                <a:lnTo>
                  <a:pt x="322580" y="804430"/>
                </a:lnTo>
                <a:lnTo>
                  <a:pt x="322618" y="801890"/>
                </a:lnTo>
                <a:lnTo>
                  <a:pt x="322834" y="799350"/>
                </a:lnTo>
                <a:lnTo>
                  <a:pt x="344538" y="799350"/>
                </a:lnTo>
                <a:lnTo>
                  <a:pt x="351802" y="798080"/>
                </a:lnTo>
                <a:lnTo>
                  <a:pt x="351510" y="799350"/>
                </a:lnTo>
                <a:lnTo>
                  <a:pt x="354825" y="798080"/>
                </a:lnTo>
                <a:lnTo>
                  <a:pt x="357835" y="798080"/>
                </a:lnTo>
                <a:lnTo>
                  <a:pt x="360857" y="796810"/>
                </a:lnTo>
                <a:lnTo>
                  <a:pt x="361759" y="796810"/>
                </a:lnTo>
                <a:lnTo>
                  <a:pt x="362064" y="798042"/>
                </a:lnTo>
                <a:lnTo>
                  <a:pt x="370471" y="796810"/>
                </a:lnTo>
                <a:lnTo>
                  <a:pt x="379183" y="795540"/>
                </a:lnTo>
                <a:lnTo>
                  <a:pt x="379488" y="795540"/>
                </a:lnTo>
                <a:lnTo>
                  <a:pt x="379514" y="794270"/>
                </a:lnTo>
                <a:lnTo>
                  <a:pt x="382816" y="793000"/>
                </a:lnTo>
                <a:lnTo>
                  <a:pt x="380695" y="795540"/>
                </a:lnTo>
                <a:lnTo>
                  <a:pt x="383717" y="795540"/>
                </a:lnTo>
                <a:lnTo>
                  <a:pt x="384632" y="793000"/>
                </a:lnTo>
                <a:lnTo>
                  <a:pt x="388835" y="794270"/>
                </a:lnTo>
                <a:lnTo>
                  <a:pt x="389737" y="793000"/>
                </a:lnTo>
                <a:lnTo>
                  <a:pt x="391248" y="793000"/>
                </a:lnTo>
                <a:lnTo>
                  <a:pt x="391248" y="794270"/>
                </a:lnTo>
                <a:lnTo>
                  <a:pt x="391553" y="793000"/>
                </a:lnTo>
                <a:lnTo>
                  <a:pt x="392760" y="794270"/>
                </a:lnTo>
                <a:lnTo>
                  <a:pt x="393661" y="793000"/>
                </a:lnTo>
                <a:lnTo>
                  <a:pt x="393065" y="793000"/>
                </a:lnTo>
                <a:lnTo>
                  <a:pt x="395173" y="791730"/>
                </a:lnTo>
                <a:lnTo>
                  <a:pt x="396074" y="791730"/>
                </a:lnTo>
                <a:lnTo>
                  <a:pt x="396379" y="793000"/>
                </a:lnTo>
                <a:lnTo>
                  <a:pt x="403161" y="793000"/>
                </a:lnTo>
                <a:lnTo>
                  <a:pt x="414947" y="791730"/>
                </a:lnTo>
                <a:lnTo>
                  <a:pt x="426745" y="790460"/>
                </a:lnTo>
                <a:lnTo>
                  <a:pt x="431876" y="790460"/>
                </a:lnTo>
                <a:lnTo>
                  <a:pt x="430974" y="787920"/>
                </a:lnTo>
                <a:lnTo>
                  <a:pt x="433997" y="787920"/>
                </a:lnTo>
                <a:lnTo>
                  <a:pt x="434886" y="789190"/>
                </a:lnTo>
                <a:lnTo>
                  <a:pt x="437616" y="787920"/>
                </a:lnTo>
                <a:lnTo>
                  <a:pt x="439102" y="790460"/>
                </a:lnTo>
                <a:lnTo>
                  <a:pt x="439407" y="787920"/>
                </a:lnTo>
                <a:lnTo>
                  <a:pt x="440309" y="789190"/>
                </a:lnTo>
                <a:lnTo>
                  <a:pt x="443788" y="787920"/>
                </a:lnTo>
                <a:lnTo>
                  <a:pt x="451802" y="787920"/>
                </a:lnTo>
                <a:lnTo>
                  <a:pt x="452564" y="786650"/>
                </a:lnTo>
                <a:lnTo>
                  <a:pt x="453326" y="785380"/>
                </a:lnTo>
                <a:lnTo>
                  <a:pt x="454228" y="785380"/>
                </a:lnTo>
                <a:lnTo>
                  <a:pt x="455142" y="784110"/>
                </a:lnTo>
                <a:lnTo>
                  <a:pt x="455422" y="785380"/>
                </a:lnTo>
                <a:lnTo>
                  <a:pt x="456488" y="784110"/>
                </a:lnTo>
                <a:lnTo>
                  <a:pt x="457542" y="782840"/>
                </a:lnTo>
                <a:lnTo>
                  <a:pt x="458139" y="784110"/>
                </a:lnTo>
                <a:lnTo>
                  <a:pt x="462064" y="784110"/>
                </a:lnTo>
                <a:lnTo>
                  <a:pt x="460870" y="782840"/>
                </a:lnTo>
                <a:lnTo>
                  <a:pt x="464185" y="782840"/>
                </a:lnTo>
                <a:lnTo>
                  <a:pt x="462673" y="784110"/>
                </a:lnTo>
                <a:lnTo>
                  <a:pt x="463867" y="784110"/>
                </a:lnTo>
                <a:lnTo>
                  <a:pt x="466890" y="782840"/>
                </a:lnTo>
                <a:lnTo>
                  <a:pt x="468693" y="784110"/>
                </a:lnTo>
                <a:lnTo>
                  <a:pt x="470509" y="782840"/>
                </a:lnTo>
                <a:lnTo>
                  <a:pt x="469315" y="781570"/>
                </a:lnTo>
                <a:lnTo>
                  <a:pt x="472630" y="781570"/>
                </a:lnTo>
                <a:lnTo>
                  <a:pt x="473519" y="782840"/>
                </a:lnTo>
                <a:lnTo>
                  <a:pt x="471703" y="784110"/>
                </a:lnTo>
                <a:lnTo>
                  <a:pt x="474726" y="782840"/>
                </a:lnTo>
                <a:lnTo>
                  <a:pt x="476529" y="782840"/>
                </a:lnTo>
                <a:lnTo>
                  <a:pt x="478955" y="781570"/>
                </a:lnTo>
                <a:lnTo>
                  <a:pt x="478040" y="781570"/>
                </a:lnTo>
                <a:lnTo>
                  <a:pt x="481076" y="780300"/>
                </a:lnTo>
                <a:lnTo>
                  <a:pt x="497674" y="776490"/>
                </a:lnTo>
                <a:lnTo>
                  <a:pt x="500405" y="773950"/>
                </a:lnTo>
                <a:lnTo>
                  <a:pt x="498906" y="772680"/>
                </a:lnTo>
                <a:lnTo>
                  <a:pt x="501015" y="771575"/>
                </a:lnTo>
                <a:lnTo>
                  <a:pt x="500684" y="775220"/>
                </a:lnTo>
                <a:lnTo>
                  <a:pt x="507885" y="775220"/>
                </a:lnTo>
                <a:lnTo>
                  <a:pt x="519747" y="772680"/>
                </a:lnTo>
                <a:lnTo>
                  <a:pt x="531558" y="771410"/>
                </a:lnTo>
                <a:lnTo>
                  <a:pt x="540499" y="771410"/>
                </a:lnTo>
                <a:lnTo>
                  <a:pt x="540804" y="771664"/>
                </a:lnTo>
                <a:lnTo>
                  <a:pt x="541108" y="771410"/>
                </a:lnTo>
                <a:lnTo>
                  <a:pt x="543077" y="771410"/>
                </a:lnTo>
                <a:lnTo>
                  <a:pt x="543229" y="770140"/>
                </a:lnTo>
                <a:lnTo>
                  <a:pt x="542620" y="770140"/>
                </a:lnTo>
                <a:lnTo>
                  <a:pt x="545338" y="768870"/>
                </a:lnTo>
                <a:lnTo>
                  <a:pt x="545325" y="770140"/>
                </a:lnTo>
                <a:lnTo>
                  <a:pt x="545896" y="770140"/>
                </a:lnTo>
                <a:lnTo>
                  <a:pt x="546201" y="768870"/>
                </a:lnTo>
                <a:lnTo>
                  <a:pt x="546506" y="767600"/>
                </a:lnTo>
                <a:lnTo>
                  <a:pt x="548843" y="767600"/>
                </a:lnTo>
                <a:lnTo>
                  <a:pt x="546938" y="785380"/>
                </a:lnTo>
                <a:lnTo>
                  <a:pt x="544563" y="804430"/>
                </a:lnTo>
                <a:lnTo>
                  <a:pt x="540664" y="834910"/>
                </a:lnTo>
                <a:lnTo>
                  <a:pt x="541680" y="841260"/>
                </a:lnTo>
                <a:lnTo>
                  <a:pt x="540029" y="848880"/>
                </a:lnTo>
                <a:lnTo>
                  <a:pt x="540486" y="853960"/>
                </a:lnTo>
                <a:lnTo>
                  <a:pt x="587235" y="853960"/>
                </a:lnTo>
                <a:lnTo>
                  <a:pt x="587883" y="852690"/>
                </a:lnTo>
                <a:lnTo>
                  <a:pt x="586651" y="850150"/>
                </a:lnTo>
                <a:lnTo>
                  <a:pt x="586854" y="850150"/>
                </a:lnTo>
                <a:lnTo>
                  <a:pt x="587095" y="847610"/>
                </a:lnTo>
                <a:lnTo>
                  <a:pt x="587895" y="847610"/>
                </a:lnTo>
                <a:lnTo>
                  <a:pt x="586562" y="846340"/>
                </a:lnTo>
                <a:lnTo>
                  <a:pt x="587743" y="845070"/>
                </a:lnTo>
                <a:lnTo>
                  <a:pt x="587514" y="843800"/>
                </a:lnTo>
                <a:lnTo>
                  <a:pt x="587171" y="842530"/>
                </a:lnTo>
                <a:lnTo>
                  <a:pt x="587044" y="843800"/>
                </a:lnTo>
                <a:lnTo>
                  <a:pt x="586613" y="843800"/>
                </a:lnTo>
                <a:lnTo>
                  <a:pt x="586447" y="839990"/>
                </a:lnTo>
                <a:lnTo>
                  <a:pt x="587019" y="838720"/>
                </a:lnTo>
                <a:lnTo>
                  <a:pt x="587857" y="838720"/>
                </a:lnTo>
                <a:lnTo>
                  <a:pt x="587883" y="839990"/>
                </a:lnTo>
                <a:lnTo>
                  <a:pt x="588048" y="838720"/>
                </a:lnTo>
                <a:lnTo>
                  <a:pt x="591934" y="806970"/>
                </a:lnTo>
                <a:lnTo>
                  <a:pt x="593255" y="796810"/>
                </a:lnTo>
                <a:lnTo>
                  <a:pt x="594436" y="786650"/>
                </a:lnTo>
                <a:lnTo>
                  <a:pt x="595350" y="779030"/>
                </a:lnTo>
                <a:lnTo>
                  <a:pt x="595884" y="772680"/>
                </a:lnTo>
                <a:lnTo>
                  <a:pt x="594664" y="773950"/>
                </a:lnTo>
                <a:lnTo>
                  <a:pt x="594969" y="777760"/>
                </a:lnTo>
                <a:lnTo>
                  <a:pt x="593166" y="779030"/>
                </a:lnTo>
                <a:lnTo>
                  <a:pt x="592594" y="775220"/>
                </a:lnTo>
                <a:lnTo>
                  <a:pt x="594004" y="775220"/>
                </a:lnTo>
                <a:lnTo>
                  <a:pt x="593191" y="772680"/>
                </a:lnTo>
                <a:lnTo>
                  <a:pt x="595769" y="772680"/>
                </a:lnTo>
                <a:lnTo>
                  <a:pt x="594550" y="767600"/>
                </a:lnTo>
                <a:lnTo>
                  <a:pt x="597293" y="765060"/>
                </a:lnTo>
                <a:lnTo>
                  <a:pt x="596011" y="765060"/>
                </a:lnTo>
                <a:lnTo>
                  <a:pt x="597039" y="763790"/>
                </a:lnTo>
                <a:lnTo>
                  <a:pt x="597052" y="757440"/>
                </a:lnTo>
                <a:lnTo>
                  <a:pt x="597103" y="756170"/>
                </a:lnTo>
                <a:lnTo>
                  <a:pt x="597471" y="754900"/>
                </a:lnTo>
                <a:lnTo>
                  <a:pt x="597966" y="752360"/>
                </a:lnTo>
                <a:lnTo>
                  <a:pt x="598462" y="749820"/>
                </a:lnTo>
                <a:lnTo>
                  <a:pt x="599173" y="743470"/>
                </a:lnTo>
                <a:lnTo>
                  <a:pt x="597687" y="739660"/>
                </a:lnTo>
                <a:lnTo>
                  <a:pt x="598297" y="738390"/>
                </a:lnTo>
                <a:lnTo>
                  <a:pt x="598906" y="737120"/>
                </a:lnTo>
                <a:lnTo>
                  <a:pt x="598805" y="736777"/>
                </a:lnTo>
                <a:lnTo>
                  <a:pt x="598805" y="737120"/>
                </a:lnTo>
                <a:lnTo>
                  <a:pt x="597763" y="738390"/>
                </a:lnTo>
                <a:lnTo>
                  <a:pt x="597649" y="737120"/>
                </a:lnTo>
                <a:lnTo>
                  <a:pt x="598805" y="737120"/>
                </a:lnTo>
                <a:lnTo>
                  <a:pt x="598805" y="736777"/>
                </a:lnTo>
                <a:lnTo>
                  <a:pt x="597420" y="732040"/>
                </a:lnTo>
                <a:lnTo>
                  <a:pt x="598754" y="732040"/>
                </a:lnTo>
                <a:lnTo>
                  <a:pt x="598830" y="729500"/>
                </a:lnTo>
                <a:lnTo>
                  <a:pt x="599287" y="726960"/>
                </a:lnTo>
                <a:lnTo>
                  <a:pt x="599744" y="724420"/>
                </a:lnTo>
                <a:lnTo>
                  <a:pt x="597827" y="726960"/>
                </a:lnTo>
                <a:lnTo>
                  <a:pt x="598754" y="725690"/>
                </a:lnTo>
                <a:lnTo>
                  <a:pt x="599833" y="720610"/>
                </a:lnTo>
                <a:lnTo>
                  <a:pt x="599935" y="721880"/>
                </a:lnTo>
                <a:lnTo>
                  <a:pt x="600100" y="720610"/>
                </a:lnTo>
                <a:lnTo>
                  <a:pt x="600570" y="716800"/>
                </a:lnTo>
                <a:lnTo>
                  <a:pt x="602322" y="714260"/>
                </a:lnTo>
                <a:lnTo>
                  <a:pt x="601700" y="711720"/>
                </a:lnTo>
                <a:lnTo>
                  <a:pt x="601383" y="710450"/>
                </a:lnTo>
                <a:lnTo>
                  <a:pt x="600405" y="711720"/>
                </a:lnTo>
                <a:lnTo>
                  <a:pt x="600824" y="709180"/>
                </a:lnTo>
                <a:lnTo>
                  <a:pt x="601141" y="706640"/>
                </a:lnTo>
                <a:lnTo>
                  <a:pt x="602970" y="705370"/>
                </a:lnTo>
                <a:lnTo>
                  <a:pt x="602932" y="707910"/>
                </a:lnTo>
                <a:lnTo>
                  <a:pt x="603351" y="705370"/>
                </a:lnTo>
                <a:lnTo>
                  <a:pt x="604164" y="700290"/>
                </a:lnTo>
                <a:lnTo>
                  <a:pt x="604088" y="697750"/>
                </a:lnTo>
                <a:lnTo>
                  <a:pt x="604012" y="695210"/>
                </a:lnTo>
                <a:lnTo>
                  <a:pt x="603719" y="697750"/>
                </a:lnTo>
                <a:lnTo>
                  <a:pt x="603935" y="688860"/>
                </a:lnTo>
                <a:lnTo>
                  <a:pt x="604977" y="677430"/>
                </a:lnTo>
                <a:lnTo>
                  <a:pt x="605993" y="664730"/>
                </a:lnTo>
                <a:lnTo>
                  <a:pt x="606069" y="659650"/>
                </a:lnTo>
                <a:lnTo>
                  <a:pt x="606094" y="657110"/>
                </a:lnTo>
                <a:lnTo>
                  <a:pt x="604354" y="659650"/>
                </a:lnTo>
                <a:lnTo>
                  <a:pt x="604202" y="654659"/>
                </a:lnTo>
                <a:lnTo>
                  <a:pt x="607593" y="656945"/>
                </a:lnTo>
                <a:lnTo>
                  <a:pt x="608025" y="654570"/>
                </a:lnTo>
                <a:lnTo>
                  <a:pt x="609828" y="644410"/>
                </a:lnTo>
                <a:lnTo>
                  <a:pt x="613943" y="624090"/>
                </a:lnTo>
                <a:lnTo>
                  <a:pt x="618388" y="603770"/>
                </a:lnTo>
                <a:lnTo>
                  <a:pt x="621830" y="591070"/>
                </a:lnTo>
                <a:lnTo>
                  <a:pt x="623366" y="588530"/>
                </a:lnTo>
                <a:lnTo>
                  <a:pt x="623481" y="589013"/>
                </a:lnTo>
                <a:lnTo>
                  <a:pt x="623608" y="588530"/>
                </a:lnTo>
                <a:lnTo>
                  <a:pt x="624255" y="585990"/>
                </a:lnTo>
                <a:lnTo>
                  <a:pt x="624395" y="585635"/>
                </a:lnTo>
                <a:lnTo>
                  <a:pt x="623430" y="584720"/>
                </a:lnTo>
                <a:lnTo>
                  <a:pt x="622223" y="584720"/>
                </a:lnTo>
                <a:lnTo>
                  <a:pt x="623481" y="580910"/>
                </a:lnTo>
                <a:lnTo>
                  <a:pt x="624408" y="580910"/>
                </a:lnTo>
                <a:lnTo>
                  <a:pt x="624700" y="579640"/>
                </a:lnTo>
                <a:lnTo>
                  <a:pt x="622350" y="577100"/>
                </a:lnTo>
                <a:lnTo>
                  <a:pt x="624052" y="573290"/>
                </a:lnTo>
                <a:lnTo>
                  <a:pt x="626491" y="565670"/>
                </a:lnTo>
                <a:lnTo>
                  <a:pt x="628332" y="558050"/>
                </a:lnTo>
                <a:lnTo>
                  <a:pt x="630593" y="550430"/>
                </a:lnTo>
                <a:lnTo>
                  <a:pt x="631126" y="550430"/>
                </a:lnTo>
                <a:lnTo>
                  <a:pt x="631964" y="547890"/>
                </a:lnTo>
                <a:lnTo>
                  <a:pt x="632383" y="546620"/>
                </a:lnTo>
                <a:lnTo>
                  <a:pt x="631558" y="547890"/>
                </a:lnTo>
                <a:lnTo>
                  <a:pt x="630694" y="541540"/>
                </a:lnTo>
                <a:lnTo>
                  <a:pt x="635000" y="535190"/>
                </a:lnTo>
                <a:close/>
              </a:path>
              <a:path w="860425" h="1012825">
                <a:moveTo>
                  <a:pt x="653008" y="98767"/>
                </a:moveTo>
                <a:lnTo>
                  <a:pt x="651954" y="97790"/>
                </a:lnTo>
                <a:lnTo>
                  <a:pt x="652957" y="99060"/>
                </a:lnTo>
                <a:lnTo>
                  <a:pt x="653008" y="98767"/>
                </a:lnTo>
                <a:close/>
              </a:path>
              <a:path w="860425" h="1012825">
                <a:moveTo>
                  <a:pt x="706742" y="259080"/>
                </a:moveTo>
                <a:lnTo>
                  <a:pt x="706716" y="258521"/>
                </a:lnTo>
                <a:lnTo>
                  <a:pt x="705916" y="257810"/>
                </a:lnTo>
                <a:lnTo>
                  <a:pt x="706742" y="259080"/>
                </a:lnTo>
                <a:close/>
              </a:path>
              <a:path w="860425" h="1012825">
                <a:moveTo>
                  <a:pt x="713511" y="358089"/>
                </a:moveTo>
                <a:close/>
              </a:path>
              <a:path w="860425" h="1012825">
                <a:moveTo>
                  <a:pt x="715441" y="371297"/>
                </a:moveTo>
                <a:lnTo>
                  <a:pt x="714857" y="369570"/>
                </a:lnTo>
                <a:lnTo>
                  <a:pt x="714819" y="371297"/>
                </a:lnTo>
                <a:lnTo>
                  <a:pt x="714730" y="372110"/>
                </a:lnTo>
                <a:lnTo>
                  <a:pt x="715149" y="373380"/>
                </a:lnTo>
                <a:lnTo>
                  <a:pt x="715441" y="371297"/>
                </a:lnTo>
                <a:close/>
              </a:path>
              <a:path w="860425" h="1012825">
                <a:moveTo>
                  <a:pt x="715594" y="371767"/>
                </a:moveTo>
                <a:lnTo>
                  <a:pt x="715505" y="370840"/>
                </a:lnTo>
                <a:lnTo>
                  <a:pt x="715441" y="371297"/>
                </a:lnTo>
                <a:lnTo>
                  <a:pt x="715594" y="371767"/>
                </a:lnTo>
                <a:close/>
              </a:path>
              <a:path w="860425" h="1012825">
                <a:moveTo>
                  <a:pt x="723112" y="429260"/>
                </a:moveTo>
                <a:lnTo>
                  <a:pt x="723023" y="427990"/>
                </a:lnTo>
                <a:lnTo>
                  <a:pt x="722642" y="429260"/>
                </a:lnTo>
                <a:lnTo>
                  <a:pt x="723112" y="429260"/>
                </a:lnTo>
                <a:close/>
              </a:path>
              <a:path w="860425" h="1012825">
                <a:moveTo>
                  <a:pt x="724649" y="82550"/>
                </a:moveTo>
                <a:lnTo>
                  <a:pt x="723747" y="82550"/>
                </a:lnTo>
                <a:lnTo>
                  <a:pt x="724395" y="83007"/>
                </a:lnTo>
                <a:lnTo>
                  <a:pt x="724649" y="82550"/>
                </a:lnTo>
                <a:close/>
              </a:path>
              <a:path w="860425" h="1012825">
                <a:moveTo>
                  <a:pt x="725881" y="494817"/>
                </a:moveTo>
                <a:lnTo>
                  <a:pt x="725360" y="494030"/>
                </a:lnTo>
                <a:lnTo>
                  <a:pt x="725144" y="492760"/>
                </a:lnTo>
                <a:lnTo>
                  <a:pt x="725385" y="495300"/>
                </a:lnTo>
                <a:lnTo>
                  <a:pt x="725017" y="496570"/>
                </a:lnTo>
                <a:lnTo>
                  <a:pt x="725627" y="496570"/>
                </a:lnTo>
                <a:lnTo>
                  <a:pt x="725881" y="494817"/>
                </a:lnTo>
                <a:close/>
              </a:path>
              <a:path w="860425" h="1012825">
                <a:moveTo>
                  <a:pt x="726109" y="490816"/>
                </a:moveTo>
                <a:lnTo>
                  <a:pt x="725017" y="488950"/>
                </a:lnTo>
                <a:lnTo>
                  <a:pt x="724827" y="488950"/>
                </a:lnTo>
                <a:lnTo>
                  <a:pt x="725538" y="492760"/>
                </a:lnTo>
                <a:lnTo>
                  <a:pt x="726109" y="490816"/>
                </a:lnTo>
                <a:close/>
              </a:path>
              <a:path w="860425" h="1012825">
                <a:moveTo>
                  <a:pt x="726300" y="491147"/>
                </a:moveTo>
                <a:lnTo>
                  <a:pt x="726287" y="490220"/>
                </a:lnTo>
                <a:lnTo>
                  <a:pt x="726109" y="490816"/>
                </a:lnTo>
                <a:lnTo>
                  <a:pt x="726300" y="491147"/>
                </a:lnTo>
                <a:close/>
              </a:path>
              <a:path w="860425" h="1012825">
                <a:moveTo>
                  <a:pt x="726338" y="494309"/>
                </a:moveTo>
                <a:lnTo>
                  <a:pt x="725995" y="494030"/>
                </a:lnTo>
                <a:lnTo>
                  <a:pt x="725881" y="494817"/>
                </a:lnTo>
                <a:lnTo>
                  <a:pt x="726198" y="495300"/>
                </a:lnTo>
                <a:lnTo>
                  <a:pt x="726338" y="494309"/>
                </a:lnTo>
                <a:close/>
              </a:path>
              <a:path w="860425" h="1012825">
                <a:moveTo>
                  <a:pt x="730123" y="525780"/>
                </a:moveTo>
                <a:lnTo>
                  <a:pt x="730034" y="525373"/>
                </a:lnTo>
                <a:lnTo>
                  <a:pt x="729729" y="525780"/>
                </a:lnTo>
                <a:lnTo>
                  <a:pt x="730123" y="525780"/>
                </a:lnTo>
                <a:close/>
              </a:path>
              <a:path w="860425" h="1012825">
                <a:moveTo>
                  <a:pt x="730415" y="524891"/>
                </a:moveTo>
                <a:lnTo>
                  <a:pt x="729843" y="523240"/>
                </a:lnTo>
                <a:lnTo>
                  <a:pt x="729945" y="524891"/>
                </a:lnTo>
                <a:lnTo>
                  <a:pt x="730034" y="525373"/>
                </a:lnTo>
                <a:lnTo>
                  <a:pt x="730415" y="524891"/>
                </a:lnTo>
                <a:close/>
              </a:path>
              <a:path w="860425" h="1012825">
                <a:moveTo>
                  <a:pt x="730694" y="524510"/>
                </a:moveTo>
                <a:lnTo>
                  <a:pt x="730415" y="524891"/>
                </a:lnTo>
                <a:lnTo>
                  <a:pt x="730681" y="525614"/>
                </a:lnTo>
                <a:lnTo>
                  <a:pt x="730694" y="524510"/>
                </a:lnTo>
                <a:close/>
              </a:path>
              <a:path w="860425" h="1012825">
                <a:moveTo>
                  <a:pt x="768337" y="141160"/>
                </a:moveTo>
                <a:lnTo>
                  <a:pt x="767588" y="140970"/>
                </a:lnTo>
                <a:lnTo>
                  <a:pt x="767791" y="142240"/>
                </a:lnTo>
                <a:lnTo>
                  <a:pt x="768337" y="141160"/>
                </a:lnTo>
                <a:close/>
              </a:path>
              <a:path w="860425" h="1012825">
                <a:moveTo>
                  <a:pt x="777201" y="542290"/>
                </a:moveTo>
                <a:lnTo>
                  <a:pt x="776744" y="541020"/>
                </a:lnTo>
                <a:lnTo>
                  <a:pt x="775449" y="538480"/>
                </a:lnTo>
                <a:lnTo>
                  <a:pt x="775995" y="535940"/>
                </a:lnTo>
                <a:lnTo>
                  <a:pt x="776198" y="535940"/>
                </a:lnTo>
                <a:lnTo>
                  <a:pt x="777049" y="530860"/>
                </a:lnTo>
                <a:lnTo>
                  <a:pt x="773938" y="528320"/>
                </a:lnTo>
                <a:lnTo>
                  <a:pt x="774801" y="523240"/>
                </a:lnTo>
                <a:lnTo>
                  <a:pt x="775220" y="523240"/>
                </a:lnTo>
                <a:lnTo>
                  <a:pt x="775779" y="521970"/>
                </a:lnTo>
                <a:lnTo>
                  <a:pt x="774674" y="518160"/>
                </a:lnTo>
                <a:lnTo>
                  <a:pt x="774839" y="516890"/>
                </a:lnTo>
                <a:lnTo>
                  <a:pt x="775017" y="515620"/>
                </a:lnTo>
                <a:lnTo>
                  <a:pt x="774230" y="516890"/>
                </a:lnTo>
                <a:lnTo>
                  <a:pt x="773976" y="514350"/>
                </a:lnTo>
                <a:lnTo>
                  <a:pt x="774471" y="510540"/>
                </a:lnTo>
                <a:lnTo>
                  <a:pt x="773595" y="509270"/>
                </a:lnTo>
                <a:lnTo>
                  <a:pt x="774319" y="505460"/>
                </a:lnTo>
                <a:lnTo>
                  <a:pt x="773049" y="502920"/>
                </a:lnTo>
                <a:lnTo>
                  <a:pt x="772414" y="494030"/>
                </a:lnTo>
                <a:lnTo>
                  <a:pt x="772236" y="491490"/>
                </a:lnTo>
                <a:lnTo>
                  <a:pt x="771969" y="487680"/>
                </a:lnTo>
                <a:lnTo>
                  <a:pt x="770077" y="466090"/>
                </a:lnTo>
                <a:lnTo>
                  <a:pt x="768108" y="444500"/>
                </a:lnTo>
                <a:lnTo>
                  <a:pt x="767003" y="430530"/>
                </a:lnTo>
                <a:lnTo>
                  <a:pt x="766902" y="429260"/>
                </a:lnTo>
                <a:lnTo>
                  <a:pt x="766914" y="428625"/>
                </a:lnTo>
                <a:lnTo>
                  <a:pt x="767029" y="429260"/>
                </a:lnTo>
                <a:lnTo>
                  <a:pt x="766927" y="427990"/>
                </a:lnTo>
                <a:lnTo>
                  <a:pt x="766813" y="426720"/>
                </a:lnTo>
                <a:lnTo>
                  <a:pt x="765581" y="411480"/>
                </a:lnTo>
                <a:lnTo>
                  <a:pt x="764222" y="393700"/>
                </a:lnTo>
                <a:lnTo>
                  <a:pt x="763612" y="386080"/>
                </a:lnTo>
                <a:lnTo>
                  <a:pt x="763066" y="379730"/>
                </a:lnTo>
                <a:lnTo>
                  <a:pt x="762101" y="368300"/>
                </a:lnTo>
                <a:lnTo>
                  <a:pt x="761949" y="367030"/>
                </a:lnTo>
                <a:lnTo>
                  <a:pt x="760793" y="356870"/>
                </a:lnTo>
                <a:lnTo>
                  <a:pt x="760082" y="350520"/>
                </a:lnTo>
                <a:lnTo>
                  <a:pt x="761009" y="346710"/>
                </a:lnTo>
                <a:lnTo>
                  <a:pt x="760476" y="342900"/>
                </a:lnTo>
                <a:lnTo>
                  <a:pt x="760590" y="340360"/>
                </a:lnTo>
                <a:lnTo>
                  <a:pt x="760247" y="341630"/>
                </a:lnTo>
                <a:lnTo>
                  <a:pt x="759409" y="341630"/>
                </a:lnTo>
                <a:lnTo>
                  <a:pt x="759371" y="339090"/>
                </a:lnTo>
                <a:lnTo>
                  <a:pt x="759015" y="335280"/>
                </a:lnTo>
                <a:lnTo>
                  <a:pt x="758647" y="334010"/>
                </a:lnTo>
                <a:lnTo>
                  <a:pt x="758164" y="334010"/>
                </a:lnTo>
                <a:lnTo>
                  <a:pt x="757478" y="328930"/>
                </a:lnTo>
                <a:lnTo>
                  <a:pt x="756602" y="320040"/>
                </a:lnTo>
                <a:lnTo>
                  <a:pt x="756221" y="316230"/>
                </a:lnTo>
                <a:lnTo>
                  <a:pt x="755218" y="295910"/>
                </a:lnTo>
                <a:lnTo>
                  <a:pt x="754583" y="276860"/>
                </a:lnTo>
                <a:lnTo>
                  <a:pt x="754519" y="266700"/>
                </a:lnTo>
                <a:lnTo>
                  <a:pt x="707161" y="266700"/>
                </a:lnTo>
                <a:lnTo>
                  <a:pt x="706958" y="266700"/>
                </a:lnTo>
                <a:lnTo>
                  <a:pt x="707174" y="276860"/>
                </a:lnTo>
                <a:lnTo>
                  <a:pt x="707834" y="295910"/>
                </a:lnTo>
                <a:lnTo>
                  <a:pt x="708609" y="313690"/>
                </a:lnTo>
                <a:lnTo>
                  <a:pt x="709561" y="325120"/>
                </a:lnTo>
                <a:lnTo>
                  <a:pt x="710539" y="323850"/>
                </a:lnTo>
                <a:lnTo>
                  <a:pt x="709637" y="321310"/>
                </a:lnTo>
                <a:lnTo>
                  <a:pt x="711212" y="320040"/>
                </a:lnTo>
                <a:lnTo>
                  <a:pt x="712292" y="322580"/>
                </a:lnTo>
                <a:lnTo>
                  <a:pt x="711136" y="323850"/>
                </a:lnTo>
                <a:lnTo>
                  <a:pt x="712177" y="325120"/>
                </a:lnTo>
                <a:lnTo>
                  <a:pt x="709777" y="326390"/>
                </a:lnTo>
                <a:lnTo>
                  <a:pt x="711923" y="330200"/>
                </a:lnTo>
                <a:lnTo>
                  <a:pt x="709561" y="332740"/>
                </a:lnTo>
                <a:lnTo>
                  <a:pt x="710996" y="332740"/>
                </a:lnTo>
                <a:lnTo>
                  <a:pt x="710209" y="334010"/>
                </a:lnTo>
                <a:lnTo>
                  <a:pt x="711250" y="339090"/>
                </a:lnTo>
                <a:lnTo>
                  <a:pt x="711479" y="341630"/>
                </a:lnTo>
                <a:lnTo>
                  <a:pt x="711352" y="341630"/>
                </a:lnTo>
                <a:lnTo>
                  <a:pt x="711352" y="346710"/>
                </a:lnTo>
                <a:lnTo>
                  <a:pt x="711923" y="351790"/>
                </a:lnTo>
                <a:lnTo>
                  <a:pt x="714019" y="354330"/>
                </a:lnTo>
                <a:lnTo>
                  <a:pt x="713511" y="358089"/>
                </a:lnTo>
                <a:lnTo>
                  <a:pt x="714273" y="356870"/>
                </a:lnTo>
                <a:lnTo>
                  <a:pt x="714717" y="358140"/>
                </a:lnTo>
                <a:lnTo>
                  <a:pt x="713511" y="358140"/>
                </a:lnTo>
                <a:lnTo>
                  <a:pt x="715835" y="361950"/>
                </a:lnTo>
                <a:lnTo>
                  <a:pt x="714641" y="361950"/>
                </a:lnTo>
                <a:lnTo>
                  <a:pt x="714883" y="363220"/>
                </a:lnTo>
                <a:lnTo>
                  <a:pt x="715010" y="368300"/>
                </a:lnTo>
                <a:lnTo>
                  <a:pt x="715797" y="367665"/>
                </a:lnTo>
                <a:lnTo>
                  <a:pt x="715721" y="372110"/>
                </a:lnTo>
                <a:lnTo>
                  <a:pt x="715594" y="371767"/>
                </a:lnTo>
                <a:lnTo>
                  <a:pt x="715632" y="372110"/>
                </a:lnTo>
                <a:lnTo>
                  <a:pt x="716038" y="375920"/>
                </a:lnTo>
                <a:lnTo>
                  <a:pt x="714908" y="378460"/>
                </a:lnTo>
                <a:lnTo>
                  <a:pt x="716610" y="382270"/>
                </a:lnTo>
                <a:lnTo>
                  <a:pt x="717169" y="379730"/>
                </a:lnTo>
                <a:lnTo>
                  <a:pt x="717715" y="384810"/>
                </a:lnTo>
                <a:lnTo>
                  <a:pt x="716140" y="386080"/>
                </a:lnTo>
                <a:lnTo>
                  <a:pt x="715441" y="383540"/>
                </a:lnTo>
                <a:lnTo>
                  <a:pt x="715784" y="388620"/>
                </a:lnTo>
                <a:lnTo>
                  <a:pt x="716064" y="391160"/>
                </a:lnTo>
                <a:lnTo>
                  <a:pt x="717194" y="394970"/>
                </a:lnTo>
                <a:lnTo>
                  <a:pt x="717143" y="393700"/>
                </a:lnTo>
                <a:lnTo>
                  <a:pt x="718781" y="400050"/>
                </a:lnTo>
                <a:lnTo>
                  <a:pt x="720648" y="411480"/>
                </a:lnTo>
                <a:lnTo>
                  <a:pt x="722579" y="421640"/>
                </a:lnTo>
                <a:lnTo>
                  <a:pt x="724433" y="427990"/>
                </a:lnTo>
                <a:lnTo>
                  <a:pt x="725589" y="426720"/>
                </a:lnTo>
                <a:lnTo>
                  <a:pt x="726478" y="429260"/>
                </a:lnTo>
                <a:lnTo>
                  <a:pt x="723112" y="429260"/>
                </a:lnTo>
                <a:lnTo>
                  <a:pt x="723976" y="440690"/>
                </a:lnTo>
                <a:lnTo>
                  <a:pt x="725411" y="458470"/>
                </a:lnTo>
                <a:lnTo>
                  <a:pt x="726655" y="476250"/>
                </a:lnTo>
                <a:lnTo>
                  <a:pt x="727036" y="488950"/>
                </a:lnTo>
                <a:lnTo>
                  <a:pt x="726516" y="491490"/>
                </a:lnTo>
                <a:lnTo>
                  <a:pt x="726300" y="491147"/>
                </a:lnTo>
                <a:lnTo>
                  <a:pt x="726338" y="494309"/>
                </a:lnTo>
                <a:lnTo>
                  <a:pt x="727608" y="495300"/>
                </a:lnTo>
                <a:lnTo>
                  <a:pt x="728611" y="494030"/>
                </a:lnTo>
                <a:lnTo>
                  <a:pt x="728726" y="497840"/>
                </a:lnTo>
                <a:lnTo>
                  <a:pt x="727710" y="497840"/>
                </a:lnTo>
                <a:lnTo>
                  <a:pt x="727735" y="499110"/>
                </a:lnTo>
                <a:lnTo>
                  <a:pt x="730605" y="500380"/>
                </a:lnTo>
                <a:lnTo>
                  <a:pt x="730402" y="502920"/>
                </a:lnTo>
                <a:lnTo>
                  <a:pt x="730313" y="511810"/>
                </a:lnTo>
                <a:lnTo>
                  <a:pt x="731139" y="519430"/>
                </a:lnTo>
                <a:lnTo>
                  <a:pt x="731342" y="525780"/>
                </a:lnTo>
                <a:lnTo>
                  <a:pt x="730745" y="525780"/>
                </a:lnTo>
                <a:lnTo>
                  <a:pt x="730681" y="525614"/>
                </a:lnTo>
                <a:lnTo>
                  <a:pt x="730669" y="525780"/>
                </a:lnTo>
                <a:lnTo>
                  <a:pt x="730631" y="529590"/>
                </a:lnTo>
                <a:lnTo>
                  <a:pt x="730986" y="528320"/>
                </a:lnTo>
                <a:lnTo>
                  <a:pt x="733767" y="533400"/>
                </a:lnTo>
                <a:lnTo>
                  <a:pt x="731926" y="539750"/>
                </a:lnTo>
                <a:lnTo>
                  <a:pt x="733882" y="543560"/>
                </a:lnTo>
                <a:lnTo>
                  <a:pt x="767791" y="549910"/>
                </a:lnTo>
                <a:lnTo>
                  <a:pt x="775017" y="551180"/>
                </a:lnTo>
                <a:lnTo>
                  <a:pt x="775106" y="553720"/>
                </a:lnTo>
                <a:lnTo>
                  <a:pt x="775500" y="553720"/>
                </a:lnTo>
                <a:lnTo>
                  <a:pt x="775627" y="551180"/>
                </a:lnTo>
                <a:lnTo>
                  <a:pt x="775182" y="549910"/>
                </a:lnTo>
                <a:lnTo>
                  <a:pt x="773760" y="549910"/>
                </a:lnTo>
                <a:lnTo>
                  <a:pt x="773061" y="546100"/>
                </a:lnTo>
                <a:lnTo>
                  <a:pt x="774547" y="548640"/>
                </a:lnTo>
                <a:lnTo>
                  <a:pt x="774344" y="546100"/>
                </a:lnTo>
                <a:lnTo>
                  <a:pt x="774242" y="544830"/>
                </a:lnTo>
                <a:lnTo>
                  <a:pt x="775385" y="544830"/>
                </a:lnTo>
                <a:lnTo>
                  <a:pt x="776097" y="551180"/>
                </a:lnTo>
                <a:lnTo>
                  <a:pt x="776084" y="548640"/>
                </a:lnTo>
                <a:lnTo>
                  <a:pt x="776782" y="546100"/>
                </a:lnTo>
                <a:lnTo>
                  <a:pt x="775449" y="544830"/>
                </a:lnTo>
                <a:lnTo>
                  <a:pt x="775779" y="542290"/>
                </a:lnTo>
                <a:lnTo>
                  <a:pt x="776871" y="544830"/>
                </a:lnTo>
                <a:lnTo>
                  <a:pt x="777201" y="542290"/>
                </a:lnTo>
                <a:close/>
              </a:path>
              <a:path w="860425" h="1012825">
                <a:moveTo>
                  <a:pt x="814705" y="148590"/>
                </a:moveTo>
                <a:lnTo>
                  <a:pt x="813968" y="148590"/>
                </a:lnTo>
                <a:lnTo>
                  <a:pt x="814285" y="148856"/>
                </a:lnTo>
                <a:lnTo>
                  <a:pt x="814705" y="148590"/>
                </a:lnTo>
                <a:close/>
              </a:path>
              <a:path w="860425" h="1012825">
                <a:moveTo>
                  <a:pt x="815555" y="149860"/>
                </a:moveTo>
                <a:lnTo>
                  <a:pt x="814285" y="148856"/>
                </a:lnTo>
                <a:lnTo>
                  <a:pt x="812673" y="149860"/>
                </a:lnTo>
                <a:lnTo>
                  <a:pt x="815555" y="149860"/>
                </a:lnTo>
                <a:close/>
              </a:path>
              <a:path w="860425" h="1012825">
                <a:moveTo>
                  <a:pt x="818019" y="149860"/>
                </a:moveTo>
                <a:lnTo>
                  <a:pt x="817067" y="149860"/>
                </a:lnTo>
                <a:lnTo>
                  <a:pt x="816813" y="149364"/>
                </a:lnTo>
                <a:lnTo>
                  <a:pt x="816686" y="149860"/>
                </a:lnTo>
                <a:lnTo>
                  <a:pt x="816914" y="149860"/>
                </a:lnTo>
                <a:lnTo>
                  <a:pt x="817892" y="151130"/>
                </a:lnTo>
                <a:lnTo>
                  <a:pt x="818019" y="149860"/>
                </a:lnTo>
                <a:close/>
              </a:path>
              <a:path w="860425" h="1012825">
                <a:moveTo>
                  <a:pt x="840016" y="147662"/>
                </a:moveTo>
                <a:lnTo>
                  <a:pt x="839685" y="147320"/>
                </a:lnTo>
                <a:lnTo>
                  <a:pt x="838542" y="147320"/>
                </a:lnTo>
                <a:lnTo>
                  <a:pt x="839241" y="148590"/>
                </a:lnTo>
                <a:lnTo>
                  <a:pt x="840016" y="147662"/>
                </a:lnTo>
                <a:close/>
              </a:path>
              <a:path w="860425" h="1012825">
                <a:moveTo>
                  <a:pt x="840968" y="148590"/>
                </a:moveTo>
                <a:lnTo>
                  <a:pt x="840308" y="147320"/>
                </a:lnTo>
                <a:lnTo>
                  <a:pt x="840016" y="147662"/>
                </a:lnTo>
                <a:lnTo>
                  <a:pt x="840968" y="148590"/>
                </a:lnTo>
                <a:close/>
              </a:path>
              <a:path w="860425" h="1012825">
                <a:moveTo>
                  <a:pt x="855472" y="133350"/>
                </a:moveTo>
                <a:lnTo>
                  <a:pt x="703554" y="133350"/>
                </a:lnTo>
                <a:lnTo>
                  <a:pt x="702665" y="133350"/>
                </a:lnTo>
                <a:lnTo>
                  <a:pt x="702678" y="137363"/>
                </a:lnTo>
                <a:lnTo>
                  <a:pt x="703732" y="138430"/>
                </a:lnTo>
                <a:lnTo>
                  <a:pt x="702716" y="138430"/>
                </a:lnTo>
                <a:lnTo>
                  <a:pt x="702678" y="137363"/>
                </a:lnTo>
                <a:lnTo>
                  <a:pt x="702640" y="135890"/>
                </a:lnTo>
                <a:lnTo>
                  <a:pt x="702614" y="134620"/>
                </a:lnTo>
                <a:lnTo>
                  <a:pt x="702487" y="137160"/>
                </a:lnTo>
                <a:lnTo>
                  <a:pt x="701205" y="134620"/>
                </a:lnTo>
                <a:lnTo>
                  <a:pt x="701179" y="135877"/>
                </a:lnTo>
                <a:lnTo>
                  <a:pt x="701078" y="137363"/>
                </a:lnTo>
                <a:lnTo>
                  <a:pt x="700874" y="138430"/>
                </a:lnTo>
                <a:lnTo>
                  <a:pt x="701294" y="138430"/>
                </a:lnTo>
                <a:lnTo>
                  <a:pt x="701268" y="137160"/>
                </a:lnTo>
                <a:lnTo>
                  <a:pt x="701459" y="137160"/>
                </a:lnTo>
                <a:lnTo>
                  <a:pt x="701903" y="138430"/>
                </a:lnTo>
                <a:lnTo>
                  <a:pt x="702970" y="140970"/>
                </a:lnTo>
                <a:lnTo>
                  <a:pt x="702627" y="142240"/>
                </a:lnTo>
                <a:lnTo>
                  <a:pt x="702703" y="144780"/>
                </a:lnTo>
                <a:lnTo>
                  <a:pt x="701014" y="142240"/>
                </a:lnTo>
                <a:lnTo>
                  <a:pt x="701116" y="146050"/>
                </a:lnTo>
                <a:lnTo>
                  <a:pt x="701433" y="170180"/>
                </a:lnTo>
                <a:lnTo>
                  <a:pt x="701827" y="184150"/>
                </a:lnTo>
                <a:lnTo>
                  <a:pt x="702576" y="196850"/>
                </a:lnTo>
                <a:lnTo>
                  <a:pt x="702183" y="198120"/>
                </a:lnTo>
                <a:lnTo>
                  <a:pt x="702183" y="196850"/>
                </a:lnTo>
                <a:lnTo>
                  <a:pt x="701954" y="196850"/>
                </a:lnTo>
                <a:lnTo>
                  <a:pt x="702132" y="198120"/>
                </a:lnTo>
                <a:lnTo>
                  <a:pt x="702703" y="201930"/>
                </a:lnTo>
                <a:lnTo>
                  <a:pt x="702843" y="207010"/>
                </a:lnTo>
                <a:lnTo>
                  <a:pt x="703592" y="210820"/>
                </a:lnTo>
                <a:lnTo>
                  <a:pt x="703224" y="212090"/>
                </a:lnTo>
                <a:lnTo>
                  <a:pt x="702627" y="213360"/>
                </a:lnTo>
                <a:lnTo>
                  <a:pt x="702233" y="213360"/>
                </a:lnTo>
                <a:lnTo>
                  <a:pt x="702957" y="217170"/>
                </a:lnTo>
                <a:lnTo>
                  <a:pt x="703783" y="226060"/>
                </a:lnTo>
                <a:lnTo>
                  <a:pt x="704418" y="236220"/>
                </a:lnTo>
                <a:lnTo>
                  <a:pt x="704596" y="240030"/>
                </a:lnTo>
                <a:lnTo>
                  <a:pt x="706412" y="240030"/>
                </a:lnTo>
                <a:lnTo>
                  <a:pt x="706767" y="245110"/>
                </a:lnTo>
                <a:lnTo>
                  <a:pt x="704443" y="242570"/>
                </a:lnTo>
                <a:lnTo>
                  <a:pt x="705192" y="246380"/>
                </a:lnTo>
                <a:lnTo>
                  <a:pt x="707859" y="248920"/>
                </a:lnTo>
                <a:lnTo>
                  <a:pt x="705408" y="254000"/>
                </a:lnTo>
                <a:lnTo>
                  <a:pt x="706882" y="256540"/>
                </a:lnTo>
                <a:lnTo>
                  <a:pt x="706666" y="256540"/>
                </a:lnTo>
                <a:lnTo>
                  <a:pt x="706716" y="258521"/>
                </a:lnTo>
                <a:lnTo>
                  <a:pt x="707364" y="259080"/>
                </a:lnTo>
                <a:lnTo>
                  <a:pt x="706399" y="260350"/>
                </a:lnTo>
                <a:lnTo>
                  <a:pt x="707263" y="262890"/>
                </a:lnTo>
                <a:lnTo>
                  <a:pt x="707237" y="261620"/>
                </a:lnTo>
                <a:lnTo>
                  <a:pt x="707631" y="261620"/>
                </a:lnTo>
                <a:lnTo>
                  <a:pt x="708329" y="264160"/>
                </a:lnTo>
                <a:lnTo>
                  <a:pt x="707974" y="265430"/>
                </a:lnTo>
                <a:lnTo>
                  <a:pt x="754507" y="265430"/>
                </a:lnTo>
                <a:lnTo>
                  <a:pt x="754507" y="264160"/>
                </a:lnTo>
                <a:lnTo>
                  <a:pt x="753516" y="261620"/>
                </a:lnTo>
                <a:lnTo>
                  <a:pt x="752525" y="259080"/>
                </a:lnTo>
                <a:lnTo>
                  <a:pt x="753351" y="251460"/>
                </a:lnTo>
                <a:lnTo>
                  <a:pt x="751979" y="246380"/>
                </a:lnTo>
                <a:lnTo>
                  <a:pt x="752398" y="246380"/>
                </a:lnTo>
                <a:lnTo>
                  <a:pt x="752284" y="245110"/>
                </a:lnTo>
                <a:lnTo>
                  <a:pt x="751738" y="238760"/>
                </a:lnTo>
                <a:lnTo>
                  <a:pt x="750595" y="210820"/>
                </a:lnTo>
                <a:lnTo>
                  <a:pt x="750011" y="203200"/>
                </a:lnTo>
                <a:lnTo>
                  <a:pt x="749922" y="201930"/>
                </a:lnTo>
                <a:lnTo>
                  <a:pt x="749757" y="203200"/>
                </a:lnTo>
                <a:lnTo>
                  <a:pt x="748372" y="196850"/>
                </a:lnTo>
                <a:lnTo>
                  <a:pt x="750214" y="198120"/>
                </a:lnTo>
                <a:lnTo>
                  <a:pt x="750277" y="196850"/>
                </a:lnTo>
                <a:lnTo>
                  <a:pt x="750404" y="194310"/>
                </a:lnTo>
                <a:lnTo>
                  <a:pt x="750481" y="193040"/>
                </a:lnTo>
                <a:lnTo>
                  <a:pt x="748690" y="194310"/>
                </a:lnTo>
                <a:lnTo>
                  <a:pt x="747331" y="189230"/>
                </a:lnTo>
                <a:lnTo>
                  <a:pt x="747077" y="187960"/>
                </a:lnTo>
                <a:lnTo>
                  <a:pt x="747483" y="187960"/>
                </a:lnTo>
                <a:lnTo>
                  <a:pt x="747001" y="184150"/>
                </a:lnTo>
                <a:lnTo>
                  <a:pt x="745007" y="177800"/>
                </a:lnTo>
                <a:lnTo>
                  <a:pt x="744461" y="173990"/>
                </a:lnTo>
                <a:lnTo>
                  <a:pt x="745477" y="173990"/>
                </a:lnTo>
                <a:lnTo>
                  <a:pt x="744143" y="170180"/>
                </a:lnTo>
                <a:lnTo>
                  <a:pt x="744131" y="162560"/>
                </a:lnTo>
                <a:lnTo>
                  <a:pt x="743864" y="160020"/>
                </a:lnTo>
                <a:lnTo>
                  <a:pt x="743877" y="153670"/>
                </a:lnTo>
                <a:lnTo>
                  <a:pt x="744651" y="146050"/>
                </a:lnTo>
                <a:lnTo>
                  <a:pt x="744499" y="144780"/>
                </a:lnTo>
                <a:lnTo>
                  <a:pt x="743788" y="138430"/>
                </a:lnTo>
                <a:lnTo>
                  <a:pt x="746582" y="138430"/>
                </a:lnTo>
                <a:lnTo>
                  <a:pt x="750671" y="139700"/>
                </a:lnTo>
                <a:lnTo>
                  <a:pt x="757631" y="139700"/>
                </a:lnTo>
                <a:lnTo>
                  <a:pt x="760514" y="140970"/>
                </a:lnTo>
                <a:lnTo>
                  <a:pt x="767270" y="140970"/>
                </a:lnTo>
                <a:lnTo>
                  <a:pt x="768223" y="139700"/>
                </a:lnTo>
                <a:lnTo>
                  <a:pt x="766953" y="138430"/>
                </a:lnTo>
                <a:lnTo>
                  <a:pt x="769734" y="138430"/>
                </a:lnTo>
                <a:lnTo>
                  <a:pt x="768337" y="141160"/>
                </a:lnTo>
                <a:lnTo>
                  <a:pt x="782916" y="144780"/>
                </a:lnTo>
                <a:lnTo>
                  <a:pt x="803770" y="147320"/>
                </a:lnTo>
                <a:lnTo>
                  <a:pt x="812380" y="147320"/>
                </a:lnTo>
                <a:lnTo>
                  <a:pt x="814705" y="148590"/>
                </a:lnTo>
                <a:lnTo>
                  <a:pt x="816419" y="148590"/>
                </a:lnTo>
                <a:lnTo>
                  <a:pt x="816813" y="149364"/>
                </a:lnTo>
                <a:lnTo>
                  <a:pt x="817346" y="147320"/>
                </a:lnTo>
                <a:lnTo>
                  <a:pt x="819975" y="147320"/>
                </a:lnTo>
                <a:lnTo>
                  <a:pt x="819785" y="148590"/>
                </a:lnTo>
                <a:lnTo>
                  <a:pt x="820483" y="148590"/>
                </a:lnTo>
                <a:lnTo>
                  <a:pt x="821690" y="146050"/>
                </a:lnTo>
                <a:lnTo>
                  <a:pt x="824738" y="146050"/>
                </a:lnTo>
                <a:lnTo>
                  <a:pt x="829919" y="147320"/>
                </a:lnTo>
                <a:lnTo>
                  <a:pt x="835571" y="146050"/>
                </a:lnTo>
                <a:lnTo>
                  <a:pt x="840816" y="146050"/>
                </a:lnTo>
                <a:lnTo>
                  <a:pt x="840740" y="147320"/>
                </a:lnTo>
                <a:lnTo>
                  <a:pt x="842162" y="147320"/>
                </a:lnTo>
                <a:lnTo>
                  <a:pt x="844029" y="146050"/>
                </a:lnTo>
                <a:lnTo>
                  <a:pt x="845908" y="144780"/>
                </a:lnTo>
                <a:lnTo>
                  <a:pt x="850938" y="146050"/>
                </a:lnTo>
                <a:lnTo>
                  <a:pt x="854214" y="144780"/>
                </a:lnTo>
                <a:lnTo>
                  <a:pt x="854290" y="143510"/>
                </a:lnTo>
                <a:lnTo>
                  <a:pt x="855472" y="133350"/>
                </a:lnTo>
                <a:close/>
              </a:path>
              <a:path w="860425" h="1012825">
                <a:moveTo>
                  <a:pt x="859866" y="104140"/>
                </a:moveTo>
                <a:lnTo>
                  <a:pt x="859561" y="102870"/>
                </a:lnTo>
                <a:lnTo>
                  <a:pt x="856856" y="102870"/>
                </a:lnTo>
                <a:lnTo>
                  <a:pt x="856818" y="105410"/>
                </a:lnTo>
                <a:lnTo>
                  <a:pt x="854684" y="105410"/>
                </a:lnTo>
                <a:lnTo>
                  <a:pt x="856234" y="104140"/>
                </a:lnTo>
                <a:lnTo>
                  <a:pt x="854138" y="104140"/>
                </a:lnTo>
                <a:lnTo>
                  <a:pt x="853948" y="102870"/>
                </a:lnTo>
                <a:lnTo>
                  <a:pt x="856005" y="102870"/>
                </a:lnTo>
                <a:lnTo>
                  <a:pt x="854417" y="101600"/>
                </a:lnTo>
                <a:lnTo>
                  <a:pt x="853884" y="102870"/>
                </a:lnTo>
                <a:lnTo>
                  <a:pt x="852411" y="102870"/>
                </a:lnTo>
                <a:lnTo>
                  <a:pt x="853935" y="101600"/>
                </a:lnTo>
                <a:lnTo>
                  <a:pt x="850976" y="101600"/>
                </a:lnTo>
                <a:lnTo>
                  <a:pt x="849414" y="102870"/>
                </a:lnTo>
                <a:lnTo>
                  <a:pt x="847966" y="102870"/>
                </a:lnTo>
                <a:lnTo>
                  <a:pt x="847979" y="101600"/>
                </a:lnTo>
                <a:lnTo>
                  <a:pt x="844499" y="101600"/>
                </a:lnTo>
                <a:lnTo>
                  <a:pt x="842784" y="104140"/>
                </a:lnTo>
                <a:lnTo>
                  <a:pt x="839571" y="102870"/>
                </a:lnTo>
                <a:lnTo>
                  <a:pt x="839901" y="102870"/>
                </a:lnTo>
                <a:lnTo>
                  <a:pt x="838771" y="101600"/>
                </a:lnTo>
                <a:lnTo>
                  <a:pt x="836587" y="102870"/>
                </a:lnTo>
                <a:lnTo>
                  <a:pt x="834580" y="101600"/>
                </a:lnTo>
                <a:lnTo>
                  <a:pt x="835152" y="102870"/>
                </a:lnTo>
                <a:lnTo>
                  <a:pt x="828852" y="102870"/>
                </a:lnTo>
                <a:lnTo>
                  <a:pt x="827201" y="104140"/>
                </a:lnTo>
                <a:lnTo>
                  <a:pt x="825182" y="104140"/>
                </a:lnTo>
                <a:lnTo>
                  <a:pt x="821677" y="102870"/>
                </a:lnTo>
                <a:lnTo>
                  <a:pt x="803084" y="102870"/>
                </a:lnTo>
                <a:lnTo>
                  <a:pt x="798068" y="101600"/>
                </a:lnTo>
                <a:lnTo>
                  <a:pt x="793013" y="101600"/>
                </a:lnTo>
                <a:lnTo>
                  <a:pt x="788758" y="100330"/>
                </a:lnTo>
                <a:lnTo>
                  <a:pt x="778954" y="99060"/>
                </a:lnTo>
                <a:lnTo>
                  <a:pt x="776211" y="99060"/>
                </a:lnTo>
                <a:lnTo>
                  <a:pt x="772312" y="97790"/>
                </a:lnTo>
                <a:lnTo>
                  <a:pt x="763841" y="95250"/>
                </a:lnTo>
                <a:lnTo>
                  <a:pt x="759117" y="95250"/>
                </a:lnTo>
                <a:lnTo>
                  <a:pt x="754507" y="93980"/>
                </a:lnTo>
                <a:lnTo>
                  <a:pt x="749884" y="91440"/>
                </a:lnTo>
                <a:lnTo>
                  <a:pt x="745261" y="90170"/>
                </a:lnTo>
                <a:lnTo>
                  <a:pt x="736701" y="87630"/>
                </a:lnTo>
                <a:lnTo>
                  <a:pt x="732878" y="86360"/>
                </a:lnTo>
                <a:lnTo>
                  <a:pt x="729691" y="86360"/>
                </a:lnTo>
                <a:lnTo>
                  <a:pt x="728243" y="83820"/>
                </a:lnTo>
                <a:lnTo>
                  <a:pt x="725563" y="83820"/>
                </a:lnTo>
                <a:lnTo>
                  <a:pt x="724395" y="83007"/>
                </a:lnTo>
                <a:lnTo>
                  <a:pt x="723950" y="83820"/>
                </a:lnTo>
                <a:lnTo>
                  <a:pt x="723125" y="83820"/>
                </a:lnTo>
                <a:lnTo>
                  <a:pt x="717384" y="80010"/>
                </a:lnTo>
                <a:lnTo>
                  <a:pt x="722426" y="83820"/>
                </a:lnTo>
                <a:lnTo>
                  <a:pt x="716356" y="81280"/>
                </a:lnTo>
                <a:lnTo>
                  <a:pt x="714552" y="81280"/>
                </a:lnTo>
                <a:lnTo>
                  <a:pt x="711606" y="80010"/>
                </a:lnTo>
                <a:lnTo>
                  <a:pt x="704621" y="76200"/>
                </a:lnTo>
                <a:lnTo>
                  <a:pt x="696925" y="71120"/>
                </a:lnTo>
                <a:lnTo>
                  <a:pt x="691273" y="68580"/>
                </a:lnTo>
                <a:lnTo>
                  <a:pt x="686333" y="64770"/>
                </a:lnTo>
                <a:lnTo>
                  <a:pt x="683310" y="62230"/>
                </a:lnTo>
                <a:lnTo>
                  <a:pt x="680897" y="60960"/>
                </a:lnTo>
                <a:lnTo>
                  <a:pt x="679627" y="59690"/>
                </a:lnTo>
                <a:lnTo>
                  <a:pt x="675627" y="58420"/>
                </a:lnTo>
                <a:lnTo>
                  <a:pt x="672858" y="54610"/>
                </a:lnTo>
                <a:lnTo>
                  <a:pt x="669391" y="54610"/>
                </a:lnTo>
                <a:lnTo>
                  <a:pt x="669899" y="53340"/>
                </a:lnTo>
                <a:lnTo>
                  <a:pt x="669061" y="53340"/>
                </a:lnTo>
                <a:lnTo>
                  <a:pt x="667410" y="52070"/>
                </a:lnTo>
                <a:lnTo>
                  <a:pt x="661987" y="48260"/>
                </a:lnTo>
                <a:lnTo>
                  <a:pt x="658520" y="44450"/>
                </a:lnTo>
                <a:lnTo>
                  <a:pt x="653859" y="40640"/>
                </a:lnTo>
                <a:lnTo>
                  <a:pt x="648970" y="36830"/>
                </a:lnTo>
                <a:lnTo>
                  <a:pt x="647280" y="35560"/>
                </a:lnTo>
                <a:lnTo>
                  <a:pt x="647547" y="35560"/>
                </a:lnTo>
                <a:lnTo>
                  <a:pt x="644118" y="34290"/>
                </a:lnTo>
                <a:lnTo>
                  <a:pt x="645693" y="33020"/>
                </a:lnTo>
                <a:lnTo>
                  <a:pt x="644804" y="31750"/>
                </a:lnTo>
                <a:lnTo>
                  <a:pt x="643928" y="30480"/>
                </a:lnTo>
                <a:lnTo>
                  <a:pt x="642950" y="31750"/>
                </a:lnTo>
                <a:lnTo>
                  <a:pt x="639864" y="30480"/>
                </a:lnTo>
                <a:lnTo>
                  <a:pt x="638860" y="30480"/>
                </a:lnTo>
                <a:lnTo>
                  <a:pt x="639178" y="29210"/>
                </a:lnTo>
                <a:lnTo>
                  <a:pt x="637616" y="27940"/>
                </a:lnTo>
                <a:lnTo>
                  <a:pt x="633310" y="26670"/>
                </a:lnTo>
                <a:lnTo>
                  <a:pt x="631088" y="24130"/>
                </a:lnTo>
                <a:lnTo>
                  <a:pt x="631901" y="24130"/>
                </a:lnTo>
                <a:lnTo>
                  <a:pt x="629361" y="22860"/>
                </a:lnTo>
                <a:lnTo>
                  <a:pt x="626364" y="19050"/>
                </a:lnTo>
                <a:lnTo>
                  <a:pt x="625017" y="17780"/>
                </a:lnTo>
                <a:lnTo>
                  <a:pt x="622274" y="13970"/>
                </a:lnTo>
                <a:lnTo>
                  <a:pt x="619658" y="7620"/>
                </a:lnTo>
                <a:lnTo>
                  <a:pt x="615048" y="3810"/>
                </a:lnTo>
                <a:lnTo>
                  <a:pt x="615022" y="0"/>
                </a:lnTo>
                <a:lnTo>
                  <a:pt x="614451" y="0"/>
                </a:lnTo>
                <a:lnTo>
                  <a:pt x="606640" y="3810"/>
                </a:lnTo>
                <a:lnTo>
                  <a:pt x="590575" y="13970"/>
                </a:lnTo>
                <a:lnTo>
                  <a:pt x="582358" y="20320"/>
                </a:lnTo>
                <a:lnTo>
                  <a:pt x="582155" y="26670"/>
                </a:lnTo>
                <a:lnTo>
                  <a:pt x="581279" y="26670"/>
                </a:lnTo>
                <a:lnTo>
                  <a:pt x="582460" y="27940"/>
                </a:lnTo>
                <a:lnTo>
                  <a:pt x="582612" y="28397"/>
                </a:lnTo>
                <a:lnTo>
                  <a:pt x="582320" y="27940"/>
                </a:lnTo>
                <a:lnTo>
                  <a:pt x="583158" y="29933"/>
                </a:lnTo>
                <a:lnTo>
                  <a:pt x="583323" y="30429"/>
                </a:lnTo>
                <a:lnTo>
                  <a:pt x="582053" y="29210"/>
                </a:lnTo>
                <a:lnTo>
                  <a:pt x="581113" y="29210"/>
                </a:lnTo>
                <a:lnTo>
                  <a:pt x="582028" y="30480"/>
                </a:lnTo>
                <a:lnTo>
                  <a:pt x="582206" y="31750"/>
                </a:lnTo>
                <a:lnTo>
                  <a:pt x="582764" y="31750"/>
                </a:lnTo>
                <a:lnTo>
                  <a:pt x="582345" y="30480"/>
                </a:lnTo>
                <a:lnTo>
                  <a:pt x="583298" y="30480"/>
                </a:lnTo>
                <a:lnTo>
                  <a:pt x="585000" y="31750"/>
                </a:lnTo>
                <a:lnTo>
                  <a:pt x="585495" y="33020"/>
                </a:lnTo>
                <a:lnTo>
                  <a:pt x="586752" y="34290"/>
                </a:lnTo>
                <a:lnTo>
                  <a:pt x="584314" y="34290"/>
                </a:lnTo>
                <a:lnTo>
                  <a:pt x="585787" y="35560"/>
                </a:lnTo>
                <a:lnTo>
                  <a:pt x="589470" y="41910"/>
                </a:lnTo>
                <a:lnTo>
                  <a:pt x="593686" y="46990"/>
                </a:lnTo>
                <a:lnTo>
                  <a:pt x="597789" y="52070"/>
                </a:lnTo>
                <a:lnTo>
                  <a:pt x="601827" y="57150"/>
                </a:lnTo>
                <a:lnTo>
                  <a:pt x="606437" y="60960"/>
                </a:lnTo>
                <a:lnTo>
                  <a:pt x="611365" y="66040"/>
                </a:lnTo>
                <a:lnTo>
                  <a:pt x="610628" y="66040"/>
                </a:lnTo>
                <a:lnTo>
                  <a:pt x="613892" y="68580"/>
                </a:lnTo>
                <a:lnTo>
                  <a:pt x="616242" y="71120"/>
                </a:lnTo>
                <a:lnTo>
                  <a:pt x="619379" y="73660"/>
                </a:lnTo>
                <a:lnTo>
                  <a:pt x="619861" y="73660"/>
                </a:lnTo>
                <a:lnTo>
                  <a:pt x="619671" y="74930"/>
                </a:lnTo>
                <a:lnTo>
                  <a:pt x="623697" y="77470"/>
                </a:lnTo>
                <a:lnTo>
                  <a:pt x="634885" y="86360"/>
                </a:lnTo>
                <a:lnTo>
                  <a:pt x="635965" y="87630"/>
                </a:lnTo>
                <a:lnTo>
                  <a:pt x="637298" y="86360"/>
                </a:lnTo>
                <a:lnTo>
                  <a:pt x="640473" y="88900"/>
                </a:lnTo>
                <a:lnTo>
                  <a:pt x="636968" y="88900"/>
                </a:lnTo>
                <a:lnTo>
                  <a:pt x="640181" y="90170"/>
                </a:lnTo>
                <a:lnTo>
                  <a:pt x="642848" y="88900"/>
                </a:lnTo>
                <a:lnTo>
                  <a:pt x="644918" y="93980"/>
                </a:lnTo>
                <a:lnTo>
                  <a:pt x="646595" y="93980"/>
                </a:lnTo>
                <a:lnTo>
                  <a:pt x="647979" y="95250"/>
                </a:lnTo>
                <a:lnTo>
                  <a:pt x="648677" y="95250"/>
                </a:lnTo>
                <a:lnTo>
                  <a:pt x="649097" y="96520"/>
                </a:lnTo>
                <a:lnTo>
                  <a:pt x="652614" y="96520"/>
                </a:lnTo>
                <a:lnTo>
                  <a:pt x="653211" y="97790"/>
                </a:lnTo>
                <a:lnTo>
                  <a:pt x="653008" y="98767"/>
                </a:lnTo>
                <a:lnTo>
                  <a:pt x="654710" y="100330"/>
                </a:lnTo>
                <a:lnTo>
                  <a:pt x="662482" y="106680"/>
                </a:lnTo>
                <a:lnTo>
                  <a:pt x="679424" y="116840"/>
                </a:lnTo>
                <a:lnTo>
                  <a:pt x="683056" y="118110"/>
                </a:lnTo>
                <a:lnTo>
                  <a:pt x="686701" y="120650"/>
                </a:lnTo>
                <a:lnTo>
                  <a:pt x="689851" y="121920"/>
                </a:lnTo>
                <a:lnTo>
                  <a:pt x="691540" y="121920"/>
                </a:lnTo>
                <a:lnTo>
                  <a:pt x="691159" y="120650"/>
                </a:lnTo>
                <a:lnTo>
                  <a:pt x="688822" y="120650"/>
                </a:lnTo>
                <a:lnTo>
                  <a:pt x="688797" y="119380"/>
                </a:lnTo>
                <a:lnTo>
                  <a:pt x="690943" y="119380"/>
                </a:lnTo>
                <a:lnTo>
                  <a:pt x="691184" y="120650"/>
                </a:lnTo>
                <a:lnTo>
                  <a:pt x="692378" y="119380"/>
                </a:lnTo>
                <a:lnTo>
                  <a:pt x="691972" y="121920"/>
                </a:lnTo>
                <a:lnTo>
                  <a:pt x="695896" y="121920"/>
                </a:lnTo>
                <a:lnTo>
                  <a:pt x="696163" y="124460"/>
                </a:lnTo>
                <a:lnTo>
                  <a:pt x="697242" y="124460"/>
                </a:lnTo>
                <a:lnTo>
                  <a:pt x="697750" y="125730"/>
                </a:lnTo>
                <a:lnTo>
                  <a:pt x="701052" y="126238"/>
                </a:lnTo>
                <a:lnTo>
                  <a:pt x="706475" y="128270"/>
                </a:lnTo>
                <a:lnTo>
                  <a:pt x="707275" y="128270"/>
                </a:lnTo>
                <a:lnTo>
                  <a:pt x="707669" y="129540"/>
                </a:lnTo>
                <a:lnTo>
                  <a:pt x="705891" y="129540"/>
                </a:lnTo>
                <a:lnTo>
                  <a:pt x="704443" y="130810"/>
                </a:lnTo>
                <a:lnTo>
                  <a:pt x="703999" y="132080"/>
                </a:lnTo>
                <a:lnTo>
                  <a:pt x="855599" y="132080"/>
                </a:lnTo>
                <a:lnTo>
                  <a:pt x="856094" y="127000"/>
                </a:lnTo>
                <a:lnTo>
                  <a:pt x="856221" y="125730"/>
                </a:lnTo>
                <a:lnTo>
                  <a:pt x="856792" y="119380"/>
                </a:lnTo>
                <a:lnTo>
                  <a:pt x="857250" y="114300"/>
                </a:lnTo>
                <a:lnTo>
                  <a:pt x="857872" y="105410"/>
                </a:lnTo>
                <a:lnTo>
                  <a:pt x="857745" y="104140"/>
                </a:lnTo>
                <a:lnTo>
                  <a:pt x="859866" y="10414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24" name="object 10">
            <a:extLst>
              <a:ext uri="{FF2B5EF4-FFF2-40B4-BE49-F238E27FC236}">
                <a16:creationId xmlns:a16="http://schemas.microsoft.com/office/drawing/2014/main" id="{1D069C76-10C1-844D-A32D-94505AB074A3}"/>
              </a:ext>
            </a:extLst>
          </p:cNvPr>
          <p:cNvSpPr/>
          <p:nvPr userDrawn="1"/>
        </p:nvSpPr>
        <p:spPr>
          <a:xfrm>
            <a:off x="1811522" y="4575868"/>
            <a:ext cx="175632" cy="2279666"/>
          </a:xfrm>
          <a:custGeom>
            <a:avLst/>
            <a:gdLst/>
            <a:ahLst/>
            <a:cxnLst/>
            <a:rect l="l" t="t" r="r" b="b"/>
            <a:pathLst>
              <a:path w="193675" h="2513964">
                <a:moveTo>
                  <a:pt x="60694" y="0"/>
                </a:moveTo>
                <a:lnTo>
                  <a:pt x="23036" y="142"/>
                </a:lnTo>
                <a:lnTo>
                  <a:pt x="0" y="2513840"/>
                </a:lnTo>
                <a:lnTo>
                  <a:pt x="172231" y="2513840"/>
                </a:lnTo>
                <a:lnTo>
                  <a:pt x="193393" y="6825"/>
                </a:lnTo>
                <a:lnTo>
                  <a:pt x="155730" y="6825"/>
                </a:lnTo>
                <a:lnTo>
                  <a:pt x="60694" y="0"/>
                </a:lnTo>
                <a:close/>
              </a:path>
              <a:path w="193675" h="2513964">
                <a:moveTo>
                  <a:pt x="193394" y="6682"/>
                </a:moveTo>
                <a:lnTo>
                  <a:pt x="155730" y="6825"/>
                </a:lnTo>
                <a:lnTo>
                  <a:pt x="193393" y="6825"/>
                </a:lnTo>
                <a:lnTo>
                  <a:pt x="193394" y="6682"/>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25" name="object 11">
            <a:extLst>
              <a:ext uri="{FF2B5EF4-FFF2-40B4-BE49-F238E27FC236}">
                <a16:creationId xmlns:a16="http://schemas.microsoft.com/office/drawing/2014/main" id="{4CA42027-84B0-E84C-A26C-A69E734C714E}"/>
              </a:ext>
            </a:extLst>
          </p:cNvPr>
          <p:cNvSpPr/>
          <p:nvPr userDrawn="1"/>
        </p:nvSpPr>
        <p:spPr>
          <a:xfrm>
            <a:off x="1765454" y="4575179"/>
            <a:ext cx="240126" cy="2280242"/>
          </a:xfrm>
          <a:custGeom>
            <a:avLst/>
            <a:gdLst/>
            <a:ahLst/>
            <a:cxnLst/>
            <a:rect l="l" t="t" r="r" b="b"/>
            <a:pathLst>
              <a:path w="264794" h="2514600">
                <a:moveTo>
                  <a:pt x="863" y="2487295"/>
                </a:moveTo>
                <a:lnTo>
                  <a:pt x="0" y="2476500"/>
                </a:lnTo>
                <a:lnTo>
                  <a:pt x="762" y="2489200"/>
                </a:lnTo>
                <a:lnTo>
                  <a:pt x="863" y="2487295"/>
                </a:lnTo>
                <a:close/>
              </a:path>
              <a:path w="264794" h="2514600">
                <a:moveTo>
                  <a:pt x="92024" y="2514600"/>
                </a:moveTo>
                <a:lnTo>
                  <a:pt x="91909" y="2387600"/>
                </a:lnTo>
                <a:lnTo>
                  <a:pt x="91770" y="2362200"/>
                </a:lnTo>
                <a:lnTo>
                  <a:pt x="91186" y="2311400"/>
                </a:lnTo>
                <a:lnTo>
                  <a:pt x="91922" y="2324100"/>
                </a:lnTo>
                <a:lnTo>
                  <a:pt x="91884" y="2311400"/>
                </a:lnTo>
                <a:lnTo>
                  <a:pt x="91757" y="2222500"/>
                </a:lnTo>
                <a:lnTo>
                  <a:pt x="91655" y="1676400"/>
                </a:lnTo>
                <a:lnTo>
                  <a:pt x="91567" y="1625600"/>
                </a:lnTo>
                <a:lnTo>
                  <a:pt x="91224" y="1536700"/>
                </a:lnTo>
                <a:lnTo>
                  <a:pt x="90970" y="1498600"/>
                </a:lnTo>
                <a:lnTo>
                  <a:pt x="90817" y="1485900"/>
                </a:lnTo>
                <a:lnTo>
                  <a:pt x="90652" y="1473200"/>
                </a:lnTo>
                <a:lnTo>
                  <a:pt x="90385" y="1485900"/>
                </a:lnTo>
                <a:lnTo>
                  <a:pt x="89662" y="1435100"/>
                </a:lnTo>
                <a:lnTo>
                  <a:pt x="89992" y="1397000"/>
                </a:lnTo>
                <a:lnTo>
                  <a:pt x="90716" y="1358900"/>
                </a:lnTo>
                <a:lnTo>
                  <a:pt x="90957" y="1333500"/>
                </a:lnTo>
                <a:lnTo>
                  <a:pt x="91186" y="1308100"/>
                </a:lnTo>
                <a:lnTo>
                  <a:pt x="89522" y="1308100"/>
                </a:lnTo>
                <a:lnTo>
                  <a:pt x="88138" y="1270000"/>
                </a:lnTo>
                <a:lnTo>
                  <a:pt x="87134" y="1231900"/>
                </a:lnTo>
                <a:lnTo>
                  <a:pt x="86614" y="1193800"/>
                </a:lnTo>
                <a:lnTo>
                  <a:pt x="87109" y="1193800"/>
                </a:lnTo>
                <a:lnTo>
                  <a:pt x="83121" y="927100"/>
                </a:lnTo>
                <a:lnTo>
                  <a:pt x="84175" y="927100"/>
                </a:lnTo>
                <a:lnTo>
                  <a:pt x="83350" y="876300"/>
                </a:lnTo>
                <a:lnTo>
                  <a:pt x="82727" y="825500"/>
                </a:lnTo>
                <a:lnTo>
                  <a:pt x="82245" y="762000"/>
                </a:lnTo>
                <a:lnTo>
                  <a:pt x="81851" y="698500"/>
                </a:lnTo>
                <a:lnTo>
                  <a:pt x="81495" y="660400"/>
                </a:lnTo>
                <a:lnTo>
                  <a:pt x="81051" y="571500"/>
                </a:lnTo>
                <a:lnTo>
                  <a:pt x="80695" y="520700"/>
                </a:lnTo>
                <a:lnTo>
                  <a:pt x="79756" y="406400"/>
                </a:lnTo>
                <a:lnTo>
                  <a:pt x="79146" y="355600"/>
                </a:lnTo>
                <a:lnTo>
                  <a:pt x="78435" y="304800"/>
                </a:lnTo>
                <a:lnTo>
                  <a:pt x="77635" y="241300"/>
                </a:lnTo>
                <a:lnTo>
                  <a:pt x="76720" y="190500"/>
                </a:lnTo>
                <a:lnTo>
                  <a:pt x="76288" y="152400"/>
                </a:lnTo>
                <a:lnTo>
                  <a:pt x="75857" y="114300"/>
                </a:lnTo>
                <a:lnTo>
                  <a:pt x="75412" y="76200"/>
                </a:lnTo>
                <a:lnTo>
                  <a:pt x="75082" y="63500"/>
                </a:lnTo>
                <a:lnTo>
                  <a:pt x="73787" y="25400"/>
                </a:lnTo>
                <a:lnTo>
                  <a:pt x="73698" y="12700"/>
                </a:lnTo>
                <a:lnTo>
                  <a:pt x="73901" y="0"/>
                </a:lnTo>
                <a:lnTo>
                  <a:pt x="73660" y="12700"/>
                </a:lnTo>
                <a:lnTo>
                  <a:pt x="72491" y="50800"/>
                </a:lnTo>
                <a:lnTo>
                  <a:pt x="69824" y="114300"/>
                </a:lnTo>
                <a:lnTo>
                  <a:pt x="69811" y="101600"/>
                </a:lnTo>
                <a:lnTo>
                  <a:pt x="68110" y="146964"/>
                </a:lnTo>
                <a:lnTo>
                  <a:pt x="68110" y="152400"/>
                </a:lnTo>
                <a:lnTo>
                  <a:pt x="67170" y="177800"/>
                </a:lnTo>
                <a:lnTo>
                  <a:pt x="68110" y="152400"/>
                </a:lnTo>
                <a:lnTo>
                  <a:pt x="68110" y="146964"/>
                </a:lnTo>
                <a:lnTo>
                  <a:pt x="67576" y="161175"/>
                </a:lnTo>
                <a:lnTo>
                  <a:pt x="66319" y="187515"/>
                </a:lnTo>
                <a:lnTo>
                  <a:pt x="66319" y="190500"/>
                </a:lnTo>
                <a:lnTo>
                  <a:pt x="65557" y="213029"/>
                </a:lnTo>
                <a:lnTo>
                  <a:pt x="65709" y="203200"/>
                </a:lnTo>
                <a:lnTo>
                  <a:pt x="66319" y="190500"/>
                </a:lnTo>
                <a:lnTo>
                  <a:pt x="66319" y="187515"/>
                </a:lnTo>
                <a:lnTo>
                  <a:pt x="65570" y="203200"/>
                </a:lnTo>
                <a:lnTo>
                  <a:pt x="65532" y="214045"/>
                </a:lnTo>
                <a:lnTo>
                  <a:pt x="65519" y="215620"/>
                </a:lnTo>
                <a:lnTo>
                  <a:pt x="66535" y="190703"/>
                </a:lnTo>
                <a:lnTo>
                  <a:pt x="66509" y="191630"/>
                </a:lnTo>
                <a:lnTo>
                  <a:pt x="65709" y="215900"/>
                </a:lnTo>
                <a:lnTo>
                  <a:pt x="65506" y="215900"/>
                </a:lnTo>
                <a:lnTo>
                  <a:pt x="65532" y="214045"/>
                </a:lnTo>
                <a:lnTo>
                  <a:pt x="65468" y="215900"/>
                </a:lnTo>
                <a:lnTo>
                  <a:pt x="62877" y="292100"/>
                </a:lnTo>
                <a:lnTo>
                  <a:pt x="61937" y="317500"/>
                </a:lnTo>
                <a:lnTo>
                  <a:pt x="61518" y="317500"/>
                </a:lnTo>
                <a:lnTo>
                  <a:pt x="61023" y="330200"/>
                </a:lnTo>
                <a:lnTo>
                  <a:pt x="56019" y="457200"/>
                </a:lnTo>
                <a:lnTo>
                  <a:pt x="52285" y="558800"/>
                </a:lnTo>
                <a:lnTo>
                  <a:pt x="48628" y="660400"/>
                </a:lnTo>
                <a:lnTo>
                  <a:pt x="45072" y="762000"/>
                </a:lnTo>
                <a:lnTo>
                  <a:pt x="43332" y="812800"/>
                </a:lnTo>
                <a:lnTo>
                  <a:pt x="41605" y="863600"/>
                </a:lnTo>
                <a:lnTo>
                  <a:pt x="39916" y="914400"/>
                </a:lnTo>
                <a:lnTo>
                  <a:pt x="38265" y="965200"/>
                </a:lnTo>
                <a:lnTo>
                  <a:pt x="36626" y="1016000"/>
                </a:lnTo>
                <a:lnTo>
                  <a:pt x="35026" y="1066800"/>
                </a:lnTo>
                <a:lnTo>
                  <a:pt x="33464" y="1117600"/>
                </a:lnTo>
                <a:lnTo>
                  <a:pt x="31927" y="1168400"/>
                </a:lnTo>
                <a:lnTo>
                  <a:pt x="30416" y="1219200"/>
                </a:lnTo>
                <a:lnTo>
                  <a:pt x="28956" y="1270000"/>
                </a:lnTo>
                <a:lnTo>
                  <a:pt x="27520" y="1320800"/>
                </a:lnTo>
                <a:lnTo>
                  <a:pt x="27114" y="1333500"/>
                </a:lnTo>
                <a:lnTo>
                  <a:pt x="27038" y="1308100"/>
                </a:lnTo>
                <a:lnTo>
                  <a:pt x="20688" y="1587500"/>
                </a:lnTo>
                <a:lnTo>
                  <a:pt x="19748" y="1612900"/>
                </a:lnTo>
                <a:lnTo>
                  <a:pt x="18884" y="1612900"/>
                </a:lnTo>
                <a:lnTo>
                  <a:pt x="18097" y="1625600"/>
                </a:lnTo>
                <a:lnTo>
                  <a:pt x="17424" y="1625600"/>
                </a:lnTo>
                <a:lnTo>
                  <a:pt x="17526" y="1638300"/>
                </a:lnTo>
                <a:lnTo>
                  <a:pt x="16903" y="1676400"/>
                </a:lnTo>
                <a:lnTo>
                  <a:pt x="15748" y="1727200"/>
                </a:lnTo>
                <a:lnTo>
                  <a:pt x="12611" y="1879600"/>
                </a:lnTo>
                <a:lnTo>
                  <a:pt x="6616" y="2133600"/>
                </a:lnTo>
                <a:lnTo>
                  <a:pt x="9753" y="2146300"/>
                </a:lnTo>
                <a:lnTo>
                  <a:pt x="8572" y="2184400"/>
                </a:lnTo>
                <a:lnTo>
                  <a:pt x="7340" y="2197100"/>
                </a:lnTo>
                <a:lnTo>
                  <a:pt x="6172" y="2209800"/>
                </a:lnTo>
                <a:lnTo>
                  <a:pt x="5143" y="2222500"/>
                </a:lnTo>
                <a:lnTo>
                  <a:pt x="4356" y="2260600"/>
                </a:lnTo>
                <a:lnTo>
                  <a:pt x="5562" y="2298700"/>
                </a:lnTo>
                <a:lnTo>
                  <a:pt x="4394" y="2349500"/>
                </a:lnTo>
                <a:lnTo>
                  <a:pt x="2857" y="2400300"/>
                </a:lnTo>
                <a:lnTo>
                  <a:pt x="2895" y="2438400"/>
                </a:lnTo>
                <a:lnTo>
                  <a:pt x="2654" y="2438400"/>
                </a:lnTo>
                <a:lnTo>
                  <a:pt x="1879" y="2463800"/>
                </a:lnTo>
                <a:lnTo>
                  <a:pt x="1397" y="2476500"/>
                </a:lnTo>
                <a:lnTo>
                  <a:pt x="863" y="2487295"/>
                </a:lnTo>
                <a:lnTo>
                  <a:pt x="927" y="2501900"/>
                </a:lnTo>
                <a:lnTo>
                  <a:pt x="838" y="2514600"/>
                </a:lnTo>
                <a:lnTo>
                  <a:pt x="92024" y="2514600"/>
                </a:lnTo>
                <a:close/>
              </a:path>
              <a:path w="264794" h="2514600">
                <a:moveTo>
                  <a:pt x="120865" y="3086"/>
                </a:moveTo>
                <a:lnTo>
                  <a:pt x="120408" y="3035"/>
                </a:lnTo>
                <a:lnTo>
                  <a:pt x="116547" y="2679"/>
                </a:lnTo>
                <a:lnTo>
                  <a:pt x="120865" y="3086"/>
                </a:lnTo>
                <a:close/>
              </a:path>
              <a:path w="264794" h="2514600">
                <a:moveTo>
                  <a:pt x="264604" y="2514600"/>
                </a:moveTo>
                <a:lnTo>
                  <a:pt x="263817" y="2451100"/>
                </a:lnTo>
                <a:lnTo>
                  <a:pt x="263105" y="2387600"/>
                </a:lnTo>
                <a:lnTo>
                  <a:pt x="262343" y="2336800"/>
                </a:lnTo>
                <a:lnTo>
                  <a:pt x="261810" y="2311400"/>
                </a:lnTo>
                <a:lnTo>
                  <a:pt x="261531" y="2298700"/>
                </a:lnTo>
                <a:lnTo>
                  <a:pt x="260642" y="2273300"/>
                </a:lnTo>
                <a:lnTo>
                  <a:pt x="258076" y="2311400"/>
                </a:lnTo>
                <a:lnTo>
                  <a:pt x="256120" y="2235200"/>
                </a:lnTo>
                <a:lnTo>
                  <a:pt x="257340" y="2247900"/>
                </a:lnTo>
                <a:lnTo>
                  <a:pt x="260007" y="2260600"/>
                </a:lnTo>
                <a:lnTo>
                  <a:pt x="262521" y="2273300"/>
                </a:lnTo>
                <a:lnTo>
                  <a:pt x="263309" y="2286000"/>
                </a:lnTo>
                <a:lnTo>
                  <a:pt x="263182" y="2235200"/>
                </a:lnTo>
                <a:lnTo>
                  <a:pt x="263156" y="2222500"/>
                </a:lnTo>
                <a:lnTo>
                  <a:pt x="260362" y="1143000"/>
                </a:lnTo>
                <a:lnTo>
                  <a:pt x="261010" y="1117600"/>
                </a:lnTo>
                <a:lnTo>
                  <a:pt x="261912" y="1117600"/>
                </a:lnTo>
                <a:lnTo>
                  <a:pt x="262750" y="1130300"/>
                </a:lnTo>
                <a:lnTo>
                  <a:pt x="263245" y="1130300"/>
                </a:lnTo>
                <a:lnTo>
                  <a:pt x="262978" y="1117600"/>
                </a:lnTo>
                <a:lnTo>
                  <a:pt x="262445" y="1092200"/>
                </a:lnTo>
                <a:lnTo>
                  <a:pt x="261785" y="1079500"/>
                </a:lnTo>
                <a:lnTo>
                  <a:pt x="261289" y="1066800"/>
                </a:lnTo>
                <a:lnTo>
                  <a:pt x="260972" y="1041400"/>
                </a:lnTo>
                <a:lnTo>
                  <a:pt x="261251" y="1028700"/>
                </a:lnTo>
                <a:lnTo>
                  <a:pt x="261721" y="1041400"/>
                </a:lnTo>
                <a:lnTo>
                  <a:pt x="262204" y="1041400"/>
                </a:lnTo>
                <a:lnTo>
                  <a:pt x="262547" y="1054100"/>
                </a:lnTo>
                <a:lnTo>
                  <a:pt x="262293" y="1016000"/>
                </a:lnTo>
                <a:lnTo>
                  <a:pt x="262140" y="1003300"/>
                </a:lnTo>
                <a:lnTo>
                  <a:pt x="261759" y="1003300"/>
                </a:lnTo>
                <a:lnTo>
                  <a:pt x="261239" y="1016000"/>
                </a:lnTo>
                <a:lnTo>
                  <a:pt x="260311" y="1028700"/>
                </a:lnTo>
                <a:lnTo>
                  <a:pt x="258191" y="1028700"/>
                </a:lnTo>
                <a:lnTo>
                  <a:pt x="257886" y="952500"/>
                </a:lnTo>
                <a:lnTo>
                  <a:pt x="259105" y="952500"/>
                </a:lnTo>
                <a:lnTo>
                  <a:pt x="257352" y="914400"/>
                </a:lnTo>
                <a:lnTo>
                  <a:pt x="256235" y="889000"/>
                </a:lnTo>
                <a:lnTo>
                  <a:pt x="255803" y="838200"/>
                </a:lnTo>
                <a:lnTo>
                  <a:pt x="253987" y="571500"/>
                </a:lnTo>
                <a:lnTo>
                  <a:pt x="253123" y="444500"/>
                </a:lnTo>
                <a:lnTo>
                  <a:pt x="253034" y="431800"/>
                </a:lnTo>
                <a:lnTo>
                  <a:pt x="253377" y="431800"/>
                </a:lnTo>
                <a:lnTo>
                  <a:pt x="253758" y="444500"/>
                </a:lnTo>
                <a:lnTo>
                  <a:pt x="254139" y="469900"/>
                </a:lnTo>
                <a:lnTo>
                  <a:pt x="254546" y="482600"/>
                </a:lnTo>
                <a:lnTo>
                  <a:pt x="254139" y="419100"/>
                </a:lnTo>
                <a:lnTo>
                  <a:pt x="253796" y="431800"/>
                </a:lnTo>
                <a:lnTo>
                  <a:pt x="253441" y="406400"/>
                </a:lnTo>
                <a:lnTo>
                  <a:pt x="253149" y="393700"/>
                </a:lnTo>
                <a:lnTo>
                  <a:pt x="253009" y="393700"/>
                </a:lnTo>
                <a:lnTo>
                  <a:pt x="251993" y="342900"/>
                </a:lnTo>
                <a:lnTo>
                  <a:pt x="251244" y="292100"/>
                </a:lnTo>
                <a:lnTo>
                  <a:pt x="250659" y="241300"/>
                </a:lnTo>
                <a:lnTo>
                  <a:pt x="250126" y="177800"/>
                </a:lnTo>
                <a:lnTo>
                  <a:pt x="249542" y="127000"/>
                </a:lnTo>
                <a:lnTo>
                  <a:pt x="248805" y="88900"/>
                </a:lnTo>
                <a:lnTo>
                  <a:pt x="246456" y="50800"/>
                </a:lnTo>
                <a:lnTo>
                  <a:pt x="244817" y="25400"/>
                </a:lnTo>
                <a:lnTo>
                  <a:pt x="244449" y="12700"/>
                </a:lnTo>
                <a:lnTo>
                  <a:pt x="209931" y="12700"/>
                </a:lnTo>
                <a:lnTo>
                  <a:pt x="209296" y="12700"/>
                </a:lnTo>
                <a:lnTo>
                  <a:pt x="203936" y="12700"/>
                </a:lnTo>
                <a:lnTo>
                  <a:pt x="215252" y="25400"/>
                </a:lnTo>
                <a:lnTo>
                  <a:pt x="216077" y="25400"/>
                </a:lnTo>
                <a:lnTo>
                  <a:pt x="220078" y="25400"/>
                </a:lnTo>
                <a:lnTo>
                  <a:pt x="238010" y="25400"/>
                </a:lnTo>
                <a:lnTo>
                  <a:pt x="237299" y="38100"/>
                </a:lnTo>
                <a:lnTo>
                  <a:pt x="236740" y="38100"/>
                </a:lnTo>
                <a:lnTo>
                  <a:pt x="235686" y="63500"/>
                </a:lnTo>
                <a:lnTo>
                  <a:pt x="230873" y="190500"/>
                </a:lnTo>
                <a:lnTo>
                  <a:pt x="230759" y="191630"/>
                </a:lnTo>
                <a:lnTo>
                  <a:pt x="228447" y="241300"/>
                </a:lnTo>
                <a:lnTo>
                  <a:pt x="226783" y="292100"/>
                </a:lnTo>
                <a:lnTo>
                  <a:pt x="225412" y="342900"/>
                </a:lnTo>
                <a:lnTo>
                  <a:pt x="223926" y="381000"/>
                </a:lnTo>
                <a:lnTo>
                  <a:pt x="221907" y="444500"/>
                </a:lnTo>
                <a:lnTo>
                  <a:pt x="221983" y="431800"/>
                </a:lnTo>
                <a:lnTo>
                  <a:pt x="216179" y="584200"/>
                </a:lnTo>
                <a:lnTo>
                  <a:pt x="216801" y="571500"/>
                </a:lnTo>
                <a:lnTo>
                  <a:pt x="217500" y="571500"/>
                </a:lnTo>
                <a:lnTo>
                  <a:pt x="217081" y="584200"/>
                </a:lnTo>
                <a:lnTo>
                  <a:pt x="215239" y="635000"/>
                </a:lnTo>
                <a:lnTo>
                  <a:pt x="213855" y="685800"/>
                </a:lnTo>
                <a:lnTo>
                  <a:pt x="212534" y="723900"/>
                </a:lnTo>
                <a:lnTo>
                  <a:pt x="210921" y="762000"/>
                </a:lnTo>
                <a:lnTo>
                  <a:pt x="210616" y="800100"/>
                </a:lnTo>
                <a:lnTo>
                  <a:pt x="209753" y="838200"/>
                </a:lnTo>
                <a:lnTo>
                  <a:pt x="208775" y="863600"/>
                </a:lnTo>
                <a:lnTo>
                  <a:pt x="207683" y="901700"/>
                </a:lnTo>
                <a:lnTo>
                  <a:pt x="206489" y="939800"/>
                </a:lnTo>
                <a:lnTo>
                  <a:pt x="205232" y="990600"/>
                </a:lnTo>
                <a:lnTo>
                  <a:pt x="203898" y="1041400"/>
                </a:lnTo>
                <a:lnTo>
                  <a:pt x="202526" y="1092200"/>
                </a:lnTo>
                <a:lnTo>
                  <a:pt x="201104" y="1143000"/>
                </a:lnTo>
                <a:lnTo>
                  <a:pt x="198221" y="1270000"/>
                </a:lnTo>
                <a:lnTo>
                  <a:pt x="196773" y="1320800"/>
                </a:lnTo>
                <a:lnTo>
                  <a:pt x="195351" y="1384300"/>
                </a:lnTo>
                <a:lnTo>
                  <a:pt x="193954" y="1447800"/>
                </a:lnTo>
                <a:lnTo>
                  <a:pt x="192608" y="1511300"/>
                </a:lnTo>
                <a:lnTo>
                  <a:pt x="179603" y="2222500"/>
                </a:lnTo>
                <a:lnTo>
                  <a:pt x="179425" y="2209800"/>
                </a:lnTo>
                <a:lnTo>
                  <a:pt x="178130" y="2298700"/>
                </a:lnTo>
                <a:lnTo>
                  <a:pt x="176733" y="2387600"/>
                </a:lnTo>
                <a:lnTo>
                  <a:pt x="175285" y="2489200"/>
                </a:lnTo>
                <a:lnTo>
                  <a:pt x="174752" y="2514600"/>
                </a:lnTo>
                <a:lnTo>
                  <a:pt x="264604" y="25146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pic>
        <p:nvPicPr>
          <p:cNvPr id="26" name="object 12">
            <a:extLst>
              <a:ext uri="{FF2B5EF4-FFF2-40B4-BE49-F238E27FC236}">
                <a16:creationId xmlns:a16="http://schemas.microsoft.com/office/drawing/2014/main" id="{8F576DC5-2E50-1843-91D7-147B5CCF261C}"/>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699814" y="3820507"/>
            <a:ext cx="485024" cy="710559"/>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64E661D4-CE79-CC4E-93AF-83D6990BBBE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3946920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solidFill>
          <a:schemeClr val="bg1"/>
        </a:solidFill>
        <a:effectLst/>
      </p:bgPr>
    </p:bg>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61409FE5-F6DB-5A48-8431-3CE2553B7F04}"/>
              </a:ext>
            </a:extLst>
          </p:cNvPr>
          <p:cNvSpPr/>
          <p:nvPr userDrawn="1"/>
        </p:nvSpPr>
        <p:spPr>
          <a:xfrm>
            <a:off x="15116" y="9"/>
            <a:ext cx="3951999" cy="6855696"/>
          </a:xfrm>
          <a:custGeom>
            <a:avLst/>
            <a:gdLst/>
            <a:ahLst/>
            <a:cxnLst/>
            <a:rect l="l" t="t" r="r" b="b"/>
            <a:pathLst>
              <a:path w="4358005" h="7560309">
                <a:moveTo>
                  <a:pt x="4225912" y="0"/>
                </a:moveTo>
                <a:lnTo>
                  <a:pt x="0" y="0"/>
                </a:lnTo>
                <a:lnTo>
                  <a:pt x="0" y="7559992"/>
                </a:lnTo>
                <a:lnTo>
                  <a:pt x="4357865" y="7559992"/>
                </a:lnTo>
                <a:lnTo>
                  <a:pt x="4225912" y="0"/>
                </a:lnTo>
                <a:close/>
              </a:path>
            </a:pathLst>
          </a:custGeom>
          <a:solidFill>
            <a:srgbClr val="632EB0"/>
          </a:solidFill>
        </p:spPr>
        <p:txBody>
          <a:bodyPr wrap="square" lIns="0" tIns="0" rIns="0" bIns="0" rtlCol="0"/>
          <a:lstStyle/>
          <a:p>
            <a:endParaRPr sz="1632" dirty="0">
              <a:latin typeface="Lato" panose="020F0502020204030203" pitchFamily="34" charset="77"/>
            </a:endParaRPr>
          </a:p>
        </p:txBody>
      </p:sp>
      <p:sp>
        <p:nvSpPr>
          <p:cNvPr id="16" name="object 4">
            <a:extLst>
              <a:ext uri="{FF2B5EF4-FFF2-40B4-BE49-F238E27FC236}">
                <a16:creationId xmlns:a16="http://schemas.microsoft.com/office/drawing/2014/main" id="{B7A988A4-9B67-C345-9B05-84729651CC6F}"/>
              </a:ext>
            </a:extLst>
          </p:cNvPr>
          <p:cNvSpPr/>
          <p:nvPr userDrawn="1"/>
        </p:nvSpPr>
        <p:spPr>
          <a:xfrm>
            <a:off x="3805096" y="1"/>
            <a:ext cx="216516" cy="6855696"/>
          </a:xfrm>
          <a:custGeom>
            <a:avLst/>
            <a:gdLst/>
            <a:ahLst/>
            <a:cxnLst/>
            <a:rect l="l" t="t" r="r" b="b"/>
            <a:pathLst>
              <a:path w="238760" h="7560309">
                <a:moveTo>
                  <a:pt x="94312" y="5410638"/>
                </a:moveTo>
                <a:lnTo>
                  <a:pt x="130931" y="7560005"/>
                </a:lnTo>
                <a:lnTo>
                  <a:pt x="238216" y="7560005"/>
                </a:lnTo>
                <a:lnTo>
                  <a:pt x="227319" y="6967505"/>
                </a:lnTo>
                <a:lnTo>
                  <a:pt x="211521" y="6056483"/>
                </a:lnTo>
                <a:lnTo>
                  <a:pt x="206224" y="5983355"/>
                </a:lnTo>
                <a:lnTo>
                  <a:pt x="205604" y="5941530"/>
                </a:lnTo>
                <a:lnTo>
                  <a:pt x="204973" y="5881932"/>
                </a:lnTo>
                <a:lnTo>
                  <a:pt x="204947" y="5846623"/>
                </a:lnTo>
                <a:lnTo>
                  <a:pt x="205082" y="5835160"/>
                </a:lnTo>
                <a:lnTo>
                  <a:pt x="205275" y="5826267"/>
                </a:lnTo>
                <a:lnTo>
                  <a:pt x="205709" y="5811528"/>
                </a:lnTo>
                <a:lnTo>
                  <a:pt x="205888" y="5803348"/>
                </a:lnTo>
                <a:lnTo>
                  <a:pt x="205898" y="5761556"/>
                </a:lnTo>
                <a:lnTo>
                  <a:pt x="205154" y="5707650"/>
                </a:lnTo>
                <a:lnTo>
                  <a:pt x="204464" y="5669383"/>
                </a:lnTo>
                <a:lnTo>
                  <a:pt x="203520" y="5622016"/>
                </a:lnTo>
                <a:lnTo>
                  <a:pt x="201696" y="5585927"/>
                </a:lnTo>
                <a:lnTo>
                  <a:pt x="200133" y="5540304"/>
                </a:lnTo>
                <a:lnTo>
                  <a:pt x="198793" y="5487113"/>
                </a:lnTo>
                <a:lnTo>
                  <a:pt x="197983" y="5446020"/>
                </a:lnTo>
                <a:lnTo>
                  <a:pt x="95786" y="5446020"/>
                </a:lnTo>
                <a:lnTo>
                  <a:pt x="94312" y="5410638"/>
                </a:lnTo>
                <a:close/>
              </a:path>
              <a:path w="238760" h="7560309">
                <a:moveTo>
                  <a:pt x="106350" y="0"/>
                </a:moveTo>
                <a:lnTo>
                  <a:pt x="0" y="0"/>
                </a:lnTo>
                <a:lnTo>
                  <a:pt x="2216" y="111854"/>
                </a:lnTo>
                <a:lnTo>
                  <a:pt x="5653" y="293057"/>
                </a:lnTo>
                <a:lnTo>
                  <a:pt x="10545" y="560899"/>
                </a:lnTo>
                <a:lnTo>
                  <a:pt x="17963" y="979763"/>
                </a:lnTo>
                <a:lnTo>
                  <a:pt x="29234" y="1633992"/>
                </a:lnTo>
                <a:lnTo>
                  <a:pt x="44050" y="2516153"/>
                </a:lnTo>
                <a:lnTo>
                  <a:pt x="58518" y="3399913"/>
                </a:lnTo>
                <a:lnTo>
                  <a:pt x="67524" y="3967320"/>
                </a:lnTo>
                <a:lnTo>
                  <a:pt x="71619" y="4237087"/>
                </a:lnTo>
                <a:lnTo>
                  <a:pt x="72354" y="4287856"/>
                </a:lnTo>
                <a:lnTo>
                  <a:pt x="73624" y="4335138"/>
                </a:lnTo>
                <a:lnTo>
                  <a:pt x="74842" y="4383341"/>
                </a:lnTo>
                <a:lnTo>
                  <a:pt x="76013" y="4432372"/>
                </a:lnTo>
                <a:lnTo>
                  <a:pt x="77140" y="4482141"/>
                </a:lnTo>
                <a:lnTo>
                  <a:pt x="78228" y="4532555"/>
                </a:lnTo>
                <a:lnTo>
                  <a:pt x="79584" y="4598785"/>
                </a:lnTo>
                <a:lnTo>
                  <a:pt x="81298" y="4686754"/>
                </a:lnTo>
                <a:lnTo>
                  <a:pt x="83223" y="4791103"/>
                </a:lnTo>
                <a:lnTo>
                  <a:pt x="88780" y="5103529"/>
                </a:lnTo>
                <a:lnTo>
                  <a:pt x="90670" y="5205023"/>
                </a:lnTo>
                <a:lnTo>
                  <a:pt x="91640" y="5254861"/>
                </a:lnTo>
                <a:lnTo>
                  <a:pt x="92632" y="5303971"/>
                </a:lnTo>
                <a:lnTo>
                  <a:pt x="93651" y="5352262"/>
                </a:lnTo>
                <a:lnTo>
                  <a:pt x="94701" y="5399642"/>
                </a:lnTo>
                <a:lnTo>
                  <a:pt x="95786" y="5446020"/>
                </a:lnTo>
                <a:lnTo>
                  <a:pt x="197983" y="5446020"/>
                </a:lnTo>
                <a:lnTo>
                  <a:pt x="197634" y="5428320"/>
                </a:lnTo>
                <a:lnTo>
                  <a:pt x="196617" y="5365893"/>
                </a:lnTo>
                <a:lnTo>
                  <a:pt x="195701" y="5301796"/>
                </a:lnTo>
                <a:lnTo>
                  <a:pt x="194013" y="5176458"/>
                </a:lnTo>
                <a:lnTo>
                  <a:pt x="193159" y="5119150"/>
                </a:lnTo>
                <a:lnTo>
                  <a:pt x="192247" y="5068037"/>
                </a:lnTo>
                <a:lnTo>
                  <a:pt x="191235" y="5025086"/>
                </a:lnTo>
                <a:lnTo>
                  <a:pt x="190104" y="4992871"/>
                </a:lnTo>
                <a:lnTo>
                  <a:pt x="190192" y="4992262"/>
                </a:lnTo>
                <a:lnTo>
                  <a:pt x="189512" y="4918779"/>
                </a:lnTo>
                <a:lnTo>
                  <a:pt x="189316" y="4891895"/>
                </a:lnTo>
                <a:lnTo>
                  <a:pt x="189281" y="4869097"/>
                </a:lnTo>
                <a:lnTo>
                  <a:pt x="189492" y="4854128"/>
                </a:lnTo>
                <a:lnTo>
                  <a:pt x="190032" y="4850733"/>
                </a:lnTo>
                <a:lnTo>
                  <a:pt x="188139" y="4815466"/>
                </a:lnTo>
                <a:lnTo>
                  <a:pt x="186947" y="4768586"/>
                </a:lnTo>
                <a:lnTo>
                  <a:pt x="186106" y="4713842"/>
                </a:lnTo>
                <a:lnTo>
                  <a:pt x="185262" y="4654985"/>
                </a:lnTo>
                <a:lnTo>
                  <a:pt x="185117" y="4647838"/>
                </a:lnTo>
                <a:lnTo>
                  <a:pt x="183098" y="4647838"/>
                </a:lnTo>
                <a:lnTo>
                  <a:pt x="178120" y="4425854"/>
                </a:lnTo>
                <a:lnTo>
                  <a:pt x="178085" y="4373777"/>
                </a:lnTo>
                <a:lnTo>
                  <a:pt x="178653" y="4350956"/>
                </a:lnTo>
                <a:lnTo>
                  <a:pt x="180072" y="4350956"/>
                </a:lnTo>
                <a:lnTo>
                  <a:pt x="166514" y="3508381"/>
                </a:lnTo>
                <a:lnTo>
                  <a:pt x="145045" y="2208327"/>
                </a:lnTo>
                <a:lnTo>
                  <a:pt x="130568" y="1351536"/>
                </a:lnTo>
                <a:lnTo>
                  <a:pt x="122482" y="885585"/>
                </a:lnTo>
                <a:lnTo>
                  <a:pt x="120369" y="767645"/>
                </a:lnTo>
                <a:lnTo>
                  <a:pt x="115521" y="767645"/>
                </a:lnTo>
                <a:lnTo>
                  <a:pt x="113525" y="691928"/>
                </a:lnTo>
                <a:lnTo>
                  <a:pt x="112239" y="625690"/>
                </a:lnTo>
                <a:lnTo>
                  <a:pt x="110791" y="529140"/>
                </a:lnTo>
                <a:lnTo>
                  <a:pt x="109921" y="488762"/>
                </a:lnTo>
                <a:lnTo>
                  <a:pt x="108549" y="451542"/>
                </a:lnTo>
                <a:lnTo>
                  <a:pt x="109483" y="425811"/>
                </a:lnTo>
                <a:lnTo>
                  <a:pt x="109747" y="388375"/>
                </a:lnTo>
                <a:lnTo>
                  <a:pt x="109500" y="341699"/>
                </a:lnTo>
                <a:lnTo>
                  <a:pt x="108904" y="288245"/>
                </a:lnTo>
                <a:lnTo>
                  <a:pt x="107300" y="170859"/>
                </a:lnTo>
                <a:lnTo>
                  <a:pt x="106612" y="111854"/>
                </a:lnTo>
                <a:lnTo>
                  <a:pt x="106213" y="55925"/>
                </a:lnTo>
                <a:lnTo>
                  <a:pt x="106264" y="5536"/>
                </a:lnTo>
                <a:lnTo>
                  <a:pt x="106350" y="0"/>
                </a:lnTo>
                <a:close/>
              </a:path>
              <a:path w="238760" h="7560309">
                <a:moveTo>
                  <a:pt x="190192" y="4992262"/>
                </a:moveTo>
                <a:lnTo>
                  <a:pt x="190197" y="4992871"/>
                </a:lnTo>
                <a:lnTo>
                  <a:pt x="190192" y="4992262"/>
                </a:lnTo>
                <a:close/>
              </a:path>
              <a:path w="238760" h="7560309">
                <a:moveTo>
                  <a:pt x="183353" y="4585399"/>
                </a:moveTo>
                <a:lnTo>
                  <a:pt x="183238" y="4595768"/>
                </a:lnTo>
                <a:lnTo>
                  <a:pt x="183176" y="4634953"/>
                </a:lnTo>
                <a:lnTo>
                  <a:pt x="183098" y="4647838"/>
                </a:lnTo>
                <a:lnTo>
                  <a:pt x="185117" y="4647838"/>
                </a:lnTo>
                <a:lnTo>
                  <a:pt x="184063" y="4595768"/>
                </a:lnTo>
                <a:lnTo>
                  <a:pt x="183353" y="4585399"/>
                </a:lnTo>
                <a:close/>
              </a:path>
              <a:path w="238760" h="7560309">
                <a:moveTo>
                  <a:pt x="180072" y="4350956"/>
                </a:moveTo>
                <a:lnTo>
                  <a:pt x="178653" y="4350956"/>
                </a:lnTo>
                <a:lnTo>
                  <a:pt x="179688" y="4362111"/>
                </a:lnTo>
                <a:lnTo>
                  <a:pt x="181053" y="4411960"/>
                </a:lnTo>
                <a:lnTo>
                  <a:pt x="180072" y="4350956"/>
                </a:lnTo>
                <a:close/>
              </a:path>
              <a:path w="238760" h="7560309">
                <a:moveTo>
                  <a:pt x="113947" y="420947"/>
                </a:moveTo>
                <a:lnTo>
                  <a:pt x="113949" y="472503"/>
                </a:lnTo>
                <a:lnTo>
                  <a:pt x="114267" y="511998"/>
                </a:lnTo>
                <a:lnTo>
                  <a:pt x="115620" y="625690"/>
                </a:lnTo>
                <a:lnTo>
                  <a:pt x="116103" y="680878"/>
                </a:lnTo>
                <a:lnTo>
                  <a:pt x="116148" y="729549"/>
                </a:lnTo>
                <a:lnTo>
                  <a:pt x="115521" y="767645"/>
                </a:lnTo>
                <a:lnTo>
                  <a:pt x="120369" y="767645"/>
                </a:lnTo>
                <a:lnTo>
                  <a:pt x="117818" y="625690"/>
                </a:lnTo>
                <a:lnTo>
                  <a:pt x="114955" y="472503"/>
                </a:lnTo>
                <a:lnTo>
                  <a:pt x="113947" y="420947"/>
                </a:lnTo>
                <a:close/>
              </a:path>
            </a:pathLst>
          </a:custGeom>
          <a:solidFill>
            <a:srgbClr val="9673C9"/>
          </a:solidFill>
        </p:spPr>
        <p:txBody>
          <a:bodyPr wrap="square" lIns="0" tIns="0" rIns="0" bIns="0" rtlCol="0"/>
          <a:lstStyle/>
          <a:p>
            <a:endParaRPr sz="1632" dirty="0">
              <a:latin typeface="Lato" panose="020F0502020204030203" pitchFamily="34" charset="77"/>
            </a:endParaRPr>
          </a:p>
        </p:txBody>
      </p:sp>
      <p:grpSp>
        <p:nvGrpSpPr>
          <p:cNvPr id="19" name="Group 18">
            <a:extLst>
              <a:ext uri="{FF2B5EF4-FFF2-40B4-BE49-F238E27FC236}">
                <a16:creationId xmlns:a16="http://schemas.microsoft.com/office/drawing/2014/main" id="{8909EBE2-0406-CE4A-A779-4242EDABA799}"/>
              </a:ext>
            </a:extLst>
          </p:cNvPr>
          <p:cNvGrpSpPr/>
          <p:nvPr userDrawn="1"/>
        </p:nvGrpSpPr>
        <p:grpSpPr>
          <a:xfrm>
            <a:off x="844327" y="531268"/>
            <a:ext cx="2073029" cy="6306552"/>
            <a:chOff x="10175232" y="2224287"/>
            <a:chExt cx="1753901" cy="5335914"/>
          </a:xfrm>
        </p:grpSpPr>
        <p:grpSp>
          <p:nvGrpSpPr>
            <p:cNvPr id="20" name="object 73">
              <a:extLst>
                <a:ext uri="{FF2B5EF4-FFF2-40B4-BE49-F238E27FC236}">
                  <a16:creationId xmlns:a16="http://schemas.microsoft.com/office/drawing/2014/main" id="{2A32BF31-64CB-9E48-AEED-C7FCB1EA8059}"/>
                </a:ext>
              </a:extLst>
            </p:cNvPr>
            <p:cNvGrpSpPr/>
            <p:nvPr/>
          </p:nvGrpSpPr>
          <p:grpSpPr>
            <a:xfrm>
              <a:off x="10191653" y="2254972"/>
              <a:ext cx="1714406" cy="5305229"/>
              <a:chOff x="8080734" y="3380713"/>
              <a:chExt cx="1350645" cy="4179570"/>
            </a:xfrm>
          </p:grpSpPr>
          <p:sp>
            <p:nvSpPr>
              <p:cNvPr id="22" name="object 74">
                <a:extLst>
                  <a:ext uri="{FF2B5EF4-FFF2-40B4-BE49-F238E27FC236}">
                    <a16:creationId xmlns:a16="http://schemas.microsoft.com/office/drawing/2014/main" id="{F7AA7C7E-4E33-A649-9E4F-20E72A9C7D9B}"/>
                  </a:ext>
                </a:extLst>
              </p:cNvPr>
              <p:cNvSpPr/>
              <p:nvPr/>
            </p:nvSpPr>
            <p:spPr>
              <a:xfrm>
                <a:off x="8247652" y="6478240"/>
                <a:ext cx="450215" cy="1082040"/>
              </a:xfrm>
              <a:custGeom>
                <a:avLst/>
                <a:gdLst/>
                <a:ahLst/>
                <a:cxnLst/>
                <a:rect l="l" t="t" r="r" b="b"/>
                <a:pathLst>
                  <a:path w="450215" h="1082040">
                    <a:moveTo>
                      <a:pt x="127653" y="0"/>
                    </a:moveTo>
                    <a:lnTo>
                      <a:pt x="110990" y="98996"/>
                    </a:lnTo>
                    <a:lnTo>
                      <a:pt x="113902" y="191709"/>
                    </a:lnTo>
                    <a:lnTo>
                      <a:pt x="116037" y="256762"/>
                    </a:lnTo>
                    <a:lnTo>
                      <a:pt x="117289" y="289090"/>
                    </a:lnTo>
                    <a:lnTo>
                      <a:pt x="124752" y="299027"/>
                    </a:lnTo>
                    <a:lnTo>
                      <a:pt x="140638" y="315106"/>
                    </a:lnTo>
                    <a:lnTo>
                      <a:pt x="156573" y="330727"/>
                    </a:lnTo>
                    <a:lnTo>
                      <a:pt x="164178" y="339293"/>
                    </a:lnTo>
                    <a:lnTo>
                      <a:pt x="0" y="1081764"/>
                    </a:lnTo>
                    <a:lnTo>
                      <a:pt x="217953" y="1081764"/>
                    </a:lnTo>
                    <a:lnTo>
                      <a:pt x="332237" y="373570"/>
                    </a:lnTo>
                    <a:lnTo>
                      <a:pt x="450080" y="316014"/>
                    </a:lnTo>
                    <a:lnTo>
                      <a:pt x="437888" y="36614"/>
                    </a:lnTo>
                    <a:lnTo>
                      <a:pt x="127653"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23" name="object 75">
                <a:extLst>
                  <a:ext uri="{FF2B5EF4-FFF2-40B4-BE49-F238E27FC236}">
                    <a16:creationId xmlns:a16="http://schemas.microsoft.com/office/drawing/2014/main" id="{4D3BC57A-33C0-CF45-BFB4-AC398C8F43EC}"/>
                  </a:ext>
                </a:extLst>
              </p:cNvPr>
              <p:cNvSpPr/>
              <p:nvPr/>
            </p:nvSpPr>
            <p:spPr>
              <a:xfrm>
                <a:off x="8399817" y="4804105"/>
                <a:ext cx="311150" cy="2755900"/>
              </a:xfrm>
              <a:custGeom>
                <a:avLst/>
                <a:gdLst/>
                <a:ahLst/>
                <a:cxnLst/>
                <a:rect l="l" t="t" r="r" b="b"/>
                <a:pathLst>
                  <a:path w="311150" h="2755900">
                    <a:moveTo>
                      <a:pt x="88921" y="2717799"/>
                    </a:moveTo>
                    <a:lnTo>
                      <a:pt x="1240" y="2717799"/>
                    </a:lnTo>
                    <a:lnTo>
                      <a:pt x="1017" y="2743199"/>
                    </a:lnTo>
                    <a:lnTo>
                      <a:pt x="0" y="2755899"/>
                    </a:lnTo>
                    <a:lnTo>
                      <a:pt x="85512" y="2755899"/>
                    </a:lnTo>
                    <a:lnTo>
                      <a:pt x="86469" y="2730499"/>
                    </a:lnTo>
                    <a:lnTo>
                      <a:pt x="88921" y="2717799"/>
                    </a:lnTo>
                    <a:close/>
                  </a:path>
                  <a:path w="311150" h="2755900">
                    <a:moveTo>
                      <a:pt x="106747" y="2489199"/>
                    </a:moveTo>
                    <a:lnTo>
                      <a:pt x="20430" y="2489199"/>
                    </a:lnTo>
                    <a:lnTo>
                      <a:pt x="17700" y="2527299"/>
                    </a:lnTo>
                    <a:lnTo>
                      <a:pt x="16159" y="2527299"/>
                    </a:lnTo>
                    <a:lnTo>
                      <a:pt x="17184" y="2539999"/>
                    </a:lnTo>
                    <a:lnTo>
                      <a:pt x="17672" y="2552699"/>
                    </a:lnTo>
                    <a:lnTo>
                      <a:pt x="16379" y="2565399"/>
                    </a:lnTo>
                    <a:lnTo>
                      <a:pt x="12885" y="2603499"/>
                    </a:lnTo>
                    <a:lnTo>
                      <a:pt x="9651" y="2641599"/>
                    </a:lnTo>
                    <a:lnTo>
                      <a:pt x="6488" y="2679699"/>
                    </a:lnTo>
                    <a:lnTo>
                      <a:pt x="3209" y="2705099"/>
                    </a:lnTo>
                    <a:lnTo>
                      <a:pt x="1192" y="2705099"/>
                    </a:lnTo>
                    <a:lnTo>
                      <a:pt x="1118" y="2717799"/>
                    </a:lnTo>
                    <a:lnTo>
                      <a:pt x="89366" y="2717799"/>
                    </a:lnTo>
                    <a:lnTo>
                      <a:pt x="90800" y="2705099"/>
                    </a:lnTo>
                    <a:lnTo>
                      <a:pt x="93234" y="2679699"/>
                    </a:lnTo>
                    <a:lnTo>
                      <a:pt x="95182" y="2666999"/>
                    </a:lnTo>
                    <a:lnTo>
                      <a:pt x="92109" y="2666999"/>
                    </a:lnTo>
                    <a:lnTo>
                      <a:pt x="92947" y="2654299"/>
                    </a:lnTo>
                    <a:lnTo>
                      <a:pt x="95049" y="2641599"/>
                    </a:lnTo>
                    <a:lnTo>
                      <a:pt x="96467" y="2628899"/>
                    </a:lnTo>
                    <a:lnTo>
                      <a:pt x="97839" y="2616199"/>
                    </a:lnTo>
                    <a:lnTo>
                      <a:pt x="99805" y="2603499"/>
                    </a:lnTo>
                    <a:lnTo>
                      <a:pt x="99094" y="2578099"/>
                    </a:lnTo>
                    <a:lnTo>
                      <a:pt x="101941" y="2552699"/>
                    </a:lnTo>
                    <a:lnTo>
                      <a:pt x="105657" y="2501899"/>
                    </a:lnTo>
                    <a:lnTo>
                      <a:pt x="106747" y="2489199"/>
                    </a:lnTo>
                    <a:close/>
                  </a:path>
                  <a:path w="311150" h="2755900">
                    <a:moveTo>
                      <a:pt x="2409" y="2692399"/>
                    </a:moveTo>
                    <a:lnTo>
                      <a:pt x="1799" y="2692399"/>
                    </a:lnTo>
                    <a:lnTo>
                      <a:pt x="1266" y="2705099"/>
                    </a:lnTo>
                    <a:lnTo>
                      <a:pt x="2091" y="2705099"/>
                    </a:lnTo>
                    <a:lnTo>
                      <a:pt x="2409" y="2692399"/>
                    </a:lnTo>
                    <a:close/>
                  </a:path>
                  <a:path w="311150" h="2755900">
                    <a:moveTo>
                      <a:pt x="14064" y="2497137"/>
                    </a:moveTo>
                    <a:lnTo>
                      <a:pt x="13331" y="2501899"/>
                    </a:lnTo>
                    <a:lnTo>
                      <a:pt x="13864" y="2501899"/>
                    </a:lnTo>
                    <a:lnTo>
                      <a:pt x="14064" y="2497137"/>
                    </a:lnTo>
                    <a:close/>
                  </a:path>
                  <a:path w="311150" h="2755900">
                    <a:moveTo>
                      <a:pt x="15287" y="2489199"/>
                    </a:moveTo>
                    <a:lnTo>
                      <a:pt x="14719" y="2492885"/>
                    </a:lnTo>
                    <a:lnTo>
                      <a:pt x="15350" y="2501899"/>
                    </a:lnTo>
                    <a:lnTo>
                      <a:pt x="16050" y="2492815"/>
                    </a:lnTo>
                    <a:lnTo>
                      <a:pt x="15287" y="2489199"/>
                    </a:lnTo>
                    <a:close/>
                  </a:path>
                  <a:path w="311150" h="2755900">
                    <a:moveTo>
                      <a:pt x="62270" y="2057399"/>
                    </a:moveTo>
                    <a:lnTo>
                      <a:pt x="55143" y="2057399"/>
                    </a:lnTo>
                    <a:lnTo>
                      <a:pt x="44771" y="2184399"/>
                    </a:lnTo>
                    <a:lnTo>
                      <a:pt x="39394" y="2247899"/>
                    </a:lnTo>
                    <a:lnTo>
                      <a:pt x="33945" y="2324099"/>
                    </a:lnTo>
                    <a:lnTo>
                      <a:pt x="28852" y="2374899"/>
                    </a:lnTo>
                    <a:lnTo>
                      <a:pt x="24543" y="2425699"/>
                    </a:lnTo>
                    <a:lnTo>
                      <a:pt x="21446" y="2451099"/>
                    </a:lnTo>
                    <a:lnTo>
                      <a:pt x="19397" y="2463799"/>
                    </a:lnTo>
                    <a:lnTo>
                      <a:pt x="16747" y="2463799"/>
                    </a:lnTo>
                    <a:lnTo>
                      <a:pt x="16433" y="2476499"/>
                    </a:lnTo>
                    <a:lnTo>
                      <a:pt x="17106" y="2476499"/>
                    </a:lnTo>
                    <a:lnTo>
                      <a:pt x="16328" y="2489199"/>
                    </a:lnTo>
                    <a:lnTo>
                      <a:pt x="16050" y="2492815"/>
                    </a:lnTo>
                    <a:lnTo>
                      <a:pt x="17966" y="2501899"/>
                    </a:lnTo>
                    <a:lnTo>
                      <a:pt x="20430" y="2489199"/>
                    </a:lnTo>
                    <a:lnTo>
                      <a:pt x="106747" y="2489199"/>
                    </a:lnTo>
                    <a:lnTo>
                      <a:pt x="110017" y="2451099"/>
                    </a:lnTo>
                    <a:lnTo>
                      <a:pt x="114800" y="2387599"/>
                    </a:lnTo>
                    <a:lnTo>
                      <a:pt x="124745" y="2273299"/>
                    </a:lnTo>
                    <a:lnTo>
                      <a:pt x="133709" y="2158999"/>
                    </a:lnTo>
                    <a:lnTo>
                      <a:pt x="137267" y="2108199"/>
                    </a:lnTo>
                    <a:lnTo>
                      <a:pt x="139912" y="2082799"/>
                    </a:lnTo>
                    <a:lnTo>
                      <a:pt x="141116" y="2070099"/>
                    </a:lnTo>
                    <a:lnTo>
                      <a:pt x="62175" y="2070099"/>
                    </a:lnTo>
                    <a:lnTo>
                      <a:pt x="62270" y="2057399"/>
                    </a:lnTo>
                    <a:close/>
                  </a:path>
                  <a:path w="311150" h="2755900">
                    <a:moveTo>
                      <a:pt x="14461" y="2489199"/>
                    </a:moveTo>
                    <a:lnTo>
                      <a:pt x="14064" y="2497137"/>
                    </a:lnTo>
                    <a:lnTo>
                      <a:pt x="14719" y="2492885"/>
                    </a:lnTo>
                    <a:lnTo>
                      <a:pt x="14461" y="2489199"/>
                    </a:lnTo>
                    <a:close/>
                  </a:path>
                  <a:path w="311150" h="2755900">
                    <a:moveTo>
                      <a:pt x="143398" y="2044699"/>
                    </a:moveTo>
                    <a:lnTo>
                      <a:pt x="62365" y="2044699"/>
                    </a:lnTo>
                    <a:lnTo>
                      <a:pt x="62175" y="2070099"/>
                    </a:lnTo>
                    <a:lnTo>
                      <a:pt x="62492" y="2057399"/>
                    </a:lnTo>
                    <a:lnTo>
                      <a:pt x="142257" y="2057399"/>
                    </a:lnTo>
                    <a:lnTo>
                      <a:pt x="143398" y="2044699"/>
                    </a:lnTo>
                    <a:close/>
                  </a:path>
                  <a:path w="311150" h="2755900">
                    <a:moveTo>
                      <a:pt x="142257" y="2057399"/>
                    </a:moveTo>
                    <a:lnTo>
                      <a:pt x="62492" y="2057399"/>
                    </a:lnTo>
                    <a:lnTo>
                      <a:pt x="62175" y="2070099"/>
                    </a:lnTo>
                    <a:lnTo>
                      <a:pt x="141116" y="2070099"/>
                    </a:lnTo>
                    <a:lnTo>
                      <a:pt x="142257" y="2057399"/>
                    </a:lnTo>
                    <a:close/>
                  </a:path>
                  <a:path w="311150" h="2755900">
                    <a:moveTo>
                      <a:pt x="56181" y="2044699"/>
                    </a:moveTo>
                    <a:lnTo>
                      <a:pt x="55126" y="2057399"/>
                    </a:lnTo>
                    <a:lnTo>
                      <a:pt x="56181" y="2044699"/>
                    </a:lnTo>
                    <a:close/>
                  </a:path>
                  <a:path w="311150" h="2755900">
                    <a:moveTo>
                      <a:pt x="73211" y="1739899"/>
                    </a:moveTo>
                    <a:lnTo>
                      <a:pt x="71444" y="1765299"/>
                    </a:lnTo>
                    <a:lnTo>
                      <a:pt x="70101" y="1790699"/>
                    </a:lnTo>
                    <a:lnTo>
                      <a:pt x="69152" y="1803399"/>
                    </a:lnTo>
                    <a:lnTo>
                      <a:pt x="68563" y="1816099"/>
                    </a:lnTo>
                    <a:lnTo>
                      <a:pt x="69477" y="1816099"/>
                    </a:lnTo>
                    <a:lnTo>
                      <a:pt x="68338" y="1841499"/>
                    </a:lnTo>
                    <a:lnTo>
                      <a:pt x="65397" y="1904999"/>
                    </a:lnTo>
                    <a:lnTo>
                      <a:pt x="61940" y="1968499"/>
                    </a:lnTo>
                    <a:lnTo>
                      <a:pt x="59252" y="2019299"/>
                    </a:lnTo>
                    <a:lnTo>
                      <a:pt x="58619" y="2057399"/>
                    </a:lnTo>
                    <a:lnTo>
                      <a:pt x="62365" y="2044699"/>
                    </a:lnTo>
                    <a:lnTo>
                      <a:pt x="143398" y="2044699"/>
                    </a:lnTo>
                    <a:lnTo>
                      <a:pt x="147442" y="1993899"/>
                    </a:lnTo>
                    <a:lnTo>
                      <a:pt x="156728" y="1879599"/>
                    </a:lnTo>
                    <a:lnTo>
                      <a:pt x="161635" y="1816099"/>
                    </a:lnTo>
                    <a:lnTo>
                      <a:pt x="165523" y="1765299"/>
                    </a:lnTo>
                    <a:lnTo>
                      <a:pt x="72525" y="1765299"/>
                    </a:lnTo>
                    <a:lnTo>
                      <a:pt x="73211" y="1739899"/>
                    </a:lnTo>
                    <a:close/>
                  </a:path>
                  <a:path w="311150" h="2755900">
                    <a:moveTo>
                      <a:pt x="168817" y="1727199"/>
                    </a:moveTo>
                    <a:lnTo>
                      <a:pt x="79002" y="1727199"/>
                    </a:lnTo>
                    <a:lnTo>
                      <a:pt x="77921" y="1739899"/>
                    </a:lnTo>
                    <a:lnTo>
                      <a:pt x="76674" y="1752599"/>
                    </a:lnTo>
                    <a:lnTo>
                      <a:pt x="74972" y="1752599"/>
                    </a:lnTo>
                    <a:lnTo>
                      <a:pt x="72525" y="1765299"/>
                    </a:lnTo>
                    <a:lnTo>
                      <a:pt x="165523" y="1765299"/>
                    </a:lnTo>
                    <a:lnTo>
                      <a:pt x="166495" y="1752599"/>
                    </a:lnTo>
                    <a:lnTo>
                      <a:pt x="168817" y="1727199"/>
                    </a:lnTo>
                    <a:close/>
                  </a:path>
                  <a:path w="311150" h="2755900">
                    <a:moveTo>
                      <a:pt x="174337" y="1663699"/>
                    </a:moveTo>
                    <a:lnTo>
                      <a:pt x="81835" y="1663699"/>
                    </a:lnTo>
                    <a:lnTo>
                      <a:pt x="79900" y="1689099"/>
                    </a:lnTo>
                    <a:lnTo>
                      <a:pt x="77959" y="1701799"/>
                    </a:lnTo>
                    <a:lnTo>
                      <a:pt x="76664" y="1714499"/>
                    </a:lnTo>
                    <a:lnTo>
                      <a:pt x="76666" y="1739899"/>
                    </a:lnTo>
                    <a:lnTo>
                      <a:pt x="79002" y="1727199"/>
                    </a:lnTo>
                    <a:lnTo>
                      <a:pt x="168817" y="1727199"/>
                    </a:lnTo>
                    <a:lnTo>
                      <a:pt x="171140" y="1701799"/>
                    </a:lnTo>
                    <a:lnTo>
                      <a:pt x="174337" y="1663699"/>
                    </a:lnTo>
                    <a:close/>
                  </a:path>
                  <a:path w="311150" h="2755900">
                    <a:moveTo>
                      <a:pt x="80058" y="1675234"/>
                    </a:moveTo>
                    <a:lnTo>
                      <a:pt x="79879" y="1676399"/>
                    </a:lnTo>
                    <a:lnTo>
                      <a:pt x="80013" y="1676399"/>
                    </a:lnTo>
                    <a:lnTo>
                      <a:pt x="80058" y="1675234"/>
                    </a:lnTo>
                    <a:close/>
                  </a:path>
                  <a:path w="311150" h="2755900">
                    <a:moveTo>
                      <a:pt x="181364" y="1562099"/>
                    </a:moveTo>
                    <a:lnTo>
                      <a:pt x="90026" y="1562099"/>
                    </a:lnTo>
                    <a:lnTo>
                      <a:pt x="89861" y="1574799"/>
                    </a:lnTo>
                    <a:lnTo>
                      <a:pt x="88658" y="1574799"/>
                    </a:lnTo>
                    <a:lnTo>
                      <a:pt x="88273" y="1587499"/>
                    </a:lnTo>
                    <a:lnTo>
                      <a:pt x="87832" y="1600199"/>
                    </a:lnTo>
                    <a:lnTo>
                      <a:pt x="86457" y="1600199"/>
                    </a:lnTo>
                    <a:lnTo>
                      <a:pt x="85003" y="1625599"/>
                    </a:lnTo>
                    <a:lnTo>
                      <a:pt x="85150" y="1638299"/>
                    </a:lnTo>
                    <a:lnTo>
                      <a:pt x="85399" y="1638299"/>
                    </a:lnTo>
                    <a:lnTo>
                      <a:pt x="83717" y="1650999"/>
                    </a:lnTo>
                    <a:lnTo>
                      <a:pt x="81923" y="1650999"/>
                    </a:lnTo>
                    <a:lnTo>
                      <a:pt x="80511" y="1663699"/>
                    </a:lnTo>
                    <a:lnTo>
                      <a:pt x="80058" y="1675234"/>
                    </a:lnTo>
                    <a:lnTo>
                      <a:pt x="81835" y="1663699"/>
                    </a:lnTo>
                    <a:lnTo>
                      <a:pt x="174337" y="1663699"/>
                    </a:lnTo>
                    <a:lnTo>
                      <a:pt x="175403" y="1650999"/>
                    </a:lnTo>
                    <a:lnTo>
                      <a:pt x="179117" y="1600199"/>
                    </a:lnTo>
                    <a:lnTo>
                      <a:pt x="181364" y="1562099"/>
                    </a:lnTo>
                    <a:close/>
                  </a:path>
                  <a:path w="311150" h="2755900">
                    <a:moveTo>
                      <a:pt x="199076" y="1320799"/>
                    </a:moveTo>
                    <a:lnTo>
                      <a:pt x="109673" y="1320799"/>
                    </a:lnTo>
                    <a:lnTo>
                      <a:pt x="109399" y="1333499"/>
                    </a:lnTo>
                    <a:lnTo>
                      <a:pt x="107883" y="1346199"/>
                    </a:lnTo>
                    <a:lnTo>
                      <a:pt x="108124" y="1346199"/>
                    </a:lnTo>
                    <a:lnTo>
                      <a:pt x="105088" y="1358899"/>
                    </a:lnTo>
                    <a:lnTo>
                      <a:pt x="103186" y="1371599"/>
                    </a:lnTo>
                    <a:lnTo>
                      <a:pt x="101166" y="1384299"/>
                    </a:lnTo>
                    <a:lnTo>
                      <a:pt x="97773" y="1396999"/>
                    </a:lnTo>
                    <a:lnTo>
                      <a:pt x="100084" y="1409699"/>
                    </a:lnTo>
                    <a:lnTo>
                      <a:pt x="97671" y="1409699"/>
                    </a:lnTo>
                    <a:lnTo>
                      <a:pt x="95479" y="1460499"/>
                    </a:lnTo>
                    <a:lnTo>
                      <a:pt x="94405" y="1460499"/>
                    </a:lnTo>
                    <a:lnTo>
                      <a:pt x="91220" y="1498599"/>
                    </a:lnTo>
                    <a:lnTo>
                      <a:pt x="89850" y="1523999"/>
                    </a:lnTo>
                    <a:lnTo>
                      <a:pt x="89404" y="1536699"/>
                    </a:lnTo>
                    <a:lnTo>
                      <a:pt x="88891" y="1562099"/>
                    </a:lnTo>
                    <a:lnTo>
                      <a:pt x="87321" y="1574799"/>
                    </a:lnTo>
                    <a:lnTo>
                      <a:pt x="87626" y="1574799"/>
                    </a:lnTo>
                    <a:lnTo>
                      <a:pt x="90026" y="1562099"/>
                    </a:lnTo>
                    <a:lnTo>
                      <a:pt x="181364" y="1562099"/>
                    </a:lnTo>
                    <a:lnTo>
                      <a:pt x="182114" y="1549399"/>
                    </a:lnTo>
                    <a:lnTo>
                      <a:pt x="184759" y="1536699"/>
                    </a:lnTo>
                    <a:lnTo>
                      <a:pt x="186889" y="1511299"/>
                    </a:lnTo>
                    <a:lnTo>
                      <a:pt x="188743" y="1498599"/>
                    </a:lnTo>
                    <a:lnTo>
                      <a:pt x="190559" y="1485899"/>
                    </a:lnTo>
                    <a:lnTo>
                      <a:pt x="188018" y="1485899"/>
                    </a:lnTo>
                    <a:lnTo>
                      <a:pt x="188324" y="1473199"/>
                    </a:lnTo>
                    <a:lnTo>
                      <a:pt x="190747" y="1447799"/>
                    </a:lnTo>
                    <a:lnTo>
                      <a:pt x="190612" y="1447799"/>
                    </a:lnTo>
                    <a:lnTo>
                      <a:pt x="190269" y="1435099"/>
                    </a:lnTo>
                    <a:lnTo>
                      <a:pt x="192071" y="1409699"/>
                    </a:lnTo>
                    <a:lnTo>
                      <a:pt x="194420" y="1371599"/>
                    </a:lnTo>
                    <a:lnTo>
                      <a:pt x="198132" y="1333499"/>
                    </a:lnTo>
                    <a:lnTo>
                      <a:pt x="199076" y="1320799"/>
                    </a:lnTo>
                    <a:close/>
                  </a:path>
                  <a:path w="311150" h="2755900">
                    <a:moveTo>
                      <a:pt x="178913" y="482599"/>
                    </a:moveTo>
                    <a:lnTo>
                      <a:pt x="171776" y="584199"/>
                    </a:lnTo>
                    <a:lnTo>
                      <a:pt x="170112" y="596899"/>
                    </a:lnTo>
                    <a:lnTo>
                      <a:pt x="167648" y="596899"/>
                    </a:lnTo>
                    <a:lnTo>
                      <a:pt x="167660" y="609599"/>
                    </a:lnTo>
                    <a:lnTo>
                      <a:pt x="166391" y="622299"/>
                    </a:lnTo>
                    <a:lnTo>
                      <a:pt x="164227" y="647699"/>
                    </a:lnTo>
                    <a:lnTo>
                      <a:pt x="161552" y="685799"/>
                    </a:lnTo>
                    <a:lnTo>
                      <a:pt x="156180" y="749299"/>
                    </a:lnTo>
                    <a:lnTo>
                      <a:pt x="155124" y="761999"/>
                    </a:lnTo>
                    <a:lnTo>
                      <a:pt x="154272" y="774699"/>
                    </a:lnTo>
                    <a:lnTo>
                      <a:pt x="153374" y="774699"/>
                    </a:lnTo>
                    <a:lnTo>
                      <a:pt x="156726" y="787399"/>
                    </a:lnTo>
                    <a:lnTo>
                      <a:pt x="154676" y="800099"/>
                    </a:lnTo>
                    <a:lnTo>
                      <a:pt x="152909" y="800099"/>
                    </a:lnTo>
                    <a:lnTo>
                      <a:pt x="151338" y="812799"/>
                    </a:lnTo>
                    <a:lnTo>
                      <a:pt x="149881" y="825499"/>
                    </a:lnTo>
                    <a:lnTo>
                      <a:pt x="150765" y="838199"/>
                    </a:lnTo>
                    <a:lnTo>
                      <a:pt x="148999" y="850899"/>
                    </a:lnTo>
                    <a:lnTo>
                      <a:pt x="146813" y="876299"/>
                    </a:lnTo>
                    <a:lnTo>
                      <a:pt x="146439" y="888999"/>
                    </a:lnTo>
                    <a:lnTo>
                      <a:pt x="146071" y="888999"/>
                    </a:lnTo>
                    <a:lnTo>
                      <a:pt x="144547" y="901699"/>
                    </a:lnTo>
                    <a:lnTo>
                      <a:pt x="143915" y="901699"/>
                    </a:lnTo>
                    <a:lnTo>
                      <a:pt x="143526" y="914399"/>
                    </a:lnTo>
                    <a:lnTo>
                      <a:pt x="142674" y="914399"/>
                    </a:lnTo>
                    <a:lnTo>
                      <a:pt x="142134" y="927099"/>
                    </a:lnTo>
                    <a:lnTo>
                      <a:pt x="144230" y="927099"/>
                    </a:lnTo>
                    <a:lnTo>
                      <a:pt x="143226" y="939799"/>
                    </a:lnTo>
                    <a:lnTo>
                      <a:pt x="141575" y="952499"/>
                    </a:lnTo>
                    <a:lnTo>
                      <a:pt x="140331" y="952499"/>
                    </a:lnTo>
                    <a:lnTo>
                      <a:pt x="137124" y="977899"/>
                    </a:lnTo>
                    <a:lnTo>
                      <a:pt x="132449" y="1028699"/>
                    </a:lnTo>
                    <a:lnTo>
                      <a:pt x="126826" y="1079499"/>
                    </a:lnTo>
                    <a:lnTo>
                      <a:pt x="120776" y="1142999"/>
                    </a:lnTo>
                    <a:lnTo>
                      <a:pt x="114817" y="1206499"/>
                    </a:lnTo>
                    <a:lnTo>
                      <a:pt x="109470" y="1269999"/>
                    </a:lnTo>
                    <a:lnTo>
                      <a:pt x="105253" y="1320799"/>
                    </a:lnTo>
                    <a:lnTo>
                      <a:pt x="102688" y="1358899"/>
                    </a:lnTo>
                    <a:lnTo>
                      <a:pt x="104399" y="1346199"/>
                    </a:lnTo>
                    <a:lnTo>
                      <a:pt x="105757" y="1333499"/>
                    </a:lnTo>
                    <a:lnTo>
                      <a:pt x="107326" y="1320799"/>
                    </a:lnTo>
                    <a:lnTo>
                      <a:pt x="199076" y="1320799"/>
                    </a:lnTo>
                    <a:lnTo>
                      <a:pt x="202851" y="1269999"/>
                    </a:lnTo>
                    <a:lnTo>
                      <a:pt x="208221" y="1219199"/>
                    </a:lnTo>
                    <a:lnTo>
                      <a:pt x="213885" y="1155699"/>
                    </a:lnTo>
                    <a:lnTo>
                      <a:pt x="219488" y="1092199"/>
                    </a:lnTo>
                    <a:lnTo>
                      <a:pt x="224673" y="1041399"/>
                    </a:lnTo>
                    <a:lnTo>
                      <a:pt x="229085" y="1003299"/>
                    </a:lnTo>
                    <a:lnTo>
                      <a:pt x="232368" y="965199"/>
                    </a:lnTo>
                    <a:lnTo>
                      <a:pt x="233370" y="939799"/>
                    </a:lnTo>
                    <a:lnTo>
                      <a:pt x="235681" y="914399"/>
                    </a:lnTo>
                    <a:lnTo>
                      <a:pt x="238199" y="876299"/>
                    </a:lnTo>
                    <a:lnTo>
                      <a:pt x="239823" y="850899"/>
                    </a:lnTo>
                    <a:lnTo>
                      <a:pt x="240267" y="850899"/>
                    </a:lnTo>
                    <a:lnTo>
                      <a:pt x="242809" y="825499"/>
                    </a:lnTo>
                    <a:lnTo>
                      <a:pt x="247565" y="761999"/>
                    </a:lnTo>
                    <a:lnTo>
                      <a:pt x="259393" y="634999"/>
                    </a:lnTo>
                    <a:lnTo>
                      <a:pt x="264299" y="584199"/>
                    </a:lnTo>
                    <a:lnTo>
                      <a:pt x="266159" y="558799"/>
                    </a:lnTo>
                    <a:lnTo>
                      <a:pt x="267456" y="533399"/>
                    </a:lnTo>
                    <a:lnTo>
                      <a:pt x="269334" y="520699"/>
                    </a:lnTo>
                    <a:lnTo>
                      <a:pt x="271655" y="507999"/>
                    </a:lnTo>
                    <a:lnTo>
                      <a:pt x="274328" y="495299"/>
                    </a:lnTo>
                    <a:lnTo>
                      <a:pt x="178990" y="495299"/>
                    </a:lnTo>
                    <a:lnTo>
                      <a:pt x="178913" y="482599"/>
                    </a:lnTo>
                    <a:close/>
                  </a:path>
                  <a:path w="311150" h="2755900">
                    <a:moveTo>
                      <a:pt x="267089" y="546099"/>
                    </a:moveTo>
                    <a:lnTo>
                      <a:pt x="266112" y="558799"/>
                    </a:lnTo>
                    <a:lnTo>
                      <a:pt x="267089" y="546099"/>
                    </a:lnTo>
                    <a:close/>
                  </a:path>
                  <a:path w="311150" h="2755900">
                    <a:moveTo>
                      <a:pt x="222384" y="88899"/>
                    </a:moveTo>
                    <a:lnTo>
                      <a:pt x="219884" y="88899"/>
                    </a:lnTo>
                    <a:lnTo>
                      <a:pt x="219825" y="101599"/>
                    </a:lnTo>
                    <a:lnTo>
                      <a:pt x="219450" y="114299"/>
                    </a:lnTo>
                    <a:lnTo>
                      <a:pt x="218423" y="126999"/>
                    </a:lnTo>
                    <a:lnTo>
                      <a:pt x="217110" y="126999"/>
                    </a:lnTo>
                    <a:lnTo>
                      <a:pt x="215832" y="139699"/>
                    </a:lnTo>
                    <a:lnTo>
                      <a:pt x="214498" y="139699"/>
                    </a:lnTo>
                    <a:lnTo>
                      <a:pt x="213013" y="152399"/>
                    </a:lnTo>
                    <a:lnTo>
                      <a:pt x="208036" y="190499"/>
                    </a:lnTo>
                    <a:lnTo>
                      <a:pt x="203054" y="241299"/>
                    </a:lnTo>
                    <a:lnTo>
                      <a:pt x="198114" y="292099"/>
                    </a:lnTo>
                    <a:lnTo>
                      <a:pt x="193263" y="342899"/>
                    </a:lnTo>
                    <a:lnTo>
                      <a:pt x="188550" y="393699"/>
                    </a:lnTo>
                    <a:lnTo>
                      <a:pt x="184022" y="444499"/>
                    </a:lnTo>
                    <a:lnTo>
                      <a:pt x="179726" y="495299"/>
                    </a:lnTo>
                    <a:lnTo>
                      <a:pt x="272193" y="495299"/>
                    </a:lnTo>
                    <a:lnTo>
                      <a:pt x="271409" y="482599"/>
                    </a:lnTo>
                    <a:lnTo>
                      <a:pt x="271523" y="457199"/>
                    </a:lnTo>
                    <a:lnTo>
                      <a:pt x="272081" y="444499"/>
                    </a:lnTo>
                    <a:lnTo>
                      <a:pt x="273196" y="444499"/>
                    </a:lnTo>
                    <a:lnTo>
                      <a:pt x="273575" y="431799"/>
                    </a:lnTo>
                    <a:lnTo>
                      <a:pt x="274371" y="406399"/>
                    </a:lnTo>
                    <a:lnTo>
                      <a:pt x="275394" y="380999"/>
                    </a:lnTo>
                    <a:lnTo>
                      <a:pt x="276830" y="355599"/>
                    </a:lnTo>
                    <a:lnTo>
                      <a:pt x="278697" y="355599"/>
                    </a:lnTo>
                    <a:lnTo>
                      <a:pt x="279644" y="330199"/>
                    </a:lnTo>
                    <a:lnTo>
                      <a:pt x="281648" y="304799"/>
                    </a:lnTo>
                    <a:lnTo>
                      <a:pt x="283889" y="279399"/>
                    </a:lnTo>
                    <a:lnTo>
                      <a:pt x="285543" y="266699"/>
                    </a:lnTo>
                    <a:lnTo>
                      <a:pt x="294514" y="177799"/>
                    </a:lnTo>
                    <a:lnTo>
                      <a:pt x="298932" y="139699"/>
                    </a:lnTo>
                    <a:lnTo>
                      <a:pt x="301139" y="101599"/>
                    </a:lnTo>
                    <a:lnTo>
                      <a:pt x="221217" y="101599"/>
                    </a:lnTo>
                    <a:lnTo>
                      <a:pt x="222371" y="89454"/>
                    </a:lnTo>
                    <a:lnTo>
                      <a:pt x="222384" y="88899"/>
                    </a:lnTo>
                    <a:close/>
                  </a:path>
                  <a:path w="311150" h="2755900">
                    <a:moveTo>
                      <a:pt x="273196" y="444499"/>
                    </a:moveTo>
                    <a:lnTo>
                      <a:pt x="272081" y="444499"/>
                    </a:lnTo>
                    <a:lnTo>
                      <a:pt x="272817" y="457199"/>
                    </a:lnTo>
                    <a:lnTo>
                      <a:pt x="273196" y="444499"/>
                    </a:lnTo>
                    <a:close/>
                  </a:path>
                  <a:path w="311150" h="2755900">
                    <a:moveTo>
                      <a:pt x="219223" y="88899"/>
                    </a:moveTo>
                    <a:lnTo>
                      <a:pt x="218169" y="88899"/>
                    </a:lnTo>
                    <a:lnTo>
                      <a:pt x="218614" y="101599"/>
                    </a:lnTo>
                    <a:lnTo>
                      <a:pt x="219223" y="88899"/>
                    </a:lnTo>
                    <a:close/>
                  </a:path>
                  <a:path w="311150" h="2755900">
                    <a:moveTo>
                      <a:pt x="253318" y="0"/>
                    </a:moveTo>
                    <a:lnTo>
                      <a:pt x="240203" y="12699"/>
                    </a:lnTo>
                    <a:lnTo>
                      <a:pt x="227008" y="63499"/>
                    </a:lnTo>
                    <a:lnTo>
                      <a:pt x="225154" y="63499"/>
                    </a:lnTo>
                    <a:lnTo>
                      <a:pt x="224075" y="76199"/>
                    </a:lnTo>
                    <a:lnTo>
                      <a:pt x="222812" y="88899"/>
                    </a:lnTo>
                    <a:lnTo>
                      <a:pt x="222424" y="88899"/>
                    </a:lnTo>
                    <a:lnTo>
                      <a:pt x="222371" y="89454"/>
                    </a:lnTo>
                    <a:lnTo>
                      <a:pt x="222087" y="101599"/>
                    </a:lnTo>
                    <a:lnTo>
                      <a:pt x="301139" y="101599"/>
                    </a:lnTo>
                    <a:lnTo>
                      <a:pt x="301875" y="88899"/>
                    </a:lnTo>
                    <a:lnTo>
                      <a:pt x="310765" y="50799"/>
                    </a:lnTo>
                    <a:lnTo>
                      <a:pt x="274198" y="12699"/>
                    </a:lnTo>
                    <a:lnTo>
                      <a:pt x="253318" y="0"/>
                    </a:lnTo>
                    <a:close/>
                  </a:path>
                  <a:path w="311150" h="2755900">
                    <a:moveTo>
                      <a:pt x="223630" y="76199"/>
                    </a:moveTo>
                    <a:lnTo>
                      <a:pt x="220188" y="76199"/>
                    </a:lnTo>
                    <a:lnTo>
                      <a:pt x="219287" y="88899"/>
                    </a:lnTo>
                    <a:lnTo>
                      <a:pt x="222384" y="88899"/>
                    </a:lnTo>
                    <a:lnTo>
                      <a:pt x="222371" y="89454"/>
                    </a:lnTo>
                    <a:lnTo>
                      <a:pt x="223630" y="76199"/>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24" name="object 76">
                <a:extLst>
                  <a:ext uri="{FF2B5EF4-FFF2-40B4-BE49-F238E27FC236}">
                    <a16:creationId xmlns:a16="http://schemas.microsoft.com/office/drawing/2014/main" id="{BF163B9D-6B88-9F47-B34B-E5790F347F22}"/>
                  </a:ext>
                </a:extLst>
              </p:cNvPr>
              <p:cNvSpPr/>
              <p:nvPr/>
            </p:nvSpPr>
            <p:spPr>
              <a:xfrm>
                <a:off x="8476582" y="6426602"/>
                <a:ext cx="281940" cy="360680"/>
              </a:xfrm>
              <a:custGeom>
                <a:avLst/>
                <a:gdLst/>
                <a:ahLst/>
                <a:cxnLst/>
                <a:rect l="l" t="t" r="r" b="b"/>
                <a:pathLst>
                  <a:path w="281940" h="360679">
                    <a:moveTo>
                      <a:pt x="203873" y="0"/>
                    </a:moveTo>
                    <a:lnTo>
                      <a:pt x="105632" y="37603"/>
                    </a:lnTo>
                    <a:lnTo>
                      <a:pt x="36012" y="65327"/>
                    </a:lnTo>
                    <a:lnTo>
                      <a:pt x="0" y="81864"/>
                    </a:lnTo>
                    <a:lnTo>
                      <a:pt x="16459" y="126593"/>
                    </a:lnTo>
                    <a:lnTo>
                      <a:pt x="154508" y="109372"/>
                    </a:lnTo>
                    <a:lnTo>
                      <a:pt x="3149" y="145897"/>
                    </a:lnTo>
                    <a:lnTo>
                      <a:pt x="444" y="169875"/>
                    </a:lnTo>
                    <a:lnTo>
                      <a:pt x="6299" y="209943"/>
                    </a:lnTo>
                    <a:lnTo>
                      <a:pt x="119583" y="202488"/>
                    </a:lnTo>
                    <a:lnTo>
                      <a:pt x="52082" y="224155"/>
                    </a:lnTo>
                    <a:lnTo>
                      <a:pt x="42557" y="254266"/>
                    </a:lnTo>
                    <a:lnTo>
                      <a:pt x="57759" y="290499"/>
                    </a:lnTo>
                    <a:lnTo>
                      <a:pt x="105511" y="294690"/>
                    </a:lnTo>
                    <a:lnTo>
                      <a:pt x="95034" y="333425"/>
                    </a:lnTo>
                    <a:lnTo>
                      <a:pt x="103693" y="347043"/>
                    </a:lnTo>
                    <a:lnTo>
                      <a:pt x="110416" y="356292"/>
                    </a:lnTo>
                    <a:lnTo>
                      <a:pt x="115087" y="360260"/>
                    </a:lnTo>
                    <a:lnTo>
                      <a:pt x="118689" y="359973"/>
                    </a:lnTo>
                    <a:lnTo>
                      <a:pt x="130232" y="359918"/>
                    </a:lnTo>
                    <a:lnTo>
                      <a:pt x="214376" y="360641"/>
                    </a:lnTo>
                    <a:lnTo>
                      <a:pt x="261531" y="343839"/>
                    </a:lnTo>
                    <a:lnTo>
                      <a:pt x="258178" y="269913"/>
                    </a:lnTo>
                    <a:lnTo>
                      <a:pt x="281825" y="228003"/>
                    </a:lnTo>
                    <a:lnTo>
                      <a:pt x="262585" y="181190"/>
                    </a:lnTo>
                    <a:lnTo>
                      <a:pt x="273850" y="122491"/>
                    </a:lnTo>
                    <a:lnTo>
                      <a:pt x="254139" y="89395"/>
                    </a:lnTo>
                    <a:lnTo>
                      <a:pt x="247751" y="45669"/>
                    </a:lnTo>
                    <a:lnTo>
                      <a:pt x="203873"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pic>
            <p:nvPicPr>
              <p:cNvPr id="25" name="object 77">
                <a:extLst>
                  <a:ext uri="{FF2B5EF4-FFF2-40B4-BE49-F238E27FC236}">
                    <a16:creationId xmlns:a16="http://schemas.microsoft.com/office/drawing/2014/main" id="{AE0E70C0-3B27-C547-AA92-5F8BE79B9231}"/>
                  </a:ext>
                </a:extLst>
              </p:cNvPr>
              <p:cNvPicPr/>
              <p:nvPr/>
            </p:nvPicPr>
            <p:blipFill>
              <a:blip r:embed="rId2" cstate="print"/>
              <a:stretch>
                <a:fillRect/>
              </a:stretch>
            </p:blipFill>
            <p:spPr>
              <a:xfrm>
                <a:off x="8374560" y="6385689"/>
                <a:ext cx="157911" cy="159423"/>
              </a:xfrm>
              <a:prstGeom prst="rect">
                <a:avLst/>
              </a:prstGeom>
            </p:spPr>
          </p:pic>
          <p:sp>
            <p:nvSpPr>
              <p:cNvPr id="26" name="object 78">
                <a:extLst>
                  <a:ext uri="{FF2B5EF4-FFF2-40B4-BE49-F238E27FC236}">
                    <a16:creationId xmlns:a16="http://schemas.microsoft.com/office/drawing/2014/main" id="{78F0BCBD-7800-764C-A712-AD034306E3AB}"/>
                  </a:ext>
                </a:extLst>
              </p:cNvPr>
              <p:cNvSpPr/>
              <p:nvPr/>
            </p:nvSpPr>
            <p:spPr>
              <a:xfrm>
                <a:off x="8080734" y="3380713"/>
                <a:ext cx="1350645" cy="1711960"/>
              </a:xfrm>
              <a:custGeom>
                <a:avLst/>
                <a:gdLst/>
                <a:ahLst/>
                <a:cxnLst/>
                <a:rect l="l" t="t" r="r" b="b"/>
                <a:pathLst>
                  <a:path w="1350645" h="1711960">
                    <a:moveTo>
                      <a:pt x="172389" y="0"/>
                    </a:moveTo>
                    <a:lnTo>
                      <a:pt x="0" y="1614004"/>
                    </a:lnTo>
                    <a:lnTo>
                      <a:pt x="1198613" y="1711591"/>
                    </a:lnTo>
                    <a:lnTo>
                      <a:pt x="1350518" y="66001"/>
                    </a:lnTo>
                    <a:lnTo>
                      <a:pt x="172389"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grpSp>
        <p:sp>
          <p:nvSpPr>
            <p:cNvPr id="21" name="object 80">
              <a:extLst>
                <a:ext uri="{FF2B5EF4-FFF2-40B4-BE49-F238E27FC236}">
                  <a16:creationId xmlns:a16="http://schemas.microsoft.com/office/drawing/2014/main" id="{AD74D376-3ADA-1A43-8BE2-A7983260241C}"/>
                </a:ext>
              </a:extLst>
            </p:cNvPr>
            <p:cNvSpPr/>
            <p:nvPr/>
          </p:nvSpPr>
          <p:spPr>
            <a:xfrm>
              <a:off x="10175232" y="2224287"/>
              <a:ext cx="1753901" cy="2208497"/>
            </a:xfrm>
            <a:custGeom>
              <a:avLst/>
              <a:gdLst/>
              <a:ahLst/>
              <a:cxnLst/>
              <a:rect l="l" t="t" r="r" b="b"/>
              <a:pathLst>
                <a:path w="1381759" h="1739900">
                  <a:moveTo>
                    <a:pt x="1103312" y="1727199"/>
                  </a:moveTo>
                  <a:lnTo>
                    <a:pt x="1097163" y="1727199"/>
                  </a:lnTo>
                  <a:lnTo>
                    <a:pt x="1117942" y="1739899"/>
                  </a:lnTo>
                  <a:lnTo>
                    <a:pt x="1147691" y="1739899"/>
                  </a:lnTo>
                  <a:lnTo>
                    <a:pt x="1142287" y="1736695"/>
                  </a:lnTo>
                  <a:lnTo>
                    <a:pt x="1113411" y="1729082"/>
                  </a:lnTo>
                  <a:lnTo>
                    <a:pt x="1103312" y="1727199"/>
                  </a:lnTo>
                  <a:close/>
                </a:path>
                <a:path w="1381759" h="1739900">
                  <a:moveTo>
                    <a:pt x="1142287" y="1736695"/>
                  </a:moveTo>
                  <a:lnTo>
                    <a:pt x="1147691" y="1739899"/>
                  </a:lnTo>
                  <a:lnTo>
                    <a:pt x="1154442" y="1739899"/>
                  </a:lnTo>
                  <a:lnTo>
                    <a:pt x="1142287" y="1736695"/>
                  </a:lnTo>
                  <a:close/>
                </a:path>
                <a:path w="1381759" h="1739900">
                  <a:moveTo>
                    <a:pt x="1136802" y="1733442"/>
                  </a:moveTo>
                  <a:lnTo>
                    <a:pt x="1142287" y="1736695"/>
                  </a:lnTo>
                  <a:lnTo>
                    <a:pt x="1154442" y="1739899"/>
                  </a:lnTo>
                  <a:lnTo>
                    <a:pt x="1171448" y="1739899"/>
                  </a:lnTo>
                  <a:lnTo>
                    <a:pt x="1136802" y="1733442"/>
                  </a:lnTo>
                  <a:close/>
                </a:path>
                <a:path w="1381759" h="1739900">
                  <a:moveTo>
                    <a:pt x="1212428" y="1735683"/>
                  </a:moveTo>
                  <a:lnTo>
                    <a:pt x="1211984" y="1739899"/>
                  </a:lnTo>
                  <a:lnTo>
                    <a:pt x="1212236" y="1739899"/>
                  </a:lnTo>
                  <a:lnTo>
                    <a:pt x="1212428" y="1735683"/>
                  </a:lnTo>
                  <a:close/>
                </a:path>
                <a:path w="1381759" h="1739900">
                  <a:moveTo>
                    <a:pt x="1328526" y="622299"/>
                  </a:moveTo>
                  <a:lnTo>
                    <a:pt x="1303794" y="622299"/>
                  </a:lnTo>
                  <a:lnTo>
                    <a:pt x="1299925" y="673099"/>
                  </a:lnTo>
                  <a:lnTo>
                    <a:pt x="1297370" y="698499"/>
                  </a:lnTo>
                  <a:lnTo>
                    <a:pt x="1294959" y="723899"/>
                  </a:lnTo>
                  <a:lnTo>
                    <a:pt x="1291526" y="761999"/>
                  </a:lnTo>
                  <a:lnTo>
                    <a:pt x="1291541" y="774699"/>
                  </a:lnTo>
                  <a:lnTo>
                    <a:pt x="1289858" y="800099"/>
                  </a:lnTo>
                  <a:lnTo>
                    <a:pt x="1287452" y="825499"/>
                  </a:lnTo>
                  <a:lnTo>
                    <a:pt x="1285303" y="850899"/>
                  </a:lnTo>
                  <a:lnTo>
                    <a:pt x="1269034" y="1054099"/>
                  </a:lnTo>
                  <a:lnTo>
                    <a:pt x="1268895" y="1054099"/>
                  </a:lnTo>
                  <a:lnTo>
                    <a:pt x="1264898" y="1092199"/>
                  </a:lnTo>
                  <a:lnTo>
                    <a:pt x="1260114" y="1155699"/>
                  </a:lnTo>
                  <a:lnTo>
                    <a:pt x="1252105" y="1244599"/>
                  </a:lnTo>
                  <a:lnTo>
                    <a:pt x="1248482" y="1295399"/>
                  </a:lnTo>
                  <a:lnTo>
                    <a:pt x="1244469" y="1333499"/>
                  </a:lnTo>
                  <a:lnTo>
                    <a:pt x="1240174" y="1384299"/>
                  </a:lnTo>
                  <a:lnTo>
                    <a:pt x="1235709" y="1447799"/>
                  </a:lnTo>
                  <a:lnTo>
                    <a:pt x="1231182" y="1498599"/>
                  </a:lnTo>
                  <a:lnTo>
                    <a:pt x="1226705" y="1549399"/>
                  </a:lnTo>
                  <a:lnTo>
                    <a:pt x="1222387" y="1612899"/>
                  </a:lnTo>
                  <a:lnTo>
                    <a:pt x="1215847" y="1689099"/>
                  </a:lnTo>
                  <a:lnTo>
                    <a:pt x="1214945" y="1701799"/>
                  </a:lnTo>
                  <a:lnTo>
                    <a:pt x="1213613" y="1714499"/>
                  </a:lnTo>
                  <a:lnTo>
                    <a:pt x="1212816" y="1727199"/>
                  </a:lnTo>
                  <a:lnTo>
                    <a:pt x="1212428" y="1735683"/>
                  </a:lnTo>
                  <a:lnTo>
                    <a:pt x="1214660" y="1714499"/>
                  </a:lnTo>
                  <a:lnTo>
                    <a:pt x="1219835" y="1663699"/>
                  </a:lnTo>
                  <a:lnTo>
                    <a:pt x="1219606" y="1663699"/>
                  </a:lnTo>
                  <a:lnTo>
                    <a:pt x="1223612" y="1630013"/>
                  </a:lnTo>
                  <a:lnTo>
                    <a:pt x="1224518" y="1619716"/>
                  </a:lnTo>
                  <a:lnTo>
                    <a:pt x="1225029" y="1612899"/>
                  </a:lnTo>
                  <a:lnTo>
                    <a:pt x="1225283" y="1612899"/>
                  </a:lnTo>
                  <a:lnTo>
                    <a:pt x="1226187" y="1603328"/>
                  </a:lnTo>
                  <a:lnTo>
                    <a:pt x="1226461" y="1600199"/>
                  </a:lnTo>
                  <a:lnTo>
                    <a:pt x="1226816" y="1596153"/>
                  </a:lnTo>
                  <a:lnTo>
                    <a:pt x="1228686" y="1574799"/>
                  </a:lnTo>
                  <a:lnTo>
                    <a:pt x="1229008" y="1574799"/>
                  </a:lnTo>
                  <a:lnTo>
                    <a:pt x="1234224" y="1523999"/>
                  </a:lnTo>
                  <a:lnTo>
                    <a:pt x="1239596" y="1485899"/>
                  </a:lnTo>
                  <a:lnTo>
                    <a:pt x="1256026" y="1320799"/>
                  </a:lnTo>
                  <a:lnTo>
                    <a:pt x="1266857" y="1219199"/>
                  </a:lnTo>
                  <a:lnTo>
                    <a:pt x="1277615" y="1117599"/>
                  </a:lnTo>
                  <a:lnTo>
                    <a:pt x="1288317" y="1015999"/>
                  </a:lnTo>
                  <a:lnTo>
                    <a:pt x="1304309" y="863599"/>
                  </a:lnTo>
                  <a:lnTo>
                    <a:pt x="1309633" y="800099"/>
                  </a:lnTo>
                  <a:lnTo>
                    <a:pt x="1314958" y="749299"/>
                  </a:lnTo>
                  <a:lnTo>
                    <a:pt x="1315683" y="749299"/>
                  </a:lnTo>
                  <a:lnTo>
                    <a:pt x="1328526" y="622299"/>
                  </a:lnTo>
                  <a:close/>
                </a:path>
                <a:path w="1381759" h="1739900">
                  <a:moveTo>
                    <a:pt x="1126277" y="1727199"/>
                  </a:moveTo>
                  <a:lnTo>
                    <a:pt x="1106271" y="1727199"/>
                  </a:lnTo>
                  <a:lnTo>
                    <a:pt x="1113411" y="1729082"/>
                  </a:lnTo>
                  <a:lnTo>
                    <a:pt x="1136802" y="1733442"/>
                  </a:lnTo>
                  <a:lnTo>
                    <a:pt x="1126277" y="1727199"/>
                  </a:lnTo>
                  <a:close/>
                </a:path>
                <a:path w="1381759" h="1739900">
                  <a:moveTo>
                    <a:pt x="995032" y="1714499"/>
                  </a:moveTo>
                  <a:lnTo>
                    <a:pt x="866089" y="1714499"/>
                  </a:lnTo>
                  <a:lnTo>
                    <a:pt x="914261" y="1727199"/>
                  </a:lnTo>
                  <a:lnTo>
                    <a:pt x="1074191" y="1727199"/>
                  </a:lnTo>
                  <a:lnTo>
                    <a:pt x="995032" y="1714499"/>
                  </a:lnTo>
                  <a:close/>
                </a:path>
                <a:path w="1381759" h="1739900">
                  <a:moveTo>
                    <a:pt x="879457" y="1701799"/>
                  </a:moveTo>
                  <a:lnTo>
                    <a:pt x="590423" y="1701799"/>
                  </a:lnTo>
                  <a:lnTo>
                    <a:pt x="844867" y="1714499"/>
                  </a:lnTo>
                  <a:lnTo>
                    <a:pt x="915411" y="1714499"/>
                  </a:lnTo>
                  <a:lnTo>
                    <a:pt x="879457" y="1701799"/>
                  </a:lnTo>
                  <a:close/>
                </a:path>
                <a:path w="1381759" h="1739900">
                  <a:moveTo>
                    <a:pt x="744728" y="1689099"/>
                  </a:moveTo>
                  <a:lnTo>
                    <a:pt x="513486" y="1689099"/>
                  </a:lnTo>
                  <a:lnTo>
                    <a:pt x="523319" y="1701799"/>
                  </a:lnTo>
                  <a:lnTo>
                    <a:pt x="756062" y="1701799"/>
                  </a:lnTo>
                  <a:lnTo>
                    <a:pt x="744728" y="1689099"/>
                  </a:lnTo>
                  <a:close/>
                </a:path>
                <a:path w="1381759" h="1739900">
                  <a:moveTo>
                    <a:pt x="754813" y="1690070"/>
                  </a:moveTo>
                  <a:lnTo>
                    <a:pt x="758383" y="1701799"/>
                  </a:lnTo>
                  <a:lnTo>
                    <a:pt x="845731" y="1701799"/>
                  </a:lnTo>
                  <a:lnTo>
                    <a:pt x="754813" y="1690070"/>
                  </a:lnTo>
                  <a:close/>
                </a:path>
                <a:path w="1381759" h="1739900">
                  <a:moveTo>
                    <a:pt x="754518" y="1689099"/>
                  </a:moveTo>
                  <a:lnTo>
                    <a:pt x="747293" y="1689099"/>
                  </a:lnTo>
                  <a:lnTo>
                    <a:pt x="754813" y="1690070"/>
                  </a:lnTo>
                  <a:lnTo>
                    <a:pt x="754518" y="1689099"/>
                  </a:lnTo>
                  <a:close/>
                </a:path>
                <a:path w="1381759" h="1739900">
                  <a:moveTo>
                    <a:pt x="456578" y="1663699"/>
                  </a:moveTo>
                  <a:lnTo>
                    <a:pt x="28702" y="1663699"/>
                  </a:lnTo>
                  <a:lnTo>
                    <a:pt x="396913" y="1689099"/>
                  </a:lnTo>
                  <a:lnTo>
                    <a:pt x="641489" y="1689099"/>
                  </a:lnTo>
                  <a:lnTo>
                    <a:pt x="611416" y="1676399"/>
                  </a:lnTo>
                  <a:lnTo>
                    <a:pt x="504340" y="1676399"/>
                  </a:lnTo>
                  <a:lnTo>
                    <a:pt x="456578" y="1663699"/>
                  </a:lnTo>
                  <a:close/>
                </a:path>
                <a:path w="1381759" h="1739900">
                  <a:moveTo>
                    <a:pt x="914" y="1650999"/>
                  </a:moveTo>
                  <a:lnTo>
                    <a:pt x="0" y="1650999"/>
                  </a:lnTo>
                  <a:lnTo>
                    <a:pt x="177" y="1663699"/>
                  </a:lnTo>
                  <a:lnTo>
                    <a:pt x="914" y="1650999"/>
                  </a:lnTo>
                  <a:close/>
                </a:path>
                <a:path w="1381759" h="1739900">
                  <a:moveTo>
                    <a:pt x="348371" y="1650999"/>
                  </a:moveTo>
                  <a:lnTo>
                    <a:pt x="1358" y="1650999"/>
                  </a:lnTo>
                  <a:lnTo>
                    <a:pt x="8470" y="1663699"/>
                  </a:lnTo>
                  <a:lnTo>
                    <a:pt x="404287" y="1663699"/>
                  </a:lnTo>
                  <a:lnTo>
                    <a:pt x="348371" y="1650999"/>
                  </a:lnTo>
                  <a:close/>
                </a:path>
                <a:path w="1381759" h="1739900">
                  <a:moveTo>
                    <a:pt x="41440" y="1244599"/>
                  </a:moveTo>
                  <a:lnTo>
                    <a:pt x="24218" y="1422399"/>
                  </a:lnTo>
                  <a:lnTo>
                    <a:pt x="3873" y="1612899"/>
                  </a:lnTo>
                  <a:lnTo>
                    <a:pt x="914" y="1650999"/>
                  </a:lnTo>
                  <a:lnTo>
                    <a:pt x="229277" y="1650999"/>
                  </a:lnTo>
                  <a:lnTo>
                    <a:pt x="167906" y="1638299"/>
                  </a:lnTo>
                  <a:lnTo>
                    <a:pt x="31229" y="1625599"/>
                  </a:lnTo>
                  <a:lnTo>
                    <a:pt x="29705" y="1625599"/>
                  </a:lnTo>
                  <a:lnTo>
                    <a:pt x="42316" y="1511299"/>
                  </a:lnTo>
                  <a:lnTo>
                    <a:pt x="66344" y="1295399"/>
                  </a:lnTo>
                  <a:lnTo>
                    <a:pt x="67080" y="1295399"/>
                  </a:lnTo>
                  <a:lnTo>
                    <a:pt x="68476" y="1282699"/>
                  </a:lnTo>
                  <a:lnTo>
                    <a:pt x="40614" y="1282699"/>
                  </a:lnTo>
                  <a:lnTo>
                    <a:pt x="40916" y="1269999"/>
                  </a:lnTo>
                  <a:lnTo>
                    <a:pt x="41045" y="1257299"/>
                  </a:lnTo>
                  <a:lnTo>
                    <a:pt x="41440" y="1244599"/>
                  </a:lnTo>
                  <a:close/>
                </a:path>
                <a:path w="1381759" h="1739900">
                  <a:moveTo>
                    <a:pt x="1223874" y="1627806"/>
                  </a:moveTo>
                  <a:lnTo>
                    <a:pt x="1223612" y="1630013"/>
                  </a:lnTo>
                  <a:lnTo>
                    <a:pt x="1222883" y="1638299"/>
                  </a:lnTo>
                  <a:lnTo>
                    <a:pt x="1223874" y="1627806"/>
                  </a:lnTo>
                  <a:close/>
                </a:path>
                <a:path w="1381759" h="1739900">
                  <a:moveTo>
                    <a:pt x="1224515" y="1622413"/>
                  </a:moveTo>
                  <a:lnTo>
                    <a:pt x="1223974" y="1626967"/>
                  </a:lnTo>
                  <a:lnTo>
                    <a:pt x="1223124" y="1638299"/>
                  </a:lnTo>
                  <a:lnTo>
                    <a:pt x="1224515" y="1622413"/>
                  </a:lnTo>
                  <a:close/>
                </a:path>
                <a:path w="1381759" h="1739900">
                  <a:moveTo>
                    <a:pt x="1224518" y="1619716"/>
                  </a:moveTo>
                  <a:lnTo>
                    <a:pt x="1223612" y="1630013"/>
                  </a:lnTo>
                  <a:lnTo>
                    <a:pt x="1223874" y="1627806"/>
                  </a:lnTo>
                  <a:lnTo>
                    <a:pt x="1224076" y="1625599"/>
                  </a:lnTo>
                  <a:lnTo>
                    <a:pt x="1224518" y="1619716"/>
                  </a:lnTo>
                  <a:close/>
                </a:path>
                <a:path w="1381759" h="1739900">
                  <a:moveTo>
                    <a:pt x="1224053" y="1625915"/>
                  </a:moveTo>
                  <a:lnTo>
                    <a:pt x="1223874" y="1627806"/>
                  </a:lnTo>
                  <a:lnTo>
                    <a:pt x="1223974" y="1626967"/>
                  </a:lnTo>
                  <a:lnTo>
                    <a:pt x="1224053" y="1625915"/>
                  </a:lnTo>
                  <a:close/>
                </a:path>
                <a:path w="1381759" h="1739900">
                  <a:moveTo>
                    <a:pt x="1225283" y="1612899"/>
                  </a:moveTo>
                  <a:lnTo>
                    <a:pt x="1225118" y="1612899"/>
                  </a:lnTo>
                  <a:lnTo>
                    <a:pt x="1224518" y="1619716"/>
                  </a:lnTo>
                  <a:lnTo>
                    <a:pt x="1224053" y="1625915"/>
                  </a:lnTo>
                  <a:lnTo>
                    <a:pt x="1225283" y="1612899"/>
                  </a:lnTo>
                  <a:close/>
                </a:path>
                <a:path w="1381759" h="1739900">
                  <a:moveTo>
                    <a:pt x="1228615" y="1578629"/>
                  </a:moveTo>
                  <a:lnTo>
                    <a:pt x="1227704" y="1587499"/>
                  </a:lnTo>
                  <a:lnTo>
                    <a:pt x="1227901" y="1587499"/>
                  </a:lnTo>
                  <a:lnTo>
                    <a:pt x="1226813" y="1596705"/>
                  </a:lnTo>
                  <a:lnTo>
                    <a:pt x="1226187" y="1603328"/>
                  </a:lnTo>
                  <a:lnTo>
                    <a:pt x="1224515" y="1622413"/>
                  </a:lnTo>
                  <a:lnTo>
                    <a:pt x="1225647" y="1612899"/>
                  </a:lnTo>
                  <a:lnTo>
                    <a:pt x="1228449" y="1587499"/>
                  </a:lnTo>
                  <a:lnTo>
                    <a:pt x="1228615" y="1578629"/>
                  </a:lnTo>
                  <a:close/>
                </a:path>
                <a:path w="1381759" h="1739900">
                  <a:moveTo>
                    <a:pt x="1226813" y="1596705"/>
                  </a:moveTo>
                  <a:lnTo>
                    <a:pt x="1226636" y="1598202"/>
                  </a:lnTo>
                  <a:lnTo>
                    <a:pt x="1226187" y="1603328"/>
                  </a:lnTo>
                  <a:lnTo>
                    <a:pt x="1226813" y="1596705"/>
                  </a:lnTo>
                  <a:close/>
                </a:path>
                <a:path w="1381759" h="1739900">
                  <a:moveTo>
                    <a:pt x="1226636" y="1598202"/>
                  </a:moveTo>
                  <a:lnTo>
                    <a:pt x="1226400" y="1600199"/>
                  </a:lnTo>
                  <a:lnTo>
                    <a:pt x="1226636" y="1598202"/>
                  </a:lnTo>
                  <a:close/>
                </a:path>
                <a:path w="1381759" h="1739900">
                  <a:moveTo>
                    <a:pt x="1227438" y="1590091"/>
                  </a:moveTo>
                  <a:lnTo>
                    <a:pt x="1226767" y="1596705"/>
                  </a:lnTo>
                  <a:lnTo>
                    <a:pt x="1226636" y="1598202"/>
                  </a:lnTo>
                  <a:lnTo>
                    <a:pt x="1226865" y="1596153"/>
                  </a:lnTo>
                  <a:lnTo>
                    <a:pt x="1227438" y="1590091"/>
                  </a:lnTo>
                  <a:close/>
                </a:path>
                <a:path w="1381759" h="1739900">
                  <a:moveTo>
                    <a:pt x="1228686" y="1574799"/>
                  </a:moveTo>
                  <a:lnTo>
                    <a:pt x="1226816" y="1596153"/>
                  </a:lnTo>
                  <a:lnTo>
                    <a:pt x="1227438" y="1590091"/>
                  </a:lnTo>
                  <a:lnTo>
                    <a:pt x="1227683" y="1587499"/>
                  </a:lnTo>
                  <a:lnTo>
                    <a:pt x="1228615" y="1578629"/>
                  </a:lnTo>
                  <a:lnTo>
                    <a:pt x="1228686" y="1574799"/>
                  </a:lnTo>
                  <a:close/>
                </a:path>
                <a:path w="1381759" h="1739900">
                  <a:moveTo>
                    <a:pt x="1227704" y="1587499"/>
                  </a:moveTo>
                  <a:lnTo>
                    <a:pt x="1227438" y="1590091"/>
                  </a:lnTo>
                  <a:lnTo>
                    <a:pt x="1227704" y="1587499"/>
                  </a:lnTo>
                  <a:close/>
                </a:path>
                <a:path w="1381759" h="1739900">
                  <a:moveTo>
                    <a:pt x="1229008" y="1574799"/>
                  </a:moveTo>
                  <a:lnTo>
                    <a:pt x="1228686" y="1574799"/>
                  </a:lnTo>
                  <a:lnTo>
                    <a:pt x="1228615" y="1578629"/>
                  </a:lnTo>
                  <a:lnTo>
                    <a:pt x="1229008" y="1574799"/>
                  </a:lnTo>
                  <a:close/>
                </a:path>
                <a:path w="1381759" h="1739900">
                  <a:moveTo>
                    <a:pt x="67080" y="1295399"/>
                  </a:moveTo>
                  <a:lnTo>
                    <a:pt x="66344" y="1295399"/>
                  </a:lnTo>
                  <a:lnTo>
                    <a:pt x="65684" y="1308099"/>
                  </a:lnTo>
                  <a:lnTo>
                    <a:pt x="67080" y="1295399"/>
                  </a:lnTo>
                  <a:close/>
                </a:path>
                <a:path w="1381759" h="1739900">
                  <a:moveTo>
                    <a:pt x="74059" y="1231899"/>
                  </a:moveTo>
                  <a:lnTo>
                    <a:pt x="45694" y="1231899"/>
                  </a:lnTo>
                  <a:lnTo>
                    <a:pt x="40614" y="1282699"/>
                  </a:lnTo>
                  <a:lnTo>
                    <a:pt x="68476" y="1282699"/>
                  </a:lnTo>
                  <a:lnTo>
                    <a:pt x="74059" y="1231899"/>
                  </a:lnTo>
                  <a:close/>
                </a:path>
                <a:path w="1381759" h="1739900">
                  <a:moveTo>
                    <a:pt x="146823" y="558799"/>
                  </a:moveTo>
                  <a:lnTo>
                    <a:pt x="111125" y="558799"/>
                  </a:lnTo>
                  <a:lnTo>
                    <a:pt x="108157" y="584199"/>
                  </a:lnTo>
                  <a:lnTo>
                    <a:pt x="105436" y="609599"/>
                  </a:lnTo>
                  <a:lnTo>
                    <a:pt x="102947" y="634999"/>
                  </a:lnTo>
                  <a:lnTo>
                    <a:pt x="101457" y="643318"/>
                  </a:lnTo>
                  <a:lnTo>
                    <a:pt x="99867" y="660399"/>
                  </a:lnTo>
                  <a:lnTo>
                    <a:pt x="95826" y="698499"/>
                  </a:lnTo>
                  <a:lnTo>
                    <a:pt x="89477" y="763794"/>
                  </a:lnTo>
                  <a:lnTo>
                    <a:pt x="87791" y="787399"/>
                  </a:lnTo>
                  <a:lnTo>
                    <a:pt x="83577" y="825499"/>
                  </a:lnTo>
                  <a:lnTo>
                    <a:pt x="78250" y="876299"/>
                  </a:lnTo>
                  <a:lnTo>
                    <a:pt x="59389" y="1066799"/>
                  </a:lnTo>
                  <a:lnTo>
                    <a:pt x="53409" y="1130299"/>
                  </a:lnTo>
                  <a:lnTo>
                    <a:pt x="48215" y="1181099"/>
                  </a:lnTo>
                  <a:lnTo>
                    <a:pt x="44187" y="1231899"/>
                  </a:lnTo>
                  <a:lnTo>
                    <a:pt x="41706" y="1257299"/>
                  </a:lnTo>
                  <a:lnTo>
                    <a:pt x="45694" y="1231899"/>
                  </a:lnTo>
                  <a:lnTo>
                    <a:pt x="74059" y="1231899"/>
                  </a:lnTo>
                  <a:lnTo>
                    <a:pt x="79642" y="1181099"/>
                  </a:lnTo>
                  <a:lnTo>
                    <a:pt x="96101" y="1028699"/>
                  </a:lnTo>
                  <a:lnTo>
                    <a:pt x="114095" y="863599"/>
                  </a:lnTo>
                  <a:lnTo>
                    <a:pt x="126468" y="749299"/>
                  </a:lnTo>
                  <a:lnTo>
                    <a:pt x="138808" y="634999"/>
                  </a:lnTo>
                  <a:lnTo>
                    <a:pt x="146823" y="558799"/>
                  </a:lnTo>
                  <a:close/>
                </a:path>
                <a:path w="1381759" h="1739900">
                  <a:moveTo>
                    <a:pt x="90512" y="749299"/>
                  </a:moveTo>
                  <a:lnTo>
                    <a:pt x="88417" y="774699"/>
                  </a:lnTo>
                  <a:lnTo>
                    <a:pt x="89477" y="763794"/>
                  </a:lnTo>
                  <a:lnTo>
                    <a:pt x="90512" y="749299"/>
                  </a:lnTo>
                  <a:close/>
                </a:path>
                <a:path w="1381759" h="1739900">
                  <a:moveTo>
                    <a:pt x="1315683" y="749299"/>
                  </a:moveTo>
                  <a:lnTo>
                    <a:pt x="1315034" y="749299"/>
                  </a:lnTo>
                  <a:lnTo>
                    <a:pt x="1314399" y="761999"/>
                  </a:lnTo>
                  <a:lnTo>
                    <a:pt x="1315683" y="749299"/>
                  </a:lnTo>
                  <a:close/>
                </a:path>
                <a:path w="1381759" h="1739900">
                  <a:moveTo>
                    <a:pt x="104597" y="609599"/>
                  </a:moveTo>
                  <a:lnTo>
                    <a:pt x="100672" y="647699"/>
                  </a:lnTo>
                  <a:lnTo>
                    <a:pt x="101457" y="643318"/>
                  </a:lnTo>
                  <a:lnTo>
                    <a:pt x="104597" y="609599"/>
                  </a:lnTo>
                  <a:close/>
                </a:path>
                <a:path w="1381759" h="1739900">
                  <a:moveTo>
                    <a:pt x="1378975" y="101599"/>
                  </a:moveTo>
                  <a:lnTo>
                    <a:pt x="1240966" y="101599"/>
                  </a:lnTo>
                  <a:lnTo>
                    <a:pt x="1291196" y="114299"/>
                  </a:lnTo>
                  <a:lnTo>
                    <a:pt x="1348193" y="114299"/>
                  </a:lnTo>
                  <a:lnTo>
                    <a:pt x="1330617" y="317499"/>
                  </a:lnTo>
                  <a:lnTo>
                    <a:pt x="1302588" y="634999"/>
                  </a:lnTo>
                  <a:lnTo>
                    <a:pt x="1303794" y="622299"/>
                  </a:lnTo>
                  <a:lnTo>
                    <a:pt x="1328526" y="622299"/>
                  </a:lnTo>
                  <a:lnTo>
                    <a:pt x="1334947" y="558799"/>
                  </a:lnTo>
                  <a:lnTo>
                    <a:pt x="1336313" y="546099"/>
                  </a:lnTo>
                  <a:lnTo>
                    <a:pt x="1337321" y="533399"/>
                  </a:lnTo>
                  <a:lnTo>
                    <a:pt x="1338694" y="520699"/>
                  </a:lnTo>
                  <a:lnTo>
                    <a:pt x="1339828" y="507999"/>
                  </a:lnTo>
                  <a:lnTo>
                    <a:pt x="1343796" y="469899"/>
                  </a:lnTo>
                  <a:lnTo>
                    <a:pt x="1356537" y="342899"/>
                  </a:lnTo>
                  <a:lnTo>
                    <a:pt x="1375918" y="139699"/>
                  </a:lnTo>
                  <a:lnTo>
                    <a:pt x="1375219" y="139699"/>
                  </a:lnTo>
                  <a:lnTo>
                    <a:pt x="1378975" y="101599"/>
                  </a:lnTo>
                  <a:close/>
                </a:path>
                <a:path w="1381759" h="1739900">
                  <a:moveTo>
                    <a:pt x="120424" y="466302"/>
                  </a:moveTo>
                  <a:lnTo>
                    <a:pt x="118375" y="482599"/>
                  </a:lnTo>
                  <a:lnTo>
                    <a:pt x="114293" y="520699"/>
                  </a:lnTo>
                  <a:lnTo>
                    <a:pt x="110859" y="558799"/>
                  </a:lnTo>
                  <a:lnTo>
                    <a:pt x="108013" y="584199"/>
                  </a:lnTo>
                  <a:lnTo>
                    <a:pt x="111125" y="558799"/>
                  </a:lnTo>
                  <a:lnTo>
                    <a:pt x="146823" y="558799"/>
                  </a:lnTo>
                  <a:lnTo>
                    <a:pt x="150830" y="520699"/>
                  </a:lnTo>
                  <a:lnTo>
                    <a:pt x="156539" y="469899"/>
                  </a:lnTo>
                  <a:lnTo>
                    <a:pt x="120116" y="469899"/>
                  </a:lnTo>
                  <a:lnTo>
                    <a:pt x="120424" y="466302"/>
                  </a:lnTo>
                  <a:close/>
                </a:path>
                <a:path w="1381759" h="1739900">
                  <a:moveTo>
                    <a:pt x="123164" y="444499"/>
                  </a:moveTo>
                  <a:lnTo>
                    <a:pt x="120424" y="466302"/>
                  </a:lnTo>
                  <a:lnTo>
                    <a:pt x="120116" y="469899"/>
                  </a:lnTo>
                  <a:lnTo>
                    <a:pt x="123164" y="444499"/>
                  </a:lnTo>
                  <a:close/>
                </a:path>
                <a:path w="1381759" h="1739900">
                  <a:moveTo>
                    <a:pt x="159393" y="444499"/>
                  </a:moveTo>
                  <a:lnTo>
                    <a:pt x="123164" y="444499"/>
                  </a:lnTo>
                  <a:lnTo>
                    <a:pt x="120116" y="469899"/>
                  </a:lnTo>
                  <a:lnTo>
                    <a:pt x="156539" y="469899"/>
                  </a:lnTo>
                  <a:lnTo>
                    <a:pt x="159393" y="444499"/>
                  </a:lnTo>
                  <a:close/>
                </a:path>
                <a:path w="1381759" h="1739900">
                  <a:moveTo>
                    <a:pt x="125691" y="406399"/>
                  </a:moveTo>
                  <a:lnTo>
                    <a:pt x="122561" y="444499"/>
                  </a:lnTo>
                  <a:lnTo>
                    <a:pt x="121202" y="457199"/>
                  </a:lnTo>
                  <a:lnTo>
                    <a:pt x="120424" y="466302"/>
                  </a:lnTo>
                  <a:lnTo>
                    <a:pt x="123164" y="444499"/>
                  </a:lnTo>
                  <a:lnTo>
                    <a:pt x="159393" y="444499"/>
                  </a:lnTo>
                  <a:lnTo>
                    <a:pt x="162247" y="419099"/>
                  </a:lnTo>
                  <a:lnTo>
                    <a:pt x="124922" y="419099"/>
                  </a:lnTo>
                  <a:lnTo>
                    <a:pt x="125691" y="406399"/>
                  </a:lnTo>
                  <a:close/>
                </a:path>
                <a:path w="1381759" h="1739900">
                  <a:moveTo>
                    <a:pt x="167589" y="0"/>
                  </a:moveTo>
                  <a:lnTo>
                    <a:pt x="167208" y="0"/>
                  </a:lnTo>
                  <a:lnTo>
                    <a:pt x="158445" y="88899"/>
                  </a:lnTo>
                  <a:lnTo>
                    <a:pt x="153121" y="139699"/>
                  </a:lnTo>
                  <a:lnTo>
                    <a:pt x="149174" y="177799"/>
                  </a:lnTo>
                  <a:lnTo>
                    <a:pt x="145807" y="215899"/>
                  </a:lnTo>
                  <a:lnTo>
                    <a:pt x="143420" y="241299"/>
                  </a:lnTo>
                  <a:lnTo>
                    <a:pt x="143560" y="241299"/>
                  </a:lnTo>
                  <a:lnTo>
                    <a:pt x="142620" y="249820"/>
                  </a:lnTo>
                  <a:lnTo>
                    <a:pt x="142227" y="253999"/>
                  </a:lnTo>
                  <a:lnTo>
                    <a:pt x="138149" y="292099"/>
                  </a:lnTo>
                  <a:lnTo>
                    <a:pt x="136347" y="317499"/>
                  </a:lnTo>
                  <a:lnTo>
                    <a:pt x="134113" y="330199"/>
                  </a:lnTo>
                  <a:lnTo>
                    <a:pt x="131467" y="355599"/>
                  </a:lnTo>
                  <a:lnTo>
                    <a:pt x="129892" y="380999"/>
                  </a:lnTo>
                  <a:lnTo>
                    <a:pt x="130873" y="380999"/>
                  </a:lnTo>
                  <a:lnTo>
                    <a:pt x="128842" y="393699"/>
                  </a:lnTo>
                  <a:lnTo>
                    <a:pt x="126415" y="406399"/>
                  </a:lnTo>
                  <a:lnTo>
                    <a:pt x="124922" y="419099"/>
                  </a:lnTo>
                  <a:lnTo>
                    <a:pt x="162247" y="419099"/>
                  </a:lnTo>
                  <a:lnTo>
                    <a:pt x="167640" y="368299"/>
                  </a:lnTo>
                  <a:lnTo>
                    <a:pt x="172775" y="317499"/>
                  </a:lnTo>
                  <a:lnTo>
                    <a:pt x="177615" y="266699"/>
                  </a:lnTo>
                  <a:lnTo>
                    <a:pt x="182125" y="228599"/>
                  </a:lnTo>
                  <a:lnTo>
                    <a:pt x="186270" y="190499"/>
                  </a:lnTo>
                  <a:lnTo>
                    <a:pt x="188384" y="165099"/>
                  </a:lnTo>
                  <a:lnTo>
                    <a:pt x="190541" y="152399"/>
                  </a:lnTo>
                  <a:lnTo>
                    <a:pt x="192721" y="126999"/>
                  </a:lnTo>
                  <a:lnTo>
                    <a:pt x="194906" y="114299"/>
                  </a:lnTo>
                  <a:lnTo>
                    <a:pt x="200398" y="59383"/>
                  </a:lnTo>
                  <a:lnTo>
                    <a:pt x="200012" y="50799"/>
                  </a:lnTo>
                  <a:lnTo>
                    <a:pt x="930357" y="50799"/>
                  </a:lnTo>
                  <a:lnTo>
                    <a:pt x="752398" y="38099"/>
                  </a:lnTo>
                  <a:lnTo>
                    <a:pt x="687312" y="38099"/>
                  </a:lnTo>
                  <a:lnTo>
                    <a:pt x="623816" y="25399"/>
                  </a:lnTo>
                  <a:lnTo>
                    <a:pt x="395617" y="25399"/>
                  </a:lnTo>
                  <a:lnTo>
                    <a:pt x="380321" y="12699"/>
                  </a:lnTo>
                  <a:lnTo>
                    <a:pt x="204343" y="12699"/>
                  </a:lnTo>
                  <a:lnTo>
                    <a:pt x="167589" y="0"/>
                  </a:lnTo>
                  <a:close/>
                </a:path>
                <a:path w="1381759" h="1739900">
                  <a:moveTo>
                    <a:pt x="142312" y="252602"/>
                  </a:moveTo>
                  <a:lnTo>
                    <a:pt x="142158" y="253999"/>
                  </a:lnTo>
                  <a:lnTo>
                    <a:pt x="142312" y="252602"/>
                  </a:lnTo>
                  <a:close/>
                </a:path>
                <a:path w="1381759" h="1739900">
                  <a:moveTo>
                    <a:pt x="143420" y="241299"/>
                  </a:moveTo>
                  <a:lnTo>
                    <a:pt x="143005" y="241299"/>
                  </a:lnTo>
                  <a:lnTo>
                    <a:pt x="142312" y="252602"/>
                  </a:lnTo>
                  <a:lnTo>
                    <a:pt x="142620" y="249820"/>
                  </a:lnTo>
                  <a:lnTo>
                    <a:pt x="143420" y="241299"/>
                  </a:lnTo>
                  <a:close/>
                </a:path>
                <a:path w="1381759" h="1739900">
                  <a:moveTo>
                    <a:pt x="1235517" y="63499"/>
                  </a:moveTo>
                  <a:lnTo>
                    <a:pt x="542738" y="63499"/>
                  </a:lnTo>
                  <a:lnTo>
                    <a:pt x="1082573" y="101599"/>
                  </a:lnTo>
                  <a:lnTo>
                    <a:pt x="1379533" y="101599"/>
                  </a:lnTo>
                  <a:lnTo>
                    <a:pt x="1379969" y="88899"/>
                  </a:lnTo>
                  <a:lnTo>
                    <a:pt x="1381150" y="76199"/>
                  </a:lnTo>
                  <a:lnTo>
                    <a:pt x="1268350" y="76199"/>
                  </a:lnTo>
                  <a:lnTo>
                    <a:pt x="1235517" y="63499"/>
                  </a:lnTo>
                  <a:close/>
                </a:path>
                <a:path w="1381759" h="1739900">
                  <a:moveTo>
                    <a:pt x="201256" y="50799"/>
                  </a:moveTo>
                  <a:lnTo>
                    <a:pt x="200398" y="59383"/>
                  </a:lnTo>
                  <a:lnTo>
                    <a:pt x="200583" y="63499"/>
                  </a:lnTo>
                  <a:lnTo>
                    <a:pt x="201256" y="50799"/>
                  </a:lnTo>
                  <a:close/>
                </a:path>
                <a:path w="1381759" h="1739900">
                  <a:moveTo>
                    <a:pt x="930357" y="50799"/>
                  </a:moveTo>
                  <a:lnTo>
                    <a:pt x="274162" y="50799"/>
                  </a:lnTo>
                  <a:lnTo>
                    <a:pt x="340541" y="63499"/>
                  </a:lnTo>
                  <a:lnTo>
                    <a:pt x="1108316" y="63499"/>
                  </a:lnTo>
                  <a:lnTo>
                    <a:pt x="930357" y="50799"/>
                  </a:lnTo>
                  <a:close/>
                </a:path>
                <a:path w="1381759" h="1739900">
                  <a:moveTo>
                    <a:pt x="420096" y="12699"/>
                  </a:moveTo>
                  <a:lnTo>
                    <a:pt x="404265" y="12699"/>
                  </a:lnTo>
                  <a:lnTo>
                    <a:pt x="421916" y="25399"/>
                  </a:lnTo>
                  <a:lnTo>
                    <a:pt x="460051" y="25399"/>
                  </a:lnTo>
                  <a:lnTo>
                    <a:pt x="420096" y="12699"/>
                  </a:lnTo>
                  <a:close/>
                </a:path>
              </a:pathLst>
            </a:custGeom>
            <a:solidFill>
              <a:srgbClr val="EE7774"/>
            </a:solidFill>
          </p:spPr>
          <p:txBody>
            <a:bodyPr wrap="square" lIns="0" tIns="0" rIns="0" bIns="0" rtlCol="0"/>
            <a:lstStyle/>
            <a:p>
              <a:endParaRPr sz="1632" dirty="0">
                <a:latin typeface="Lato" panose="020F0502020204030203" pitchFamily="34" charset="77"/>
              </a:endParaRPr>
            </a:p>
          </p:txBody>
        </p:sp>
      </p:grpSp>
      <p:pic>
        <p:nvPicPr>
          <p:cNvPr id="27" name="Picture 26">
            <a:extLst>
              <a:ext uri="{FF2B5EF4-FFF2-40B4-BE49-F238E27FC236}">
                <a16:creationId xmlns:a16="http://schemas.microsoft.com/office/drawing/2014/main" id="{CD554C1F-0780-7C4B-9E7F-207B59D123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9220" y="5735129"/>
            <a:ext cx="1019239" cy="1019199"/>
          </a:xfrm>
          <a:prstGeom prst="rect">
            <a:avLst/>
          </a:prstGeom>
        </p:spPr>
      </p:pic>
      <p:sp>
        <p:nvSpPr>
          <p:cNvPr id="30" name="Title 1">
            <a:extLst>
              <a:ext uri="{FF2B5EF4-FFF2-40B4-BE49-F238E27FC236}">
                <a16:creationId xmlns:a16="http://schemas.microsoft.com/office/drawing/2014/main" id="{336D0278-98DB-DA43-91F9-C6429A114469}"/>
              </a:ext>
            </a:extLst>
          </p:cNvPr>
          <p:cNvSpPr>
            <a:spLocks noGrp="1"/>
          </p:cNvSpPr>
          <p:nvPr>
            <p:ph type="title"/>
          </p:nvPr>
        </p:nvSpPr>
        <p:spPr>
          <a:xfrm>
            <a:off x="4250854" y="411959"/>
            <a:ext cx="7442323" cy="1599337"/>
          </a:xfrm>
        </p:spPr>
        <p:txBody>
          <a:bodyPr anchor="b">
            <a:normAutofit/>
          </a:bodyPr>
          <a:lstStyle>
            <a:lvl1pPr>
              <a:defRPr sz="3990">
                <a:solidFill>
                  <a:schemeClr val="tx2"/>
                </a:solidFill>
              </a:defRPr>
            </a:lvl1pPr>
          </a:lstStyle>
          <a:p>
            <a:r>
              <a:rPr lang="en-GB"/>
              <a:t>Click to edit Master title style</a:t>
            </a:r>
            <a:endParaRPr lang="en-GB" dirty="0"/>
          </a:p>
        </p:txBody>
      </p:sp>
      <p:sp>
        <p:nvSpPr>
          <p:cNvPr id="31" name="Text Placeholder 3">
            <a:extLst>
              <a:ext uri="{FF2B5EF4-FFF2-40B4-BE49-F238E27FC236}">
                <a16:creationId xmlns:a16="http://schemas.microsoft.com/office/drawing/2014/main" id="{882FB384-8711-0141-B5CB-976BD9CDEABB}"/>
              </a:ext>
            </a:extLst>
          </p:cNvPr>
          <p:cNvSpPr>
            <a:spLocks noGrp="1"/>
          </p:cNvSpPr>
          <p:nvPr>
            <p:ph type="body" sz="half" idx="2"/>
          </p:nvPr>
        </p:nvSpPr>
        <p:spPr>
          <a:xfrm>
            <a:off x="4250854" y="2011296"/>
            <a:ext cx="7442323" cy="3811919"/>
          </a:xfrm>
        </p:spPr>
        <p:txBody>
          <a:bodyPr/>
          <a:lstStyle>
            <a:lvl1pPr marL="0" indent="0">
              <a:buNone/>
              <a:defRPr sz="1451">
                <a:solidFill>
                  <a:schemeClr val="tx2"/>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pic>
        <p:nvPicPr>
          <p:cNvPr id="32" name="Picture 31" descr="A picture containing text, clipart&#10;&#10;Description automatically generated">
            <a:extLst>
              <a:ext uri="{FF2B5EF4-FFF2-40B4-BE49-F238E27FC236}">
                <a16:creationId xmlns:a16="http://schemas.microsoft.com/office/drawing/2014/main" id="{76693DD7-09B3-B14A-BEAF-F1FA3C4FA1E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Tree>
    <p:extLst>
      <p:ext uri="{BB962C8B-B14F-4D97-AF65-F5344CB8AC3E}">
        <p14:creationId xmlns:p14="http://schemas.microsoft.com/office/powerpoint/2010/main" val="454297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C6632A4D-26BE-E946-AB8C-94468F4B61C9}"/>
              </a:ext>
            </a:extLst>
          </p:cNvPr>
          <p:cNvSpPr/>
          <p:nvPr userDrawn="1"/>
        </p:nvSpPr>
        <p:spPr>
          <a:xfrm>
            <a:off x="15116" y="9"/>
            <a:ext cx="3951999" cy="6855696"/>
          </a:xfrm>
          <a:custGeom>
            <a:avLst/>
            <a:gdLst/>
            <a:ahLst/>
            <a:cxnLst/>
            <a:rect l="l" t="t" r="r" b="b"/>
            <a:pathLst>
              <a:path w="4358005" h="7560309">
                <a:moveTo>
                  <a:pt x="4225912" y="0"/>
                </a:moveTo>
                <a:lnTo>
                  <a:pt x="0" y="0"/>
                </a:lnTo>
                <a:lnTo>
                  <a:pt x="0" y="7559992"/>
                </a:lnTo>
                <a:lnTo>
                  <a:pt x="4357865" y="7559992"/>
                </a:lnTo>
                <a:lnTo>
                  <a:pt x="4225912" y="0"/>
                </a:lnTo>
                <a:close/>
              </a:path>
            </a:pathLst>
          </a:custGeom>
          <a:solidFill>
            <a:srgbClr val="FFC764"/>
          </a:solidFill>
        </p:spPr>
        <p:txBody>
          <a:bodyPr wrap="square" lIns="0" tIns="0" rIns="0" bIns="0" rtlCol="0"/>
          <a:lstStyle/>
          <a:p>
            <a:endParaRPr sz="1632" dirty="0">
              <a:latin typeface="Lato" panose="020F0502020204030203" pitchFamily="34" charset="77"/>
            </a:endParaRPr>
          </a:p>
        </p:txBody>
      </p:sp>
      <p:sp>
        <p:nvSpPr>
          <p:cNvPr id="16" name="object 4">
            <a:extLst>
              <a:ext uri="{FF2B5EF4-FFF2-40B4-BE49-F238E27FC236}">
                <a16:creationId xmlns:a16="http://schemas.microsoft.com/office/drawing/2014/main" id="{8235925F-39E9-414D-8A6A-D31B0E4BE493}"/>
              </a:ext>
            </a:extLst>
          </p:cNvPr>
          <p:cNvSpPr/>
          <p:nvPr userDrawn="1"/>
        </p:nvSpPr>
        <p:spPr>
          <a:xfrm>
            <a:off x="3805096" y="1"/>
            <a:ext cx="216516" cy="6855696"/>
          </a:xfrm>
          <a:custGeom>
            <a:avLst/>
            <a:gdLst/>
            <a:ahLst/>
            <a:cxnLst/>
            <a:rect l="l" t="t" r="r" b="b"/>
            <a:pathLst>
              <a:path w="238760" h="7560309">
                <a:moveTo>
                  <a:pt x="94312" y="5410638"/>
                </a:moveTo>
                <a:lnTo>
                  <a:pt x="130931" y="7560005"/>
                </a:lnTo>
                <a:lnTo>
                  <a:pt x="238216" y="7560005"/>
                </a:lnTo>
                <a:lnTo>
                  <a:pt x="227319" y="6967505"/>
                </a:lnTo>
                <a:lnTo>
                  <a:pt x="211521" y="6056483"/>
                </a:lnTo>
                <a:lnTo>
                  <a:pt x="206224" y="5983355"/>
                </a:lnTo>
                <a:lnTo>
                  <a:pt x="205604" y="5941530"/>
                </a:lnTo>
                <a:lnTo>
                  <a:pt x="204973" y="5881932"/>
                </a:lnTo>
                <a:lnTo>
                  <a:pt x="204947" y="5846623"/>
                </a:lnTo>
                <a:lnTo>
                  <a:pt x="205082" y="5835160"/>
                </a:lnTo>
                <a:lnTo>
                  <a:pt x="205275" y="5826267"/>
                </a:lnTo>
                <a:lnTo>
                  <a:pt x="205709" y="5811528"/>
                </a:lnTo>
                <a:lnTo>
                  <a:pt x="205888" y="5803348"/>
                </a:lnTo>
                <a:lnTo>
                  <a:pt x="205898" y="5761556"/>
                </a:lnTo>
                <a:lnTo>
                  <a:pt x="205154" y="5707650"/>
                </a:lnTo>
                <a:lnTo>
                  <a:pt x="204464" y="5669383"/>
                </a:lnTo>
                <a:lnTo>
                  <a:pt x="203520" y="5622016"/>
                </a:lnTo>
                <a:lnTo>
                  <a:pt x="201696" y="5585927"/>
                </a:lnTo>
                <a:lnTo>
                  <a:pt x="200133" y="5540304"/>
                </a:lnTo>
                <a:lnTo>
                  <a:pt x="198793" y="5487113"/>
                </a:lnTo>
                <a:lnTo>
                  <a:pt x="197983" y="5446020"/>
                </a:lnTo>
                <a:lnTo>
                  <a:pt x="95786" y="5446020"/>
                </a:lnTo>
                <a:lnTo>
                  <a:pt x="94312" y="5410638"/>
                </a:lnTo>
                <a:close/>
              </a:path>
              <a:path w="238760" h="7560309">
                <a:moveTo>
                  <a:pt x="106350" y="0"/>
                </a:moveTo>
                <a:lnTo>
                  <a:pt x="0" y="0"/>
                </a:lnTo>
                <a:lnTo>
                  <a:pt x="2216" y="111854"/>
                </a:lnTo>
                <a:lnTo>
                  <a:pt x="5653" y="293057"/>
                </a:lnTo>
                <a:lnTo>
                  <a:pt x="10545" y="560899"/>
                </a:lnTo>
                <a:lnTo>
                  <a:pt x="17963" y="979763"/>
                </a:lnTo>
                <a:lnTo>
                  <a:pt x="29234" y="1633992"/>
                </a:lnTo>
                <a:lnTo>
                  <a:pt x="44050" y="2516153"/>
                </a:lnTo>
                <a:lnTo>
                  <a:pt x="58518" y="3399913"/>
                </a:lnTo>
                <a:lnTo>
                  <a:pt x="67524" y="3967320"/>
                </a:lnTo>
                <a:lnTo>
                  <a:pt x="71619" y="4237087"/>
                </a:lnTo>
                <a:lnTo>
                  <a:pt x="72354" y="4287856"/>
                </a:lnTo>
                <a:lnTo>
                  <a:pt x="73624" y="4335138"/>
                </a:lnTo>
                <a:lnTo>
                  <a:pt x="74842" y="4383341"/>
                </a:lnTo>
                <a:lnTo>
                  <a:pt x="76013" y="4432372"/>
                </a:lnTo>
                <a:lnTo>
                  <a:pt x="77140" y="4482141"/>
                </a:lnTo>
                <a:lnTo>
                  <a:pt x="78228" y="4532555"/>
                </a:lnTo>
                <a:lnTo>
                  <a:pt x="79584" y="4598785"/>
                </a:lnTo>
                <a:lnTo>
                  <a:pt x="81298" y="4686754"/>
                </a:lnTo>
                <a:lnTo>
                  <a:pt x="83223" y="4791103"/>
                </a:lnTo>
                <a:lnTo>
                  <a:pt x="88780" y="5103529"/>
                </a:lnTo>
                <a:lnTo>
                  <a:pt x="90670" y="5205023"/>
                </a:lnTo>
                <a:lnTo>
                  <a:pt x="91640" y="5254861"/>
                </a:lnTo>
                <a:lnTo>
                  <a:pt x="92632" y="5303971"/>
                </a:lnTo>
                <a:lnTo>
                  <a:pt x="93651" y="5352262"/>
                </a:lnTo>
                <a:lnTo>
                  <a:pt x="94701" y="5399642"/>
                </a:lnTo>
                <a:lnTo>
                  <a:pt x="95786" y="5446020"/>
                </a:lnTo>
                <a:lnTo>
                  <a:pt x="197983" y="5446020"/>
                </a:lnTo>
                <a:lnTo>
                  <a:pt x="197634" y="5428320"/>
                </a:lnTo>
                <a:lnTo>
                  <a:pt x="196617" y="5365893"/>
                </a:lnTo>
                <a:lnTo>
                  <a:pt x="195701" y="5301796"/>
                </a:lnTo>
                <a:lnTo>
                  <a:pt x="194013" y="5176458"/>
                </a:lnTo>
                <a:lnTo>
                  <a:pt x="193159" y="5119150"/>
                </a:lnTo>
                <a:lnTo>
                  <a:pt x="192247" y="5068037"/>
                </a:lnTo>
                <a:lnTo>
                  <a:pt x="191235" y="5025086"/>
                </a:lnTo>
                <a:lnTo>
                  <a:pt x="190104" y="4992871"/>
                </a:lnTo>
                <a:lnTo>
                  <a:pt x="190192" y="4992262"/>
                </a:lnTo>
                <a:lnTo>
                  <a:pt x="189512" y="4918779"/>
                </a:lnTo>
                <a:lnTo>
                  <a:pt x="189316" y="4891895"/>
                </a:lnTo>
                <a:lnTo>
                  <a:pt x="189281" y="4869097"/>
                </a:lnTo>
                <a:lnTo>
                  <a:pt x="189492" y="4854128"/>
                </a:lnTo>
                <a:lnTo>
                  <a:pt x="190032" y="4850733"/>
                </a:lnTo>
                <a:lnTo>
                  <a:pt x="188139" y="4815466"/>
                </a:lnTo>
                <a:lnTo>
                  <a:pt x="186947" y="4768586"/>
                </a:lnTo>
                <a:lnTo>
                  <a:pt x="186106" y="4713842"/>
                </a:lnTo>
                <a:lnTo>
                  <a:pt x="185262" y="4654985"/>
                </a:lnTo>
                <a:lnTo>
                  <a:pt x="185117" y="4647838"/>
                </a:lnTo>
                <a:lnTo>
                  <a:pt x="183098" y="4647838"/>
                </a:lnTo>
                <a:lnTo>
                  <a:pt x="178120" y="4425854"/>
                </a:lnTo>
                <a:lnTo>
                  <a:pt x="178085" y="4373777"/>
                </a:lnTo>
                <a:lnTo>
                  <a:pt x="178653" y="4350956"/>
                </a:lnTo>
                <a:lnTo>
                  <a:pt x="180072" y="4350956"/>
                </a:lnTo>
                <a:lnTo>
                  <a:pt x="166514" y="3508381"/>
                </a:lnTo>
                <a:lnTo>
                  <a:pt x="145045" y="2208327"/>
                </a:lnTo>
                <a:lnTo>
                  <a:pt x="130568" y="1351536"/>
                </a:lnTo>
                <a:lnTo>
                  <a:pt x="122482" y="885585"/>
                </a:lnTo>
                <a:lnTo>
                  <a:pt x="120369" y="767645"/>
                </a:lnTo>
                <a:lnTo>
                  <a:pt x="115521" y="767645"/>
                </a:lnTo>
                <a:lnTo>
                  <a:pt x="113525" y="691928"/>
                </a:lnTo>
                <a:lnTo>
                  <a:pt x="112239" y="625690"/>
                </a:lnTo>
                <a:lnTo>
                  <a:pt x="110791" y="529140"/>
                </a:lnTo>
                <a:lnTo>
                  <a:pt x="109921" y="488762"/>
                </a:lnTo>
                <a:lnTo>
                  <a:pt x="108549" y="451542"/>
                </a:lnTo>
                <a:lnTo>
                  <a:pt x="109483" y="425811"/>
                </a:lnTo>
                <a:lnTo>
                  <a:pt x="109747" y="388375"/>
                </a:lnTo>
                <a:lnTo>
                  <a:pt x="109500" y="341699"/>
                </a:lnTo>
                <a:lnTo>
                  <a:pt x="108904" y="288245"/>
                </a:lnTo>
                <a:lnTo>
                  <a:pt x="107300" y="170859"/>
                </a:lnTo>
                <a:lnTo>
                  <a:pt x="106612" y="111854"/>
                </a:lnTo>
                <a:lnTo>
                  <a:pt x="106213" y="55925"/>
                </a:lnTo>
                <a:lnTo>
                  <a:pt x="106264" y="5536"/>
                </a:lnTo>
                <a:lnTo>
                  <a:pt x="106350" y="0"/>
                </a:lnTo>
                <a:close/>
              </a:path>
              <a:path w="238760" h="7560309">
                <a:moveTo>
                  <a:pt x="190192" y="4992262"/>
                </a:moveTo>
                <a:lnTo>
                  <a:pt x="190197" y="4992871"/>
                </a:lnTo>
                <a:lnTo>
                  <a:pt x="190192" y="4992262"/>
                </a:lnTo>
                <a:close/>
              </a:path>
              <a:path w="238760" h="7560309">
                <a:moveTo>
                  <a:pt x="183353" y="4585399"/>
                </a:moveTo>
                <a:lnTo>
                  <a:pt x="183238" y="4595768"/>
                </a:lnTo>
                <a:lnTo>
                  <a:pt x="183176" y="4634953"/>
                </a:lnTo>
                <a:lnTo>
                  <a:pt x="183098" y="4647838"/>
                </a:lnTo>
                <a:lnTo>
                  <a:pt x="185117" y="4647838"/>
                </a:lnTo>
                <a:lnTo>
                  <a:pt x="184063" y="4595768"/>
                </a:lnTo>
                <a:lnTo>
                  <a:pt x="183353" y="4585399"/>
                </a:lnTo>
                <a:close/>
              </a:path>
              <a:path w="238760" h="7560309">
                <a:moveTo>
                  <a:pt x="180072" y="4350956"/>
                </a:moveTo>
                <a:lnTo>
                  <a:pt x="178653" y="4350956"/>
                </a:lnTo>
                <a:lnTo>
                  <a:pt x="179688" y="4362111"/>
                </a:lnTo>
                <a:lnTo>
                  <a:pt x="181053" y="4411960"/>
                </a:lnTo>
                <a:lnTo>
                  <a:pt x="180072" y="4350956"/>
                </a:lnTo>
                <a:close/>
              </a:path>
              <a:path w="238760" h="7560309">
                <a:moveTo>
                  <a:pt x="113947" y="420947"/>
                </a:moveTo>
                <a:lnTo>
                  <a:pt x="113949" y="472503"/>
                </a:lnTo>
                <a:lnTo>
                  <a:pt x="114267" y="511998"/>
                </a:lnTo>
                <a:lnTo>
                  <a:pt x="115620" y="625690"/>
                </a:lnTo>
                <a:lnTo>
                  <a:pt x="116103" y="680878"/>
                </a:lnTo>
                <a:lnTo>
                  <a:pt x="116148" y="729549"/>
                </a:lnTo>
                <a:lnTo>
                  <a:pt x="115521" y="767645"/>
                </a:lnTo>
                <a:lnTo>
                  <a:pt x="120369" y="767645"/>
                </a:lnTo>
                <a:lnTo>
                  <a:pt x="117818" y="625690"/>
                </a:lnTo>
                <a:lnTo>
                  <a:pt x="114955" y="472503"/>
                </a:lnTo>
                <a:lnTo>
                  <a:pt x="113947" y="420947"/>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grpSp>
        <p:nvGrpSpPr>
          <p:cNvPr id="19" name="Group 18">
            <a:extLst>
              <a:ext uri="{FF2B5EF4-FFF2-40B4-BE49-F238E27FC236}">
                <a16:creationId xmlns:a16="http://schemas.microsoft.com/office/drawing/2014/main" id="{ABC4E486-419D-0544-B456-23385DE20A82}"/>
              </a:ext>
            </a:extLst>
          </p:cNvPr>
          <p:cNvGrpSpPr/>
          <p:nvPr userDrawn="1"/>
        </p:nvGrpSpPr>
        <p:grpSpPr>
          <a:xfrm>
            <a:off x="153542" y="1606086"/>
            <a:ext cx="3319266" cy="5251915"/>
            <a:chOff x="-62200" y="1001282"/>
            <a:chExt cx="4139473" cy="6549946"/>
          </a:xfrm>
        </p:grpSpPr>
        <p:sp>
          <p:nvSpPr>
            <p:cNvPr id="20" name="object 3">
              <a:extLst>
                <a:ext uri="{FF2B5EF4-FFF2-40B4-BE49-F238E27FC236}">
                  <a16:creationId xmlns:a16="http://schemas.microsoft.com/office/drawing/2014/main" id="{D13E6408-2F64-734A-A774-BD38FC50D048}"/>
                </a:ext>
              </a:extLst>
            </p:cNvPr>
            <p:cNvSpPr/>
            <p:nvPr/>
          </p:nvSpPr>
          <p:spPr>
            <a:xfrm>
              <a:off x="3009179" y="6663728"/>
              <a:ext cx="90805" cy="887094"/>
            </a:xfrm>
            <a:custGeom>
              <a:avLst/>
              <a:gdLst/>
              <a:ahLst/>
              <a:cxnLst/>
              <a:rect l="l" t="t" r="r" b="b"/>
              <a:pathLst>
                <a:path w="90804" h="887095">
                  <a:moveTo>
                    <a:pt x="82156" y="52679"/>
                  </a:moveTo>
                  <a:lnTo>
                    <a:pt x="82130" y="52336"/>
                  </a:lnTo>
                  <a:lnTo>
                    <a:pt x="81610" y="42519"/>
                  </a:lnTo>
                  <a:lnTo>
                    <a:pt x="81737" y="47802"/>
                  </a:lnTo>
                  <a:lnTo>
                    <a:pt x="81876" y="53581"/>
                  </a:lnTo>
                  <a:lnTo>
                    <a:pt x="82054" y="53098"/>
                  </a:lnTo>
                  <a:lnTo>
                    <a:pt x="82118" y="52362"/>
                  </a:lnTo>
                  <a:lnTo>
                    <a:pt x="82156" y="52679"/>
                  </a:lnTo>
                  <a:close/>
                </a:path>
                <a:path w="90804" h="887095">
                  <a:moveTo>
                    <a:pt x="83807" y="41351"/>
                  </a:moveTo>
                  <a:lnTo>
                    <a:pt x="83413" y="32905"/>
                  </a:lnTo>
                  <a:lnTo>
                    <a:pt x="83146" y="24003"/>
                  </a:lnTo>
                  <a:lnTo>
                    <a:pt x="81330" y="18872"/>
                  </a:lnTo>
                  <a:lnTo>
                    <a:pt x="81229" y="27990"/>
                  </a:lnTo>
                  <a:lnTo>
                    <a:pt x="82054" y="34874"/>
                  </a:lnTo>
                  <a:lnTo>
                    <a:pt x="83807" y="41351"/>
                  </a:lnTo>
                  <a:close/>
                </a:path>
                <a:path w="90804" h="887095">
                  <a:moveTo>
                    <a:pt x="83845" y="41503"/>
                  </a:moveTo>
                  <a:lnTo>
                    <a:pt x="83807" y="41351"/>
                  </a:lnTo>
                  <a:lnTo>
                    <a:pt x="83807" y="41516"/>
                  </a:lnTo>
                  <a:lnTo>
                    <a:pt x="83820" y="41643"/>
                  </a:lnTo>
                  <a:lnTo>
                    <a:pt x="83845" y="41503"/>
                  </a:lnTo>
                  <a:close/>
                </a:path>
                <a:path w="90804" h="887095">
                  <a:moveTo>
                    <a:pt x="89725" y="281101"/>
                  </a:moveTo>
                  <a:lnTo>
                    <a:pt x="89420" y="283044"/>
                  </a:lnTo>
                  <a:lnTo>
                    <a:pt x="89433" y="284873"/>
                  </a:lnTo>
                  <a:lnTo>
                    <a:pt x="88773" y="283337"/>
                  </a:lnTo>
                  <a:lnTo>
                    <a:pt x="88823" y="255663"/>
                  </a:lnTo>
                  <a:lnTo>
                    <a:pt x="88836" y="231457"/>
                  </a:lnTo>
                  <a:lnTo>
                    <a:pt x="88417" y="201599"/>
                  </a:lnTo>
                  <a:lnTo>
                    <a:pt x="88176" y="183692"/>
                  </a:lnTo>
                  <a:lnTo>
                    <a:pt x="86995" y="134289"/>
                  </a:lnTo>
                  <a:lnTo>
                    <a:pt x="85585" y="84582"/>
                  </a:lnTo>
                  <a:lnTo>
                    <a:pt x="83172" y="76136"/>
                  </a:lnTo>
                  <a:lnTo>
                    <a:pt x="82651" y="71259"/>
                  </a:lnTo>
                  <a:lnTo>
                    <a:pt x="81826" y="64338"/>
                  </a:lnTo>
                  <a:lnTo>
                    <a:pt x="83019" y="57683"/>
                  </a:lnTo>
                  <a:lnTo>
                    <a:pt x="83248" y="56388"/>
                  </a:lnTo>
                  <a:lnTo>
                    <a:pt x="83756" y="50698"/>
                  </a:lnTo>
                  <a:lnTo>
                    <a:pt x="84124" y="52336"/>
                  </a:lnTo>
                  <a:lnTo>
                    <a:pt x="84213" y="55956"/>
                  </a:lnTo>
                  <a:lnTo>
                    <a:pt x="84810" y="53860"/>
                  </a:lnTo>
                  <a:lnTo>
                    <a:pt x="84328" y="50698"/>
                  </a:lnTo>
                  <a:lnTo>
                    <a:pt x="84277" y="50355"/>
                  </a:lnTo>
                  <a:lnTo>
                    <a:pt x="84023" y="45707"/>
                  </a:lnTo>
                  <a:lnTo>
                    <a:pt x="83820" y="41643"/>
                  </a:lnTo>
                  <a:lnTo>
                    <a:pt x="82956" y="45707"/>
                  </a:lnTo>
                  <a:lnTo>
                    <a:pt x="82181" y="53098"/>
                  </a:lnTo>
                  <a:lnTo>
                    <a:pt x="82169" y="52793"/>
                  </a:lnTo>
                  <a:lnTo>
                    <a:pt x="82054" y="53098"/>
                  </a:lnTo>
                  <a:lnTo>
                    <a:pt x="81953" y="56946"/>
                  </a:lnTo>
                  <a:lnTo>
                    <a:pt x="80352" y="57683"/>
                  </a:lnTo>
                  <a:lnTo>
                    <a:pt x="81775" y="53860"/>
                  </a:lnTo>
                  <a:lnTo>
                    <a:pt x="81737" y="47802"/>
                  </a:lnTo>
                  <a:lnTo>
                    <a:pt x="81280" y="42519"/>
                  </a:lnTo>
                  <a:lnTo>
                    <a:pt x="81356" y="34213"/>
                  </a:lnTo>
                  <a:lnTo>
                    <a:pt x="81368" y="33489"/>
                  </a:lnTo>
                  <a:lnTo>
                    <a:pt x="79756" y="34213"/>
                  </a:lnTo>
                  <a:lnTo>
                    <a:pt x="71755" y="9207"/>
                  </a:lnTo>
                  <a:lnTo>
                    <a:pt x="62039" y="0"/>
                  </a:lnTo>
                  <a:lnTo>
                    <a:pt x="44284" y="5791"/>
                  </a:lnTo>
                  <a:lnTo>
                    <a:pt x="12141" y="25793"/>
                  </a:lnTo>
                  <a:lnTo>
                    <a:pt x="11722" y="28956"/>
                  </a:lnTo>
                  <a:lnTo>
                    <a:pt x="16535" y="50355"/>
                  </a:lnTo>
                  <a:lnTo>
                    <a:pt x="16522" y="52336"/>
                  </a:lnTo>
                  <a:lnTo>
                    <a:pt x="16167" y="71259"/>
                  </a:lnTo>
                  <a:lnTo>
                    <a:pt x="16141" y="78689"/>
                  </a:lnTo>
                  <a:lnTo>
                    <a:pt x="16776" y="102171"/>
                  </a:lnTo>
                  <a:lnTo>
                    <a:pt x="17919" y="126504"/>
                  </a:lnTo>
                  <a:lnTo>
                    <a:pt x="18770" y="147523"/>
                  </a:lnTo>
                  <a:lnTo>
                    <a:pt x="18846" y="173304"/>
                  </a:lnTo>
                  <a:lnTo>
                    <a:pt x="18605" y="188861"/>
                  </a:lnTo>
                  <a:lnTo>
                    <a:pt x="17754" y="202311"/>
                  </a:lnTo>
                  <a:lnTo>
                    <a:pt x="19367" y="201599"/>
                  </a:lnTo>
                  <a:lnTo>
                    <a:pt x="18770" y="216230"/>
                  </a:lnTo>
                  <a:lnTo>
                    <a:pt x="17691" y="231457"/>
                  </a:lnTo>
                  <a:lnTo>
                    <a:pt x="16560" y="245338"/>
                  </a:lnTo>
                  <a:lnTo>
                    <a:pt x="15824" y="255930"/>
                  </a:lnTo>
                  <a:lnTo>
                    <a:pt x="16484" y="255663"/>
                  </a:lnTo>
                  <a:lnTo>
                    <a:pt x="16014" y="262864"/>
                  </a:lnTo>
                  <a:lnTo>
                    <a:pt x="14998" y="271386"/>
                  </a:lnTo>
                  <a:lnTo>
                    <a:pt x="13500" y="278104"/>
                  </a:lnTo>
                  <a:lnTo>
                    <a:pt x="11518" y="279869"/>
                  </a:lnTo>
                  <a:lnTo>
                    <a:pt x="12420" y="289966"/>
                  </a:lnTo>
                  <a:lnTo>
                    <a:pt x="13462" y="296608"/>
                  </a:lnTo>
                  <a:lnTo>
                    <a:pt x="14033" y="304152"/>
                  </a:lnTo>
                  <a:lnTo>
                    <a:pt x="13639" y="313474"/>
                  </a:lnTo>
                  <a:lnTo>
                    <a:pt x="88976" y="313474"/>
                  </a:lnTo>
                  <a:lnTo>
                    <a:pt x="89281" y="295935"/>
                  </a:lnTo>
                  <a:lnTo>
                    <a:pt x="89611" y="284873"/>
                  </a:lnTo>
                  <a:lnTo>
                    <a:pt x="89725" y="281101"/>
                  </a:lnTo>
                  <a:close/>
                </a:path>
                <a:path w="90804" h="887095">
                  <a:moveTo>
                    <a:pt x="90551" y="346011"/>
                  </a:moveTo>
                  <a:lnTo>
                    <a:pt x="89903" y="344487"/>
                  </a:lnTo>
                  <a:lnTo>
                    <a:pt x="88912" y="343077"/>
                  </a:lnTo>
                  <a:lnTo>
                    <a:pt x="88252" y="337934"/>
                  </a:lnTo>
                  <a:lnTo>
                    <a:pt x="88760" y="324104"/>
                  </a:lnTo>
                  <a:lnTo>
                    <a:pt x="88900" y="316928"/>
                  </a:lnTo>
                  <a:lnTo>
                    <a:pt x="13500" y="316928"/>
                  </a:lnTo>
                  <a:lnTo>
                    <a:pt x="13081" y="316928"/>
                  </a:lnTo>
                  <a:lnTo>
                    <a:pt x="12674" y="348259"/>
                  </a:lnTo>
                  <a:lnTo>
                    <a:pt x="12560" y="401396"/>
                  </a:lnTo>
                  <a:lnTo>
                    <a:pt x="12357" y="453859"/>
                  </a:lnTo>
                  <a:lnTo>
                    <a:pt x="11633" y="486651"/>
                  </a:lnTo>
                  <a:lnTo>
                    <a:pt x="12280" y="484581"/>
                  </a:lnTo>
                  <a:lnTo>
                    <a:pt x="11328" y="500926"/>
                  </a:lnTo>
                  <a:lnTo>
                    <a:pt x="10960" y="518375"/>
                  </a:lnTo>
                  <a:lnTo>
                    <a:pt x="10401" y="535914"/>
                  </a:lnTo>
                  <a:lnTo>
                    <a:pt x="8839" y="552488"/>
                  </a:lnTo>
                  <a:lnTo>
                    <a:pt x="9055" y="589546"/>
                  </a:lnTo>
                  <a:lnTo>
                    <a:pt x="8712" y="645541"/>
                  </a:lnTo>
                  <a:lnTo>
                    <a:pt x="7874" y="708240"/>
                  </a:lnTo>
                  <a:lnTo>
                    <a:pt x="6616" y="765416"/>
                  </a:lnTo>
                  <a:lnTo>
                    <a:pt x="5029" y="804862"/>
                  </a:lnTo>
                  <a:lnTo>
                    <a:pt x="3162" y="825449"/>
                  </a:lnTo>
                  <a:lnTo>
                    <a:pt x="2565" y="828738"/>
                  </a:lnTo>
                  <a:lnTo>
                    <a:pt x="2032" y="845743"/>
                  </a:lnTo>
                  <a:lnTo>
                    <a:pt x="1968" y="851141"/>
                  </a:lnTo>
                  <a:lnTo>
                    <a:pt x="647" y="853478"/>
                  </a:lnTo>
                  <a:lnTo>
                    <a:pt x="76" y="846543"/>
                  </a:lnTo>
                  <a:lnTo>
                    <a:pt x="0" y="867168"/>
                  </a:lnTo>
                  <a:lnTo>
                    <a:pt x="177" y="877735"/>
                  </a:lnTo>
                  <a:lnTo>
                    <a:pt x="863" y="886891"/>
                  </a:lnTo>
                  <a:lnTo>
                    <a:pt x="77279" y="886891"/>
                  </a:lnTo>
                  <a:lnTo>
                    <a:pt x="78346" y="877735"/>
                  </a:lnTo>
                  <a:lnTo>
                    <a:pt x="79387" y="863282"/>
                  </a:lnTo>
                  <a:lnTo>
                    <a:pt x="79375" y="853478"/>
                  </a:lnTo>
                  <a:lnTo>
                    <a:pt x="79362" y="845743"/>
                  </a:lnTo>
                  <a:lnTo>
                    <a:pt x="79171" y="841260"/>
                  </a:lnTo>
                  <a:lnTo>
                    <a:pt x="79527" y="835774"/>
                  </a:lnTo>
                  <a:lnTo>
                    <a:pt x="81165" y="815670"/>
                  </a:lnTo>
                  <a:lnTo>
                    <a:pt x="79921" y="810818"/>
                  </a:lnTo>
                  <a:lnTo>
                    <a:pt x="82219" y="808088"/>
                  </a:lnTo>
                  <a:lnTo>
                    <a:pt x="80492" y="800976"/>
                  </a:lnTo>
                  <a:lnTo>
                    <a:pt x="80111" y="792314"/>
                  </a:lnTo>
                  <a:lnTo>
                    <a:pt x="79730" y="784339"/>
                  </a:lnTo>
                  <a:lnTo>
                    <a:pt x="77965" y="779272"/>
                  </a:lnTo>
                  <a:lnTo>
                    <a:pt x="79641" y="775030"/>
                  </a:lnTo>
                  <a:lnTo>
                    <a:pt x="77749" y="770394"/>
                  </a:lnTo>
                  <a:lnTo>
                    <a:pt x="79476" y="760717"/>
                  </a:lnTo>
                  <a:lnTo>
                    <a:pt x="82029" y="765098"/>
                  </a:lnTo>
                  <a:lnTo>
                    <a:pt x="80606" y="776414"/>
                  </a:lnTo>
                  <a:lnTo>
                    <a:pt x="82169" y="781177"/>
                  </a:lnTo>
                  <a:lnTo>
                    <a:pt x="84328" y="692556"/>
                  </a:lnTo>
                  <a:lnTo>
                    <a:pt x="85013" y="633285"/>
                  </a:lnTo>
                  <a:lnTo>
                    <a:pt x="85331" y="589546"/>
                  </a:lnTo>
                  <a:lnTo>
                    <a:pt x="85432" y="552030"/>
                  </a:lnTo>
                  <a:lnTo>
                    <a:pt x="85432" y="546481"/>
                  </a:lnTo>
                  <a:lnTo>
                    <a:pt x="85090" y="552030"/>
                  </a:lnTo>
                  <a:lnTo>
                    <a:pt x="83794" y="550748"/>
                  </a:lnTo>
                  <a:lnTo>
                    <a:pt x="83185" y="545630"/>
                  </a:lnTo>
                  <a:lnTo>
                    <a:pt x="84213" y="532574"/>
                  </a:lnTo>
                  <a:lnTo>
                    <a:pt x="84861" y="534136"/>
                  </a:lnTo>
                  <a:lnTo>
                    <a:pt x="84836" y="537730"/>
                  </a:lnTo>
                  <a:lnTo>
                    <a:pt x="85509" y="535673"/>
                  </a:lnTo>
                  <a:lnTo>
                    <a:pt x="85864" y="532574"/>
                  </a:lnTo>
                  <a:lnTo>
                    <a:pt x="86169" y="529971"/>
                  </a:lnTo>
                  <a:lnTo>
                    <a:pt x="84556" y="523417"/>
                  </a:lnTo>
                  <a:lnTo>
                    <a:pt x="86385" y="521233"/>
                  </a:lnTo>
                  <a:lnTo>
                    <a:pt x="86842" y="520687"/>
                  </a:lnTo>
                  <a:lnTo>
                    <a:pt x="85534" y="521233"/>
                  </a:lnTo>
                  <a:lnTo>
                    <a:pt x="85547" y="512330"/>
                  </a:lnTo>
                  <a:lnTo>
                    <a:pt x="85547" y="512191"/>
                  </a:lnTo>
                  <a:lnTo>
                    <a:pt x="85229" y="512330"/>
                  </a:lnTo>
                  <a:lnTo>
                    <a:pt x="85953" y="504863"/>
                  </a:lnTo>
                  <a:lnTo>
                    <a:pt x="85661" y="494106"/>
                  </a:lnTo>
                  <a:lnTo>
                    <a:pt x="85712" y="484581"/>
                  </a:lnTo>
                  <a:lnTo>
                    <a:pt x="85725" y="483209"/>
                  </a:lnTo>
                  <a:lnTo>
                    <a:pt x="87553" y="475297"/>
                  </a:lnTo>
                  <a:lnTo>
                    <a:pt x="87579" y="466521"/>
                  </a:lnTo>
                  <a:lnTo>
                    <a:pt x="86677" y="463702"/>
                  </a:lnTo>
                  <a:lnTo>
                    <a:pt x="85661" y="460603"/>
                  </a:lnTo>
                  <a:lnTo>
                    <a:pt x="85331" y="450977"/>
                  </a:lnTo>
                  <a:lnTo>
                    <a:pt x="88252" y="449732"/>
                  </a:lnTo>
                  <a:lnTo>
                    <a:pt x="88226" y="442429"/>
                  </a:lnTo>
                  <a:lnTo>
                    <a:pt x="88836" y="396100"/>
                  </a:lnTo>
                  <a:lnTo>
                    <a:pt x="89192" y="377037"/>
                  </a:lnTo>
                  <a:lnTo>
                    <a:pt x="89611" y="360692"/>
                  </a:lnTo>
                  <a:lnTo>
                    <a:pt x="90068" y="349516"/>
                  </a:lnTo>
                  <a:lnTo>
                    <a:pt x="90551" y="346011"/>
                  </a:lnTo>
                  <a:close/>
                </a:path>
              </a:pathLst>
            </a:custGeom>
            <a:solidFill>
              <a:srgbClr val="430C22">
                <a:alpha val="39999"/>
              </a:srgbClr>
            </a:solidFill>
          </p:spPr>
          <p:txBody>
            <a:bodyPr wrap="square" lIns="0" tIns="0" rIns="0" bIns="0" rtlCol="0"/>
            <a:lstStyle/>
            <a:p>
              <a:endParaRPr sz="1632" dirty="0">
                <a:latin typeface="Lato" panose="020F0502020204030203" pitchFamily="34" charset="77"/>
              </a:endParaRPr>
            </a:p>
          </p:txBody>
        </p:sp>
        <p:sp>
          <p:nvSpPr>
            <p:cNvPr id="21" name="object 7">
              <a:extLst>
                <a:ext uri="{FF2B5EF4-FFF2-40B4-BE49-F238E27FC236}">
                  <a16:creationId xmlns:a16="http://schemas.microsoft.com/office/drawing/2014/main" id="{67322CA6-8C69-8C40-BDDB-4FB089702A99}"/>
                </a:ext>
              </a:extLst>
            </p:cNvPr>
            <p:cNvSpPr/>
            <p:nvPr/>
          </p:nvSpPr>
          <p:spPr>
            <a:xfrm>
              <a:off x="-61922" y="5559678"/>
              <a:ext cx="1918335" cy="1991360"/>
            </a:xfrm>
            <a:custGeom>
              <a:avLst/>
              <a:gdLst/>
              <a:ahLst/>
              <a:cxnLst/>
              <a:rect l="l" t="t" r="r" b="b"/>
              <a:pathLst>
                <a:path w="1918334" h="1991359">
                  <a:moveTo>
                    <a:pt x="852906" y="1837690"/>
                  </a:moveTo>
                  <a:lnTo>
                    <a:pt x="852512" y="1836496"/>
                  </a:lnTo>
                  <a:lnTo>
                    <a:pt x="852347" y="1838071"/>
                  </a:lnTo>
                  <a:lnTo>
                    <a:pt x="852906" y="1837690"/>
                  </a:lnTo>
                  <a:close/>
                </a:path>
                <a:path w="1918334" h="1991359">
                  <a:moveTo>
                    <a:pt x="927163" y="1162202"/>
                  </a:moveTo>
                  <a:lnTo>
                    <a:pt x="926820" y="1163662"/>
                  </a:lnTo>
                  <a:lnTo>
                    <a:pt x="926719" y="1165034"/>
                  </a:lnTo>
                  <a:lnTo>
                    <a:pt x="926312" y="1163828"/>
                  </a:lnTo>
                  <a:lnTo>
                    <a:pt x="926731" y="1158595"/>
                  </a:lnTo>
                  <a:lnTo>
                    <a:pt x="870508" y="1158595"/>
                  </a:lnTo>
                  <a:lnTo>
                    <a:pt x="868464" y="1158595"/>
                  </a:lnTo>
                  <a:lnTo>
                    <a:pt x="868578" y="1165034"/>
                  </a:lnTo>
                  <a:lnTo>
                    <a:pt x="868921" y="1169390"/>
                  </a:lnTo>
                  <a:lnTo>
                    <a:pt x="868895" y="1175092"/>
                  </a:lnTo>
                  <a:lnTo>
                    <a:pt x="867740" y="1184643"/>
                  </a:lnTo>
                  <a:lnTo>
                    <a:pt x="867676" y="1182027"/>
                  </a:lnTo>
                  <a:lnTo>
                    <a:pt x="865047" y="1211059"/>
                  </a:lnTo>
                  <a:lnTo>
                    <a:pt x="862012" y="1248613"/>
                  </a:lnTo>
                  <a:lnTo>
                    <a:pt x="858799" y="1287526"/>
                  </a:lnTo>
                  <a:lnTo>
                    <a:pt x="856322" y="1312125"/>
                  </a:lnTo>
                  <a:lnTo>
                    <a:pt x="856932" y="1310614"/>
                  </a:lnTo>
                  <a:lnTo>
                    <a:pt x="855256" y="1322844"/>
                  </a:lnTo>
                  <a:lnTo>
                    <a:pt x="853948" y="1335938"/>
                  </a:lnTo>
                  <a:lnTo>
                    <a:pt x="852487" y="1349095"/>
                  </a:lnTo>
                  <a:lnTo>
                    <a:pt x="850328" y="1361465"/>
                  </a:lnTo>
                  <a:lnTo>
                    <a:pt x="847534" y="1398866"/>
                  </a:lnTo>
                  <a:lnTo>
                    <a:pt x="842632" y="1454886"/>
                  </a:lnTo>
                  <a:lnTo>
                    <a:pt x="837145" y="1511566"/>
                  </a:lnTo>
                  <a:lnTo>
                    <a:pt x="832586" y="1550949"/>
                  </a:lnTo>
                  <a:lnTo>
                    <a:pt x="830757" y="1563839"/>
                  </a:lnTo>
                  <a:lnTo>
                    <a:pt x="829957" y="1566329"/>
                  </a:lnTo>
                  <a:lnTo>
                    <a:pt x="829310" y="1568754"/>
                  </a:lnTo>
                  <a:lnTo>
                    <a:pt x="827913" y="1581492"/>
                  </a:lnTo>
                  <a:lnTo>
                    <a:pt x="827544" y="1585556"/>
                  </a:lnTo>
                  <a:lnTo>
                    <a:pt x="826414" y="1587246"/>
                  </a:lnTo>
                  <a:lnTo>
                    <a:pt x="826389" y="1581988"/>
                  </a:lnTo>
                  <a:lnTo>
                    <a:pt x="825804" y="1589481"/>
                  </a:lnTo>
                  <a:lnTo>
                    <a:pt x="825119" y="1597494"/>
                  </a:lnTo>
                  <a:lnTo>
                    <a:pt x="824623" y="1605457"/>
                  </a:lnTo>
                  <a:lnTo>
                    <a:pt x="824598" y="1612785"/>
                  </a:lnTo>
                  <a:lnTo>
                    <a:pt x="819454" y="1653349"/>
                  </a:lnTo>
                  <a:lnTo>
                    <a:pt x="813828" y="1702104"/>
                  </a:lnTo>
                  <a:lnTo>
                    <a:pt x="808164" y="1753463"/>
                  </a:lnTo>
                  <a:lnTo>
                    <a:pt x="802919" y="1801825"/>
                  </a:lnTo>
                  <a:lnTo>
                    <a:pt x="798563" y="1841614"/>
                  </a:lnTo>
                  <a:lnTo>
                    <a:pt x="798918" y="1840179"/>
                  </a:lnTo>
                  <a:lnTo>
                    <a:pt x="794029" y="1884629"/>
                  </a:lnTo>
                  <a:lnTo>
                    <a:pt x="787082" y="1949348"/>
                  </a:lnTo>
                  <a:lnTo>
                    <a:pt x="782764" y="1990940"/>
                  </a:lnTo>
                  <a:lnTo>
                    <a:pt x="836891" y="1990940"/>
                  </a:lnTo>
                  <a:lnTo>
                    <a:pt x="837933" y="1977796"/>
                  </a:lnTo>
                  <a:lnTo>
                    <a:pt x="843191" y="1924532"/>
                  </a:lnTo>
                  <a:lnTo>
                    <a:pt x="848804" y="1870951"/>
                  </a:lnTo>
                  <a:lnTo>
                    <a:pt x="851852" y="1842693"/>
                  </a:lnTo>
                  <a:lnTo>
                    <a:pt x="852347" y="1838071"/>
                  </a:lnTo>
                  <a:lnTo>
                    <a:pt x="847636" y="1841220"/>
                  </a:lnTo>
                  <a:lnTo>
                    <a:pt x="847864" y="1840179"/>
                  </a:lnTo>
                  <a:lnTo>
                    <a:pt x="849769" y="1831390"/>
                  </a:lnTo>
                  <a:lnTo>
                    <a:pt x="850709" y="1837677"/>
                  </a:lnTo>
                  <a:lnTo>
                    <a:pt x="851903" y="1831390"/>
                  </a:lnTo>
                  <a:lnTo>
                    <a:pt x="854430" y="1818132"/>
                  </a:lnTo>
                  <a:lnTo>
                    <a:pt x="859180" y="1786775"/>
                  </a:lnTo>
                  <a:lnTo>
                    <a:pt x="863866" y="1755190"/>
                  </a:lnTo>
                  <a:lnTo>
                    <a:pt x="867410" y="1734972"/>
                  </a:lnTo>
                  <a:lnTo>
                    <a:pt x="867041" y="1739023"/>
                  </a:lnTo>
                  <a:lnTo>
                    <a:pt x="867791" y="1734972"/>
                  </a:lnTo>
                  <a:lnTo>
                    <a:pt x="868514" y="1731035"/>
                  </a:lnTo>
                  <a:lnTo>
                    <a:pt x="869683" y="1723402"/>
                  </a:lnTo>
                  <a:lnTo>
                    <a:pt x="870699" y="1715325"/>
                  </a:lnTo>
                  <a:lnTo>
                    <a:pt x="870800" y="1714360"/>
                  </a:lnTo>
                  <a:lnTo>
                    <a:pt x="871728" y="1706003"/>
                  </a:lnTo>
                  <a:lnTo>
                    <a:pt x="870242" y="1714360"/>
                  </a:lnTo>
                  <a:lnTo>
                    <a:pt x="868578" y="1710918"/>
                  </a:lnTo>
                  <a:lnTo>
                    <a:pt x="869442" y="1704073"/>
                  </a:lnTo>
                  <a:lnTo>
                    <a:pt x="870419" y="1695894"/>
                  </a:lnTo>
                  <a:lnTo>
                    <a:pt x="870699" y="1701038"/>
                  </a:lnTo>
                  <a:lnTo>
                    <a:pt x="871893" y="1695894"/>
                  </a:lnTo>
                  <a:lnTo>
                    <a:pt x="872197" y="1694586"/>
                  </a:lnTo>
                  <a:lnTo>
                    <a:pt x="872934" y="1687855"/>
                  </a:lnTo>
                  <a:lnTo>
                    <a:pt x="873467" y="1680210"/>
                  </a:lnTo>
                  <a:lnTo>
                    <a:pt x="874242" y="1672399"/>
                  </a:lnTo>
                  <a:lnTo>
                    <a:pt x="874382" y="1670964"/>
                  </a:lnTo>
                  <a:lnTo>
                    <a:pt x="874407" y="1676234"/>
                  </a:lnTo>
                  <a:lnTo>
                    <a:pt x="875144" y="1673352"/>
                  </a:lnTo>
                  <a:lnTo>
                    <a:pt x="875220" y="1670964"/>
                  </a:lnTo>
                  <a:lnTo>
                    <a:pt x="875258" y="1669389"/>
                  </a:lnTo>
                  <a:lnTo>
                    <a:pt x="875614" y="1665325"/>
                  </a:lnTo>
                  <a:lnTo>
                    <a:pt x="874014" y="1672399"/>
                  </a:lnTo>
                  <a:lnTo>
                    <a:pt x="874839" y="1660334"/>
                  </a:lnTo>
                  <a:lnTo>
                    <a:pt x="875614" y="1662696"/>
                  </a:lnTo>
                  <a:lnTo>
                    <a:pt x="876046" y="1657921"/>
                  </a:lnTo>
                  <a:lnTo>
                    <a:pt x="876833" y="1649158"/>
                  </a:lnTo>
                  <a:lnTo>
                    <a:pt x="877455" y="1645018"/>
                  </a:lnTo>
                  <a:lnTo>
                    <a:pt x="876173" y="1642783"/>
                  </a:lnTo>
                  <a:lnTo>
                    <a:pt x="879830" y="1632445"/>
                  </a:lnTo>
                  <a:lnTo>
                    <a:pt x="878420" y="1631569"/>
                  </a:lnTo>
                  <a:lnTo>
                    <a:pt x="879297" y="1627352"/>
                  </a:lnTo>
                  <a:lnTo>
                    <a:pt x="879932" y="1631086"/>
                  </a:lnTo>
                  <a:lnTo>
                    <a:pt x="879830" y="1632445"/>
                  </a:lnTo>
                  <a:lnTo>
                    <a:pt x="880262" y="1627352"/>
                  </a:lnTo>
                  <a:lnTo>
                    <a:pt x="880402" y="1625676"/>
                  </a:lnTo>
                  <a:lnTo>
                    <a:pt x="881710" y="1618538"/>
                  </a:lnTo>
                  <a:lnTo>
                    <a:pt x="883386" y="1610055"/>
                  </a:lnTo>
                  <a:lnTo>
                    <a:pt x="885024" y="1599247"/>
                  </a:lnTo>
                  <a:lnTo>
                    <a:pt x="885952" y="1587246"/>
                  </a:lnTo>
                  <a:lnTo>
                    <a:pt x="886066" y="1585556"/>
                  </a:lnTo>
                  <a:lnTo>
                    <a:pt x="886155" y="1582699"/>
                  </a:lnTo>
                  <a:lnTo>
                    <a:pt x="886752" y="1578597"/>
                  </a:lnTo>
                  <a:lnTo>
                    <a:pt x="889177" y="1563573"/>
                  </a:lnTo>
                  <a:lnTo>
                    <a:pt x="888517" y="1559852"/>
                  </a:lnTo>
                  <a:lnTo>
                    <a:pt x="890422" y="1557934"/>
                  </a:lnTo>
                  <a:lnTo>
                    <a:pt x="887984" y="1552105"/>
                  </a:lnTo>
                  <a:lnTo>
                    <a:pt x="891590" y="1539125"/>
                  </a:lnTo>
                  <a:lnTo>
                    <a:pt x="888911" y="1536026"/>
                  </a:lnTo>
                  <a:lnTo>
                    <a:pt x="890435" y="1532928"/>
                  </a:lnTo>
                  <a:lnTo>
                    <a:pt x="889279" y="1529334"/>
                  </a:lnTo>
                  <a:lnTo>
                    <a:pt x="891146" y="1522158"/>
                  </a:lnTo>
                  <a:lnTo>
                    <a:pt x="892810" y="1525600"/>
                  </a:lnTo>
                  <a:lnTo>
                    <a:pt x="891070" y="1534020"/>
                  </a:lnTo>
                  <a:lnTo>
                    <a:pt x="891971" y="1537690"/>
                  </a:lnTo>
                  <a:lnTo>
                    <a:pt x="900861" y="1448917"/>
                  </a:lnTo>
                  <a:lnTo>
                    <a:pt x="905484" y="1395984"/>
                  </a:lnTo>
                  <a:lnTo>
                    <a:pt x="908278" y="1361465"/>
                  </a:lnTo>
                  <a:lnTo>
                    <a:pt x="907681" y="1365605"/>
                  </a:lnTo>
                  <a:lnTo>
                    <a:pt x="906792" y="1364564"/>
                  </a:lnTo>
                  <a:lnTo>
                    <a:pt x="906627" y="1360678"/>
                  </a:lnTo>
                  <a:lnTo>
                    <a:pt x="908177" y="1350937"/>
                  </a:lnTo>
                  <a:lnTo>
                    <a:pt x="908570" y="1352143"/>
                  </a:lnTo>
                  <a:lnTo>
                    <a:pt x="908354" y="1354836"/>
                  </a:lnTo>
                  <a:lnTo>
                    <a:pt x="908964" y="1353324"/>
                  </a:lnTo>
                  <a:lnTo>
                    <a:pt x="909434" y="1350937"/>
                  </a:lnTo>
                  <a:lnTo>
                    <a:pt x="909802" y="1349082"/>
                  </a:lnTo>
                  <a:lnTo>
                    <a:pt x="908964" y="1344066"/>
                  </a:lnTo>
                  <a:lnTo>
                    <a:pt x="910501" y="1342491"/>
                  </a:lnTo>
                  <a:lnTo>
                    <a:pt x="910844" y="1342136"/>
                  </a:lnTo>
                  <a:lnTo>
                    <a:pt x="909840" y="1342491"/>
                  </a:lnTo>
                  <a:lnTo>
                    <a:pt x="910386" y="1335760"/>
                  </a:lnTo>
                  <a:lnTo>
                    <a:pt x="910120" y="1335760"/>
                  </a:lnTo>
                  <a:lnTo>
                    <a:pt x="911123" y="1330198"/>
                  </a:lnTo>
                  <a:lnTo>
                    <a:pt x="911529" y="1322108"/>
                  </a:lnTo>
                  <a:lnTo>
                    <a:pt x="912228" y="1313916"/>
                  </a:lnTo>
                  <a:lnTo>
                    <a:pt x="913269" y="1310614"/>
                  </a:lnTo>
                  <a:lnTo>
                    <a:pt x="914069" y="1308074"/>
                  </a:lnTo>
                  <a:lnTo>
                    <a:pt x="914603" y="1301483"/>
                  </a:lnTo>
                  <a:lnTo>
                    <a:pt x="913511" y="1296924"/>
                  </a:lnTo>
                  <a:lnTo>
                    <a:pt x="913815" y="1289659"/>
                  </a:lnTo>
                  <a:lnTo>
                    <a:pt x="916101" y="1288897"/>
                  </a:lnTo>
                  <a:lnTo>
                    <a:pt x="916152" y="1287526"/>
                  </a:lnTo>
                  <a:lnTo>
                    <a:pt x="916508" y="1283398"/>
                  </a:lnTo>
                  <a:lnTo>
                    <a:pt x="921105" y="1234313"/>
                  </a:lnTo>
                  <a:lnTo>
                    <a:pt x="923950" y="1211059"/>
                  </a:lnTo>
                  <a:lnTo>
                    <a:pt x="923544" y="1209865"/>
                  </a:lnTo>
                  <a:lnTo>
                    <a:pt x="922896" y="1208747"/>
                  </a:lnTo>
                  <a:lnTo>
                    <a:pt x="922705" y="1204849"/>
                  </a:lnTo>
                  <a:lnTo>
                    <a:pt x="923912" y="1194498"/>
                  </a:lnTo>
                  <a:lnTo>
                    <a:pt x="924864" y="1184643"/>
                  </a:lnTo>
                  <a:lnTo>
                    <a:pt x="925957" y="1173353"/>
                  </a:lnTo>
                  <a:lnTo>
                    <a:pt x="926858" y="1165034"/>
                  </a:lnTo>
                  <a:lnTo>
                    <a:pt x="927163" y="1162202"/>
                  </a:lnTo>
                  <a:close/>
                </a:path>
                <a:path w="1918334" h="1991359">
                  <a:moveTo>
                    <a:pt x="1918042" y="124079"/>
                  </a:moveTo>
                  <a:lnTo>
                    <a:pt x="117119" y="0"/>
                  </a:lnTo>
                  <a:lnTo>
                    <a:pt x="0" y="941374"/>
                  </a:lnTo>
                  <a:lnTo>
                    <a:pt x="884859" y="993940"/>
                  </a:lnTo>
                  <a:lnTo>
                    <a:pt x="883881" y="1004049"/>
                  </a:lnTo>
                  <a:lnTo>
                    <a:pt x="882891" y="1023404"/>
                  </a:lnTo>
                  <a:lnTo>
                    <a:pt x="882307" y="1041768"/>
                  </a:lnTo>
                  <a:lnTo>
                    <a:pt x="881710" y="1057605"/>
                  </a:lnTo>
                  <a:lnTo>
                    <a:pt x="880237" y="1076998"/>
                  </a:lnTo>
                  <a:lnTo>
                    <a:pt x="879106" y="1088898"/>
                  </a:lnTo>
                  <a:lnTo>
                    <a:pt x="877709" y="1098727"/>
                  </a:lnTo>
                  <a:lnTo>
                    <a:pt x="878967" y="1098283"/>
                  </a:lnTo>
                  <a:lnTo>
                    <a:pt x="877658" y="1109256"/>
                  </a:lnTo>
                  <a:lnTo>
                    <a:pt x="875944" y="1120648"/>
                  </a:lnTo>
                  <a:lnTo>
                    <a:pt x="874268" y="1131023"/>
                  </a:lnTo>
                  <a:lnTo>
                    <a:pt x="873086" y="1138936"/>
                  </a:lnTo>
                  <a:lnTo>
                    <a:pt x="873594" y="1138770"/>
                  </a:lnTo>
                  <a:lnTo>
                    <a:pt x="872972" y="1144257"/>
                  </a:lnTo>
                  <a:lnTo>
                    <a:pt x="870826" y="1156677"/>
                  </a:lnTo>
                  <a:lnTo>
                    <a:pt x="926884" y="1156677"/>
                  </a:lnTo>
                  <a:lnTo>
                    <a:pt x="928319" y="1138770"/>
                  </a:lnTo>
                  <a:lnTo>
                    <a:pt x="929335" y="1126172"/>
                  </a:lnTo>
                  <a:lnTo>
                    <a:pt x="931138" y="1098283"/>
                  </a:lnTo>
                  <a:lnTo>
                    <a:pt x="931760" y="1088682"/>
                  </a:lnTo>
                  <a:lnTo>
                    <a:pt x="933767" y="1051699"/>
                  </a:lnTo>
                  <a:lnTo>
                    <a:pt x="935647" y="1014234"/>
                  </a:lnTo>
                  <a:lnTo>
                    <a:pt x="935583" y="1009777"/>
                  </a:lnTo>
                  <a:lnTo>
                    <a:pt x="934961" y="1008634"/>
                  </a:lnTo>
                  <a:lnTo>
                    <a:pt x="934339" y="1007745"/>
                  </a:lnTo>
                  <a:lnTo>
                    <a:pt x="934224" y="1003871"/>
                  </a:lnTo>
                  <a:lnTo>
                    <a:pt x="934008" y="998791"/>
                  </a:lnTo>
                  <a:lnTo>
                    <a:pt x="934504" y="996886"/>
                  </a:lnTo>
                  <a:lnTo>
                    <a:pt x="1838680" y="1050594"/>
                  </a:lnTo>
                  <a:lnTo>
                    <a:pt x="1918042" y="124079"/>
                  </a:lnTo>
                  <a:close/>
                </a:path>
              </a:pathLst>
            </a:custGeom>
            <a:solidFill>
              <a:srgbClr val="9874CA">
                <a:alpha val="29998"/>
              </a:srgbClr>
            </a:solidFill>
          </p:spPr>
          <p:txBody>
            <a:bodyPr wrap="square" lIns="0" tIns="0" rIns="0" bIns="0" rtlCol="0"/>
            <a:lstStyle/>
            <a:p>
              <a:endParaRPr sz="1632" dirty="0">
                <a:latin typeface="Lato" panose="020F0502020204030203" pitchFamily="34" charset="77"/>
              </a:endParaRPr>
            </a:p>
          </p:txBody>
        </p:sp>
        <p:pic>
          <p:nvPicPr>
            <p:cNvPr id="22" name="object 8">
              <a:extLst>
                <a:ext uri="{FF2B5EF4-FFF2-40B4-BE49-F238E27FC236}">
                  <a16:creationId xmlns:a16="http://schemas.microsoft.com/office/drawing/2014/main" id="{A203A123-DEE3-FC4D-B866-C89A88BECC35}"/>
                </a:ext>
              </a:extLst>
            </p:cNvPr>
            <p:cNvPicPr/>
            <p:nvPr/>
          </p:nvPicPr>
          <p:blipFill>
            <a:blip r:embed="rId2" cstate="screen">
              <a:extLst>
                <a:ext uri="{28A0092B-C50C-407E-A947-70E740481C1C}">
                  <a14:useLocalDpi xmlns:a14="http://schemas.microsoft.com/office/drawing/2010/main"/>
                </a:ext>
              </a:extLst>
            </a:blip>
            <a:stretch>
              <a:fillRect/>
            </a:stretch>
          </p:blipFill>
          <p:spPr>
            <a:xfrm>
              <a:off x="-62200" y="4249956"/>
              <a:ext cx="3547902" cy="3300662"/>
            </a:xfrm>
            <a:prstGeom prst="rect">
              <a:avLst/>
            </a:prstGeom>
          </p:spPr>
        </p:pic>
        <p:sp>
          <p:nvSpPr>
            <p:cNvPr id="23" name="object 9">
              <a:extLst>
                <a:ext uri="{FF2B5EF4-FFF2-40B4-BE49-F238E27FC236}">
                  <a16:creationId xmlns:a16="http://schemas.microsoft.com/office/drawing/2014/main" id="{7ACF9E35-EAC0-5844-84B7-8A14082A0E2E}"/>
                </a:ext>
              </a:extLst>
            </p:cNvPr>
            <p:cNvSpPr/>
            <p:nvPr/>
          </p:nvSpPr>
          <p:spPr>
            <a:xfrm>
              <a:off x="3446875" y="5503137"/>
              <a:ext cx="370205" cy="316230"/>
            </a:xfrm>
            <a:custGeom>
              <a:avLst/>
              <a:gdLst/>
              <a:ahLst/>
              <a:cxnLst/>
              <a:rect l="l" t="t" r="r" b="b"/>
              <a:pathLst>
                <a:path w="370204" h="316229">
                  <a:moveTo>
                    <a:pt x="63576" y="0"/>
                  </a:moveTo>
                  <a:lnTo>
                    <a:pt x="0" y="104686"/>
                  </a:lnTo>
                  <a:lnTo>
                    <a:pt x="7277" y="316052"/>
                  </a:lnTo>
                  <a:lnTo>
                    <a:pt x="369976" y="240144"/>
                  </a:lnTo>
                  <a:lnTo>
                    <a:pt x="330009" y="23012"/>
                  </a:lnTo>
                  <a:lnTo>
                    <a:pt x="63576"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24" name="object 10">
              <a:extLst>
                <a:ext uri="{FF2B5EF4-FFF2-40B4-BE49-F238E27FC236}">
                  <a16:creationId xmlns:a16="http://schemas.microsoft.com/office/drawing/2014/main" id="{3FE39D09-CD7F-8941-B70C-E830A8D8E657}"/>
                </a:ext>
              </a:extLst>
            </p:cNvPr>
            <p:cNvSpPr/>
            <p:nvPr/>
          </p:nvSpPr>
          <p:spPr>
            <a:xfrm>
              <a:off x="406248" y="1090013"/>
              <a:ext cx="3545840" cy="4597400"/>
            </a:xfrm>
            <a:custGeom>
              <a:avLst/>
              <a:gdLst/>
              <a:ahLst/>
              <a:cxnLst/>
              <a:rect l="l" t="t" r="r" b="b"/>
              <a:pathLst>
                <a:path w="3545840" h="4597400">
                  <a:moveTo>
                    <a:pt x="3545611" y="0"/>
                  </a:moveTo>
                  <a:lnTo>
                    <a:pt x="204965" y="12242"/>
                  </a:lnTo>
                  <a:lnTo>
                    <a:pt x="0" y="4525175"/>
                  </a:lnTo>
                  <a:lnTo>
                    <a:pt x="3404069" y="4597234"/>
                  </a:lnTo>
                  <a:lnTo>
                    <a:pt x="3545611" y="0"/>
                  </a:lnTo>
                  <a:close/>
                </a:path>
              </a:pathLst>
            </a:custGeom>
            <a:solidFill>
              <a:srgbClr val="EDE8F7"/>
            </a:solidFill>
          </p:spPr>
          <p:txBody>
            <a:bodyPr wrap="square" lIns="0" tIns="0" rIns="0" bIns="0" rtlCol="0"/>
            <a:lstStyle/>
            <a:p>
              <a:endParaRPr sz="1632" dirty="0">
                <a:latin typeface="Lato" panose="020F0502020204030203" pitchFamily="34" charset="77"/>
              </a:endParaRPr>
            </a:p>
          </p:txBody>
        </p:sp>
        <p:sp>
          <p:nvSpPr>
            <p:cNvPr id="25" name="object 11">
              <a:extLst>
                <a:ext uri="{FF2B5EF4-FFF2-40B4-BE49-F238E27FC236}">
                  <a16:creationId xmlns:a16="http://schemas.microsoft.com/office/drawing/2014/main" id="{200CD8AA-3875-944D-860E-68B2E3FA2E00}"/>
                </a:ext>
              </a:extLst>
            </p:cNvPr>
            <p:cNvSpPr/>
            <p:nvPr/>
          </p:nvSpPr>
          <p:spPr>
            <a:xfrm>
              <a:off x="371862" y="1001282"/>
              <a:ext cx="3627120" cy="4660900"/>
            </a:xfrm>
            <a:custGeom>
              <a:avLst/>
              <a:gdLst/>
              <a:ahLst/>
              <a:cxnLst/>
              <a:rect l="l" t="t" r="r" b="b"/>
              <a:pathLst>
                <a:path w="3627120" h="4660900">
                  <a:moveTo>
                    <a:pt x="3438121" y="4660871"/>
                  </a:moveTo>
                  <a:close/>
                </a:path>
                <a:path w="3627120" h="4660900">
                  <a:moveTo>
                    <a:pt x="3330130" y="4648200"/>
                  </a:moveTo>
                  <a:lnTo>
                    <a:pt x="3284550" y="4648200"/>
                  </a:lnTo>
                  <a:lnTo>
                    <a:pt x="3438121" y="4660871"/>
                  </a:lnTo>
                  <a:lnTo>
                    <a:pt x="3330130" y="4648200"/>
                  </a:lnTo>
                  <a:close/>
                </a:path>
                <a:path w="3627120" h="4660900">
                  <a:moveTo>
                    <a:pt x="3479266" y="2717800"/>
                  </a:moveTo>
                  <a:lnTo>
                    <a:pt x="3478460" y="2768600"/>
                  </a:lnTo>
                  <a:lnTo>
                    <a:pt x="3477463" y="2819400"/>
                  </a:lnTo>
                  <a:lnTo>
                    <a:pt x="3476319" y="2870200"/>
                  </a:lnTo>
                  <a:lnTo>
                    <a:pt x="3475070" y="2933700"/>
                  </a:lnTo>
                  <a:lnTo>
                    <a:pt x="3473761" y="2984500"/>
                  </a:lnTo>
                  <a:lnTo>
                    <a:pt x="3467823" y="3251200"/>
                  </a:lnTo>
                  <a:lnTo>
                    <a:pt x="3467061" y="3276600"/>
                  </a:lnTo>
                  <a:lnTo>
                    <a:pt x="3464067" y="3403600"/>
                  </a:lnTo>
                  <a:lnTo>
                    <a:pt x="3460806" y="3543300"/>
                  </a:lnTo>
                  <a:lnTo>
                    <a:pt x="3458543" y="3644900"/>
                  </a:lnTo>
                  <a:lnTo>
                    <a:pt x="3453958" y="3848100"/>
                  </a:lnTo>
                  <a:lnTo>
                    <a:pt x="3451705" y="3962400"/>
                  </a:lnTo>
                  <a:lnTo>
                    <a:pt x="3449525" y="4064000"/>
                  </a:lnTo>
                  <a:lnTo>
                    <a:pt x="3447453" y="4178300"/>
                  </a:lnTo>
                  <a:lnTo>
                    <a:pt x="3446231" y="4241800"/>
                  </a:lnTo>
                  <a:lnTo>
                    <a:pt x="3445522" y="4279900"/>
                  </a:lnTo>
                  <a:lnTo>
                    <a:pt x="3440938" y="4495800"/>
                  </a:lnTo>
                  <a:lnTo>
                    <a:pt x="3440417" y="4533900"/>
                  </a:lnTo>
                  <a:lnTo>
                    <a:pt x="3439544" y="4622800"/>
                  </a:lnTo>
                  <a:lnTo>
                    <a:pt x="3439120" y="4635500"/>
                  </a:lnTo>
                  <a:lnTo>
                    <a:pt x="3438122" y="4660860"/>
                  </a:lnTo>
                  <a:lnTo>
                    <a:pt x="3438950" y="4648200"/>
                  </a:lnTo>
                  <a:lnTo>
                    <a:pt x="3440690" y="4597400"/>
                  </a:lnTo>
                  <a:lnTo>
                    <a:pt x="3443692" y="4533900"/>
                  </a:lnTo>
                  <a:lnTo>
                    <a:pt x="3448240" y="4432300"/>
                  </a:lnTo>
                  <a:lnTo>
                    <a:pt x="3448605" y="4432300"/>
                  </a:lnTo>
                  <a:lnTo>
                    <a:pt x="3455124" y="4279900"/>
                  </a:lnTo>
                  <a:lnTo>
                    <a:pt x="3457121" y="4240594"/>
                  </a:lnTo>
                  <a:lnTo>
                    <a:pt x="3458692" y="4203700"/>
                  </a:lnTo>
                  <a:lnTo>
                    <a:pt x="3458991" y="4203700"/>
                  </a:lnTo>
                  <a:lnTo>
                    <a:pt x="3465182" y="4064000"/>
                  </a:lnTo>
                  <a:lnTo>
                    <a:pt x="3471824" y="3924300"/>
                  </a:lnTo>
                  <a:lnTo>
                    <a:pt x="3489760" y="3517900"/>
                  </a:lnTo>
                  <a:lnTo>
                    <a:pt x="3502970" y="3213100"/>
                  </a:lnTo>
                  <a:lnTo>
                    <a:pt x="3513820" y="2959100"/>
                  </a:lnTo>
                  <a:lnTo>
                    <a:pt x="3523456" y="2730500"/>
                  </a:lnTo>
                  <a:lnTo>
                    <a:pt x="3480104" y="2730500"/>
                  </a:lnTo>
                  <a:lnTo>
                    <a:pt x="3479266" y="2717800"/>
                  </a:lnTo>
                  <a:close/>
                </a:path>
                <a:path w="3627120" h="4660900">
                  <a:moveTo>
                    <a:pt x="1339957" y="4635500"/>
                  </a:moveTo>
                  <a:lnTo>
                    <a:pt x="1321112" y="4635500"/>
                  </a:lnTo>
                  <a:lnTo>
                    <a:pt x="1315721" y="4648200"/>
                  </a:lnTo>
                  <a:lnTo>
                    <a:pt x="1351786" y="4648200"/>
                  </a:lnTo>
                  <a:lnTo>
                    <a:pt x="1339957" y="4635500"/>
                  </a:lnTo>
                  <a:close/>
                </a:path>
                <a:path w="3627120" h="4660900">
                  <a:moveTo>
                    <a:pt x="3047771" y="4635500"/>
                  </a:moveTo>
                  <a:lnTo>
                    <a:pt x="1675866" y="4635500"/>
                  </a:lnTo>
                  <a:lnTo>
                    <a:pt x="2397963" y="4648200"/>
                  </a:lnTo>
                  <a:lnTo>
                    <a:pt x="3130626" y="4648200"/>
                  </a:lnTo>
                  <a:lnTo>
                    <a:pt x="3047771" y="4635500"/>
                  </a:lnTo>
                  <a:close/>
                </a:path>
                <a:path w="3627120" h="4660900">
                  <a:moveTo>
                    <a:pt x="2766435" y="4622800"/>
                  </a:moveTo>
                  <a:lnTo>
                    <a:pt x="81584" y="4622800"/>
                  </a:lnTo>
                  <a:lnTo>
                    <a:pt x="1126794" y="4635500"/>
                  </a:lnTo>
                  <a:lnTo>
                    <a:pt x="2824010" y="4635500"/>
                  </a:lnTo>
                  <a:lnTo>
                    <a:pt x="2766435" y="4622800"/>
                  </a:lnTo>
                  <a:close/>
                </a:path>
                <a:path w="3627120" h="4660900">
                  <a:moveTo>
                    <a:pt x="46012" y="3479800"/>
                  </a:moveTo>
                  <a:lnTo>
                    <a:pt x="1003" y="4597400"/>
                  </a:lnTo>
                  <a:lnTo>
                    <a:pt x="0" y="4622800"/>
                  </a:lnTo>
                  <a:lnTo>
                    <a:pt x="2528685" y="4622800"/>
                  </a:lnTo>
                  <a:lnTo>
                    <a:pt x="2482242" y="4610100"/>
                  </a:lnTo>
                  <a:lnTo>
                    <a:pt x="2398141" y="4610100"/>
                  </a:lnTo>
                  <a:lnTo>
                    <a:pt x="2118245" y="4597400"/>
                  </a:lnTo>
                  <a:lnTo>
                    <a:pt x="2111019" y="4597400"/>
                  </a:lnTo>
                  <a:lnTo>
                    <a:pt x="1817458" y="4584700"/>
                  </a:lnTo>
                  <a:lnTo>
                    <a:pt x="1529914" y="4584700"/>
                  </a:lnTo>
                  <a:lnTo>
                    <a:pt x="1396439" y="4572000"/>
                  </a:lnTo>
                  <a:lnTo>
                    <a:pt x="1137168" y="4572000"/>
                  </a:lnTo>
                  <a:lnTo>
                    <a:pt x="1023372" y="4559300"/>
                  </a:lnTo>
                  <a:lnTo>
                    <a:pt x="659864" y="4559300"/>
                  </a:lnTo>
                  <a:lnTo>
                    <a:pt x="534518" y="4546600"/>
                  </a:lnTo>
                  <a:lnTo>
                    <a:pt x="471601" y="4546600"/>
                  </a:lnTo>
                  <a:lnTo>
                    <a:pt x="83235" y="4533900"/>
                  </a:lnTo>
                  <a:lnTo>
                    <a:pt x="78955" y="4533900"/>
                  </a:lnTo>
                  <a:lnTo>
                    <a:pt x="94640" y="4216400"/>
                  </a:lnTo>
                  <a:lnTo>
                    <a:pt x="124574" y="3606800"/>
                  </a:lnTo>
                  <a:lnTo>
                    <a:pt x="125205" y="3606800"/>
                  </a:lnTo>
                  <a:lnTo>
                    <a:pt x="126458" y="3581400"/>
                  </a:lnTo>
                  <a:lnTo>
                    <a:pt x="49415" y="3581400"/>
                  </a:lnTo>
                  <a:lnTo>
                    <a:pt x="49033" y="3556000"/>
                  </a:lnTo>
                  <a:lnTo>
                    <a:pt x="47485" y="3530600"/>
                  </a:lnTo>
                  <a:lnTo>
                    <a:pt x="46050" y="3505200"/>
                  </a:lnTo>
                  <a:lnTo>
                    <a:pt x="46012" y="3479800"/>
                  </a:lnTo>
                  <a:close/>
                </a:path>
                <a:path w="3627120" h="4660900">
                  <a:moveTo>
                    <a:pt x="3448605" y="4432300"/>
                  </a:moveTo>
                  <a:lnTo>
                    <a:pt x="3448240" y="4432300"/>
                  </a:lnTo>
                  <a:lnTo>
                    <a:pt x="3448062" y="4445000"/>
                  </a:lnTo>
                  <a:lnTo>
                    <a:pt x="3448605" y="4432300"/>
                  </a:lnTo>
                  <a:close/>
                </a:path>
                <a:path w="3627120" h="4660900">
                  <a:moveTo>
                    <a:pt x="3452921" y="4339229"/>
                  </a:moveTo>
                  <a:lnTo>
                    <a:pt x="3452075" y="4356100"/>
                  </a:lnTo>
                  <a:lnTo>
                    <a:pt x="3452580" y="4347223"/>
                  </a:lnTo>
                  <a:lnTo>
                    <a:pt x="3452921" y="4339229"/>
                  </a:lnTo>
                  <a:close/>
                </a:path>
                <a:path w="3627120" h="4660900">
                  <a:moveTo>
                    <a:pt x="3452654" y="4345933"/>
                  </a:moveTo>
                  <a:lnTo>
                    <a:pt x="3452580" y="4347223"/>
                  </a:lnTo>
                  <a:lnTo>
                    <a:pt x="3452202" y="4356100"/>
                  </a:lnTo>
                  <a:lnTo>
                    <a:pt x="3452654" y="4345933"/>
                  </a:lnTo>
                  <a:close/>
                </a:path>
                <a:path w="3627120" h="4660900">
                  <a:moveTo>
                    <a:pt x="3454518" y="4307356"/>
                  </a:moveTo>
                  <a:lnTo>
                    <a:pt x="3453189" y="4333868"/>
                  </a:lnTo>
                  <a:lnTo>
                    <a:pt x="3452654" y="4345933"/>
                  </a:lnTo>
                  <a:lnTo>
                    <a:pt x="3453520" y="4330700"/>
                  </a:lnTo>
                  <a:lnTo>
                    <a:pt x="3454518" y="4307356"/>
                  </a:lnTo>
                  <a:close/>
                </a:path>
                <a:path w="3627120" h="4660900">
                  <a:moveTo>
                    <a:pt x="3458991" y="4203700"/>
                  </a:moveTo>
                  <a:lnTo>
                    <a:pt x="3458692" y="4203700"/>
                  </a:lnTo>
                  <a:lnTo>
                    <a:pt x="3458350" y="4216400"/>
                  </a:lnTo>
                  <a:lnTo>
                    <a:pt x="3457070" y="4241800"/>
                  </a:lnTo>
                  <a:lnTo>
                    <a:pt x="3452921" y="4339229"/>
                  </a:lnTo>
                  <a:lnTo>
                    <a:pt x="3453189" y="4333868"/>
                  </a:lnTo>
                  <a:lnTo>
                    <a:pt x="3454458" y="4305300"/>
                  </a:lnTo>
                  <a:lnTo>
                    <a:pt x="3454621" y="4305300"/>
                  </a:lnTo>
                  <a:lnTo>
                    <a:pt x="3456530" y="4267200"/>
                  </a:lnTo>
                  <a:lnTo>
                    <a:pt x="3456178" y="4267200"/>
                  </a:lnTo>
                  <a:lnTo>
                    <a:pt x="3458991" y="4203700"/>
                  </a:lnTo>
                  <a:close/>
                </a:path>
                <a:path w="3627120" h="4660900">
                  <a:moveTo>
                    <a:pt x="3454621" y="4305300"/>
                  </a:moveTo>
                  <a:lnTo>
                    <a:pt x="3454518" y="4307356"/>
                  </a:lnTo>
                  <a:lnTo>
                    <a:pt x="3454621" y="4305300"/>
                  </a:lnTo>
                  <a:close/>
                </a:path>
                <a:path w="3627120" h="4660900">
                  <a:moveTo>
                    <a:pt x="3458030" y="4229100"/>
                  </a:moveTo>
                  <a:lnTo>
                    <a:pt x="3456178" y="4267200"/>
                  </a:lnTo>
                  <a:lnTo>
                    <a:pt x="3456530" y="4267200"/>
                  </a:lnTo>
                  <a:lnTo>
                    <a:pt x="3457803" y="4241800"/>
                  </a:lnTo>
                  <a:lnTo>
                    <a:pt x="3458030" y="4229100"/>
                  </a:lnTo>
                  <a:close/>
                </a:path>
                <a:path w="3627120" h="4660900">
                  <a:moveTo>
                    <a:pt x="3458692" y="4203700"/>
                  </a:moveTo>
                  <a:lnTo>
                    <a:pt x="3457121" y="4240594"/>
                  </a:lnTo>
                  <a:lnTo>
                    <a:pt x="3458350" y="4216400"/>
                  </a:lnTo>
                  <a:lnTo>
                    <a:pt x="3458692" y="4203700"/>
                  </a:lnTo>
                  <a:close/>
                </a:path>
                <a:path w="3627120" h="4660900">
                  <a:moveTo>
                    <a:pt x="125205" y="3606800"/>
                  </a:moveTo>
                  <a:lnTo>
                    <a:pt x="124574" y="3606800"/>
                  </a:lnTo>
                  <a:lnTo>
                    <a:pt x="123951" y="3632200"/>
                  </a:lnTo>
                  <a:lnTo>
                    <a:pt x="125205" y="3606800"/>
                  </a:lnTo>
                  <a:close/>
                </a:path>
                <a:path w="3627120" h="4660900">
                  <a:moveTo>
                    <a:pt x="134605" y="3416300"/>
                  </a:moveTo>
                  <a:lnTo>
                    <a:pt x="53962" y="3416300"/>
                  </a:lnTo>
                  <a:lnTo>
                    <a:pt x="49415" y="3581400"/>
                  </a:lnTo>
                  <a:lnTo>
                    <a:pt x="126458" y="3581400"/>
                  </a:lnTo>
                  <a:lnTo>
                    <a:pt x="134605" y="3416300"/>
                  </a:lnTo>
                  <a:close/>
                </a:path>
                <a:path w="3627120" h="4660900">
                  <a:moveTo>
                    <a:pt x="197456" y="2095500"/>
                  </a:moveTo>
                  <a:lnTo>
                    <a:pt x="97497" y="2095500"/>
                  </a:lnTo>
                  <a:lnTo>
                    <a:pt x="96817" y="2120900"/>
                  </a:lnTo>
                  <a:lnTo>
                    <a:pt x="95882" y="2146300"/>
                  </a:lnTo>
                  <a:lnTo>
                    <a:pt x="94713" y="2184400"/>
                  </a:lnTo>
                  <a:lnTo>
                    <a:pt x="93329" y="2222500"/>
                  </a:lnTo>
                  <a:lnTo>
                    <a:pt x="91752" y="2260600"/>
                  </a:lnTo>
                  <a:lnTo>
                    <a:pt x="88095" y="2374900"/>
                  </a:lnTo>
                  <a:lnTo>
                    <a:pt x="83901" y="2489200"/>
                  </a:lnTo>
                  <a:lnTo>
                    <a:pt x="67311" y="2933700"/>
                  </a:lnTo>
                  <a:lnTo>
                    <a:pt x="62685" y="3060700"/>
                  </a:lnTo>
                  <a:lnTo>
                    <a:pt x="58403" y="3175000"/>
                  </a:lnTo>
                  <a:lnTo>
                    <a:pt x="56440" y="3238500"/>
                  </a:lnTo>
                  <a:lnTo>
                    <a:pt x="54625" y="3289300"/>
                  </a:lnTo>
                  <a:lnTo>
                    <a:pt x="52975" y="3327400"/>
                  </a:lnTo>
                  <a:lnTo>
                    <a:pt x="51511" y="3378200"/>
                  </a:lnTo>
                  <a:lnTo>
                    <a:pt x="50253" y="3416300"/>
                  </a:lnTo>
                  <a:lnTo>
                    <a:pt x="49221" y="3454400"/>
                  </a:lnTo>
                  <a:lnTo>
                    <a:pt x="48436" y="3479800"/>
                  </a:lnTo>
                  <a:lnTo>
                    <a:pt x="47917" y="3505200"/>
                  </a:lnTo>
                  <a:lnTo>
                    <a:pt x="53962" y="3416300"/>
                  </a:lnTo>
                  <a:lnTo>
                    <a:pt x="134605" y="3416300"/>
                  </a:lnTo>
                  <a:lnTo>
                    <a:pt x="140245" y="3302000"/>
                  </a:lnTo>
                  <a:lnTo>
                    <a:pt x="159243" y="2908300"/>
                  </a:lnTo>
                  <a:lnTo>
                    <a:pt x="177274" y="2527300"/>
                  </a:lnTo>
                  <a:lnTo>
                    <a:pt x="193222" y="2184400"/>
                  </a:lnTo>
                  <a:lnTo>
                    <a:pt x="197456" y="2095500"/>
                  </a:lnTo>
                  <a:close/>
                </a:path>
                <a:path w="3627120" h="4660900">
                  <a:moveTo>
                    <a:pt x="3571852" y="1536700"/>
                  </a:moveTo>
                  <a:lnTo>
                    <a:pt x="3504158" y="1536700"/>
                  </a:lnTo>
                  <a:lnTo>
                    <a:pt x="3502865" y="1612900"/>
                  </a:lnTo>
                  <a:lnTo>
                    <a:pt x="3501699" y="1663700"/>
                  </a:lnTo>
                  <a:lnTo>
                    <a:pt x="3500614" y="1701800"/>
                  </a:lnTo>
                  <a:lnTo>
                    <a:pt x="3499566" y="1739900"/>
                  </a:lnTo>
                  <a:lnTo>
                    <a:pt x="3498509" y="1765300"/>
                  </a:lnTo>
                  <a:lnTo>
                    <a:pt x="3497398" y="1790700"/>
                  </a:lnTo>
                  <a:lnTo>
                    <a:pt x="3496187" y="1828800"/>
                  </a:lnTo>
                  <a:lnTo>
                    <a:pt x="3494832" y="1866900"/>
                  </a:lnTo>
                  <a:lnTo>
                    <a:pt x="3493287" y="1917700"/>
                  </a:lnTo>
                  <a:lnTo>
                    <a:pt x="3494310" y="1930400"/>
                  </a:lnTo>
                  <a:lnTo>
                    <a:pt x="3494492" y="1955800"/>
                  </a:lnTo>
                  <a:lnTo>
                    <a:pt x="3494058" y="2006600"/>
                  </a:lnTo>
                  <a:lnTo>
                    <a:pt x="3493233" y="2070100"/>
                  </a:lnTo>
                  <a:lnTo>
                    <a:pt x="3492241" y="2120900"/>
                  </a:lnTo>
                  <a:lnTo>
                    <a:pt x="3491306" y="2171700"/>
                  </a:lnTo>
                  <a:lnTo>
                    <a:pt x="3490887" y="2171700"/>
                  </a:lnTo>
                  <a:lnTo>
                    <a:pt x="3480104" y="2730500"/>
                  </a:lnTo>
                  <a:lnTo>
                    <a:pt x="3523456" y="2730500"/>
                  </a:lnTo>
                  <a:lnTo>
                    <a:pt x="3530880" y="2552700"/>
                  </a:lnTo>
                  <a:lnTo>
                    <a:pt x="3539271" y="2349500"/>
                  </a:lnTo>
                  <a:lnTo>
                    <a:pt x="3545505" y="2197100"/>
                  </a:lnTo>
                  <a:lnTo>
                    <a:pt x="3551686" y="2044700"/>
                  </a:lnTo>
                  <a:lnTo>
                    <a:pt x="3557816" y="1892300"/>
                  </a:lnTo>
                  <a:lnTo>
                    <a:pt x="3558633" y="1892300"/>
                  </a:lnTo>
                  <a:lnTo>
                    <a:pt x="3571852" y="1536700"/>
                  </a:lnTo>
                  <a:close/>
                </a:path>
                <a:path w="3627120" h="4660900">
                  <a:moveTo>
                    <a:pt x="112369" y="1689100"/>
                  </a:moveTo>
                  <a:lnTo>
                    <a:pt x="107527" y="1803400"/>
                  </a:lnTo>
                  <a:lnTo>
                    <a:pt x="105396" y="1854200"/>
                  </a:lnTo>
                  <a:lnTo>
                    <a:pt x="103425" y="1905000"/>
                  </a:lnTo>
                  <a:lnTo>
                    <a:pt x="101585" y="1955800"/>
                  </a:lnTo>
                  <a:lnTo>
                    <a:pt x="99852" y="2006600"/>
                  </a:lnTo>
                  <a:lnTo>
                    <a:pt x="98197" y="2044700"/>
                  </a:lnTo>
                  <a:lnTo>
                    <a:pt x="96596" y="2095500"/>
                  </a:lnTo>
                  <a:lnTo>
                    <a:pt x="95021" y="2146300"/>
                  </a:lnTo>
                  <a:lnTo>
                    <a:pt x="97497" y="2095500"/>
                  </a:lnTo>
                  <a:lnTo>
                    <a:pt x="197456" y="2095500"/>
                  </a:lnTo>
                  <a:lnTo>
                    <a:pt x="206528" y="1905000"/>
                  </a:lnTo>
                  <a:lnTo>
                    <a:pt x="211275" y="1803400"/>
                  </a:lnTo>
                  <a:lnTo>
                    <a:pt x="108483" y="1803400"/>
                  </a:lnTo>
                  <a:lnTo>
                    <a:pt x="112369" y="1689100"/>
                  </a:lnTo>
                  <a:close/>
                </a:path>
                <a:path w="3627120" h="4660900">
                  <a:moveTo>
                    <a:pt x="3558633" y="1892300"/>
                  </a:moveTo>
                  <a:lnTo>
                    <a:pt x="3558409" y="1892300"/>
                  </a:lnTo>
                  <a:lnTo>
                    <a:pt x="3557689" y="1917700"/>
                  </a:lnTo>
                  <a:lnTo>
                    <a:pt x="3558633" y="1892300"/>
                  </a:lnTo>
                  <a:close/>
                </a:path>
                <a:path w="3627120" h="4660900">
                  <a:moveTo>
                    <a:pt x="222547" y="1562100"/>
                  </a:moveTo>
                  <a:lnTo>
                    <a:pt x="122427" y="1562100"/>
                  </a:lnTo>
                  <a:lnTo>
                    <a:pt x="119709" y="1625600"/>
                  </a:lnTo>
                  <a:lnTo>
                    <a:pt x="117080" y="1676400"/>
                  </a:lnTo>
                  <a:lnTo>
                    <a:pt x="114416" y="1727200"/>
                  </a:lnTo>
                  <a:lnTo>
                    <a:pt x="111591" y="1778000"/>
                  </a:lnTo>
                  <a:lnTo>
                    <a:pt x="108483" y="1803400"/>
                  </a:lnTo>
                  <a:lnTo>
                    <a:pt x="211275" y="1803400"/>
                  </a:lnTo>
                  <a:lnTo>
                    <a:pt x="222547" y="1562100"/>
                  </a:lnTo>
                  <a:close/>
                </a:path>
                <a:path w="3627120" h="4660900">
                  <a:moveTo>
                    <a:pt x="238166" y="1219200"/>
                  </a:moveTo>
                  <a:lnTo>
                    <a:pt x="135026" y="1219200"/>
                  </a:lnTo>
                  <a:lnTo>
                    <a:pt x="132158" y="1282700"/>
                  </a:lnTo>
                  <a:lnTo>
                    <a:pt x="129385" y="1346200"/>
                  </a:lnTo>
                  <a:lnTo>
                    <a:pt x="124353" y="1447800"/>
                  </a:lnTo>
                  <a:lnTo>
                    <a:pt x="122209" y="1498600"/>
                  </a:lnTo>
                  <a:lnTo>
                    <a:pt x="120390" y="1536700"/>
                  </a:lnTo>
                  <a:lnTo>
                    <a:pt x="118954" y="1587500"/>
                  </a:lnTo>
                  <a:lnTo>
                    <a:pt x="117957" y="1625600"/>
                  </a:lnTo>
                  <a:lnTo>
                    <a:pt x="122427" y="1562100"/>
                  </a:lnTo>
                  <a:lnTo>
                    <a:pt x="222547" y="1562100"/>
                  </a:lnTo>
                  <a:lnTo>
                    <a:pt x="229666" y="1409700"/>
                  </a:lnTo>
                  <a:lnTo>
                    <a:pt x="238166" y="1219200"/>
                  </a:lnTo>
                  <a:close/>
                </a:path>
                <a:path w="3627120" h="4660900">
                  <a:moveTo>
                    <a:pt x="3623871" y="101600"/>
                  </a:moveTo>
                  <a:lnTo>
                    <a:pt x="3541191" y="101600"/>
                  </a:lnTo>
                  <a:lnTo>
                    <a:pt x="3541115" y="114300"/>
                  </a:lnTo>
                  <a:lnTo>
                    <a:pt x="3540493" y="114300"/>
                  </a:lnTo>
                  <a:lnTo>
                    <a:pt x="3525596" y="673100"/>
                  </a:lnTo>
                  <a:lnTo>
                    <a:pt x="3502952" y="1574800"/>
                  </a:lnTo>
                  <a:lnTo>
                    <a:pt x="3504158" y="1536700"/>
                  </a:lnTo>
                  <a:lnTo>
                    <a:pt x="3571852" y="1536700"/>
                  </a:lnTo>
                  <a:lnTo>
                    <a:pt x="3579406" y="1333500"/>
                  </a:lnTo>
                  <a:lnTo>
                    <a:pt x="3581217" y="1295400"/>
                  </a:lnTo>
                  <a:lnTo>
                    <a:pt x="3582669" y="1282700"/>
                  </a:lnTo>
                  <a:lnTo>
                    <a:pt x="3583845" y="1270000"/>
                  </a:lnTo>
                  <a:lnTo>
                    <a:pt x="3584829" y="1257300"/>
                  </a:lnTo>
                  <a:lnTo>
                    <a:pt x="3584754" y="1244600"/>
                  </a:lnTo>
                  <a:lnTo>
                    <a:pt x="3587313" y="1168400"/>
                  </a:lnTo>
                  <a:lnTo>
                    <a:pt x="3590845" y="1079500"/>
                  </a:lnTo>
                  <a:lnTo>
                    <a:pt x="3603193" y="736600"/>
                  </a:lnTo>
                  <a:lnTo>
                    <a:pt x="3623665" y="190500"/>
                  </a:lnTo>
                  <a:lnTo>
                    <a:pt x="3620871" y="177800"/>
                  </a:lnTo>
                  <a:lnTo>
                    <a:pt x="3623871" y="101600"/>
                  </a:lnTo>
                  <a:close/>
                </a:path>
                <a:path w="3627120" h="4660900">
                  <a:moveTo>
                    <a:pt x="137248" y="1143000"/>
                  </a:moveTo>
                  <a:lnTo>
                    <a:pt x="133445" y="1219200"/>
                  </a:lnTo>
                  <a:lnTo>
                    <a:pt x="130860" y="1282700"/>
                  </a:lnTo>
                  <a:lnTo>
                    <a:pt x="135026" y="1219200"/>
                  </a:lnTo>
                  <a:lnTo>
                    <a:pt x="238166" y="1219200"/>
                  </a:lnTo>
                  <a:lnTo>
                    <a:pt x="240441" y="1168400"/>
                  </a:lnTo>
                  <a:lnTo>
                    <a:pt x="136719" y="1168400"/>
                  </a:lnTo>
                  <a:lnTo>
                    <a:pt x="137248" y="1143000"/>
                  </a:lnTo>
                  <a:close/>
                </a:path>
                <a:path w="3627120" h="4660900">
                  <a:moveTo>
                    <a:pt x="246149" y="1041400"/>
                  </a:moveTo>
                  <a:lnTo>
                    <a:pt x="145783" y="1041400"/>
                  </a:lnTo>
                  <a:lnTo>
                    <a:pt x="143830" y="1066800"/>
                  </a:lnTo>
                  <a:lnTo>
                    <a:pt x="141521" y="1104900"/>
                  </a:lnTo>
                  <a:lnTo>
                    <a:pt x="139282" y="1143000"/>
                  </a:lnTo>
                  <a:lnTo>
                    <a:pt x="137539" y="1168400"/>
                  </a:lnTo>
                  <a:lnTo>
                    <a:pt x="240441" y="1168400"/>
                  </a:lnTo>
                  <a:lnTo>
                    <a:pt x="246149" y="1041400"/>
                  </a:lnTo>
                  <a:close/>
                </a:path>
                <a:path w="3627120" h="4660900">
                  <a:moveTo>
                    <a:pt x="262982" y="647700"/>
                  </a:moveTo>
                  <a:lnTo>
                    <a:pt x="159384" y="647700"/>
                  </a:lnTo>
                  <a:lnTo>
                    <a:pt x="158991" y="673100"/>
                  </a:lnTo>
                  <a:lnTo>
                    <a:pt x="156826" y="711200"/>
                  </a:lnTo>
                  <a:lnTo>
                    <a:pt x="154844" y="762000"/>
                  </a:lnTo>
                  <a:lnTo>
                    <a:pt x="152701" y="825500"/>
                  </a:lnTo>
                  <a:lnTo>
                    <a:pt x="150050" y="863600"/>
                  </a:lnTo>
                  <a:lnTo>
                    <a:pt x="146531" y="939800"/>
                  </a:lnTo>
                  <a:lnTo>
                    <a:pt x="144668" y="990600"/>
                  </a:lnTo>
                  <a:lnTo>
                    <a:pt x="143528" y="1028700"/>
                  </a:lnTo>
                  <a:lnTo>
                    <a:pt x="143702" y="1054100"/>
                  </a:lnTo>
                  <a:lnTo>
                    <a:pt x="145783" y="1041400"/>
                  </a:lnTo>
                  <a:lnTo>
                    <a:pt x="246149" y="1041400"/>
                  </a:lnTo>
                  <a:lnTo>
                    <a:pt x="252616" y="889000"/>
                  </a:lnTo>
                  <a:lnTo>
                    <a:pt x="258646" y="749300"/>
                  </a:lnTo>
                  <a:lnTo>
                    <a:pt x="262396" y="660400"/>
                  </a:lnTo>
                  <a:lnTo>
                    <a:pt x="262982" y="647700"/>
                  </a:lnTo>
                  <a:close/>
                </a:path>
                <a:path w="3627120" h="4660900">
                  <a:moveTo>
                    <a:pt x="3626929" y="0"/>
                  </a:moveTo>
                  <a:lnTo>
                    <a:pt x="183756" y="0"/>
                  </a:lnTo>
                  <a:lnTo>
                    <a:pt x="179539" y="101600"/>
                  </a:lnTo>
                  <a:lnTo>
                    <a:pt x="173139" y="228600"/>
                  </a:lnTo>
                  <a:lnTo>
                    <a:pt x="170247" y="304800"/>
                  </a:lnTo>
                  <a:lnTo>
                    <a:pt x="167898" y="368300"/>
                  </a:lnTo>
                  <a:lnTo>
                    <a:pt x="165961" y="419100"/>
                  </a:lnTo>
                  <a:lnTo>
                    <a:pt x="162814" y="520700"/>
                  </a:lnTo>
                  <a:lnTo>
                    <a:pt x="161346" y="558800"/>
                  </a:lnTo>
                  <a:lnTo>
                    <a:pt x="159779" y="609600"/>
                  </a:lnTo>
                  <a:lnTo>
                    <a:pt x="157982" y="647700"/>
                  </a:lnTo>
                  <a:lnTo>
                    <a:pt x="155828" y="685800"/>
                  </a:lnTo>
                  <a:lnTo>
                    <a:pt x="156942" y="673100"/>
                  </a:lnTo>
                  <a:lnTo>
                    <a:pt x="158415" y="647700"/>
                  </a:lnTo>
                  <a:lnTo>
                    <a:pt x="262982" y="647700"/>
                  </a:lnTo>
                  <a:lnTo>
                    <a:pt x="265911" y="584200"/>
                  </a:lnTo>
                  <a:lnTo>
                    <a:pt x="269176" y="508000"/>
                  </a:lnTo>
                  <a:lnTo>
                    <a:pt x="272159" y="457200"/>
                  </a:lnTo>
                  <a:lnTo>
                    <a:pt x="275055" y="406400"/>
                  </a:lnTo>
                  <a:lnTo>
                    <a:pt x="277872" y="355600"/>
                  </a:lnTo>
                  <a:lnTo>
                    <a:pt x="280619" y="292100"/>
                  </a:lnTo>
                  <a:lnTo>
                    <a:pt x="288455" y="139700"/>
                  </a:lnTo>
                  <a:lnTo>
                    <a:pt x="285356" y="139700"/>
                  </a:lnTo>
                  <a:lnTo>
                    <a:pt x="285953" y="127000"/>
                  </a:lnTo>
                  <a:lnTo>
                    <a:pt x="1063033" y="127000"/>
                  </a:lnTo>
                  <a:lnTo>
                    <a:pt x="1357777" y="114300"/>
                  </a:lnTo>
                  <a:lnTo>
                    <a:pt x="3185653" y="114300"/>
                  </a:lnTo>
                  <a:lnTo>
                    <a:pt x="3235653" y="101600"/>
                  </a:lnTo>
                  <a:lnTo>
                    <a:pt x="3623871" y="101600"/>
                  </a:lnTo>
                  <a:lnTo>
                    <a:pt x="3624872" y="76200"/>
                  </a:lnTo>
                  <a:lnTo>
                    <a:pt x="3625443" y="50800"/>
                  </a:lnTo>
                  <a:lnTo>
                    <a:pt x="3626053" y="38100"/>
                  </a:lnTo>
                  <a:lnTo>
                    <a:pt x="3626688" y="12700"/>
                  </a:lnTo>
                  <a:lnTo>
                    <a:pt x="3626942" y="12700"/>
                  </a:lnTo>
                  <a:lnTo>
                    <a:pt x="3626929" y="0"/>
                  </a:lnTo>
                  <a:close/>
                </a:path>
              </a:pathLst>
            </a:custGeom>
            <a:solidFill>
              <a:srgbClr val="FAF7FC"/>
            </a:solidFill>
          </p:spPr>
          <p:txBody>
            <a:bodyPr wrap="square" lIns="0" tIns="0" rIns="0" bIns="0" rtlCol="0"/>
            <a:lstStyle/>
            <a:p>
              <a:endParaRPr sz="1632" dirty="0">
                <a:latin typeface="Lato" panose="020F0502020204030203" pitchFamily="34" charset="77"/>
              </a:endParaRPr>
            </a:p>
          </p:txBody>
        </p:sp>
        <p:sp>
          <p:nvSpPr>
            <p:cNvPr id="26" name="object 12">
              <a:extLst>
                <a:ext uri="{FF2B5EF4-FFF2-40B4-BE49-F238E27FC236}">
                  <a16:creationId xmlns:a16="http://schemas.microsoft.com/office/drawing/2014/main" id="{C533D390-C944-044A-B35F-311F2E47D778}"/>
                </a:ext>
              </a:extLst>
            </p:cNvPr>
            <p:cNvSpPr/>
            <p:nvPr/>
          </p:nvSpPr>
          <p:spPr>
            <a:xfrm>
              <a:off x="160594" y="5107748"/>
              <a:ext cx="3916679" cy="2443480"/>
            </a:xfrm>
            <a:custGeom>
              <a:avLst/>
              <a:gdLst/>
              <a:ahLst/>
              <a:cxnLst/>
              <a:rect l="l" t="t" r="r" b="b"/>
              <a:pathLst>
                <a:path w="3916679" h="2443479">
                  <a:moveTo>
                    <a:pt x="664895" y="326110"/>
                  </a:moveTo>
                  <a:lnTo>
                    <a:pt x="497801" y="287909"/>
                  </a:lnTo>
                  <a:lnTo>
                    <a:pt x="315645" y="283171"/>
                  </a:lnTo>
                  <a:lnTo>
                    <a:pt x="242862" y="323672"/>
                  </a:lnTo>
                  <a:lnTo>
                    <a:pt x="281254" y="239115"/>
                  </a:lnTo>
                  <a:lnTo>
                    <a:pt x="424738" y="176593"/>
                  </a:lnTo>
                  <a:lnTo>
                    <a:pt x="584276" y="128524"/>
                  </a:lnTo>
                  <a:lnTo>
                    <a:pt x="580631" y="58420"/>
                  </a:lnTo>
                  <a:lnTo>
                    <a:pt x="317106" y="105765"/>
                  </a:lnTo>
                  <a:lnTo>
                    <a:pt x="221119" y="141363"/>
                  </a:lnTo>
                  <a:lnTo>
                    <a:pt x="171665" y="189776"/>
                  </a:lnTo>
                  <a:lnTo>
                    <a:pt x="175234" y="140690"/>
                  </a:lnTo>
                  <a:lnTo>
                    <a:pt x="230454" y="85839"/>
                  </a:lnTo>
                  <a:lnTo>
                    <a:pt x="330288" y="65354"/>
                  </a:lnTo>
                  <a:lnTo>
                    <a:pt x="352361" y="0"/>
                  </a:lnTo>
                  <a:lnTo>
                    <a:pt x="217170" y="7035"/>
                  </a:lnTo>
                  <a:lnTo>
                    <a:pt x="29540" y="102425"/>
                  </a:lnTo>
                  <a:lnTo>
                    <a:pt x="43853" y="376847"/>
                  </a:lnTo>
                  <a:lnTo>
                    <a:pt x="0" y="473900"/>
                  </a:lnTo>
                  <a:lnTo>
                    <a:pt x="32867" y="518033"/>
                  </a:lnTo>
                  <a:lnTo>
                    <a:pt x="35102" y="560730"/>
                  </a:lnTo>
                  <a:lnTo>
                    <a:pt x="87376" y="625271"/>
                  </a:lnTo>
                  <a:lnTo>
                    <a:pt x="328777" y="857262"/>
                  </a:lnTo>
                  <a:lnTo>
                    <a:pt x="120370" y="2442870"/>
                  </a:lnTo>
                  <a:lnTo>
                    <a:pt x="522757" y="2442870"/>
                  </a:lnTo>
                  <a:lnTo>
                    <a:pt x="629627" y="713168"/>
                  </a:lnTo>
                  <a:lnTo>
                    <a:pt x="453250" y="606196"/>
                  </a:lnTo>
                  <a:lnTo>
                    <a:pt x="331000" y="548360"/>
                  </a:lnTo>
                  <a:lnTo>
                    <a:pt x="361848" y="494779"/>
                  </a:lnTo>
                  <a:lnTo>
                    <a:pt x="460552" y="480453"/>
                  </a:lnTo>
                  <a:lnTo>
                    <a:pt x="536270" y="476516"/>
                  </a:lnTo>
                  <a:lnTo>
                    <a:pt x="548513" y="408622"/>
                  </a:lnTo>
                  <a:lnTo>
                    <a:pt x="376351" y="411480"/>
                  </a:lnTo>
                  <a:lnTo>
                    <a:pt x="467017" y="391464"/>
                  </a:lnTo>
                  <a:lnTo>
                    <a:pt x="626033" y="401523"/>
                  </a:lnTo>
                  <a:lnTo>
                    <a:pt x="664895" y="326110"/>
                  </a:lnTo>
                  <a:close/>
                </a:path>
                <a:path w="3916679" h="2443479">
                  <a:moveTo>
                    <a:pt x="3916680" y="483654"/>
                  </a:moveTo>
                  <a:lnTo>
                    <a:pt x="3877272" y="387858"/>
                  </a:lnTo>
                  <a:lnTo>
                    <a:pt x="3900271" y="121589"/>
                  </a:lnTo>
                  <a:lnTo>
                    <a:pt x="3721023" y="22644"/>
                  </a:lnTo>
                  <a:lnTo>
                    <a:pt x="3589858" y="11328"/>
                  </a:lnTo>
                  <a:lnTo>
                    <a:pt x="3609162" y="75577"/>
                  </a:lnTo>
                  <a:lnTo>
                    <a:pt x="3705517" y="98806"/>
                  </a:lnTo>
                  <a:lnTo>
                    <a:pt x="3757384" y="153949"/>
                  </a:lnTo>
                  <a:lnTo>
                    <a:pt x="3759200" y="201815"/>
                  </a:lnTo>
                  <a:lnTo>
                    <a:pt x="3712743" y="153085"/>
                  </a:lnTo>
                  <a:lnTo>
                    <a:pt x="3620630" y="115316"/>
                  </a:lnTo>
                  <a:lnTo>
                    <a:pt x="3366046" y="60553"/>
                  </a:lnTo>
                  <a:lnTo>
                    <a:pt x="3360153" y="128600"/>
                  </a:lnTo>
                  <a:lnTo>
                    <a:pt x="3513645" y="180606"/>
                  </a:lnTo>
                  <a:lnTo>
                    <a:pt x="3651046" y="246113"/>
                  </a:lnTo>
                  <a:lnTo>
                    <a:pt x="3685565" y="329565"/>
                  </a:lnTo>
                  <a:lnTo>
                    <a:pt x="3616160" y="287807"/>
                  </a:lnTo>
                  <a:lnTo>
                    <a:pt x="3438931" y="286397"/>
                  </a:lnTo>
                  <a:lnTo>
                    <a:pt x="3275266" y="317982"/>
                  </a:lnTo>
                  <a:lnTo>
                    <a:pt x="3310547" y="392582"/>
                  </a:lnTo>
                  <a:lnTo>
                    <a:pt x="3440569" y="371005"/>
                  </a:lnTo>
                  <a:lnTo>
                    <a:pt x="3528047" y="393458"/>
                  </a:lnTo>
                  <a:lnTo>
                    <a:pt x="3316351" y="428840"/>
                  </a:lnTo>
                  <a:lnTo>
                    <a:pt x="3347262" y="485165"/>
                  </a:lnTo>
                  <a:lnTo>
                    <a:pt x="3471519" y="495884"/>
                  </a:lnTo>
                  <a:lnTo>
                    <a:pt x="3564255" y="491959"/>
                  </a:lnTo>
                  <a:lnTo>
                    <a:pt x="3592449" y="545071"/>
                  </a:lnTo>
                  <a:lnTo>
                    <a:pt x="3471697" y="597230"/>
                  </a:lnTo>
                  <a:lnTo>
                    <a:pt x="3293287" y="695096"/>
                  </a:lnTo>
                  <a:lnTo>
                    <a:pt x="3352088" y="2442870"/>
                  </a:lnTo>
                  <a:lnTo>
                    <a:pt x="3746474" y="2442870"/>
                  </a:lnTo>
                  <a:lnTo>
                    <a:pt x="3584397" y="845413"/>
                  </a:lnTo>
                  <a:lnTo>
                    <a:pt x="3826726" y="627888"/>
                  </a:lnTo>
                  <a:lnTo>
                    <a:pt x="3879685" y="566902"/>
                  </a:lnTo>
                  <a:lnTo>
                    <a:pt x="3883266" y="525475"/>
                  </a:lnTo>
                  <a:lnTo>
                    <a:pt x="3916680" y="483654"/>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grpSp>
      <p:pic>
        <p:nvPicPr>
          <p:cNvPr id="29" name="Picture 28">
            <a:extLst>
              <a:ext uri="{FF2B5EF4-FFF2-40B4-BE49-F238E27FC236}">
                <a16:creationId xmlns:a16="http://schemas.microsoft.com/office/drawing/2014/main" id="{26776D72-637A-AD40-A2E5-14A42756A0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9220" y="5735129"/>
            <a:ext cx="1019239" cy="101919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F5656833-5634-F54A-B349-B80A2449CC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85875" y="4620"/>
            <a:ext cx="760110" cy="921310"/>
          </a:xfrm>
          <a:prstGeom prst="rect">
            <a:avLst/>
          </a:prstGeom>
        </p:spPr>
      </p:pic>
      <p:sp>
        <p:nvSpPr>
          <p:cNvPr id="31" name="Title 1">
            <a:extLst>
              <a:ext uri="{FF2B5EF4-FFF2-40B4-BE49-F238E27FC236}">
                <a16:creationId xmlns:a16="http://schemas.microsoft.com/office/drawing/2014/main" id="{2890FEB9-D22C-5B46-A99A-B893F624EF77}"/>
              </a:ext>
            </a:extLst>
          </p:cNvPr>
          <p:cNvSpPr>
            <a:spLocks noGrp="1"/>
          </p:cNvSpPr>
          <p:nvPr>
            <p:ph type="title"/>
          </p:nvPr>
        </p:nvSpPr>
        <p:spPr>
          <a:xfrm>
            <a:off x="4250854" y="411959"/>
            <a:ext cx="7442323" cy="1599337"/>
          </a:xfrm>
        </p:spPr>
        <p:txBody>
          <a:bodyPr anchor="b">
            <a:normAutofit/>
          </a:bodyPr>
          <a:lstStyle>
            <a:lvl1pPr>
              <a:defRPr sz="3990">
                <a:solidFill>
                  <a:schemeClr val="tx2"/>
                </a:solidFill>
              </a:defRPr>
            </a:lvl1pPr>
          </a:lstStyle>
          <a:p>
            <a:r>
              <a:rPr lang="en-GB"/>
              <a:t>Click to edit Master title style</a:t>
            </a:r>
            <a:endParaRPr lang="en-GB" dirty="0"/>
          </a:p>
        </p:txBody>
      </p:sp>
      <p:sp>
        <p:nvSpPr>
          <p:cNvPr id="32" name="Text Placeholder 3">
            <a:extLst>
              <a:ext uri="{FF2B5EF4-FFF2-40B4-BE49-F238E27FC236}">
                <a16:creationId xmlns:a16="http://schemas.microsoft.com/office/drawing/2014/main" id="{476564EE-F36D-9249-BC56-0718842422AB}"/>
              </a:ext>
            </a:extLst>
          </p:cNvPr>
          <p:cNvSpPr>
            <a:spLocks noGrp="1"/>
          </p:cNvSpPr>
          <p:nvPr>
            <p:ph type="body" sz="half" idx="2"/>
          </p:nvPr>
        </p:nvSpPr>
        <p:spPr>
          <a:xfrm>
            <a:off x="4250854" y="2011296"/>
            <a:ext cx="7442323" cy="3811919"/>
          </a:xfrm>
        </p:spPr>
        <p:txBody>
          <a:bodyPr/>
          <a:lstStyle>
            <a:lvl1pPr marL="0" indent="0">
              <a:buNone/>
              <a:defRPr sz="1451">
                <a:solidFill>
                  <a:schemeClr val="tx2"/>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Tree>
    <p:extLst>
      <p:ext uri="{BB962C8B-B14F-4D97-AF65-F5344CB8AC3E}">
        <p14:creationId xmlns:p14="http://schemas.microsoft.com/office/powerpoint/2010/main" val="1063633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2"/>
        </a:solidFill>
        <a:effectLst/>
      </p:bgPr>
    </p:bg>
    <p:spTree>
      <p:nvGrpSpPr>
        <p:cNvPr id="1" name=""/>
        <p:cNvGrpSpPr/>
        <p:nvPr/>
      </p:nvGrpSpPr>
      <p:grpSpPr>
        <a:xfrm>
          <a:off x="0" y="0"/>
          <a:ext cx="0" cy="0"/>
          <a:chOff x="0" y="0"/>
          <a:chExt cx="0" cy="0"/>
        </a:xfrm>
      </p:grpSpPr>
      <p:grpSp>
        <p:nvGrpSpPr>
          <p:cNvPr id="3" name="object 14">
            <a:extLst>
              <a:ext uri="{FF2B5EF4-FFF2-40B4-BE49-F238E27FC236}">
                <a16:creationId xmlns:a16="http://schemas.microsoft.com/office/drawing/2014/main" id="{574BF967-179C-F34C-B30F-84E2DD271F6A}"/>
              </a:ext>
            </a:extLst>
          </p:cNvPr>
          <p:cNvGrpSpPr/>
          <p:nvPr userDrawn="1"/>
        </p:nvGrpSpPr>
        <p:grpSpPr>
          <a:xfrm>
            <a:off x="0" y="2826583"/>
            <a:ext cx="4037799" cy="4007698"/>
            <a:chOff x="5855802" y="3140471"/>
            <a:chExt cx="4452620" cy="4419600"/>
          </a:xfrm>
        </p:grpSpPr>
        <p:sp>
          <p:nvSpPr>
            <p:cNvPr id="4" name="object 15">
              <a:extLst>
                <a:ext uri="{FF2B5EF4-FFF2-40B4-BE49-F238E27FC236}">
                  <a16:creationId xmlns:a16="http://schemas.microsoft.com/office/drawing/2014/main" id="{1E8AE150-8F08-D14E-9053-C46D0157E5FE}"/>
                </a:ext>
              </a:extLst>
            </p:cNvPr>
            <p:cNvSpPr/>
            <p:nvPr/>
          </p:nvSpPr>
          <p:spPr>
            <a:xfrm>
              <a:off x="6507101" y="3747336"/>
              <a:ext cx="2058670" cy="1944370"/>
            </a:xfrm>
            <a:custGeom>
              <a:avLst/>
              <a:gdLst/>
              <a:ahLst/>
              <a:cxnLst/>
              <a:rect l="l" t="t" r="r" b="b"/>
              <a:pathLst>
                <a:path w="2058670" h="1944370">
                  <a:moveTo>
                    <a:pt x="1294777" y="0"/>
                  </a:moveTo>
                  <a:lnTo>
                    <a:pt x="861225" y="1001928"/>
                  </a:lnTo>
                  <a:lnTo>
                    <a:pt x="31216" y="1275943"/>
                  </a:lnTo>
                  <a:lnTo>
                    <a:pt x="0" y="1943823"/>
                  </a:lnTo>
                  <a:lnTo>
                    <a:pt x="1050264" y="1679778"/>
                  </a:lnTo>
                  <a:lnTo>
                    <a:pt x="2058593" y="1909318"/>
                  </a:lnTo>
                  <a:lnTo>
                    <a:pt x="1294777"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5" name="object 16">
              <a:extLst>
                <a:ext uri="{FF2B5EF4-FFF2-40B4-BE49-F238E27FC236}">
                  <a16:creationId xmlns:a16="http://schemas.microsoft.com/office/drawing/2014/main" id="{F6DC85EF-FFAE-274F-A534-4FC94D4CD324}"/>
                </a:ext>
              </a:extLst>
            </p:cNvPr>
            <p:cNvSpPr/>
            <p:nvPr/>
          </p:nvSpPr>
          <p:spPr>
            <a:xfrm>
              <a:off x="6435712" y="3564800"/>
              <a:ext cx="2130425" cy="2209800"/>
            </a:xfrm>
            <a:custGeom>
              <a:avLst/>
              <a:gdLst/>
              <a:ahLst/>
              <a:cxnLst/>
              <a:rect l="l" t="t" r="r" b="b"/>
              <a:pathLst>
                <a:path w="2130425" h="2209800">
                  <a:moveTo>
                    <a:pt x="1185849" y="825500"/>
                  </a:moveTo>
                  <a:lnTo>
                    <a:pt x="1182801" y="829551"/>
                  </a:lnTo>
                  <a:lnTo>
                    <a:pt x="1169670" y="863600"/>
                  </a:lnTo>
                  <a:lnTo>
                    <a:pt x="1185849" y="825500"/>
                  </a:lnTo>
                  <a:close/>
                </a:path>
                <a:path w="2130425" h="2209800">
                  <a:moveTo>
                    <a:pt x="1730908" y="1219200"/>
                  </a:moveTo>
                  <a:lnTo>
                    <a:pt x="1728520" y="1206500"/>
                  </a:lnTo>
                  <a:lnTo>
                    <a:pt x="1726018" y="1206500"/>
                  </a:lnTo>
                  <a:lnTo>
                    <a:pt x="1730908" y="1219200"/>
                  </a:lnTo>
                  <a:close/>
                </a:path>
                <a:path w="2130425" h="2209800">
                  <a:moveTo>
                    <a:pt x="1938121" y="1518780"/>
                  </a:moveTo>
                  <a:lnTo>
                    <a:pt x="1937410" y="1511300"/>
                  </a:lnTo>
                  <a:lnTo>
                    <a:pt x="1934616" y="1511300"/>
                  </a:lnTo>
                  <a:lnTo>
                    <a:pt x="1938121" y="1518780"/>
                  </a:lnTo>
                  <a:close/>
                </a:path>
                <a:path w="2130425" h="2209800">
                  <a:moveTo>
                    <a:pt x="2016988" y="2070100"/>
                  </a:moveTo>
                  <a:lnTo>
                    <a:pt x="2003920" y="2057400"/>
                  </a:lnTo>
                  <a:lnTo>
                    <a:pt x="1994357" y="2057400"/>
                  </a:lnTo>
                  <a:lnTo>
                    <a:pt x="1999703" y="2060943"/>
                  </a:lnTo>
                  <a:lnTo>
                    <a:pt x="2016988" y="2070100"/>
                  </a:lnTo>
                  <a:close/>
                </a:path>
                <a:path w="2130425" h="2209800">
                  <a:moveTo>
                    <a:pt x="2018144" y="2058784"/>
                  </a:moveTo>
                  <a:lnTo>
                    <a:pt x="2017712" y="2058631"/>
                  </a:lnTo>
                  <a:lnTo>
                    <a:pt x="2016988" y="2058428"/>
                  </a:lnTo>
                  <a:lnTo>
                    <a:pt x="2017433" y="2058581"/>
                  </a:lnTo>
                  <a:lnTo>
                    <a:pt x="2018144" y="2058784"/>
                  </a:lnTo>
                  <a:close/>
                </a:path>
                <a:path w="2130425" h="2209800">
                  <a:moveTo>
                    <a:pt x="2113699" y="2044700"/>
                  </a:moveTo>
                  <a:lnTo>
                    <a:pt x="2106866" y="2024570"/>
                  </a:lnTo>
                  <a:lnTo>
                    <a:pt x="2106231" y="2019300"/>
                  </a:lnTo>
                  <a:lnTo>
                    <a:pt x="2100694" y="2005279"/>
                  </a:lnTo>
                  <a:lnTo>
                    <a:pt x="2097138" y="1993900"/>
                  </a:lnTo>
                  <a:lnTo>
                    <a:pt x="2092667" y="1977034"/>
                  </a:lnTo>
                  <a:lnTo>
                    <a:pt x="2092667" y="1984933"/>
                  </a:lnTo>
                  <a:lnTo>
                    <a:pt x="2086178" y="1968500"/>
                  </a:lnTo>
                  <a:lnTo>
                    <a:pt x="2088502" y="1968500"/>
                  </a:lnTo>
                  <a:lnTo>
                    <a:pt x="2092667" y="1984933"/>
                  </a:lnTo>
                  <a:lnTo>
                    <a:pt x="2092667" y="1977034"/>
                  </a:lnTo>
                  <a:lnTo>
                    <a:pt x="2090407" y="1968500"/>
                  </a:lnTo>
                  <a:lnTo>
                    <a:pt x="2085378" y="1955800"/>
                  </a:lnTo>
                  <a:lnTo>
                    <a:pt x="2080818" y="1943100"/>
                  </a:lnTo>
                  <a:lnTo>
                    <a:pt x="2079777" y="1943100"/>
                  </a:lnTo>
                  <a:lnTo>
                    <a:pt x="2074011" y="1917700"/>
                  </a:lnTo>
                  <a:lnTo>
                    <a:pt x="2040458" y="1816100"/>
                  </a:lnTo>
                  <a:lnTo>
                    <a:pt x="2040788" y="1816100"/>
                  </a:lnTo>
                  <a:lnTo>
                    <a:pt x="2022754" y="1765300"/>
                  </a:lnTo>
                  <a:lnTo>
                    <a:pt x="2006511" y="1714500"/>
                  </a:lnTo>
                  <a:lnTo>
                    <a:pt x="1990598" y="1676400"/>
                  </a:lnTo>
                  <a:lnTo>
                    <a:pt x="1973554" y="1625600"/>
                  </a:lnTo>
                  <a:lnTo>
                    <a:pt x="1976704" y="1625600"/>
                  </a:lnTo>
                  <a:lnTo>
                    <a:pt x="1968830" y="1612900"/>
                  </a:lnTo>
                  <a:lnTo>
                    <a:pt x="1946516" y="1536700"/>
                  </a:lnTo>
                  <a:lnTo>
                    <a:pt x="1940572" y="1524000"/>
                  </a:lnTo>
                  <a:lnTo>
                    <a:pt x="1938121" y="1518780"/>
                  </a:lnTo>
                  <a:lnTo>
                    <a:pt x="1938616" y="1524000"/>
                  </a:lnTo>
                  <a:lnTo>
                    <a:pt x="1937156" y="1524000"/>
                  </a:lnTo>
                  <a:lnTo>
                    <a:pt x="1931911" y="1498600"/>
                  </a:lnTo>
                  <a:lnTo>
                    <a:pt x="1919325" y="1460500"/>
                  </a:lnTo>
                  <a:lnTo>
                    <a:pt x="1907908" y="1435100"/>
                  </a:lnTo>
                  <a:lnTo>
                    <a:pt x="1897481" y="1397000"/>
                  </a:lnTo>
                  <a:lnTo>
                    <a:pt x="1887880" y="1371600"/>
                  </a:lnTo>
                  <a:lnTo>
                    <a:pt x="1872780" y="1333500"/>
                  </a:lnTo>
                  <a:lnTo>
                    <a:pt x="1863559" y="1308100"/>
                  </a:lnTo>
                  <a:lnTo>
                    <a:pt x="1852409" y="1282700"/>
                  </a:lnTo>
                  <a:lnTo>
                    <a:pt x="1839493" y="1244600"/>
                  </a:lnTo>
                  <a:lnTo>
                    <a:pt x="1824977" y="1206500"/>
                  </a:lnTo>
                  <a:lnTo>
                    <a:pt x="1809026" y="1155700"/>
                  </a:lnTo>
                  <a:lnTo>
                    <a:pt x="1800402" y="1130300"/>
                  </a:lnTo>
                  <a:lnTo>
                    <a:pt x="1791792" y="1104900"/>
                  </a:lnTo>
                  <a:lnTo>
                    <a:pt x="1773453" y="1054100"/>
                  </a:lnTo>
                  <a:lnTo>
                    <a:pt x="1754174" y="1003300"/>
                  </a:lnTo>
                  <a:lnTo>
                    <a:pt x="1734108" y="952500"/>
                  </a:lnTo>
                  <a:lnTo>
                    <a:pt x="1713420" y="889000"/>
                  </a:lnTo>
                  <a:lnTo>
                    <a:pt x="1692275" y="838200"/>
                  </a:lnTo>
                  <a:lnTo>
                    <a:pt x="1670837" y="774700"/>
                  </a:lnTo>
                  <a:lnTo>
                    <a:pt x="1547126" y="444500"/>
                  </a:lnTo>
                  <a:lnTo>
                    <a:pt x="1520405" y="381000"/>
                  </a:lnTo>
                  <a:lnTo>
                    <a:pt x="1496606" y="317500"/>
                  </a:lnTo>
                  <a:lnTo>
                    <a:pt x="1482318" y="279400"/>
                  </a:lnTo>
                  <a:lnTo>
                    <a:pt x="1442415" y="177800"/>
                  </a:lnTo>
                  <a:lnTo>
                    <a:pt x="1410474" y="101600"/>
                  </a:lnTo>
                  <a:lnTo>
                    <a:pt x="1416316" y="114300"/>
                  </a:lnTo>
                  <a:lnTo>
                    <a:pt x="1410525" y="101600"/>
                  </a:lnTo>
                  <a:lnTo>
                    <a:pt x="1364157" y="0"/>
                  </a:lnTo>
                  <a:lnTo>
                    <a:pt x="1363421" y="0"/>
                  </a:lnTo>
                  <a:lnTo>
                    <a:pt x="1295450" y="152400"/>
                  </a:lnTo>
                  <a:lnTo>
                    <a:pt x="1267371" y="215900"/>
                  </a:lnTo>
                  <a:lnTo>
                    <a:pt x="1210500" y="342900"/>
                  </a:lnTo>
                  <a:lnTo>
                    <a:pt x="1072362" y="660400"/>
                  </a:lnTo>
                  <a:lnTo>
                    <a:pt x="875347" y="1117600"/>
                  </a:lnTo>
                  <a:lnTo>
                    <a:pt x="872350" y="1117600"/>
                  </a:lnTo>
                  <a:lnTo>
                    <a:pt x="870292" y="1130300"/>
                  </a:lnTo>
                  <a:lnTo>
                    <a:pt x="856665" y="1130300"/>
                  </a:lnTo>
                  <a:lnTo>
                    <a:pt x="827862" y="1143000"/>
                  </a:lnTo>
                  <a:lnTo>
                    <a:pt x="789609" y="1155700"/>
                  </a:lnTo>
                  <a:lnTo>
                    <a:pt x="748258" y="1155700"/>
                  </a:lnTo>
                  <a:lnTo>
                    <a:pt x="706716" y="1181100"/>
                  </a:lnTo>
                  <a:lnTo>
                    <a:pt x="685076" y="1181100"/>
                  </a:lnTo>
                  <a:lnTo>
                    <a:pt x="678967" y="1193800"/>
                  </a:lnTo>
                  <a:lnTo>
                    <a:pt x="665937" y="1193800"/>
                  </a:lnTo>
                  <a:lnTo>
                    <a:pt x="626592" y="1206500"/>
                  </a:lnTo>
                  <a:lnTo>
                    <a:pt x="603719" y="1219200"/>
                  </a:lnTo>
                  <a:lnTo>
                    <a:pt x="582510" y="1219200"/>
                  </a:lnTo>
                  <a:lnTo>
                    <a:pt x="571233" y="1231900"/>
                  </a:lnTo>
                  <a:lnTo>
                    <a:pt x="548132" y="1231900"/>
                  </a:lnTo>
                  <a:lnTo>
                    <a:pt x="508508" y="1244600"/>
                  </a:lnTo>
                  <a:lnTo>
                    <a:pt x="471106" y="1257300"/>
                  </a:lnTo>
                  <a:lnTo>
                    <a:pt x="446074" y="1270736"/>
                  </a:lnTo>
                  <a:lnTo>
                    <a:pt x="446074" y="1447800"/>
                  </a:lnTo>
                  <a:lnTo>
                    <a:pt x="423367" y="1460500"/>
                  </a:lnTo>
                  <a:lnTo>
                    <a:pt x="407441" y="1460500"/>
                  </a:lnTo>
                  <a:lnTo>
                    <a:pt x="441871" y="1447800"/>
                  </a:lnTo>
                  <a:lnTo>
                    <a:pt x="446074" y="1447800"/>
                  </a:lnTo>
                  <a:lnTo>
                    <a:pt x="446074" y="1270736"/>
                  </a:lnTo>
                  <a:lnTo>
                    <a:pt x="423773" y="1282700"/>
                  </a:lnTo>
                  <a:lnTo>
                    <a:pt x="367931" y="1295400"/>
                  </a:lnTo>
                  <a:lnTo>
                    <a:pt x="305028" y="1320800"/>
                  </a:lnTo>
                  <a:lnTo>
                    <a:pt x="163918" y="1371600"/>
                  </a:lnTo>
                  <a:lnTo>
                    <a:pt x="48133" y="1409700"/>
                  </a:lnTo>
                  <a:lnTo>
                    <a:pt x="31978" y="1409700"/>
                  </a:lnTo>
                  <a:lnTo>
                    <a:pt x="28752" y="1460500"/>
                  </a:lnTo>
                  <a:lnTo>
                    <a:pt x="25552" y="1536700"/>
                  </a:lnTo>
                  <a:lnTo>
                    <a:pt x="1854" y="2057400"/>
                  </a:lnTo>
                  <a:lnTo>
                    <a:pt x="622" y="2184400"/>
                  </a:lnTo>
                  <a:lnTo>
                    <a:pt x="0" y="2209800"/>
                  </a:lnTo>
                  <a:lnTo>
                    <a:pt x="24295" y="2209800"/>
                  </a:lnTo>
                  <a:lnTo>
                    <a:pt x="84391" y="2197100"/>
                  </a:lnTo>
                  <a:lnTo>
                    <a:pt x="114871" y="2197100"/>
                  </a:lnTo>
                  <a:lnTo>
                    <a:pt x="176834" y="2171700"/>
                  </a:lnTo>
                  <a:lnTo>
                    <a:pt x="205917" y="2171700"/>
                  </a:lnTo>
                  <a:lnTo>
                    <a:pt x="222605" y="2159000"/>
                  </a:lnTo>
                  <a:lnTo>
                    <a:pt x="254850" y="2159000"/>
                  </a:lnTo>
                  <a:lnTo>
                    <a:pt x="270243" y="2146300"/>
                  </a:lnTo>
                  <a:lnTo>
                    <a:pt x="286956" y="2146300"/>
                  </a:lnTo>
                  <a:lnTo>
                    <a:pt x="322364" y="2133600"/>
                  </a:lnTo>
                  <a:lnTo>
                    <a:pt x="366776" y="2120900"/>
                  </a:lnTo>
                  <a:lnTo>
                    <a:pt x="536435" y="2082800"/>
                  </a:lnTo>
                  <a:lnTo>
                    <a:pt x="599249" y="2057400"/>
                  </a:lnTo>
                  <a:lnTo>
                    <a:pt x="723747" y="2032000"/>
                  </a:lnTo>
                  <a:lnTo>
                    <a:pt x="781888" y="2006600"/>
                  </a:lnTo>
                  <a:lnTo>
                    <a:pt x="834974" y="1993900"/>
                  </a:lnTo>
                  <a:lnTo>
                    <a:pt x="881253" y="1981200"/>
                  </a:lnTo>
                  <a:lnTo>
                    <a:pt x="918972" y="1968500"/>
                  </a:lnTo>
                  <a:lnTo>
                    <a:pt x="932611" y="1968500"/>
                  </a:lnTo>
                  <a:lnTo>
                    <a:pt x="982789" y="1955800"/>
                  </a:lnTo>
                  <a:lnTo>
                    <a:pt x="1012736" y="1943100"/>
                  </a:lnTo>
                  <a:lnTo>
                    <a:pt x="1039329" y="1943100"/>
                  </a:lnTo>
                  <a:lnTo>
                    <a:pt x="1079423" y="1930400"/>
                  </a:lnTo>
                  <a:lnTo>
                    <a:pt x="1085761" y="1930400"/>
                  </a:lnTo>
                  <a:lnTo>
                    <a:pt x="1097076" y="1917700"/>
                  </a:lnTo>
                  <a:lnTo>
                    <a:pt x="1123086" y="1917700"/>
                  </a:lnTo>
                  <a:lnTo>
                    <a:pt x="1124585" y="1905000"/>
                  </a:lnTo>
                  <a:lnTo>
                    <a:pt x="1126299" y="1905000"/>
                  </a:lnTo>
                  <a:lnTo>
                    <a:pt x="1127823" y="1917700"/>
                  </a:lnTo>
                  <a:lnTo>
                    <a:pt x="1154049" y="1917700"/>
                  </a:lnTo>
                  <a:lnTo>
                    <a:pt x="1196809" y="1930400"/>
                  </a:lnTo>
                  <a:lnTo>
                    <a:pt x="1252918" y="1930400"/>
                  </a:lnTo>
                  <a:lnTo>
                    <a:pt x="1373441" y="1955800"/>
                  </a:lnTo>
                  <a:lnTo>
                    <a:pt x="1370190" y="1955800"/>
                  </a:lnTo>
                  <a:lnTo>
                    <a:pt x="1424482" y="1968500"/>
                  </a:lnTo>
                  <a:lnTo>
                    <a:pt x="1487119" y="1981200"/>
                  </a:lnTo>
                  <a:lnTo>
                    <a:pt x="1546479" y="1993900"/>
                  </a:lnTo>
                  <a:lnTo>
                    <a:pt x="1590890" y="1993900"/>
                  </a:lnTo>
                  <a:lnTo>
                    <a:pt x="1631010" y="2006600"/>
                  </a:lnTo>
                  <a:lnTo>
                    <a:pt x="1675371" y="2019300"/>
                  </a:lnTo>
                  <a:lnTo>
                    <a:pt x="1723123" y="2019300"/>
                  </a:lnTo>
                  <a:lnTo>
                    <a:pt x="1877885" y="2057400"/>
                  </a:lnTo>
                  <a:lnTo>
                    <a:pt x="1930387" y="2057400"/>
                  </a:lnTo>
                  <a:lnTo>
                    <a:pt x="1981898" y="2070100"/>
                  </a:lnTo>
                  <a:lnTo>
                    <a:pt x="2003653" y="2070100"/>
                  </a:lnTo>
                  <a:lnTo>
                    <a:pt x="2025434" y="2082800"/>
                  </a:lnTo>
                  <a:lnTo>
                    <a:pt x="2069058" y="2082800"/>
                  </a:lnTo>
                  <a:lnTo>
                    <a:pt x="2081860" y="2095500"/>
                  </a:lnTo>
                  <a:lnTo>
                    <a:pt x="2097697" y="2095500"/>
                  </a:lnTo>
                  <a:lnTo>
                    <a:pt x="2046185" y="2070100"/>
                  </a:lnTo>
                  <a:lnTo>
                    <a:pt x="2016988" y="2070100"/>
                  </a:lnTo>
                  <a:lnTo>
                    <a:pt x="2014575" y="2070100"/>
                  </a:lnTo>
                  <a:lnTo>
                    <a:pt x="2011045" y="2068423"/>
                  </a:lnTo>
                  <a:lnTo>
                    <a:pt x="1999703" y="2060943"/>
                  </a:lnTo>
                  <a:lnTo>
                    <a:pt x="1969084" y="2044700"/>
                  </a:lnTo>
                  <a:lnTo>
                    <a:pt x="1966658" y="2044700"/>
                  </a:lnTo>
                  <a:lnTo>
                    <a:pt x="1967611" y="2048535"/>
                  </a:lnTo>
                  <a:lnTo>
                    <a:pt x="1958911" y="2044700"/>
                  </a:lnTo>
                  <a:lnTo>
                    <a:pt x="1956943" y="2044700"/>
                  </a:lnTo>
                  <a:lnTo>
                    <a:pt x="1967865" y="2049602"/>
                  </a:lnTo>
                  <a:lnTo>
                    <a:pt x="1968817" y="2053412"/>
                  </a:lnTo>
                  <a:lnTo>
                    <a:pt x="1900758" y="2032000"/>
                  </a:lnTo>
                  <a:lnTo>
                    <a:pt x="1881644" y="2032000"/>
                  </a:lnTo>
                  <a:lnTo>
                    <a:pt x="1877364" y="2019300"/>
                  </a:lnTo>
                  <a:lnTo>
                    <a:pt x="1848662" y="2019300"/>
                  </a:lnTo>
                  <a:lnTo>
                    <a:pt x="1459585" y="1905000"/>
                  </a:lnTo>
                  <a:lnTo>
                    <a:pt x="1166622" y="1828800"/>
                  </a:lnTo>
                  <a:lnTo>
                    <a:pt x="1154290" y="1816100"/>
                  </a:lnTo>
                  <a:lnTo>
                    <a:pt x="1091730" y="1816100"/>
                  </a:lnTo>
                  <a:lnTo>
                    <a:pt x="1041438" y="1828800"/>
                  </a:lnTo>
                  <a:lnTo>
                    <a:pt x="1050061" y="1828800"/>
                  </a:lnTo>
                  <a:lnTo>
                    <a:pt x="1002550" y="1841500"/>
                  </a:lnTo>
                  <a:lnTo>
                    <a:pt x="911885" y="1854200"/>
                  </a:lnTo>
                  <a:lnTo>
                    <a:pt x="823798" y="1879600"/>
                  </a:lnTo>
                  <a:lnTo>
                    <a:pt x="776935" y="1879600"/>
                  </a:lnTo>
                  <a:lnTo>
                    <a:pt x="732523" y="1892300"/>
                  </a:lnTo>
                  <a:lnTo>
                    <a:pt x="667435" y="1905000"/>
                  </a:lnTo>
                  <a:lnTo>
                    <a:pt x="591578" y="1930400"/>
                  </a:lnTo>
                  <a:lnTo>
                    <a:pt x="378002" y="1968500"/>
                  </a:lnTo>
                  <a:lnTo>
                    <a:pt x="374218" y="1981200"/>
                  </a:lnTo>
                  <a:lnTo>
                    <a:pt x="335699" y="1993900"/>
                  </a:lnTo>
                  <a:lnTo>
                    <a:pt x="276390" y="1993900"/>
                  </a:lnTo>
                  <a:lnTo>
                    <a:pt x="263385" y="2006600"/>
                  </a:lnTo>
                  <a:lnTo>
                    <a:pt x="245592" y="2006600"/>
                  </a:lnTo>
                  <a:lnTo>
                    <a:pt x="224637" y="2019300"/>
                  </a:lnTo>
                  <a:lnTo>
                    <a:pt x="167652" y="2019300"/>
                  </a:lnTo>
                  <a:lnTo>
                    <a:pt x="166789" y="2032000"/>
                  </a:lnTo>
                  <a:lnTo>
                    <a:pt x="164185" y="2032000"/>
                  </a:lnTo>
                  <a:lnTo>
                    <a:pt x="164985" y="2019300"/>
                  </a:lnTo>
                  <a:lnTo>
                    <a:pt x="162179" y="2032000"/>
                  </a:lnTo>
                  <a:lnTo>
                    <a:pt x="157899" y="2032000"/>
                  </a:lnTo>
                  <a:lnTo>
                    <a:pt x="159473" y="2019300"/>
                  </a:lnTo>
                  <a:lnTo>
                    <a:pt x="162839" y="2019300"/>
                  </a:lnTo>
                  <a:lnTo>
                    <a:pt x="191135" y="1600200"/>
                  </a:lnTo>
                  <a:lnTo>
                    <a:pt x="195110" y="1536700"/>
                  </a:lnTo>
                  <a:lnTo>
                    <a:pt x="199847" y="1536700"/>
                  </a:lnTo>
                  <a:lnTo>
                    <a:pt x="280644" y="1511300"/>
                  </a:lnTo>
                  <a:lnTo>
                    <a:pt x="338924" y="1485900"/>
                  </a:lnTo>
                  <a:lnTo>
                    <a:pt x="389940" y="1473200"/>
                  </a:lnTo>
                  <a:lnTo>
                    <a:pt x="432257" y="1460500"/>
                  </a:lnTo>
                  <a:lnTo>
                    <a:pt x="464426" y="1447800"/>
                  </a:lnTo>
                  <a:lnTo>
                    <a:pt x="454406" y="1447800"/>
                  </a:lnTo>
                  <a:lnTo>
                    <a:pt x="475272" y="1435100"/>
                  </a:lnTo>
                  <a:lnTo>
                    <a:pt x="506628" y="1435100"/>
                  </a:lnTo>
                  <a:lnTo>
                    <a:pt x="540639" y="1422400"/>
                  </a:lnTo>
                  <a:lnTo>
                    <a:pt x="569429" y="1422400"/>
                  </a:lnTo>
                  <a:lnTo>
                    <a:pt x="578612" y="1409700"/>
                  </a:lnTo>
                  <a:lnTo>
                    <a:pt x="598335" y="1409700"/>
                  </a:lnTo>
                  <a:lnTo>
                    <a:pt x="643026" y="1384300"/>
                  </a:lnTo>
                  <a:lnTo>
                    <a:pt x="686333" y="1371600"/>
                  </a:lnTo>
                  <a:lnTo>
                    <a:pt x="705904" y="1371600"/>
                  </a:lnTo>
                  <a:lnTo>
                    <a:pt x="718947" y="1358900"/>
                  </a:lnTo>
                  <a:lnTo>
                    <a:pt x="742988" y="1358900"/>
                  </a:lnTo>
                  <a:lnTo>
                    <a:pt x="782688" y="1346200"/>
                  </a:lnTo>
                  <a:lnTo>
                    <a:pt x="812380" y="1333500"/>
                  </a:lnTo>
                  <a:lnTo>
                    <a:pt x="838377" y="1320800"/>
                  </a:lnTo>
                  <a:lnTo>
                    <a:pt x="861326" y="1308100"/>
                  </a:lnTo>
                  <a:lnTo>
                    <a:pt x="891501" y="1308100"/>
                  </a:lnTo>
                  <a:lnTo>
                    <a:pt x="900747" y="1295400"/>
                  </a:lnTo>
                  <a:lnTo>
                    <a:pt x="918552" y="1295400"/>
                  </a:lnTo>
                  <a:lnTo>
                    <a:pt x="934808" y="1282700"/>
                  </a:lnTo>
                  <a:lnTo>
                    <a:pt x="951357" y="1282700"/>
                  </a:lnTo>
                  <a:lnTo>
                    <a:pt x="958888" y="1277010"/>
                  </a:lnTo>
                  <a:lnTo>
                    <a:pt x="957719" y="1270000"/>
                  </a:lnTo>
                  <a:lnTo>
                    <a:pt x="968171" y="1270000"/>
                  </a:lnTo>
                  <a:lnTo>
                    <a:pt x="958888" y="1277010"/>
                  </a:lnTo>
                  <a:lnTo>
                    <a:pt x="959827" y="1282700"/>
                  </a:lnTo>
                  <a:lnTo>
                    <a:pt x="972134" y="1270000"/>
                  </a:lnTo>
                  <a:lnTo>
                    <a:pt x="985710" y="1270000"/>
                  </a:lnTo>
                  <a:lnTo>
                    <a:pt x="996708" y="1257300"/>
                  </a:lnTo>
                  <a:lnTo>
                    <a:pt x="1001026" y="1257300"/>
                  </a:lnTo>
                  <a:lnTo>
                    <a:pt x="1009180" y="1231900"/>
                  </a:lnTo>
                  <a:lnTo>
                    <a:pt x="1013548" y="1219200"/>
                  </a:lnTo>
                  <a:lnTo>
                    <a:pt x="1030376" y="1181100"/>
                  </a:lnTo>
                  <a:lnTo>
                    <a:pt x="1033284" y="1181100"/>
                  </a:lnTo>
                  <a:lnTo>
                    <a:pt x="1035773" y="1168400"/>
                  </a:lnTo>
                  <a:lnTo>
                    <a:pt x="1037958" y="1168400"/>
                  </a:lnTo>
                  <a:lnTo>
                    <a:pt x="1047203" y="1143000"/>
                  </a:lnTo>
                  <a:lnTo>
                    <a:pt x="1058164" y="1117600"/>
                  </a:lnTo>
                  <a:lnTo>
                    <a:pt x="1064641" y="1104900"/>
                  </a:lnTo>
                  <a:lnTo>
                    <a:pt x="1060450" y="1104900"/>
                  </a:lnTo>
                  <a:lnTo>
                    <a:pt x="1068933" y="1092200"/>
                  </a:lnTo>
                  <a:lnTo>
                    <a:pt x="1079055" y="1066800"/>
                  </a:lnTo>
                  <a:lnTo>
                    <a:pt x="1085316" y="1054100"/>
                  </a:lnTo>
                  <a:lnTo>
                    <a:pt x="1082192" y="1066800"/>
                  </a:lnTo>
                  <a:lnTo>
                    <a:pt x="1088682" y="1054100"/>
                  </a:lnTo>
                  <a:lnTo>
                    <a:pt x="1095171" y="1041400"/>
                  </a:lnTo>
                  <a:lnTo>
                    <a:pt x="1100785" y="1028700"/>
                  </a:lnTo>
                  <a:lnTo>
                    <a:pt x="1105242" y="1016000"/>
                  </a:lnTo>
                  <a:lnTo>
                    <a:pt x="1092555" y="1041400"/>
                  </a:lnTo>
                  <a:lnTo>
                    <a:pt x="1112405" y="990600"/>
                  </a:lnTo>
                  <a:lnTo>
                    <a:pt x="1129360" y="952500"/>
                  </a:lnTo>
                  <a:lnTo>
                    <a:pt x="1143609" y="927100"/>
                  </a:lnTo>
                  <a:lnTo>
                    <a:pt x="1147508" y="914400"/>
                  </a:lnTo>
                  <a:lnTo>
                    <a:pt x="1155306" y="889000"/>
                  </a:lnTo>
                  <a:lnTo>
                    <a:pt x="1142301" y="914400"/>
                  </a:lnTo>
                  <a:lnTo>
                    <a:pt x="1154607" y="876300"/>
                  </a:lnTo>
                  <a:lnTo>
                    <a:pt x="1165898" y="850900"/>
                  </a:lnTo>
                  <a:lnTo>
                    <a:pt x="1176274" y="838200"/>
                  </a:lnTo>
                  <a:lnTo>
                    <a:pt x="1182801" y="829551"/>
                  </a:lnTo>
                  <a:lnTo>
                    <a:pt x="1189253" y="812800"/>
                  </a:lnTo>
                  <a:lnTo>
                    <a:pt x="1205966" y="774700"/>
                  </a:lnTo>
                  <a:lnTo>
                    <a:pt x="1236522" y="698500"/>
                  </a:lnTo>
                  <a:lnTo>
                    <a:pt x="1227823" y="723900"/>
                  </a:lnTo>
                  <a:lnTo>
                    <a:pt x="1236662" y="698500"/>
                  </a:lnTo>
                  <a:lnTo>
                    <a:pt x="1250022" y="660400"/>
                  </a:lnTo>
                  <a:lnTo>
                    <a:pt x="1266977" y="609600"/>
                  </a:lnTo>
                  <a:lnTo>
                    <a:pt x="1286573" y="558800"/>
                  </a:lnTo>
                  <a:lnTo>
                    <a:pt x="1346682" y="406400"/>
                  </a:lnTo>
                  <a:lnTo>
                    <a:pt x="1350302" y="406400"/>
                  </a:lnTo>
                  <a:lnTo>
                    <a:pt x="1352778" y="393700"/>
                  </a:lnTo>
                  <a:lnTo>
                    <a:pt x="1355013" y="381000"/>
                  </a:lnTo>
                  <a:lnTo>
                    <a:pt x="1357477" y="381000"/>
                  </a:lnTo>
                  <a:lnTo>
                    <a:pt x="1359712" y="368300"/>
                  </a:lnTo>
                  <a:lnTo>
                    <a:pt x="1363027" y="355600"/>
                  </a:lnTo>
                  <a:lnTo>
                    <a:pt x="1366151" y="342900"/>
                  </a:lnTo>
                  <a:lnTo>
                    <a:pt x="1371092" y="342900"/>
                  </a:lnTo>
                  <a:lnTo>
                    <a:pt x="1368958" y="330200"/>
                  </a:lnTo>
                  <a:lnTo>
                    <a:pt x="1366558" y="330200"/>
                  </a:lnTo>
                  <a:lnTo>
                    <a:pt x="1367980" y="317500"/>
                  </a:lnTo>
                  <a:lnTo>
                    <a:pt x="1369517" y="330200"/>
                  </a:lnTo>
                  <a:lnTo>
                    <a:pt x="1371130" y="330200"/>
                  </a:lnTo>
                  <a:lnTo>
                    <a:pt x="1374432" y="338505"/>
                  </a:lnTo>
                  <a:lnTo>
                    <a:pt x="1373822" y="342900"/>
                  </a:lnTo>
                  <a:lnTo>
                    <a:pt x="1371219" y="342900"/>
                  </a:lnTo>
                  <a:lnTo>
                    <a:pt x="1370342" y="355600"/>
                  </a:lnTo>
                  <a:lnTo>
                    <a:pt x="1370037" y="355600"/>
                  </a:lnTo>
                  <a:lnTo>
                    <a:pt x="1378204" y="368300"/>
                  </a:lnTo>
                  <a:lnTo>
                    <a:pt x="1380286" y="368300"/>
                  </a:lnTo>
                  <a:lnTo>
                    <a:pt x="1381277" y="381000"/>
                  </a:lnTo>
                  <a:lnTo>
                    <a:pt x="1386979" y="406400"/>
                  </a:lnTo>
                  <a:lnTo>
                    <a:pt x="1500822" y="673100"/>
                  </a:lnTo>
                  <a:lnTo>
                    <a:pt x="1686382" y="1104900"/>
                  </a:lnTo>
                  <a:lnTo>
                    <a:pt x="1694065" y="1130300"/>
                  </a:lnTo>
                  <a:lnTo>
                    <a:pt x="1692948" y="1130300"/>
                  </a:lnTo>
                  <a:lnTo>
                    <a:pt x="1688261" y="1117600"/>
                  </a:lnTo>
                  <a:lnTo>
                    <a:pt x="1685201" y="1117600"/>
                  </a:lnTo>
                  <a:lnTo>
                    <a:pt x="1698244" y="1143000"/>
                  </a:lnTo>
                  <a:lnTo>
                    <a:pt x="1703819" y="1155700"/>
                  </a:lnTo>
                  <a:lnTo>
                    <a:pt x="1708467" y="1155700"/>
                  </a:lnTo>
                  <a:lnTo>
                    <a:pt x="1718767" y="1181100"/>
                  </a:lnTo>
                  <a:lnTo>
                    <a:pt x="1720418" y="1193800"/>
                  </a:lnTo>
                  <a:lnTo>
                    <a:pt x="1718729" y="1181100"/>
                  </a:lnTo>
                  <a:lnTo>
                    <a:pt x="1712150" y="1181100"/>
                  </a:lnTo>
                  <a:lnTo>
                    <a:pt x="1718767" y="1193800"/>
                  </a:lnTo>
                  <a:lnTo>
                    <a:pt x="1724342" y="1206500"/>
                  </a:lnTo>
                  <a:lnTo>
                    <a:pt x="1726018" y="1206500"/>
                  </a:lnTo>
                  <a:lnTo>
                    <a:pt x="1725295" y="1193800"/>
                  </a:lnTo>
                  <a:lnTo>
                    <a:pt x="1725447" y="1193800"/>
                  </a:lnTo>
                  <a:lnTo>
                    <a:pt x="1751584" y="1244600"/>
                  </a:lnTo>
                  <a:lnTo>
                    <a:pt x="1748586" y="1244600"/>
                  </a:lnTo>
                  <a:lnTo>
                    <a:pt x="1754568" y="1257300"/>
                  </a:lnTo>
                  <a:lnTo>
                    <a:pt x="1763826" y="1270000"/>
                  </a:lnTo>
                  <a:lnTo>
                    <a:pt x="1776666" y="1295400"/>
                  </a:lnTo>
                  <a:lnTo>
                    <a:pt x="1793354" y="1333500"/>
                  </a:lnTo>
                  <a:lnTo>
                    <a:pt x="1812099" y="1384300"/>
                  </a:lnTo>
                  <a:lnTo>
                    <a:pt x="1831340" y="1422400"/>
                  </a:lnTo>
                  <a:lnTo>
                    <a:pt x="1850898" y="1473200"/>
                  </a:lnTo>
                  <a:lnTo>
                    <a:pt x="1870621" y="1524000"/>
                  </a:lnTo>
                  <a:lnTo>
                    <a:pt x="1915858" y="1622196"/>
                  </a:lnTo>
                  <a:lnTo>
                    <a:pt x="1918677" y="1625600"/>
                  </a:lnTo>
                  <a:lnTo>
                    <a:pt x="1924037" y="1638300"/>
                  </a:lnTo>
                  <a:lnTo>
                    <a:pt x="1926564" y="1645462"/>
                  </a:lnTo>
                  <a:lnTo>
                    <a:pt x="1929117" y="1651000"/>
                  </a:lnTo>
                  <a:lnTo>
                    <a:pt x="1928520" y="1651000"/>
                  </a:lnTo>
                  <a:lnTo>
                    <a:pt x="1926564" y="1645462"/>
                  </a:lnTo>
                  <a:lnTo>
                    <a:pt x="1915858" y="1622196"/>
                  </a:lnTo>
                  <a:lnTo>
                    <a:pt x="1908136" y="1612900"/>
                  </a:lnTo>
                  <a:lnTo>
                    <a:pt x="1915388" y="1625600"/>
                  </a:lnTo>
                  <a:lnTo>
                    <a:pt x="1921827" y="1638300"/>
                  </a:lnTo>
                  <a:lnTo>
                    <a:pt x="1926666" y="1651000"/>
                  </a:lnTo>
                  <a:lnTo>
                    <a:pt x="1927364" y="1651000"/>
                  </a:lnTo>
                  <a:lnTo>
                    <a:pt x="1933689" y="1663700"/>
                  </a:lnTo>
                  <a:lnTo>
                    <a:pt x="1940331" y="1676400"/>
                  </a:lnTo>
                  <a:lnTo>
                    <a:pt x="1940128" y="1676400"/>
                  </a:lnTo>
                  <a:lnTo>
                    <a:pt x="1961692" y="1727200"/>
                  </a:lnTo>
                  <a:lnTo>
                    <a:pt x="1983828" y="1778000"/>
                  </a:lnTo>
                  <a:lnTo>
                    <a:pt x="2005787" y="1828800"/>
                  </a:lnTo>
                  <a:lnTo>
                    <a:pt x="2026805" y="1866900"/>
                  </a:lnTo>
                  <a:lnTo>
                    <a:pt x="2046109" y="1917700"/>
                  </a:lnTo>
                  <a:lnTo>
                    <a:pt x="2050630" y="1917700"/>
                  </a:lnTo>
                  <a:lnTo>
                    <a:pt x="2059978" y="1930400"/>
                  </a:lnTo>
                  <a:lnTo>
                    <a:pt x="2072068" y="1955800"/>
                  </a:lnTo>
                  <a:lnTo>
                    <a:pt x="2084781" y="1981200"/>
                  </a:lnTo>
                  <a:lnTo>
                    <a:pt x="2096477" y="2006600"/>
                  </a:lnTo>
                  <a:lnTo>
                    <a:pt x="2105863" y="2032000"/>
                  </a:lnTo>
                  <a:lnTo>
                    <a:pt x="2112099" y="2044700"/>
                  </a:lnTo>
                  <a:lnTo>
                    <a:pt x="2107755" y="2032000"/>
                  </a:lnTo>
                  <a:lnTo>
                    <a:pt x="2107298" y="2028126"/>
                  </a:lnTo>
                  <a:lnTo>
                    <a:pt x="2113699" y="2044700"/>
                  </a:lnTo>
                  <a:close/>
                </a:path>
                <a:path w="2130425" h="2209800">
                  <a:moveTo>
                    <a:pt x="2129967" y="2095500"/>
                  </a:moveTo>
                  <a:lnTo>
                    <a:pt x="2114359" y="2044700"/>
                  </a:lnTo>
                  <a:lnTo>
                    <a:pt x="2113699" y="2044700"/>
                  </a:lnTo>
                  <a:lnTo>
                    <a:pt x="2112200" y="2044700"/>
                  </a:lnTo>
                  <a:lnTo>
                    <a:pt x="2129967" y="209550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6" name="object 17">
              <a:extLst>
                <a:ext uri="{FF2B5EF4-FFF2-40B4-BE49-F238E27FC236}">
                  <a16:creationId xmlns:a16="http://schemas.microsoft.com/office/drawing/2014/main" id="{DD941C5E-8634-3641-AE43-8CB1C9E3DBA4}"/>
                </a:ext>
              </a:extLst>
            </p:cNvPr>
            <p:cNvSpPr/>
            <p:nvPr/>
          </p:nvSpPr>
          <p:spPr>
            <a:xfrm>
              <a:off x="6878593" y="5663561"/>
              <a:ext cx="720725" cy="685165"/>
            </a:xfrm>
            <a:custGeom>
              <a:avLst/>
              <a:gdLst/>
              <a:ahLst/>
              <a:cxnLst/>
              <a:rect l="l" t="t" r="r" b="b"/>
              <a:pathLst>
                <a:path w="720725" h="685164">
                  <a:moveTo>
                    <a:pt x="321449" y="0"/>
                  </a:moveTo>
                  <a:lnTo>
                    <a:pt x="0" y="68961"/>
                  </a:lnTo>
                  <a:lnTo>
                    <a:pt x="659003" y="684682"/>
                  </a:lnTo>
                  <a:lnTo>
                    <a:pt x="720559" y="292925"/>
                  </a:lnTo>
                  <a:lnTo>
                    <a:pt x="321449" y="0"/>
                  </a:lnTo>
                  <a:close/>
                </a:path>
              </a:pathLst>
            </a:custGeom>
            <a:solidFill>
              <a:srgbClr val="FEC764"/>
            </a:solidFill>
          </p:spPr>
          <p:txBody>
            <a:bodyPr wrap="square" lIns="0" tIns="0" rIns="0" bIns="0" rtlCol="0"/>
            <a:lstStyle/>
            <a:p>
              <a:endParaRPr sz="1632" dirty="0">
                <a:latin typeface="Lato" panose="020F0502020204030203" pitchFamily="34" charset="77"/>
              </a:endParaRPr>
            </a:p>
          </p:txBody>
        </p:sp>
        <p:sp>
          <p:nvSpPr>
            <p:cNvPr id="8" name="object 18">
              <a:extLst>
                <a:ext uri="{FF2B5EF4-FFF2-40B4-BE49-F238E27FC236}">
                  <a16:creationId xmlns:a16="http://schemas.microsoft.com/office/drawing/2014/main" id="{F9E47563-D36A-EE45-AECD-37BE11EA4CD9}"/>
                </a:ext>
              </a:extLst>
            </p:cNvPr>
            <p:cNvSpPr/>
            <p:nvPr/>
          </p:nvSpPr>
          <p:spPr>
            <a:xfrm>
              <a:off x="6877558" y="5627458"/>
              <a:ext cx="800735" cy="873760"/>
            </a:xfrm>
            <a:custGeom>
              <a:avLst/>
              <a:gdLst/>
              <a:ahLst/>
              <a:cxnLst/>
              <a:rect l="l" t="t" r="r" b="b"/>
              <a:pathLst>
                <a:path w="800734" h="873760">
                  <a:moveTo>
                    <a:pt x="1828" y="106476"/>
                  </a:moveTo>
                  <a:lnTo>
                    <a:pt x="1028" y="105410"/>
                  </a:lnTo>
                  <a:lnTo>
                    <a:pt x="0" y="104140"/>
                  </a:lnTo>
                  <a:lnTo>
                    <a:pt x="1828" y="106476"/>
                  </a:lnTo>
                  <a:close/>
                </a:path>
                <a:path w="800734" h="873760">
                  <a:moveTo>
                    <a:pt x="3924" y="109258"/>
                  </a:moveTo>
                  <a:lnTo>
                    <a:pt x="1828" y="106476"/>
                  </a:lnTo>
                  <a:lnTo>
                    <a:pt x="3860" y="109220"/>
                  </a:lnTo>
                  <a:close/>
                </a:path>
                <a:path w="800734" h="873760">
                  <a:moveTo>
                    <a:pt x="34086" y="148958"/>
                  </a:moveTo>
                  <a:lnTo>
                    <a:pt x="31902" y="146050"/>
                  </a:lnTo>
                  <a:lnTo>
                    <a:pt x="30657" y="144780"/>
                  </a:lnTo>
                  <a:lnTo>
                    <a:pt x="34086" y="148958"/>
                  </a:lnTo>
                  <a:close/>
                </a:path>
                <a:path w="800734" h="873760">
                  <a:moveTo>
                    <a:pt x="34759" y="149860"/>
                  </a:moveTo>
                  <a:lnTo>
                    <a:pt x="34429" y="149377"/>
                  </a:lnTo>
                  <a:lnTo>
                    <a:pt x="34086" y="148958"/>
                  </a:lnTo>
                  <a:lnTo>
                    <a:pt x="34759" y="149860"/>
                  </a:lnTo>
                  <a:close/>
                </a:path>
                <a:path w="800734" h="873760">
                  <a:moveTo>
                    <a:pt x="352856" y="13970"/>
                  </a:moveTo>
                  <a:lnTo>
                    <a:pt x="348996" y="11430"/>
                  </a:lnTo>
                  <a:lnTo>
                    <a:pt x="341033" y="5080"/>
                  </a:lnTo>
                  <a:lnTo>
                    <a:pt x="339432" y="3810"/>
                  </a:lnTo>
                  <a:lnTo>
                    <a:pt x="339674" y="2540"/>
                  </a:lnTo>
                  <a:lnTo>
                    <a:pt x="344119" y="3810"/>
                  </a:lnTo>
                  <a:lnTo>
                    <a:pt x="347167" y="5080"/>
                  </a:lnTo>
                  <a:lnTo>
                    <a:pt x="342734" y="2540"/>
                  </a:lnTo>
                  <a:lnTo>
                    <a:pt x="338289" y="0"/>
                  </a:lnTo>
                  <a:lnTo>
                    <a:pt x="328333" y="0"/>
                  </a:lnTo>
                  <a:lnTo>
                    <a:pt x="325818" y="1270"/>
                  </a:lnTo>
                  <a:lnTo>
                    <a:pt x="320776" y="1270"/>
                  </a:lnTo>
                  <a:lnTo>
                    <a:pt x="307073" y="3810"/>
                  </a:lnTo>
                  <a:lnTo>
                    <a:pt x="299389" y="5080"/>
                  </a:lnTo>
                  <a:lnTo>
                    <a:pt x="308711" y="1270"/>
                  </a:lnTo>
                  <a:lnTo>
                    <a:pt x="313067" y="0"/>
                  </a:lnTo>
                  <a:lnTo>
                    <a:pt x="304063" y="2540"/>
                  </a:lnTo>
                  <a:lnTo>
                    <a:pt x="296227" y="3810"/>
                  </a:lnTo>
                  <a:lnTo>
                    <a:pt x="290588" y="6350"/>
                  </a:lnTo>
                  <a:lnTo>
                    <a:pt x="299453" y="6350"/>
                  </a:lnTo>
                  <a:lnTo>
                    <a:pt x="300888" y="7620"/>
                  </a:lnTo>
                  <a:lnTo>
                    <a:pt x="303796" y="8890"/>
                  </a:lnTo>
                  <a:lnTo>
                    <a:pt x="287820" y="12700"/>
                  </a:lnTo>
                  <a:lnTo>
                    <a:pt x="282829" y="13970"/>
                  </a:lnTo>
                  <a:lnTo>
                    <a:pt x="352856" y="13970"/>
                  </a:lnTo>
                  <a:close/>
                </a:path>
                <a:path w="800734" h="873760">
                  <a:moveTo>
                    <a:pt x="602018" y="175260"/>
                  </a:moveTo>
                  <a:lnTo>
                    <a:pt x="601078" y="172720"/>
                  </a:lnTo>
                  <a:lnTo>
                    <a:pt x="599401" y="173570"/>
                  </a:lnTo>
                  <a:lnTo>
                    <a:pt x="602018" y="175260"/>
                  </a:lnTo>
                  <a:close/>
                </a:path>
                <a:path w="800734" h="873760">
                  <a:moveTo>
                    <a:pt x="800633" y="300990"/>
                  </a:moveTo>
                  <a:lnTo>
                    <a:pt x="798156" y="299720"/>
                  </a:lnTo>
                  <a:lnTo>
                    <a:pt x="788301" y="292100"/>
                  </a:lnTo>
                  <a:lnTo>
                    <a:pt x="777836" y="284480"/>
                  </a:lnTo>
                  <a:lnTo>
                    <a:pt x="767359" y="276860"/>
                  </a:lnTo>
                  <a:lnTo>
                    <a:pt x="776947" y="284480"/>
                  </a:lnTo>
                  <a:lnTo>
                    <a:pt x="742353" y="261620"/>
                  </a:lnTo>
                  <a:lnTo>
                    <a:pt x="722960" y="248920"/>
                  </a:lnTo>
                  <a:lnTo>
                    <a:pt x="674420" y="219710"/>
                  </a:lnTo>
                  <a:lnTo>
                    <a:pt x="628015" y="193040"/>
                  </a:lnTo>
                  <a:lnTo>
                    <a:pt x="614426" y="185420"/>
                  </a:lnTo>
                  <a:lnTo>
                    <a:pt x="609904" y="182880"/>
                  </a:lnTo>
                  <a:lnTo>
                    <a:pt x="597890" y="176530"/>
                  </a:lnTo>
                  <a:lnTo>
                    <a:pt x="604443" y="185420"/>
                  </a:lnTo>
                  <a:lnTo>
                    <a:pt x="591718" y="179070"/>
                  </a:lnTo>
                  <a:lnTo>
                    <a:pt x="590105" y="178269"/>
                  </a:lnTo>
                  <a:lnTo>
                    <a:pt x="593534" y="176530"/>
                  </a:lnTo>
                  <a:lnTo>
                    <a:pt x="599401" y="173570"/>
                  </a:lnTo>
                  <a:lnTo>
                    <a:pt x="499872" y="109220"/>
                  </a:lnTo>
                  <a:lnTo>
                    <a:pt x="458685" y="82550"/>
                  </a:lnTo>
                  <a:lnTo>
                    <a:pt x="419557" y="57150"/>
                  </a:lnTo>
                  <a:lnTo>
                    <a:pt x="364858" y="21590"/>
                  </a:lnTo>
                  <a:lnTo>
                    <a:pt x="359829" y="19050"/>
                  </a:lnTo>
                  <a:lnTo>
                    <a:pt x="354787" y="15240"/>
                  </a:lnTo>
                  <a:lnTo>
                    <a:pt x="277850" y="15240"/>
                  </a:lnTo>
                  <a:lnTo>
                    <a:pt x="274612" y="15240"/>
                  </a:lnTo>
                  <a:lnTo>
                    <a:pt x="260756" y="21590"/>
                  </a:lnTo>
                  <a:lnTo>
                    <a:pt x="197497" y="40640"/>
                  </a:lnTo>
                  <a:lnTo>
                    <a:pt x="171818" y="49530"/>
                  </a:lnTo>
                  <a:lnTo>
                    <a:pt x="146608" y="57150"/>
                  </a:lnTo>
                  <a:lnTo>
                    <a:pt x="146989" y="55880"/>
                  </a:lnTo>
                  <a:lnTo>
                    <a:pt x="160731" y="50800"/>
                  </a:lnTo>
                  <a:lnTo>
                    <a:pt x="156298" y="52070"/>
                  </a:lnTo>
                  <a:lnTo>
                    <a:pt x="149580" y="54610"/>
                  </a:lnTo>
                  <a:lnTo>
                    <a:pt x="145427" y="55880"/>
                  </a:lnTo>
                  <a:lnTo>
                    <a:pt x="146837" y="55880"/>
                  </a:lnTo>
                  <a:lnTo>
                    <a:pt x="142443" y="57150"/>
                  </a:lnTo>
                  <a:lnTo>
                    <a:pt x="137706" y="58420"/>
                  </a:lnTo>
                  <a:lnTo>
                    <a:pt x="138061" y="58420"/>
                  </a:lnTo>
                  <a:lnTo>
                    <a:pt x="119087" y="66040"/>
                  </a:lnTo>
                  <a:lnTo>
                    <a:pt x="79159" y="78740"/>
                  </a:lnTo>
                  <a:lnTo>
                    <a:pt x="61671" y="85090"/>
                  </a:lnTo>
                  <a:lnTo>
                    <a:pt x="59397" y="86360"/>
                  </a:lnTo>
                  <a:lnTo>
                    <a:pt x="54356" y="90170"/>
                  </a:lnTo>
                  <a:lnTo>
                    <a:pt x="47409" y="95250"/>
                  </a:lnTo>
                  <a:lnTo>
                    <a:pt x="39420" y="99060"/>
                  </a:lnTo>
                  <a:lnTo>
                    <a:pt x="28549" y="104140"/>
                  </a:lnTo>
                  <a:lnTo>
                    <a:pt x="17221" y="105410"/>
                  </a:lnTo>
                  <a:lnTo>
                    <a:pt x="25234" y="105410"/>
                  </a:lnTo>
                  <a:lnTo>
                    <a:pt x="42735" y="104330"/>
                  </a:lnTo>
                  <a:lnTo>
                    <a:pt x="37274" y="105410"/>
                  </a:lnTo>
                  <a:lnTo>
                    <a:pt x="42164" y="105410"/>
                  </a:lnTo>
                  <a:lnTo>
                    <a:pt x="47002" y="104140"/>
                  </a:lnTo>
                  <a:lnTo>
                    <a:pt x="75653" y="104140"/>
                  </a:lnTo>
                  <a:lnTo>
                    <a:pt x="84340" y="102870"/>
                  </a:lnTo>
                  <a:lnTo>
                    <a:pt x="111010" y="102870"/>
                  </a:lnTo>
                  <a:lnTo>
                    <a:pt x="126517" y="101600"/>
                  </a:lnTo>
                  <a:lnTo>
                    <a:pt x="141554" y="99060"/>
                  </a:lnTo>
                  <a:lnTo>
                    <a:pt x="163880" y="99060"/>
                  </a:lnTo>
                  <a:lnTo>
                    <a:pt x="185470" y="97790"/>
                  </a:lnTo>
                  <a:lnTo>
                    <a:pt x="197370" y="96520"/>
                  </a:lnTo>
                  <a:lnTo>
                    <a:pt x="188785" y="96520"/>
                  </a:lnTo>
                  <a:lnTo>
                    <a:pt x="198132" y="95250"/>
                  </a:lnTo>
                  <a:lnTo>
                    <a:pt x="210731" y="95250"/>
                  </a:lnTo>
                  <a:lnTo>
                    <a:pt x="221716" y="93980"/>
                  </a:lnTo>
                  <a:lnTo>
                    <a:pt x="231800" y="92710"/>
                  </a:lnTo>
                  <a:lnTo>
                    <a:pt x="241693" y="92710"/>
                  </a:lnTo>
                  <a:lnTo>
                    <a:pt x="253911" y="90170"/>
                  </a:lnTo>
                  <a:lnTo>
                    <a:pt x="285165" y="86360"/>
                  </a:lnTo>
                  <a:lnTo>
                    <a:pt x="291198" y="86360"/>
                  </a:lnTo>
                  <a:lnTo>
                    <a:pt x="299300" y="85090"/>
                  </a:lnTo>
                  <a:lnTo>
                    <a:pt x="305066" y="85090"/>
                  </a:lnTo>
                  <a:lnTo>
                    <a:pt x="305689" y="82550"/>
                  </a:lnTo>
                  <a:lnTo>
                    <a:pt x="306793" y="82550"/>
                  </a:lnTo>
                  <a:lnTo>
                    <a:pt x="306476" y="83820"/>
                  </a:lnTo>
                  <a:lnTo>
                    <a:pt x="307403" y="83820"/>
                  </a:lnTo>
                  <a:lnTo>
                    <a:pt x="332879" y="106680"/>
                  </a:lnTo>
                  <a:lnTo>
                    <a:pt x="461035" y="214630"/>
                  </a:lnTo>
                  <a:lnTo>
                    <a:pt x="495427" y="241300"/>
                  </a:lnTo>
                  <a:lnTo>
                    <a:pt x="519849" y="261620"/>
                  </a:lnTo>
                  <a:lnTo>
                    <a:pt x="517664" y="260350"/>
                  </a:lnTo>
                  <a:lnTo>
                    <a:pt x="586066" y="313690"/>
                  </a:lnTo>
                  <a:lnTo>
                    <a:pt x="626986" y="346710"/>
                  </a:lnTo>
                  <a:lnTo>
                    <a:pt x="637641" y="354330"/>
                  </a:lnTo>
                  <a:lnTo>
                    <a:pt x="639737" y="355600"/>
                  </a:lnTo>
                  <a:lnTo>
                    <a:pt x="639546" y="354330"/>
                  </a:lnTo>
                  <a:lnTo>
                    <a:pt x="640626" y="355600"/>
                  </a:lnTo>
                  <a:lnTo>
                    <a:pt x="642937" y="355600"/>
                  </a:lnTo>
                  <a:lnTo>
                    <a:pt x="644271" y="356870"/>
                  </a:lnTo>
                  <a:lnTo>
                    <a:pt x="645388" y="356870"/>
                  </a:lnTo>
                  <a:lnTo>
                    <a:pt x="645426" y="358140"/>
                  </a:lnTo>
                  <a:lnTo>
                    <a:pt x="644944" y="359410"/>
                  </a:lnTo>
                  <a:lnTo>
                    <a:pt x="644575" y="360680"/>
                  </a:lnTo>
                  <a:lnTo>
                    <a:pt x="644474" y="361950"/>
                  </a:lnTo>
                  <a:lnTo>
                    <a:pt x="644258" y="363220"/>
                  </a:lnTo>
                  <a:lnTo>
                    <a:pt x="636612" y="411480"/>
                  </a:lnTo>
                  <a:lnTo>
                    <a:pt x="633018" y="436880"/>
                  </a:lnTo>
                  <a:lnTo>
                    <a:pt x="629805" y="459740"/>
                  </a:lnTo>
                  <a:lnTo>
                    <a:pt x="627024" y="481330"/>
                  </a:lnTo>
                  <a:lnTo>
                    <a:pt x="624725" y="500380"/>
                  </a:lnTo>
                  <a:lnTo>
                    <a:pt x="620877" y="511810"/>
                  </a:lnTo>
                  <a:lnTo>
                    <a:pt x="617893" y="525780"/>
                  </a:lnTo>
                  <a:lnTo>
                    <a:pt x="615378" y="538480"/>
                  </a:lnTo>
                  <a:lnTo>
                    <a:pt x="612902" y="551180"/>
                  </a:lnTo>
                  <a:lnTo>
                    <a:pt x="615721" y="542290"/>
                  </a:lnTo>
                  <a:lnTo>
                    <a:pt x="617677" y="546100"/>
                  </a:lnTo>
                  <a:lnTo>
                    <a:pt x="616470" y="552450"/>
                  </a:lnTo>
                  <a:lnTo>
                    <a:pt x="614299" y="566420"/>
                  </a:lnTo>
                  <a:lnTo>
                    <a:pt x="613778" y="571500"/>
                  </a:lnTo>
                  <a:lnTo>
                    <a:pt x="614146" y="572770"/>
                  </a:lnTo>
                  <a:lnTo>
                    <a:pt x="615480" y="572770"/>
                  </a:lnTo>
                  <a:lnTo>
                    <a:pt x="616546" y="574040"/>
                  </a:lnTo>
                  <a:lnTo>
                    <a:pt x="616673" y="579120"/>
                  </a:lnTo>
                  <a:lnTo>
                    <a:pt x="617093" y="582930"/>
                  </a:lnTo>
                  <a:lnTo>
                    <a:pt x="616826" y="589280"/>
                  </a:lnTo>
                  <a:lnTo>
                    <a:pt x="616013" y="596900"/>
                  </a:lnTo>
                  <a:lnTo>
                    <a:pt x="614984" y="605790"/>
                  </a:lnTo>
                  <a:lnTo>
                    <a:pt x="614768" y="607060"/>
                  </a:lnTo>
                  <a:lnTo>
                    <a:pt x="614057" y="607060"/>
                  </a:lnTo>
                  <a:lnTo>
                    <a:pt x="613702" y="605790"/>
                  </a:lnTo>
                  <a:lnTo>
                    <a:pt x="604532" y="598170"/>
                  </a:lnTo>
                  <a:lnTo>
                    <a:pt x="600062" y="594360"/>
                  </a:lnTo>
                  <a:lnTo>
                    <a:pt x="597636" y="586740"/>
                  </a:lnTo>
                  <a:lnTo>
                    <a:pt x="595541" y="580390"/>
                  </a:lnTo>
                  <a:lnTo>
                    <a:pt x="594004" y="575310"/>
                  </a:lnTo>
                  <a:lnTo>
                    <a:pt x="546925" y="530860"/>
                  </a:lnTo>
                  <a:lnTo>
                    <a:pt x="545579" y="529590"/>
                  </a:lnTo>
                  <a:lnTo>
                    <a:pt x="528066" y="518160"/>
                  </a:lnTo>
                  <a:lnTo>
                    <a:pt x="510755" y="504190"/>
                  </a:lnTo>
                  <a:lnTo>
                    <a:pt x="493712" y="488950"/>
                  </a:lnTo>
                  <a:lnTo>
                    <a:pt x="477024" y="476250"/>
                  </a:lnTo>
                  <a:lnTo>
                    <a:pt x="479729" y="477520"/>
                  </a:lnTo>
                  <a:lnTo>
                    <a:pt x="478205" y="476250"/>
                  </a:lnTo>
                  <a:lnTo>
                    <a:pt x="447586" y="450850"/>
                  </a:lnTo>
                  <a:lnTo>
                    <a:pt x="360794" y="377190"/>
                  </a:lnTo>
                  <a:lnTo>
                    <a:pt x="344436" y="363220"/>
                  </a:lnTo>
                  <a:lnTo>
                    <a:pt x="312902" y="339090"/>
                  </a:lnTo>
                  <a:lnTo>
                    <a:pt x="309575" y="336550"/>
                  </a:lnTo>
                  <a:lnTo>
                    <a:pt x="312699" y="339090"/>
                  </a:lnTo>
                  <a:lnTo>
                    <a:pt x="299554" y="328930"/>
                  </a:lnTo>
                  <a:lnTo>
                    <a:pt x="292506" y="322580"/>
                  </a:lnTo>
                  <a:lnTo>
                    <a:pt x="286715" y="316230"/>
                  </a:lnTo>
                  <a:lnTo>
                    <a:pt x="277304" y="307340"/>
                  </a:lnTo>
                  <a:lnTo>
                    <a:pt x="273977" y="307340"/>
                  </a:lnTo>
                  <a:lnTo>
                    <a:pt x="266103" y="303530"/>
                  </a:lnTo>
                  <a:lnTo>
                    <a:pt x="249288" y="292100"/>
                  </a:lnTo>
                  <a:lnTo>
                    <a:pt x="250024" y="292100"/>
                  </a:lnTo>
                  <a:lnTo>
                    <a:pt x="224243" y="274320"/>
                  </a:lnTo>
                  <a:lnTo>
                    <a:pt x="208267" y="262890"/>
                  </a:lnTo>
                  <a:lnTo>
                    <a:pt x="193192" y="251460"/>
                  </a:lnTo>
                  <a:lnTo>
                    <a:pt x="194894" y="250190"/>
                  </a:lnTo>
                  <a:lnTo>
                    <a:pt x="180822" y="241300"/>
                  </a:lnTo>
                  <a:lnTo>
                    <a:pt x="164960" y="228600"/>
                  </a:lnTo>
                  <a:lnTo>
                    <a:pt x="150037" y="217170"/>
                  </a:lnTo>
                  <a:lnTo>
                    <a:pt x="117830" y="191770"/>
                  </a:lnTo>
                  <a:lnTo>
                    <a:pt x="66535" y="152400"/>
                  </a:lnTo>
                  <a:lnTo>
                    <a:pt x="64731" y="151130"/>
                  </a:lnTo>
                  <a:lnTo>
                    <a:pt x="43167" y="135890"/>
                  </a:lnTo>
                  <a:lnTo>
                    <a:pt x="39573" y="133350"/>
                  </a:lnTo>
                  <a:lnTo>
                    <a:pt x="34086" y="128270"/>
                  </a:lnTo>
                  <a:lnTo>
                    <a:pt x="28524" y="124460"/>
                  </a:lnTo>
                  <a:lnTo>
                    <a:pt x="17945" y="117335"/>
                  </a:lnTo>
                  <a:lnTo>
                    <a:pt x="17945" y="127000"/>
                  </a:lnTo>
                  <a:lnTo>
                    <a:pt x="17741" y="127000"/>
                  </a:lnTo>
                  <a:lnTo>
                    <a:pt x="14211" y="122377"/>
                  </a:lnTo>
                  <a:lnTo>
                    <a:pt x="17945" y="127000"/>
                  </a:lnTo>
                  <a:lnTo>
                    <a:pt x="17945" y="117335"/>
                  </a:lnTo>
                  <a:lnTo>
                    <a:pt x="17221" y="116840"/>
                  </a:lnTo>
                  <a:lnTo>
                    <a:pt x="13804" y="114300"/>
                  </a:lnTo>
                  <a:lnTo>
                    <a:pt x="3924" y="109258"/>
                  </a:lnTo>
                  <a:lnTo>
                    <a:pt x="7734" y="114300"/>
                  </a:lnTo>
                  <a:lnTo>
                    <a:pt x="12839" y="120662"/>
                  </a:lnTo>
                  <a:lnTo>
                    <a:pt x="17627" y="127000"/>
                  </a:lnTo>
                  <a:lnTo>
                    <a:pt x="17246" y="127000"/>
                  </a:lnTo>
                  <a:lnTo>
                    <a:pt x="24218" y="135890"/>
                  </a:lnTo>
                  <a:lnTo>
                    <a:pt x="26657" y="138874"/>
                  </a:lnTo>
                  <a:lnTo>
                    <a:pt x="27762" y="140322"/>
                  </a:lnTo>
                  <a:lnTo>
                    <a:pt x="26174" y="138430"/>
                  </a:lnTo>
                  <a:lnTo>
                    <a:pt x="23469" y="135890"/>
                  </a:lnTo>
                  <a:lnTo>
                    <a:pt x="33007" y="147320"/>
                  </a:lnTo>
                  <a:lnTo>
                    <a:pt x="34429" y="149377"/>
                  </a:lnTo>
                  <a:lnTo>
                    <a:pt x="47320" y="165100"/>
                  </a:lnTo>
                  <a:lnTo>
                    <a:pt x="51155" y="170180"/>
                  </a:lnTo>
                  <a:lnTo>
                    <a:pt x="51828" y="171450"/>
                  </a:lnTo>
                  <a:lnTo>
                    <a:pt x="57353" y="179070"/>
                  </a:lnTo>
                  <a:lnTo>
                    <a:pt x="89141" y="218440"/>
                  </a:lnTo>
                  <a:lnTo>
                    <a:pt x="120954" y="259080"/>
                  </a:lnTo>
                  <a:lnTo>
                    <a:pt x="153085" y="297180"/>
                  </a:lnTo>
                  <a:lnTo>
                    <a:pt x="185813" y="336550"/>
                  </a:lnTo>
                  <a:lnTo>
                    <a:pt x="219405" y="375920"/>
                  </a:lnTo>
                  <a:lnTo>
                    <a:pt x="220179" y="377190"/>
                  </a:lnTo>
                  <a:lnTo>
                    <a:pt x="218655" y="375920"/>
                  </a:lnTo>
                  <a:lnTo>
                    <a:pt x="216789" y="374650"/>
                  </a:lnTo>
                  <a:lnTo>
                    <a:pt x="229616" y="387350"/>
                  </a:lnTo>
                  <a:lnTo>
                    <a:pt x="241820" y="401320"/>
                  </a:lnTo>
                  <a:lnTo>
                    <a:pt x="253809" y="414020"/>
                  </a:lnTo>
                  <a:lnTo>
                    <a:pt x="265925" y="426720"/>
                  </a:lnTo>
                  <a:lnTo>
                    <a:pt x="269659" y="433070"/>
                  </a:lnTo>
                  <a:lnTo>
                    <a:pt x="269938" y="435610"/>
                  </a:lnTo>
                  <a:lnTo>
                    <a:pt x="270624" y="436880"/>
                  </a:lnTo>
                  <a:lnTo>
                    <a:pt x="274040" y="440690"/>
                  </a:lnTo>
                  <a:lnTo>
                    <a:pt x="283895" y="450850"/>
                  </a:lnTo>
                  <a:lnTo>
                    <a:pt x="298145" y="466090"/>
                  </a:lnTo>
                  <a:lnTo>
                    <a:pt x="346202" y="516890"/>
                  </a:lnTo>
                  <a:lnTo>
                    <a:pt x="354888" y="527050"/>
                  </a:lnTo>
                  <a:lnTo>
                    <a:pt x="360807" y="533400"/>
                  </a:lnTo>
                  <a:lnTo>
                    <a:pt x="361086" y="533400"/>
                  </a:lnTo>
                  <a:lnTo>
                    <a:pt x="365328" y="530860"/>
                  </a:lnTo>
                  <a:lnTo>
                    <a:pt x="373253" y="541020"/>
                  </a:lnTo>
                  <a:lnTo>
                    <a:pt x="374789" y="544830"/>
                  </a:lnTo>
                  <a:lnTo>
                    <a:pt x="376212" y="548640"/>
                  </a:lnTo>
                  <a:lnTo>
                    <a:pt x="383781" y="557530"/>
                  </a:lnTo>
                  <a:lnTo>
                    <a:pt x="392645" y="562610"/>
                  </a:lnTo>
                  <a:lnTo>
                    <a:pt x="402120" y="572770"/>
                  </a:lnTo>
                  <a:lnTo>
                    <a:pt x="411073" y="582930"/>
                  </a:lnTo>
                  <a:lnTo>
                    <a:pt x="418376" y="589280"/>
                  </a:lnTo>
                  <a:lnTo>
                    <a:pt x="417868" y="589280"/>
                  </a:lnTo>
                  <a:lnTo>
                    <a:pt x="425729" y="598170"/>
                  </a:lnTo>
                  <a:lnTo>
                    <a:pt x="428777" y="598170"/>
                  </a:lnTo>
                  <a:lnTo>
                    <a:pt x="432536" y="607060"/>
                  </a:lnTo>
                  <a:lnTo>
                    <a:pt x="438277" y="610870"/>
                  </a:lnTo>
                  <a:lnTo>
                    <a:pt x="440842" y="612140"/>
                  </a:lnTo>
                  <a:lnTo>
                    <a:pt x="437718" y="608330"/>
                  </a:lnTo>
                  <a:lnTo>
                    <a:pt x="437134" y="607060"/>
                  </a:lnTo>
                  <a:lnTo>
                    <a:pt x="449681" y="617220"/>
                  </a:lnTo>
                  <a:lnTo>
                    <a:pt x="453364" y="623570"/>
                  </a:lnTo>
                  <a:lnTo>
                    <a:pt x="452920" y="626110"/>
                  </a:lnTo>
                  <a:lnTo>
                    <a:pt x="447713" y="621030"/>
                  </a:lnTo>
                  <a:lnTo>
                    <a:pt x="494703" y="671830"/>
                  </a:lnTo>
                  <a:lnTo>
                    <a:pt x="497420" y="674370"/>
                  </a:lnTo>
                  <a:lnTo>
                    <a:pt x="498195" y="675640"/>
                  </a:lnTo>
                  <a:lnTo>
                    <a:pt x="504939" y="681990"/>
                  </a:lnTo>
                  <a:lnTo>
                    <a:pt x="601472" y="775970"/>
                  </a:lnTo>
                  <a:lnTo>
                    <a:pt x="604507" y="778510"/>
                  </a:lnTo>
                  <a:lnTo>
                    <a:pt x="607288" y="781050"/>
                  </a:lnTo>
                  <a:lnTo>
                    <a:pt x="610196" y="783590"/>
                  </a:lnTo>
                  <a:lnTo>
                    <a:pt x="678853" y="840740"/>
                  </a:lnTo>
                  <a:lnTo>
                    <a:pt x="711657" y="867410"/>
                  </a:lnTo>
                  <a:lnTo>
                    <a:pt x="720547" y="873760"/>
                  </a:lnTo>
                  <a:lnTo>
                    <a:pt x="720826" y="873760"/>
                  </a:lnTo>
                  <a:lnTo>
                    <a:pt x="731481" y="807720"/>
                  </a:lnTo>
                  <a:lnTo>
                    <a:pt x="737489" y="769620"/>
                  </a:lnTo>
                  <a:lnTo>
                    <a:pt x="744016" y="725170"/>
                  </a:lnTo>
                  <a:lnTo>
                    <a:pt x="740778" y="735330"/>
                  </a:lnTo>
                  <a:lnTo>
                    <a:pt x="737819" y="749300"/>
                  </a:lnTo>
                  <a:lnTo>
                    <a:pt x="734644" y="762000"/>
                  </a:lnTo>
                  <a:lnTo>
                    <a:pt x="730745" y="769620"/>
                  </a:lnTo>
                  <a:lnTo>
                    <a:pt x="732307" y="751840"/>
                  </a:lnTo>
                  <a:lnTo>
                    <a:pt x="735926" y="731520"/>
                  </a:lnTo>
                  <a:lnTo>
                    <a:pt x="736180" y="722630"/>
                  </a:lnTo>
                  <a:lnTo>
                    <a:pt x="741311" y="713740"/>
                  </a:lnTo>
                  <a:lnTo>
                    <a:pt x="745426" y="694690"/>
                  </a:lnTo>
                  <a:lnTo>
                    <a:pt x="749922" y="674370"/>
                  </a:lnTo>
                  <a:lnTo>
                    <a:pt x="756170" y="659130"/>
                  </a:lnTo>
                  <a:lnTo>
                    <a:pt x="753224" y="648970"/>
                  </a:lnTo>
                  <a:lnTo>
                    <a:pt x="757669" y="638810"/>
                  </a:lnTo>
                  <a:lnTo>
                    <a:pt x="759129" y="626110"/>
                  </a:lnTo>
                  <a:lnTo>
                    <a:pt x="761466" y="605790"/>
                  </a:lnTo>
                  <a:lnTo>
                    <a:pt x="763358" y="586740"/>
                  </a:lnTo>
                  <a:lnTo>
                    <a:pt x="763663" y="584200"/>
                  </a:lnTo>
                  <a:lnTo>
                    <a:pt x="765187" y="577850"/>
                  </a:lnTo>
                  <a:lnTo>
                    <a:pt x="766876" y="570230"/>
                  </a:lnTo>
                  <a:lnTo>
                    <a:pt x="769480" y="556260"/>
                  </a:lnTo>
                  <a:lnTo>
                    <a:pt x="770686" y="542290"/>
                  </a:lnTo>
                  <a:lnTo>
                    <a:pt x="771004" y="538480"/>
                  </a:lnTo>
                  <a:lnTo>
                    <a:pt x="771182" y="523240"/>
                  </a:lnTo>
                  <a:lnTo>
                    <a:pt x="771537" y="511810"/>
                  </a:lnTo>
                  <a:lnTo>
                    <a:pt x="772210" y="508000"/>
                  </a:lnTo>
                  <a:lnTo>
                    <a:pt x="773557" y="500380"/>
                  </a:lnTo>
                  <a:lnTo>
                    <a:pt x="773176" y="501650"/>
                  </a:lnTo>
                  <a:lnTo>
                    <a:pt x="769620" y="508000"/>
                  </a:lnTo>
                  <a:lnTo>
                    <a:pt x="769581" y="500380"/>
                  </a:lnTo>
                  <a:lnTo>
                    <a:pt x="771347" y="496570"/>
                  </a:lnTo>
                  <a:lnTo>
                    <a:pt x="772083" y="482600"/>
                  </a:lnTo>
                  <a:lnTo>
                    <a:pt x="774039" y="478790"/>
                  </a:lnTo>
                  <a:lnTo>
                    <a:pt x="774852" y="471170"/>
                  </a:lnTo>
                  <a:lnTo>
                    <a:pt x="775627" y="461010"/>
                  </a:lnTo>
                  <a:lnTo>
                    <a:pt x="775220" y="455930"/>
                  </a:lnTo>
                  <a:lnTo>
                    <a:pt x="775119" y="454660"/>
                  </a:lnTo>
                  <a:lnTo>
                    <a:pt x="772096" y="455930"/>
                  </a:lnTo>
                  <a:lnTo>
                    <a:pt x="774547" y="450850"/>
                  </a:lnTo>
                  <a:lnTo>
                    <a:pt x="776884" y="443230"/>
                  </a:lnTo>
                  <a:lnTo>
                    <a:pt x="778713" y="440690"/>
                  </a:lnTo>
                  <a:lnTo>
                    <a:pt x="779665" y="444500"/>
                  </a:lnTo>
                  <a:lnTo>
                    <a:pt x="780224" y="440690"/>
                  </a:lnTo>
                  <a:lnTo>
                    <a:pt x="780783" y="436880"/>
                  </a:lnTo>
                  <a:lnTo>
                    <a:pt x="781469" y="434340"/>
                  </a:lnTo>
                  <a:lnTo>
                    <a:pt x="782472" y="430530"/>
                  </a:lnTo>
                  <a:lnTo>
                    <a:pt x="782040" y="425450"/>
                  </a:lnTo>
                  <a:lnTo>
                    <a:pt x="779386" y="434340"/>
                  </a:lnTo>
                  <a:lnTo>
                    <a:pt x="780465" y="426720"/>
                  </a:lnTo>
                  <a:lnTo>
                    <a:pt x="781697" y="419100"/>
                  </a:lnTo>
                  <a:lnTo>
                    <a:pt x="784809" y="402590"/>
                  </a:lnTo>
                  <a:lnTo>
                    <a:pt x="785342" y="398780"/>
                  </a:lnTo>
                  <a:lnTo>
                    <a:pt x="785685" y="392430"/>
                  </a:lnTo>
                  <a:lnTo>
                    <a:pt x="785698" y="391160"/>
                  </a:lnTo>
                  <a:lnTo>
                    <a:pt x="785634" y="388620"/>
                  </a:lnTo>
                  <a:lnTo>
                    <a:pt x="785520" y="387350"/>
                  </a:lnTo>
                  <a:lnTo>
                    <a:pt x="785406" y="381000"/>
                  </a:lnTo>
                  <a:lnTo>
                    <a:pt x="783793" y="387350"/>
                  </a:lnTo>
                  <a:lnTo>
                    <a:pt x="782980" y="388620"/>
                  </a:lnTo>
                  <a:lnTo>
                    <a:pt x="781850" y="391160"/>
                  </a:lnTo>
                  <a:lnTo>
                    <a:pt x="783577" y="378460"/>
                  </a:lnTo>
                  <a:lnTo>
                    <a:pt x="784390" y="372110"/>
                  </a:lnTo>
                  <a:lnTo>
                    <a:pt x="785253" y="367030"/>
                  </a:lnTo>
                  <a:lnTo>
                    <a:pt x="787844" y="354330"/>
                  </a:lnTo>
                  <a:lnTo>
                    <a:pt x="788098" y="353060"/>
                  </a:lnTo>
                  <a:lnTo>
                    <a:pt x="790473" y="345440"/>
                  </a:lnTo>
                  <a:lnTo>
                    <a:pt x="793750" y="339090"/>
                  </a:lnTo>
                  <a:lnTo>
                    <a:pt x="791476" y="365760"/>
                  </a:lnTo>
                  <a:lnTo>
                    <a:pt x="793686" y="350520"/>
                  </a:lnTo>
                  <a:lnTo>
                    <a:pt x="798677" y="311150"/>
                  </a:lnTo>
                  <a:lnTo>
                    <a:pt x="799338" y="304800"/>
                  </a:lnTo>
                  <a:lnTo>
                    <a:pt x="799312" y="303530"/>
                  </a:lnTo>
                  <a:lnTo>
                    <a:pt x="800633" y="30099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9" name="object 19">
              <a:extLst>
                <a:ext uri="{FF2B5EF4-FFF2-40B4-BE49-F238E27FC236}">
                  <a16:creationId xmlns:a16="http://schemas.microsoft.com/office/drawing/2014/main" id="{E45EA8A0-28BC-5047-A71C-04FB9175E6C2}"/>
                </a:ext>
              </a:extLst>
            </p:cNvPr>
            <p:cNvSpPr/>
            <p:nvPr/>
          </p:nvSpPr>
          <p:spPr>
            <a:xfrm>
              <a:off x="8308554" y="4426192"/>
              <a:ext cx="608330" cy="523875"/>
            </a:xfrm>
            <a:custGeom>
              <a:avLst/>
              <a:gdLst/>
              <a:ahLst/>
              <a:cxnLst/>
              <a:rect l="l" t="t" r="r" b="b"/>
              <a:pathLst>
                <a:path w="608329" h="523875">
                  <a:moveTo>
                    <a:pt x="366242" y="0"/>
                  </a:moveTo>
                  <a:lnTo>
                    <a:pt x="65615" y="108420"/>
                  </a:lnTo>
                  <a:lnTo>
                    <a:pt x="0" y="132410"/>
                  </a:lnTo>
                  <a:lnTo>
                    <a:pt x="154101" y="523519"/>
                  </a:lnTo>
                  <a:lnTo>
                    <a:pt x="520344" y="391096"/>
                  </a:lnTo>
                  <a:lnTo>
                    <a:pt x="608317" y="264528"/>
                  </a:lnTo>
                  <a:lnTo>
                    <a:pt x="532574" y="72301"/>
                  </a:lnTo>
                  <a:lnTo>
                    <a:pt x="366242"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10" name="object 20">
              <a:extLst>
                <a:ext uri="{FF2B5EF4-FFF2-40B4-BE49-F238E27FC236}">
                  <a16:creationId xmlns:a16="http://schemas.microsoft.com/office/drawing/2014/main" id="{01530E9C-1899-5245-B417-1C3609D5F1DE}"/>
                </a:ext>
              </a:extLst>
            </p:cNvPr>
            <p:cNvSpPr/>
            <p:nvPr/>
          </p:nvSpPr>
          <p:spPr>
            <a:xfrm>
              <a:off x="8293748" y="4355045"/>
              <a:ext cx="705485" cy="668020"/>
            </a:xfrm>
            <a:custGeom>
              <a:avLst/>
              <a:gdLst/>
              <a:ahLst/>
              <a:cxnLst/>
              <a:rect l="l" t="t" r="r" b="b"/>
              <a:pathLst>
                <a:path w="705484" h="668020">
                  <a:moveTo>
                    <a:pt x="64503" y="262521"/>
                  </a:moveTo>
                  <a:lnTo>
                    <a:pt x="58077" y="261518"/>
                  </a:lnTo>
                  <a:lnTo>
                    <a:pt x="52031" y="262356"/>
                  </a:lnTo>
                  <a:lnTo>
                    <a:pt x="44856" y="265595"/>
                  </a:lnTo>
                  <a:lnTo>
                    <a:pt x="50253" y="267157"/>
                  </a:lnTo>
                  <a:lnTo>
                    <a:pt x="57518" y="264655"/>
                  </a:lnTo>
                  <a:lnTo>
                    <a:pt x="64503" y="262521"/>
                  </a:lnTo>
                  <a:close/>
                </a:path>
                <a:path w="705484" h="668020">
                  <a:moveTo>
                    <a:pt x="64744" y="262445"/>
                  </a:moveTo>
                  <a:lnTo>
                    <a:pt x="64490" y="262509"/>
                  </a:lnTo>
                  <a:lnTo>
                    <a:pt x="64655" y="262534"/>
                  </a:lnTo>
                  <a:close/>
                </a:path>
                <a:path w="705484" h="668020">
                  <a:moveTo>
                    <a:pt x="76365" y="259080"/>
                  </a:moveTo>
                  <a:lnTo>
                    <a:pt x="73431" y="260350"/>
                  </a:lnTo>
                  <a:lnTo>
                    <a:pt x="75133" y="260350"/>
                  </a:lnTo>
                  <a:lnTo>
                    <a:pt x="76365" y="259080"/>
                  </a:lnTo>
                  <a:close/>
                </a:path>
                <a:path w="705484" h="668020">
                  <a:moveTo>
                    <a:pt x="198513" y="666686"/>
                  </a:moveTo>
                  <a:lnTo>
                    <a:pt x="196773" y="665480"/>
                  </a:lnTo>
                  <a:lnTo>
                    <a:pt x="198348" y="666750"/>
                  </a:lnTo>
                  <a:lnTo>
                    <a:pt x="198513" y="666686"/>
                  </a:lnTo>
                  <a:close/>
                </a:path>
                <a:path w="705484" h="668020">
                  <a:moveTo>
                    <a:pt x="208953" y="665302"/>
                  </a:moveTo>
                  <a:lnTo>
                    <a:pt x="207060" y="665949"/>
                  </a:lnTo>
                  <a:lnTo>
                    <a:pt x="205168" y="666686"/>
                  </a:lnTo>
                  <a:lnTo>
                    <a:pt x="203479" y="667702"/>
                  </a:lnTo>
                  <a:lnTo>
                    <a:pt x="205143" y="666965"/>
                  </a:lnTo>
                  <a:lnTo>
                    <a:pt x="207035" y="666153"/>
                  </a:lnTo>
                  <a:lnTo>
                    <a:pt x="208953" y="665302"/>
                  </a:lnTo>
                  <a:close/>
                </a:path>
                <a:path w="705484" h="668020">
                  <a:moveTo>
                    <a:pt x="217131" y="662940"/>
                  </a:moveTo>
                  <a:lnTo>
                    <a:pt x="216585" y="662940"/>
                  </a:lnTo>
                  <a:lnTo>
                    <a:pt x="208953" y="665480"/>
                  </a:lnTo>
                  <a:lnTo>
                    <a:pt x="217131" y="662940"/>
                  </a:lnTo>
                  <a:close/>
                </a:path>
                <a:path w="705484" h="668020">
                  <a:moveTo>
                    <a:pt x="340741" y="457200"/>
                  </a:moveTo>
                  <a:lnTo>
                    <a:pt x="340144" y="457327"/>
                  </a:lnTo>
                  <a:lnTo>
                    <a:pt x="339394" y="458470"/>
                  </a:lnTo>
                  <a:lnTo>
                    <a:pt x="340614" y="458470"/>
                  </a:lnTo>
                  <a:lnTo>
                    <a:pt x="340741" y="457200"/>
                  </a:lnTo>
                  <a:close/>
                </a:path>
                <a:path w="705484" h="668020">
                  <a:moveTo>
                    <a:pt x="343204" y="453390"/>
                  </a:moveTo>
                  <a:lnTo>
                    <a:pt x="338937" y="455930"/>
                  </a:lnTo>
                  <a:lnTo>
                    <a:pt x="334289" y="455930"/>
                  </a:lnTo>
                  <a:lnTo>
                    <a:pt x="334645" y="458470"/>
                  </a:lnTo>
                  <a:lnTo>
                    <a:pt x="340144" y="457327"/>
                  </a:lnTo>
                  <a:lnTo>
                    <a:pt x="341858" y="454660"/>
                  </a:lnTo>
                  <a:lnTo>
                    <a:pt x="343204" y="453390"/>
                  </a:lnTo>
                  <a:close/>
                </a:path>
                <a:path w="705484" h="668020">
                  <a:moveTo>
                    <a:pt x="490562" y="414020"/>
                  </a:moveTo>
                  <a:lnTo>
                    <a:pt x="489851" y="412750"/>
                  </a:lnTo>
                  <a:lnTo>
                    <a:pt x="490296" y="414134"/>
                  </a:lnTo>
                  <a:lnTo>
                    <a:pt x="490562" y="414020"/>
                  </a:lnTo>
                  <a:close/>
                </a:path>
                <a:path w="705484" h="668020">
                  <a:moveTo>
                    <a:pt x="526796" y="304800"/>
                  </a:moveTo>
                  <a:lnTo>
                    <a:pt x="526313" y="303352"/>
                  </a:lnTo>
                  <a:lnTo>
                    <a:pt x="526275" y="303530"/>
                  </a:lnTo>
                  <a:lnTo>
                    <a:pt x="526796" y="304800"/>
                  </a:lnTo>
                  <a:close/>
                </a:path>
                <a:path w="705484" h="668020">
                  <a:moveTo>
                    <a:pt x="538353" y="323850"/>
                  </a:moveTo>
                  <a:lnTo>
                    <a:pt x="536371" y="323850"/>
                  </a:lnTo>
                  <a:lnTo>
                    <a:pt x="535698" y="325120"/>
                  </a:lnTo>
                  <a:lnTo>
                    <a:pt x="537057" y="325120"/>
                  </a:lnTo>
                  <a:lnTo>
                    <a:pt x="538353" y="323850"/>
                  </a:lnTo>
                  <a:close/>
                </a:path>
                <a:path w="705484" h="668020">
                  <a:moveTo>
                    <a:pt x="613549" y="137160"/>
                  </a:moveTo>
                  <a:lnTo>
                    <a:pt x="599782" y="102870"/>
                  </a:lnTo>
                  <a:lnTo>
                    <a:pt x="597230" y="96520"/>
                  </a:lnTo>
                  <a:lnTo>
                    <a:pt x="530263" y="66040"/>
                  </a:lnTo>
                  <a:lnTo>
                    <a:pt x="446544" y="26670"/>
                  </a:lnTo>
                  <a:lnTo>
                    <a:pt x="411645" y="10160"/>
                  </a:lnTo>
                  <a:lnTo>
                    <a:pt x="404444" y="7620"/>
                  </a:lnTo>
                  <a:lnTo>
                    <a:pt x="397154" y="6350"/>
                  </a:lnTo>
                  <a:lnTo>
                    <a:pt x="389763" y="2540"/>
                  </a:lnTo>
                  <a:lnTo>
                    <a:pt x="382282" y="0"/>
                  </a:lnTo>
                  <a:lnTo>
                    <a:pt x="364896" y="7620"/>
                  </a:lnTo>
                  <a:lnTo>
                    <a:pt x="347510" y="13970"/>
                  </a:lnTo>
                  <a:lnTo>
                    <a:pt x="330720" y="21590"/>
                  </a:lnTo>
                  <a:lnTo>
                    <a:pt x="324688" y="24130"/>
                  </a:lnTo>
                  <a:lnTo>
                    <a:pt x="323430" y="24130"/>
                  </a:lnTo>
                  <a:lnTo>
                    <a:pt x="319252" y="26670"/>
                  </a:lnTo>
                  <a:lnTo>
                    <a:pt x="320484" y="25400"/>
                  </a:lnTo>
                  <a:lnTo>
                    <a:pt x="208508" y="68580"/>
                  </a:lnTo>
                  <a:lnTo>
                    <a:pt x="180594" y="78740"/>
                  </a:lnTo>
                  <a:lnTo>
                    <a:pt x="183667" y="78740"/>
                  </a:lnTo>
                  <a:lnTo>
                    <a:pt x="173723" y="83820"/>
                  </a:lnTo>
                  <a:lnTo>
                    <a:pt x="167208" y="85090"/>
                  </a:lnTo>
                  <a:lnTo>
                    <a:pt x="161074" y="85090"/>
                  </a:lnTo>
                  <a:lnTo>
                    <a:pt x="152260" y="86360"/>
                  </a:lnTo>
                  <a:lnTo>
                    <a:pt x="152247" y="91440"/>
                  </a:lnTo>
                  <a:lnTo>
                    <a:pt x="147891" y="95250"/>
                  </a:lnTo>
                  <a:lnTo>
                    <a:pt x="141706" y="100330"/>
                  </a:lnTo>
                  <a:lnTo>
                    <a:pt x="136207" y="102870"/>
                  </a:lnTo>
                  <a:lnTo>
                    <a:pt x="135966" y="101600"/>
                  </a:lnTo>
                  <a:lnTo>
                    <a:pt x="143205" y="96520"/>
                  </a:lnTo>
                  <a:lnTo>
                    <a:pt x="147307" y="93980"/>
                  </a:lnTo>
                  <a:lnTo>
                    <a:pt x="149352" y="92710"/>
                  </a:lnTo>
                  <a:lnTo>
                    <a:pt x="146037" y="93980"/>
                  </a:lnTo>
                  <a:lnTo>
                    <a:pt x="145440" y="90170"/>
                  </a:lnTo>
                  <a:lnTo>
                    <a:pt x="135255" y="96520"/>
                  </a:lnTo>
                  <a:lnTo>
                    <a:pt x="122923" y="101600"/>
                  </a:lnTo>
                  <a:lnTo>
                    <a:pt x="102146" y="110490"/>
                  </a:lnTo>
                  <a:lnTo>
                    <a:pt x="84632" y="115570"/>
                  </a:lnTo>
                  <a:lnTo>
                    <a:pt x="64338" y="120650"/>
                  </a:lnTo>
                  <a:lnTo>
                    <a:pt x="43141" y="128270"/>
                  </a:lnTo>
                  <a:lnTo>
                    <a:pt x="25450" y="137160"/>
                  </a:lnTo>
                  <a:lnTo>
                    <a:pt x="613549" y="137160"/>
                  </a:lnTo>
                  <a:close/>
                </a:path>
                <a:path w="705484" h="668020">
                  <a:moveTo>
                    <a:pt x="705002" y="345440"/>
                  </a:moveTo>
                  <a:lnTo>
                    <a:pt x="702373" y="339090"/>
                  </a:lnTo>
                  <a:lnTo>
                    <a:pt x="699211" y="331470"/>
                  </a:lnTo>
                  <a:lnTo>
                    <a:pt x="697636" y="327660"/>
                  </a:lnTo>
                  <a:lnTo>
                    <a:pt x="685533" y="298450"/>
                  </a:lnTo>
                  <a:lnTo>
                    <a:pt x="673950" y="270510"/>
                  </a:lnTo>
                  <a:lnTo>
                    <a:pt x="665441" y="251460"/>
                  </a:lnTo>
                  <a:lnTo>
                    <a:pt x="658152" y="236220"/>
                  </a:lnTo>
                  <a:lnTo>
                    <a:pt x="656856" y="227330"/>
                  </a:lnTo>
                  <a:lnTo>
                    <a:pt x="654304" y="218440"/>
                  </a:lnTo>
                  <a:lnTo>
                    <a:pt x="651294" y="209550"/>
                  </a:lnTo>
                  <a:lnTo>
                    <a:pt x="650849" y="208280"/>
                  </a:lnTo>
                  <a:lnTo>
                    <a:pt x="648601" y="201930"/>
                  </a:lnTo>
                  <a:lnTo>
                    <a:pt x="649427" y="208280"/>
                  </a:lnTo>
                  <a:lnTo>
                    <a:pt x="646366" y="207010"/>
                  </a:lnTo>
                  <a:lnTo>
                    <a:pt x="645325" y="204470"/>
                  </a:lnTo>
                  <a:lnTo>
                    <a:pt x="644791" y="203200"/>
                  </a:lnTo>
                  <a:lnTo>
                    <a:pt x="639191" y="189230"/>
                  </a:lnTo>
                  <a:lnTo>
                    <a:pt x="637209" y="186690"/>
                  </a:lnTo>
                  <a:lnTo>
                    <a:pt x="634860" y="184150"/>
                  </a:lnTo>
                  <a:lnTo>
                    <a:pt x="628180" y="171450"/>
                  </a:lnTo>
                  <a:lnTo>
                    <a:pt x="624039" y="162560"/>
                  </a:lnTo>
                  <a:lnTo>
                    <a:pt x="620826" y="154940"/>
                  </a:lnTo>
                  <a:lnTo>
                    <a:pt x="618134" y="148590"/>
                  </a:lnTo>
                  <a:lnTo>
                    <a:pt x="614057" y="138430"/>
                  </a:lnTo>
                  <a:lnTo>
                    <a:pt x="75526" y="138430"/>
                  </a:lnTo>
                  <a:lnTo>
                    <a:pt x="75526" y="254000"/>
                  </a:lnTo>
                  <a:lnTo>
                    <a:pt x="73139" y="255041"/>
                  </a:lnTo>
                  <a:lnTo>
                    <a:pt x="74942" y="251460"/>
                  </a:lnTo>
                  <a:lnTo>
                    <a:pt x="75526" y="254000"/>
                  </a:lnTo>
                  <a:lnTo>
                    <a:pt x="75526" y="138430"/>
                  </a:lnTo>
                  <a:lnTo>
                    <a:pt x="22936" y="138430"/>
                  </a:lnTo>
                  <a:lnTo>
                    <a:pt x="0" y="138430"/>
                  </a:lnTo>
                  <a:lnTo>
                    <a:pt x="7493" y="203200"/>
                  </a:lnTo>
                  <a:lnTo>
                    <a:pt x="15824" y="237490"/>
                  </a:lnTo>
                  <a:lnTo>
                    <a:pt x="30200" y="252730"/>
                  </a:lnTo>
                  <a:lnTo>
                    <a:pt x="55880" y="257810"/>
                  </a:lnTo>
                  <a:lnTo>
                    <a:pt x="56476" y="261620"/>
                  </a:lnTo>
                  <a:lnTo>
                    <a:pt x="63360" y="257810"/>
                  </a:lnTo>
                  <a:lnTo>
                    <a:pt x="68364" y="257111"/>
                  </a:lnTo>
                  <a:lnTo>
                    <a:pt x="63804" y="259080"/>
                  </a:lnTo>
                  <a:lnTo>
                    <a:pt x="72631" y="256540"/>
                  </a:lnTo>
                  <a:lnTo>
                    <a:pt x="67322" y="260350"/>
                  </a:lnTo>
                  <a:lnTo>
                    <a:pt x="64731" y="262890"/>
                  </a:lnTo>
                  <a:lnTo>
                    <a:pt x="71958" y="260350"/>
                  </a:lnTo>
                  <a:lnTo>
                    <a:pt x="76022" y="256540"/>
                  </a:lnTo>
                  <a:lnTo>
                    <a:pt x="81292" y="251460"/>
                  </a:lnTo>
                  <a:lnTo>
                    <a:pt x="87376" y="251460"/>
                  </a:lnTo>
                  <a:lnTo>
                    <a:pt x="91643" y="250190"/>
                  </a:lnTo>
                  <a:lnTo>
                    <a:pt x="93179" y="251460"/>
                  </a:lnTo>
                  <a:lnTo>
                    <a:pt x="94996" y="252730"/>
                  </a:lnTo>
                  <a:lnTo>
                    <a:pt x="100076" y="251460"/>
                  </a:lnTo>
                  <a:lnTo>
                    <a:pt x="104736" y="250190"/>
                  </a:lnTo>
                  <a:lnTo>
                    <a:pt x="132638" y="242570"/>
                  </a:lnTo>
                  <a:lnTo>
                    <a:pt x="155282" y="240030"/>
                  </a:lnTo>
                  <a:lnTo>
                    <a:pt x="177825" y="236220"/>
                  </a:lnTo>
                  <a:lnTo>
                    <a:pt x="210058" y="226060"/>
                  </a:lnTo>
                  <a:lnTo>
                    <a:pt x="211759" y="227330"/>
                  </a:lnTo>
                  <a:lnTo>
                    <a:pt x="210273" y="227330"/>
                  </a:lnTo>
                  <a:lnTo>
                    <a:pt x="208927" y="228600"/>
                  </a:lnTo>
                  <a:lnTo>
                    <a:pt x="211848" y="227330"/>
                  </a:lnTo>
                  <a:lnTo>
                    <a:pt x="214757" y="226060"/>
                  </a:lnTo>
                  <a:lnTo>
                    <a:pt x="220573" y="223520"/>
                  </a:lnTo>
                  <a:lnTo>
                    <a:pt x="242887" y="213360"/>
                  </a:lnTo>
                  <a:lnTo>
                    <a:pt x="253695" y="208280"/>
                  </a:lnTo>
                  <a:lnTo>
                    <a:pt x="258330" y="208280"/>
                  </a:lnTo>
                  <a:lnTo>
                    <a:pt x="260172" y="209550"/>
                  </a:lnTo>
                  <a:lnTo>
                    <a:pt x="261848" y="210820"/>
                  </a:lnTo>
                  <a:lnTo>
                    <a:pt x="264363" y="208280"/>
                  </a:lnTo>
                  <a:lnTo>
                    <a:pt x="273088" y="204470"/>
                  </a:lnTo>
                  <a:lnTo>
                    <a:pt x="286042" y="198120"/>
                  </a:lnTo>
                  <a:lnTo>
                    <a:pt x="301218" y="191770"/>
                  </a:lnTo>
                  <a:lnTo>
                    <a:pt x="330263" y="180340"/>
                  </a:lnTo>
                  <a:lnTo>
                    <a:pt x="338340" y="177800"/>
                  </a:lnTo>
                  <a:lnTo>
                    <a:pt x="343916" y="175260"/>
                  </a:lnTo>
                  <a:lnTo>
                    <a:pt x="344309" y="175260"/>
                  </a:lnTo>
                  <a:lnTo>
                    <a:pt x="343255" y="170180"/>
                  </a:lnTo>
                  <a:lnTo>
                    <a:pt x="351345" y="167640"/>
                  </a:lnTo>
                  <a:lnTo>
                    <a:pt x="354584" y="168910"/>
                  </a:lnTo>
                  <a:lnTo>
                    <a:pt x="357492" y="168910"/>
                  </a:lnTo>
                  <a:lnTo>
                    <a:pt x="361061" y="167640"/>
                  </a:lnTo>
                  <a:lnTo>
                    <a:pt x="364617" y="166370"/>
                  </a:lnTo>
                  <a:lnTo>
                    <a:pt x="365328" y="163830"/>
                  </a:lnTo>
                  <a:lnTo>
                    <a:pt x="371030" y="160020"/>
                  </a:lnTo>
                  <a:lnTo>
                    <a:pt x="372452" y="160020"/>
                  </a:lnTo>
                  <a:lnTo>
                    <a:pt x="375234" y="158750"/>
                  </a:lnTo>
                  <a:lnTo>
                    <a:pt x="377990" y="158750"/>
                  </a:lnTo>
                  <a:lnTo>
                    <a:pt x="378472" y="160020"/>
                  </a:lnTo>
                  <a:lnTo>
                    <a:pt x="378371" y="158750"/>
                  </a:lnTo>
                  <a:lnTo>
                    <a:pt x="378929" y="158750"/>
                  </a:lnTo>
                  <a:lnTo>
                    <a:pt x="378853" y="157480"/>
                  </a:lnTo>
                  <a:lnTo>
                    <a:pt x="379349" y="158750"/>
                  </a:lnTo>
                  <a:lnTo>
                    <a:pt x="379628" y="158750"/>
                  </a:lnTo>
                  <a:lnTo>
                    <a:pt x="379780" y="157480"/>
                  </a:lnTo>
                  <a:lnTo>
                    <a:pt x="379514" y="156210"/>
                  </a:lnTo>
                  <a:lnTo>
                    <a:pt x="379882" y="154940"/>
                  </a:lnTo>
                  <a:lnTo>
                    <a:pt x="380682" y="154940"/>
                  </a:lnTo>
                  <a:lnTo>
                    <a:pt x="380949" y="156210"/>
                  </a:lnTo>
                  <a:lnTo>
                    <a:pt x="380415" y="158750"/>
                  </a:lnTo>
                  <a:lnTo>
                    <a:pt x="380123" y="158750"/>
                  </a:lnTo>
                  <a:lnTo>
                    <a:pt x="380225" y="160020"/>
                  </a:lnTo>
                  <a:lnTo>
                    <a:pt x="380796" y="160020"/>
                  </a:lnTo>
                  <a:lnTo>
                    <a:pt x="381177" y="161290"/>
                  </a:lnTo>
                  <a:lnTo>
                    <a:pt x="382549" y="161290"/>
                  </a:lnTo>
                  <a:lnTo>
                    <a:pt x="475094" y="204470"/>
                  </a:lnTo>
                  <a:lnTo>
                    <a:pt x="481266" y="207010"/>
                  </a:lnTo>
                  <a:lnTo>
                    <a:pt x="481330" y="208280"/>
                  </a:lnTo>
                  <a:lnTo>
                    <a:pt x="482092" y="208280"/>
                  </a:lnTo>
                  <a:lnTo>
                    <a:pt x="483565" y="207010"/>
                  </a:lnTo>
                  <a:lnTo>
                    <a:pt x="484886" y="205879"/>
                  </a:lnTo>
                  <a:lnTo>
                    <a:pt x="485114" y="205740"/>
                  </a:lnTo>
                  <a:lnTo>
                    <a:pt x="487248" y="204470"/>
                  </a:lnTo>
                  <a:lnTo>
                    <a:pt x="490067" y="203200"/>
                  </a:lnTo>
                  <a:lnTo>
                    <a:pt x="486765" y="205740"/>
                  </a:lnTo>
                  <a:lnTo>
                    <a:pt x="489635" y="204470"/>
                  </a:lnTo>
                  <a:lnTo>
                    <a:pt x="487908" y="205740"/>
                  </a:lnTo>
                  <a:lnTo>
                    <a:pt x="486765" y="205740"/>
                  </a:lnTo>
                  <a:lnTo>
                    <a:pt x="486410" y="205740"/>
                  </a:lnTo>
                  <a:lnTo>
                    <a:pt x="486524" y="208280"/>
                  </a:lnTo>
                  <a:lnTo>
                    <a:pt x="489280" y="218440"/>
                  </a:lnTo>
                  <a:lnTo>
                    <a:pt x="490804" y="223520"/>
                  </a:lnTo>
                  <a:lnTo>
                    <a:pt x="488315" y="227330"/>
                  </a:lnTo>
                  <a:lnTo>
                    <a:pt x="493268" y="228600"/>
                  </a:lnTo>
                  <a:lnTo>
                    <a:pt x="492315" y="232410"/>
                  </a:lnTo>
                  <a:lnTo>
                    <a:pt x="500786" y="247650"/>
                  </a:lnTo>
                  <a:lnTo>
                    <a:pt x="502932" y="252730"/>
                  </a:lnTo>
                  <a:lnTo>
                    <a:pt x="503809" y="256540"/>
                  </a:lnTo>
                  <a:lnTo>
                    <a:pt x="508495" y="270510"/>
                  </a:lnTo>
                  <a:lnTo>
                    <a:pt x="514299" y="281940"/>
                  </a:lnTo>
                  <a:lnTo>
                    <a:pt x="519823" y="290830"/>
                  </a:lnTo>
                  <a:lnTo>
                    <a:pt x="524256" y="297180"/>
                  </a:lnTo>
                  <a:lnTo>
                    <a:pt x="526313" y="303352"/>
                  </a:lnTo>
                  <a:lnTo>
                    <a:pt x="527227" y="298450"/>
                  </a:lnTo>
                  <a:lnTo>
                    <a:pt x="530059" y="302260"/>
                  </a:lnTo>
                  <a:lnTo>
                    <a:pt x="526796" y="304800"/>
                  </a:lnTo>
                  <a:lnTo>
                    <a:pt x="537425" y="313690"/>
                  </a:lnTo>
                  <a:lnTo>
                    <a:pt x="534682" y="317500"/>
                  </a:lnTo>
                  <a:lnTo>
                    <a:pt x="536524" y="321310"/>
                  </a:lnTo>
                  <a:lnTo>
                    <a:pt x="536956" y="321310"/>
                  </a:lnTo>
                  <a:lnTo>
                    <a:pt x="537324" y="322580"/>
                  </a:lnTo>
                  <a:lnTo>
                    <a:pt x="539394" y="322580"/>
                  </a:lnTo>
                  <a:lnTo>
                    <a:pt x="541807" y="321310"/>
                  </a:lnTo>
                  <a:lnTo>
                    <a:pt x="539483" y="322580"/>
                  </a:lnTo>
                  <a:lnTo>
                    <a:pt x="539000" y="323850"/>
                  </a:lnTo>
                  <a:lnTo>
                    <a:pt x="538353" y="323850"/>
                  </a:lnTo>
                  <a:lnTo>
                    <a:pt x="539153" y="325120"/>
                  </a:lnTo>
                  <a:lnTo>
                    <a:pt x="538505" y="326390"/>
                  </a:lnTo>
                  <a:lnTo>
                    <a:pt x="537705" y="326390"/>
                  </a:lnTo>
                  <a:lnTo>
                    <a:pt x="537743" y="327660"/>
                  </a:lnTo>
                  <a:lnTo>
                    <a:pt x="539699" y="328930"/>
                  </a:lnTo>
                  <a:lnTo>
                    <a:pt x="542404" y="327660"/>
                  </a:lnTo>
                  <a:lnTo>
                    <a:pt x="541870" y="330200"/>
                  </a:lnTo>
                  <a:lnTo>
                    <a:pt x="541286" y="331470"/>
                  </a:lnTo>
                  <a:lnTo>
                    <a:pt x="536219" y="328930"/>
                  </a:lnTo>
                  <a:lnTo>
                    <a:pt x="535635" y="328930"/>
                  </a:lnTo>
                  <a:lnTo>
                    <a:pt x="535292" y="327660"/>
                  </a:lnTo>
                  <a:lnTo>
                    <a:pt x="534898" y="328930"/>
                  </a:lnTo>
                  <a:lnTo>
                    <a:pt x="534670" y="328930"/>
                  </a:lnTo>
                  <a:lnTo>
                    <a:pt x="534682" y="330200"/>
                  </a:lnTo>
                  <a:lnTo>
                    <a:pt x="535012" y="330200"/>
                  </a:lnTo>
                  <a:lnTo>
                    <a:pt x="533628" y="332740"/>
                  </a:lnTo>
                  <a:lnTo>
                    <a:pt x="533158" y="334010"/>
                  </a:lnTo>
                  <a:lnTo>
                    <a:pt x="531812" y="336550"/>
                  </a:lnTo>
                  <a:lnTo>
                    <a:pt x="530517" y="339090"/>
                  </a:lnTo>
                  <a:lnTo>
                    <a:pt x="529221" y="342900"/>
                  </a:lnTo>
                  <a:lnTo>
                    <a:pt x="532015" y="339090"/>
                  </a:lnTo>
                  <a:lnTo>
                    <a:pt x="529374" y="345440"/>
                  </a:lnTo>
                  <a:lnTo>
                    <a:pt x="524852" y="354330"/>
                  </a:lnTo>
                  <a:lnTo>
                    <a:pt x="518922" y="364490"/>
                  </a:lnTo>
                  <a:lnTo>
                    <a:pt x="512051" y="377190"/>
                  </a:lnTo>
                  <a:lnTo>
                    <a:pt x="497382" y="403860"/>
                  </a:lnTo>
                  <a:lnTo>
                    <a:pt x="495935" y="407670"/>
                  </a:lnTo>
                  <a:lnTo>
                    <a:pt x="495985" y="408940"/>
                  </a:lnTo>
                  <a:lnTo>
                    <a:pt x="495261" y="412750"/>
                  </a:lnTo>
                  <a:lnTo>
                    <a:pt x="493776" y="414020"/>
                  </a:lnTo>
                  <a:lnTo>
                    <a:pt x="492493" y="416560"/>
                  </a:lnTo>
                  <a:lnTo>
                    <a:pt x="492099" y="417830"/>
                  </a:lnTo>
                  <a:lnTo>
                    <a:pt x="493395" y="419100"/>
                  </a:lnTo>
                  <a:lnTo>
                    <a:pt x="494817" y="420370"/>
                  </a:lnTo>
                  <a:lnTo>
                    <a:pt x="496341" y="420370"/>
                  </a:lnTo>
                  <a:lnTo>
                    <a:pt x="495401" y="421640"/>
                  </a:lnTo>
                  <a:lnTo>
                    <a:pt x="494296" y="424180"/>
                  </a:lnTo>
                  <a:lnTo>
                    <a:pt x="493674" y="424802"/>
                  </a:lnTo>
                  <a:lnTo>
                    <a:pt x="490296" y="414134"/>
                  </a:lnTo>
                  <a:lnTo>
                    <a:pt x="402424" y="450850"/>
                  </a:lnTo>
                  <a:lnTo>
                    <a:pt x="380631" y="457200"/>
                  </a:lnTo>
                  <a:lnTo>
                    <a:pt x="371081" y="457200"/>
                  </a:lnTo>
                  <a:lnTo>
                    <a:pt x="368909" y="455930"/>
                  </a:lnTo>
                  <a:lnTo>
                    <a:pt x="366737" y="454660"/>
                  </a:lnTo>
                  <a:lnTo>
                    <a:pt x="360527" y="454660"/>
                  </a:lnTo>
                  <a:lnTo>
                    <a:pt x="349910" y="455930"/>
                  </a:lnTo>
                  <a:lnTo>
                    <a:pt x="356412" y="448310"/>
                  </a:lnTo>
                  <a:lnTo>
                    <a:pt x="348970" y="453390"/>
                  </a:lnTo>
                  <a:lnTo>
                    <a:pt x="347345" y="455930"/>
                  </a:lnTo>
                  <a:lnTo>
                    <a:pt x="342442" y="458470"/>
                  </a:lnTo>
                  <a:lnTo>
                    <a:pt x="340614" y="458470"/>
                  </a:lnTo>
                  <a:lnTo>
                    <a:pt x="340220" y="462280"/>
                  </a:lnTo>
                  <a:lnTo>
                    <a:pt x="343750" y="464820"/>
                  </a:lnTo>
                  <a:lnTo>
                    <a:pt x="330555" y="469900"/>
                  </a:lnTo>
                  <a:lnTo>
                    <a:pt x="329984" y="466090"/>
                  </a:lnTo>
                  <a:lnTo>
                    <a:pt x="327037" y="467360"/>
                  </a:lnTo>
                  <a:lnTo>
                    <a:pt x="325767" y="477520"/>
                  </a:lnTo>
                  <a:lnTo>
                    <a:pt x="312318" y="481330"/>
                  </a:lnTo>
                  <a:lnTo>
                    <a:pt x="295579" y="486410"/>
                  </a:lnTo>
                  <a:lnTo>
                    <a:pt x="278663" y="492760"/>
                  </a:lnTo>
                  <a:lnTo>
                    <a:pt x="261772" y="500380"/>
                  </a:lnTo>
                  <a:lnTo>
                    <a:pt x="245097" y="506730"/>
                  </a:lnTo>
                  <a:lnTo>
                    <a:pt x="244729" y="504190"/>
                  </a:lnTo>
                  <a:lnTo>
                    <a:pt x="253060" y="499110"/>
                  </a:lnTo>
                  <a:lnTo>
                    <a:pt x="250113" y="499110"/>
                  </a:lnTo>
                  <a:lnTo>
                    <a:pt x="245846" y="501650"/>
                  </a:lnTo>
                  <a:lnTo>
                    <a:pt x="242658" y="501650"/>
                  </a:lnTo>
                  <a:lnTo>
                    <a:pt x="244170" y="502920"/>
                  </a:lnTo>
                  <a:lnTo>
                    <a:pt x="241515" y="505460"/>
                  </a:lnTo>
                  <a:lnTo>
                    <a:pt x="238518" y="506730"/>
                  </a:lnTo>
                  <a:lnTo>
                    <a:pt x="238975" y="506730"/>
                  </a:lnTo>
                  <a:lnTo>
                    <a:pt x="227584" y="515620"/>
                  </a:lnTo>
                  <a:lnTo>
                    <a:pt x="201383" y="525780"/>
                  </a:lnTo>
                  <a:lnTo>
                    <a:pt x="190538" y="532130"/>
                  </a:lnTo>
                  <a:lnTo>
                    <a:pt x="193268" y="554990"/>
                  </a:lnTo>
                  <a:lnTo>
                    <a:pt x="198208" y="596900"/>
                  </a:lnTo>
                  <a:lnTo>
                    <a:pt x="203479" y="640080"/>
                  </a:lnTo>
                  <a:lnTo>
                    <a:pt x="207162" y="662940"/>
                  </a:lnTo>
                  <a:lnTo>
                    <a:pt x="198513" y="666686"/>
                  </a:lnTo>
                  <a:lnTo>
                    <a:pt x="207518" y="665480"/>
                  </a:lnTo>
                  <a:lnTo>
                    <a:pt x="211683" y="661670"/>
                  </a:lnTo>
                  <a:lnTo>
                    <a:pt x="210858" y="657860"/>
                  </a:lnTo>
                  <a:lnTo>
                    <a:pt x="215734" y="655320"/>
                  </a:lnTo>
                  <a:lnTo>
                    <a:pt x="217551" y="655320"/>
                  </a:lnTo>
                  <a:lnTo>
                    <a:pt x="219405" y="656590"/>
                  </a:lnTo>
                  <a:lnTo>
                    <a:pt x="224396" y="655320"/>
                  </a:lnTo>
                  <a:lnTo>
                    <a:pt x="226275" y="657860"/>
                  </a:lnTo>
                  <a:lnTo>
                    <a:pt x="217131" y="662940"/>
                  </a:lnTo>
                  <a:lnTo>
                    <a:pt x="224993" y="662940"/>
                  </a:lnTo>
                  <a:lnTo>
                    <a:pt x="226580" y="657860"/>
                  </a:lnTo>
                  <a:lnTo>
                    <a:pt x="234162" y="656590"/>
                  </a:lnTo>
                  <a:lnTo>
                    <a:pt x="227431" y="662940"/>
                  </a:lnTo>
                  <a:lnTo>
                    <a:pt x="236448" y="660400"/>
                  </a:lnTo>
                  <a:lnTo>
                    <a:pt x="242087" y="656590"/>
                  </a:lnTo>
                  <a:lnTo>
                    <a:pt x="243420" y="655320"/>
                  </a:lnTo>
                  <a:lnTo>
                    <a:pt x="248716" y="650240"/>
                  </a:lnTo>
                  <a:lnTo>
                    <a:pt x="256527" y="650240"/>
                  </a:lnTo>
                  <a:lnTo>
                    <a:pt x="268173" y="646430"/>
                  </a:lnTo>
                  <a:lnTo>
                    <a:pt x="277317" y="641350"/>
                  </a:lnTo>
                  <a:lnTo>
                    <a:pt x="286181" y="636270"/>
                  </a:lnTo>
                  <a:lnTo>
                    <a:pt x="297002" y="632460"/>
                  </a:lnTo>
                  <a:lnTo>
                    <a:pt x="295783" y="635000"/>
                  </a:lnTo>
                  <a:lnTo>
                    <a:pt x="301053" y="633730"/>
                  </a:lnTo>
                  <a:lnTo>
                    <a:pt x="304215" y="632460"/>
                  </a:lnTo>
                  <a:lnTo>
                    <a:pt x="307378" y="631190"/>
                  </a:lnTo>
                  <a:lnTo>
                    <a:pt x="314540" y="627380"/>
                  </a:lnTo>
                  <a:lnTo>
                    <a:pt x="322287" y="626110"/>
                  </a:lnTo>
                  <a:lnTo>
                    <a:pt x="319214" y="626110"/>
                  </a:lnTo>
                  <a:lnTo>
                    <a:pt x="315823" y="624840"/>
                  </a:lnTo>
                  <a:lnTo>
                    <a:pt x="321576" y="622300"/>
                  </a:lnTo>
                  <a:lnTo>
                    <a:pt x="329793" y="619760"/>
                  </a:lnTo>
                  <a:lnTo>
                    <a:pt x="336753" y="617220"/>
                  </a:lnTo>
                  <a:lnTo>
                    <a:pt x="343192" y="614680"/>
                  </a:lnTo>
                  <a:lnTo>
                    <a:pt x="349796" y="613410"/>
                  </a:lnTo>
                  <a:lnTo>
                    <a:pt x="356425" y="607060"/>
                  </a:lnTo>
                  <a:lnTo>
                    <a:pt x="536968" y="543560"/>
                  </a:lnTo>
                  <a:lnTo>
                    <a:pt x="535635" y="543560"/>
                  </a:lnTo>
                  <a:lnTo>
                    <a:pt x="583831" y="524510"/>
                  </a:lnTo>
                  <a:lnTo>
                    <a:pt x="620788" y="469900"/>
                  </a:lnTo>
                  <a:lnTo>
                    <a:pt x="629386" y="457200"/>
                  </a:lnTo>
                  <a:lnTo>
                    <a:pt x="650862" y="425450"/>
                  </a:lnTo>
                  <a:lnTo>
                    <a:pt x="705002" y="34544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11" name="object 21">
              <a:extLst>
                <a:ext uri="{FF2B5EF4-FFF2-40B4-BE49-F238E27FC236}">
                  <a16:creationId xmlns:a16="http://schemas.microsoft.com/office/drawing/2014/main" id="{304A97E1-6209-1448-8479-253A2F1C215E}"/>
                </a:ext>
              </a:extLst>
            </p:cNvPr>
            <p:cNvSpPr/>
            <p:nvPr/>
          </p:nvSpPr>
          <p:spPr>
            <a:xfrm>
              <a:off x="8923680" y="3140481"/>
              <a:ext cx="1384935" cy="2193290"/>
            </a:xfrm>
            <a:custGeom>
              <a:avLst/>
              <a:gdLst/>
              <a:ahLst/>
              <a:cxnLst/>
              <a:rect l="l" t="t" r="r" b="b"/>
              <a:pathLst>
                <a:path w="1384934" h="2193290">
                  <a:moveTo>
                    <a:pt x="6362" y="1965617"/>
                  </a:moveTo>
                  <a:lnTo>
                    <a:pt x="5105" y="1965185"/>
                  </a:lnTo>
                  <a:lnTo>
                    <a:pt x="3784" y="1964829"/>
                  </a:lnTo>
                  <a:lnTo>
                    <a:pt x="2476" y="1964778"/>
                  </a:lnTo>
                  <a:lnTo>
                    <a:pt x="6362" y="1965617"/>
                  </a:lnTo>
                  <a:close/>
                </a:path>
                <a:path w="1384934" h="2193290">
                  <a:moveTo>
                    <a:pt x="98285" y="1035088"/>
                  </a:moveTo>
                  <a:lnTo>
                    <a:pt x="92671" y="1036878"/>
                  </a:lnTo>
                  <a:lnTo>
                    <a:pt x="87998" y="1040003"/>
                  </a:lnTo>
                  <a:lnTo>
                    <a:pt x="83286" y="1045489"/>
                  </a:lnTo>
                  <a:lnTo>
                    <a:pt x="88265" y="1044549"/>
                  </a:lnTo>
                  <a:lnTo>
                    <a:pt x="93332" y="1039609"/>
                  </a:lnTo>
                  <a:lnTo>
                    <a:pt x="98285" y="1035088"/>
                  </a:lnTo>
                  <a:close/>
                </a:path>
                <a:path w="1384934" h="2193290">
                  <a:moveTo>
                    <a:pt x="98463" y="1034935"/>
                  </a:moveTo>
                  <a:lnTo>
                    <a:pt x="98348" y="1035062"/>
                  </a:lnTo>
                  <a:lnTo>
                    <a:pt x="98463" y="1034935"/>
                  </a:lnTo>
                  <a:close/>
                </a:path>
                <a:path w="1384934" h="2193290">
                  <a:moveTo>
                    <a:pt x="99021" y="1867725"/>
                  </a:moveTo>
                  <a:lnTo>
                    <a:pt x="98056" y="1866455"/>
                  </a:lnTo>
                  <a:lnTo>
                    <a:pt x="96037" y="1866455"/>
                  </a:lnTo>
                  <a:lnTo>
                    <a:pt x="99021" y="1867725"/>
                  </a:lnTo>
                  <a:close/>
                </a:path>
                <a:path w="1384934" h="2193290">
                  <a:moveTo>
                    <a:pt x="102857" y="1866455"/>
                  </a:moveTo>
                  <a:lnTo>
                    <a:pt x="100850" y="1865185"/>
                  </a:lnTo>
                  <a:lnTo>
                    <a:pt x="97675" y="1865185"/>
                  </a:lnTo>
                  <a:lnTo>
                    <a:pt x="96113" y="1863915"/>
                  </a:lnTo>
                  <a:lnTo>
                    <a:pt x="98056" y="1866455"/>
                  </a:lnTo>
                  <a:lnTo>
                    <a:pt x="102857" y="1866455"/>
                  </a:lnTo>
                  <a:close/>
                </a:path>
                <a:path w="1384934" h="2193290">
                  <a:moveTo>
                    <a:pt x="166573" y="1877885"/>
                  </a:moveTo>
                  <a:lnTo>
                    <a:pt x="166116" y="1877555"/>
                  </a:lnTo>
                  <a:lnTo>
                    <a:pt x="165354" y="1877885"/>
                  </a:lnTo>
                  <a:lnTo>
                    <a:pt x="166052" y="1878380"/>
                  </a:lnTo>
                  <a:lnTo>
                    <a:pt x="166573" y="1877885"/>
                  </a:lnTo>
                  <a:close/>
                </a:path>
                <a:path w="1384934" h="2193290">
                  <a:moveTo>
                    <a:pt x="169430" y="1875345"/>
                  </a:moveTo>
                  <a:lnTo>
                    <a:pt x="166230" y="1875345"/>
                  </a:lnTo>
                  <a:lnTo>
                    <a:pt x="163690" y="1874075"/>
                  </a:lnTo>
                  <a:lnTo>
                    <a:pt x="163029" y="1875345"/>
                  </a:lnTo>
                  <a:lnTo>
                    <a:pt x="166116" y="1877555"/>
                  </a:lnTo>
                  <a:lnTo>
                    <a:pt x="168211" y="1876615"/>
                  </a:lnTo>
                  <a:lnTo>
                    <a:pt x="169430" y="1875345"/>
                  </a:lnTo>
                  <a:close/>
                </a:path>
                <a:path w="1384934" h="2193290">
                  <a:moveTo>
                    <a:pt x="174078" y="1880425"/>
                  </a:moveTo>
                  <a:lnTo>
                    <a:pt x="173697" y="1880069"/>
                  </a:lnTo>
                  <a:lnTo>
                    <a:pt x="172935" y="1880222"/>
                  </a:lnTo>
                  <a:lnTo>
                    <a:pt x="174078" y="1880425"/>
                  </a:lnTo>
                  <a:close/>
                </a:path>
                <a:path w="1384934" h="2193290">
                  <a:moveTo>
                    <a:pt x="178562" y="1877885"/>
                  </a:moveTo>
                  <a:lnTo>
                    <a:pt x="169989" y="1876615"/>
                  </a:lnTo>
                  <a:lnTo>
                    <a:pt x="173697" y="1880069"/>
                  </a:lnTo>
                  <a:lnTo>
                    <a:pt x="178346" y="1879155"/>
                  </a:lnTo>
                  <a:lnTo>
                    <a:pt x="178562" y="1877885"/>
                  </a:lnTo>
                  <a:close/>
                </a:path>
                <a:path w="1384934" h="2193290">
                  <a:moveTo>
                    <a:pt x="238760" y="1543100"/>
                  </a:moveTo>
                  <a:lnTo>
                    <a:pt x="237324" y="1541868"/>
                  </a:lnTo>
                  <a:lnTo>
                    <a:pt x="238645" y="1543138"/>
                  </a:lnTo>
                  <a:close/>
                </a:path>
                <a:path w="1384934" h="2193290">
                  <a:moveTo>
                    <a:pt x="247599" y="1542643"/>
                  </a:moveTo>
                  <a:lnTo>
                    <a:pt x="245960" y="1543050"/>
                  </a:lnTo>
                  <a:lnTo>
                    <a:pt x="244322" y="1543545"/>
                  </a:lnTo>
                  <a:lnTo>
                    <a:pt x="242849" y="1544307"/>
                  </a:lnTo>
                  <a:lnTo>
                    <a:pt x="247599" y="1542643"/>
                  </a:lnTo>
                  <a:close/>
                </a:path>
                <a:path w="1384934" h="2193290">
                  <a:moveTo>
                    <a:pt x="290436" y="1405978"/>
                  </a:moveTo>
                  <a:lnTo>
                    <a:pt x="288836" y="1405216"/>
                  </a:lnTo>
                  <a:lnTo>
                    <a:pt x="286651" y="1405978"/>
                  </a:lnTo>
                  <a:lnTo>
                    <a:pt x="286702" y="1406715"/>
                  </a:lnTo>
                  <a:lnTo>
                    <a:pt x="290436" y="1405978"/>
                  </a:lnTo>
                  <a:close/>
                </a:path>
                <a:path w="1384934" h="2193290">
                  <a:moveTo>
                    <a:pt x="293979" y="1402168"/>
                  </a:moveTo>
                  <a:lnTo>
                    <a:pt x="291426" y="1403438"/>
                  </a:lnTo>
                  <a:lnTo>
                    <a:pt x="287731" y="1404696"/>
                  </a:lnTo>
                  <a:lnTo>
                    <a:pt x="288836" y="1405216"/>
                  </a:lnTo>
                  <a:lnTo>
                    <a:pt x="290334" y="1404696"/>
                  </a:lnTo>
                  <a:lnTo>
                    <a:pt x="293979" y="1402168"/>
                  </a:lnTo>
                  <a:close/>
                </a:path>
                <a:path w="1384934" h="2193290">
                  <a:moveTo>
                    <a:pt x="308025" y="1917255"/>
                  </a:moveTo>
                  <a:lnTo>
                    <a:pt x="307479" y="1915985"/>
                  </a:lnTo>
                  <a:lnTo>
                    <a:pt x="306908" y="1916976"/>
                  </a:lnTo>
                  <a:lnTo>
                    <a:pt x="308025" y="1917255"/>
                  </a:lnTo>
                  <a:close/>
                </a:path>
                <a:path w="1384934" h="2193290">
                  <a:moveTo>
                    <a:pt x="372440" y="1369148"/>
                  </a:moveTo>
                  <a:lnTo>
                    <a:pt x="368706" y="1371688"/>
                  </a:lnTo>
                  <a:lnTo>
                    <a:pt x="364794" y="1371688"/>
                  </a:lnTo>
                  <a:lnTo>
                    <a:pt x="364972" y="1372958"/>
                  </a:lnTo>
                  <a:lnTo>
                    <a:pt x="368960" y="1372958"/>
                  </a:lnTo>
                  <a:lnTo>
                    <a:pt x="371233" y="1370418"/>
                  </a:lnTo>
                  <a:lnTo>
                    <a:pt x="372440" y="1369148"/>
                  </a:lnTo>
                  <a:close/>
                </a:path>
                <a:path w="1384934" h="2193290">
                  <a:moveTo>
                    <a:pt x="381127" y="745515"/>
                  </a:moveTo>
                  <a:lnTo>
                    <a:pt x="378396" y="748055"/>
                  </a:lnTo>
                  <a:lnTo>
                    <a:pt x="381127" y="745515"/>
                  </a:lnTo>
                  <a:close/>
                </a:path>
                <a:path w="1384934" h="2193290">
                  <a:moveTo>
                    <a:pt x="438581" y="1938845"/>
                  </a:moveTo>
                  <a:lnTo>
                    <a:pt x="435597" y="1937575"/>
                  </a:lnTo>
                  <a:lnTo>
                    <a:pt x="432841" y="1936305"/>
                  </a:lnTo>
                  <a:lnTo>
                    <a:pt x="430428" y="1937575"/>
                  </a:lnTo>
                  <a:lnTo>
                    <a:pt x="433959" y="1938845"/>
                  </a:lnTo>
                  <a:lnTo>
                    <a:pt x="438581" y="1938845"/>
                  </a:lnTo>
                  <a:close/>
                </a:path>
                <a:path w="1384934" h="2193290">
                  <a:moveTo>
                    <a:pt x="463270" y="2078545"/>
                  </a:moveTo>
                  <a:lnTo>
                    <a:pt x="459778" y="2077237"/>
                  </a:lnTo>
                  <a:lnTo>
                    <a:pt x="463270" y="2078545"/>
                  </a:lnTo>
                  <a:close/>
                </a:path>
                <a:path w="1384934" h="2193290">
                  <a:moveTo>
                    <a:pt x="464718" y="1944255"/>
                  </a:moveTo>
                  <a:lnTo>
                    <a:pt x="464451" y="1943925"/>
                  </a:lnTo>
                  <a:lnTo>
                    <a:pt x="463461" y="1943925"/>
                  </a:lnTo>
                  <a:lnTo>
                    <a:pt x="464718" y="1944255"/>
                  </a:lnTo>
                  <a:close/>
                </a:path>
                <a:path w="1384934" h="2193290">
                  <a:moveTo>
                    <a:pt x="539127" y="1966785"/>
                  </a:moveTo>
                  <a:lnTo>
                    <a:pt x="538276" y="1964245"/>
                  </a:lnTo>
                  <a:lnTo>
                    <a:pt x="537425" y="1961705"/>
                  </a:lnTo>
                  <a:lnTo>
                    <a:pt x="534390" y="1964245"/>
                  </a:lnTo>
                  <a:lnTo>
                    <a:pt x="534263" y="1961705"/>
                  </a:lnTo>
                  <a:lnTo>
                    <a:pt x="534136" y="1959165"/>
                  </a:lnTo>
                  <a:lnTo>
                    <a:pt x="533996" y="1956625"/>
                  </a:lnTo>
                  <a:lnTo>
                    <a:pt x="522922" y="1959165"/>
                  </a:lnTo>
                  <a:lnTo>
                    <a:pt x="521741" y="1955355"/>
                  </a:lnTo>
                  <a:lnTo>
                    <a:pt x="520547" y="1951545"/>
                  </a:lnTo>
                  <a:lnTo>
                    <a:pt x="518033" y="1955355"/>
                  </a:lnTo>
                  <a:lnTo>
                    <a:pt x="515950" y="1952815"/>
                  </a:lnTo>
                  <a:lnTo>
                    <a:pt x="504253" y="1951545"/>
                  </a:lnTo>
                  <a:lnTo>
                    <a:pt x="501103" y="1950275"/>
                  </a:lnTo>
                  <a:lnTo>
                    <a:pt x="498690" y="1950275"/>
                  </a:lnTo>
                  <a:lnTo>
                    <a:pt x="492366" y="1947735"/>
                  </a:lnTo>
                  <a:lnTo>
                    <a:pt x="489204" y="1946465"/>
                  </a:lnTo>
                  <a:lnTo>
                    <a:pt x="480860" y="1945195"/>
                  </a:lnTo>
                  <a:lnTo>
                    <a:pt x="468401" y="1945195"/>
                  </a:lnTo>
                  <a:lnTo>
                    <a:pt x="464718" y="1944255"/>
                  </a:lnTo>
                  <a:lnTo>
                    <a:pt x="466547" y="1946465"/>
                  </a:lnTo>
                  <a:lnTo>
                    <a:pt x="463156" y="1946465"/>
                  </a:lnTo>
                  <a:lnTo>
                    <a:pt x="463461" y="1943925"/>
                  </a:lnTo>
                  <a:lnTo>
                    <a:pt x="454139" y="1947735"/>
                  </a:lnTo>
                  <a:lnTo>
                    <a:pt x="453682" y="1945195"/>
                  </a:lnTo>
                  <a:lnTo>
                    <a:pt x="453453" y="1943925"/>
                  </a:lnTo>
                  <a:lnTo>
                    <a:pt x="450240" y="1942655"/>
                  </a:lnTo>
                  <a:lnTo>
                    <a:pt x="440347" y="1940115"/>
                  </a:lnTo>
                  <a:lnTo>
                    <a:pt x="441464" y="1942655"/>
                  </a:lnTo>
                  <a:lnTo>
                    <a:pt x="432765" y="1938845"/>
                  </a:lnTo>
                  <a:lnTo>
                    <a:pt x="433959" y="1938845"/>
                  </a:lnTo>
                  <a:lnTo>
                    <a:pt x="423621" y="1937575"/>
                  </a:lnTo>
                  <a:lnTo>
                    <a:pt x="418960" y="1932495"/>
                  </a:lnTo>
                  <a:lnTo>
                    <a:pt x="411289" y="1935035"/>
                  </a:lnTo>
                  <a:lnTo>
                    <a:pt x="414591" y="1937575"/>
                  </a:lnTo>
                  <a:lnTo>
                    <a:pt x="408432" y="1936305"/>
                  </a:lnTo>
                  <a:lnTo>
                    <a:pt x="403263" y="1935035"/>
                  </a:lnTo>
                  <a:lnTo>
                    <a:pt x="402005" y="1929955"/>
                  </a:lnTo>
                  <a:lnTo>
                    <a:pt x="408609" y="1929955"/>
                  </a:lnTo>
                  <a:lnTo>
                    <a:pt x="401650" y="1928685"/>
                  </a:lnTo>
                  <a:lnTo>
                    <a:pt x="395541" y="1927415"/>
                  </a:lnTo>
                  <a:lnTo>
                    <a:pt x="389648" y="1927415"/>
                  </a:lnTo>
                  <a:lnTo>
                    <a:pt x="383298" y="1926145"/>
                  </a:lnTo>
                  <a:lnTo>
                    <a:pt x="386270" y="1927415"/>
                  </a:lnTo>
                  <a:lnTo>
                    <a:pt x="370332" y="1926145"/>
                  </a:lnTo>
                  <a:lnTo>
                    <a:pt x="321729" y="1921065"/>
                  </a:lnTo>
                  <a:lnTo>
                    <a:pt x="306082" y="1921065"/>
                  </a:lnTo>
                  <a:lnTo>
                    <a:pt x="309753" y="1924875"/>
                  </a:lnTo>
                  <a:lnTo>
                    <a:pt x="301599" y="1926005"/>
                  </a:lnTo>
                  <a:lnTo>
                    <a:pt x="306908" y="1916976"/>
                  </a:lnTo>
                  <a:lnTo>
                    <a:pt x="282308" y="1910905"/>
                  </a:lnTo>
                  <a:lnTo>
                    <a:pt x="242316" y="1902015"/>
                  </a:lnTo>
                  <a:lnTo>
                    <a:pt x="202717" y="1891855"/>
                  </a:lnTo>
                  <a:lnTo>
                    <a:pt x="178155" y="1884235"/>
                  </a:lnTo>
                  <a:lnTo>
                    <a:pt x="171856" y="1880425"/>
                  </a:lnTo>
                  <a:lnTo>
                    <a:pt x="172935" y="1880222"/>
                  </a:lnTo>
                  <a:lnTo>
                    <a:pt x="167132" y="1879155"/>
                  </a:lnTo>
                  <a:lnTo>
                    <a:pt x="166052" y="1878380"/>
                  </a:lnTo>
                  <a:lnTo>
                    <a:pt x="163842" y="1880425"/>
                  </a:lnTo>
                  <a:lnTo>
                    <a:pt x="164757" y="1884235"/>
                  </a:lnTo>
                  <a:lnTo>
                    <a:pt x="155816" y="1881695"/>
                  </a:lnTo>
                  <a:lnTo>
                    <a:pt x="156921" y="1879155"/>
                  </a:lnTo>
                  <a:lnTo>
                    <a:pt x="154927" y="1877885"/>
                  </a:lnTo>
                  <a:lnTo>
                    <a:pt x="149923" y="1884235"/>
                  </a:lnTo>
                  <a:lnTo>
                    <a:pt x="141427" y="1881695"/>
                  </a:lnTo>
                  <a:lnTo>
                    <a:pt x="130136" y="1877885"/>
                  </a:lnTo>
                  <a:lnTo>
                    <a:pt x="118491" y="1874075"/>
                  </a:lnTo>
                  <a:lnTo>
                    <a:pt x="106807" y="1871535"/>
                  </a:lnTo>
                  <a:lnTo>
                    <a:pt x="95389" y="1867725"/>
                  </a:lnTo>
                  <a:lnTo>
                    <a:pt x="95999" y="1866544"/>
                  </a:lnTo>
                  <a:lnTo>
                    <a:pt x="95796" y="1866455"/>
                  </a:lnTo>
                  <a:lnTo>
                    <a:pt x="89319" y="1863915"/>
                  </a:lnTo>
                  <a:lnTo>
                    <a:pt x="91846" y="1866455"/>
                  </a:lnTo>
                  <a:lnTo>
                    <a:pt x="82334" y="1866455"/>
                  </a:lnTo>
                  <a:lnTo>
                    <a:pt x="73012" y="1863915"/>
                  </a:lnTo>
                  <a:lnTo>
                    <a:pt x="55537" y="1861375"/>
                  </a:lnTo>
                  <a:lnTo>
                    <a:pt x="47180" y="1879155"/>
                  </a:lnTo>
                  <a:lnTo>
                    <a:pt x="30937" y="1912175"/>
                  </a:lnTo>
                  <a:lnTo>
                    <a:pt x="14808" y="1945195"/>
                  </a:lnTo>
                  <a:lnTo>
                    <a:pt x="6743" y="1962975"/>
                  </a:lnTo>
                  <a:lnTo>
                    <a:pt x="787" y="1961705"/>
                  </a:lnTo>
                  <a:lnTo>
                    <a:pt x="0" y="1960435"/>
                  </a:lnTo>
                  <a:lnTo>
                    <a:pt x="368" y="1962975"/>
                  </a:lnTo>
                  <a:lnTo>
                    <a:pt x="6096" y="1964245"/>
                  </a:lnTo>
                  <a:lnTo>
                    <a:pt x="9499" y="1964245"/>
                  </a:lnTo>
                  <a:lnTo>
                    <a:pt x="10261" y="1962975"/>
                  </a:lnTo>
                  <a:lnTo>
                    <a:pt x="11010" y="1961705"/>
                  </a:lnTo>
                  <a:lnTo>
                    <a:pt x="18605" y="1961705"/>
                  </a:lnTo>
                  <a:lnTo>
                    <a:pt x="12128" y="1964245"/>
                  </a:lnTo>
                  <a:lnTo>
                    <a:pt x="19278" y="1965515"/>
                  </a:lnTo>
                  <a:lnTo>
                    <a:pt x="19075" y="1966785"/>
                  </a:lnTo>
                  <a:lnTo>
                    <a:pt x="539127" y="1966785"/>
                  </a:lnTo>
                  <a:close/>
                </a:path>
                <a:path w="1384934" h="2193290">
                  <a:moveTo>
                    <a:pt x="548881" y="1319618"/>
                  </a:moveTo>
                  <a:lnTo>
                    <a:pt x="547484" y="1319618"/>
                  </a:lnTo>
                  <a:lnTo>
                    <a:pt x="547458" y="1320126"/>
                  </a:lnTo>
                  <a:lnTo>
                    <a:pt x="548881" y="1319618"/>
                  </a:lnTo>
                  <a:close/>
                </a:path>
                <a:path w="1384934" h="2193290">
                  <a:moveTo>
                    <a:pt x="574179" y="538505"/>
                  </a:moveTo>
                  <a:lnTo>
                    <a:pt x="572782" y="539877"/>
                  </a:lnTo>
                  <a:lnTo>
                    <a:pt x="573163" y="539775"/>
                  </a:lnTo>
                  <a:lnTo>
                    <a:pt x="574179" y="538505"/>
                  </a:lnTo>
                  <a:close/>
                </a:path>
                <a:path w="1384934" h="2193290">
                  <a:moveTo>
                    <a:pt x="574751" y="1966785"/>
                  </a:moveTo>
                  <a:lnTo>
                    <a:pt x="561670" y="1962975"/>
                  </a:lnTo>
                  <a:lnTo>
                    <a:pt x="535216" y="1956625"/>
                  </a:lnTo>
                  <a:lnTo>
                    <a:pt x="537108" y="1960435"/>
                  </a:lnTo>
                  <a:lnTo>
                    <a:pt x="543902" y="1960435"/>
                  </a:lnTo>
                  <a:lnTo>
                    <a:pt x="545172" y="1965515"/>
                  </a:lnTo>
                  <a:lnTo>
                    <a:pt x="539127" y="1966785"/>
                  </a:lnTo>
                  <a:lnTo>
                    <a:pt x="574751" y="1966785"/>
                  </a:lnTo>
                  <a:close/>
                </a:path>
                <a:path w="1384934" h="2193290">
                  <a:moveTo>
                    <a:pt x="664870" y="1994725"/>
                  </a:moveTo>
                  <a:lnTo>
                    <a:pt x="661657" y="1993455"/>
                  </a:lnTo>
                  <a:lnTo>
                    <a:pt x="661670" y="1993595"/>
                  </a:lnTo>
                  <a:lnTo>
                    <a:pt x="664870" y="1994725"/>
                  </a:lnTo>
                  <a:close/>
                </a:path>
                <a:path w="1384934" h="2193290">
                  <a:moveTo>
                    <a:pt x="704494" y="1258658"/>
                  </a:moveTo>
                  <a:lnTo>
                    <a:pt x="700671" y="1259928"/>
                  </a:lnTo>
                  <a:lnTo>
                    <a:pt x="696823" y="1259928"/>
                  </a:lnTo>
                  <a:lnTo>
                    <a:pt x="694423" y="1262468"/>
                  </a:lnTo>
                  <a:lnTo>
                    <a:pt x="698423" y="1262468"/>
                  </a:lnTo>
                  <a:lnTo>
                    <a:pt x="704494" y="1258658"/>
                  </a:lnTo>
                  <a:close/>
                </a:path>
                <a:path w="1384934" h="2193290">
                  <a:moveTo>
                    <a:pt x="714844" y="370865"/>
                  </a:moveTo>
                  <a:lnTo>
                    <a:pt x="714298" y="369671"/>
                  </a:lnTo>
                  <a:lnTo>
                    <a:pt x="713193" y="370865"/>
                  </a:lnTo>
                  <a:lnTo>
                    <a:pt x="714844" y="370865"/>
                  </a:lnTo>
                  <a:close/>
                </a:path>
                <a:path w="1384934" h="2193290">
                  <a:moveTo>
                    <a:pt x="855929" y="223545"/>
                  </a:moveTo>
                  <a:lnTo>
                    <a:pt x="855002" y="224040"/>
                  </a:lnTo>
                  <a:lnTo>
                    <a:pt x="855243" y="224815"/>
                  </a:lnTo>
                  <a:lnTo>
                    <a:pt x="855726" y="224548"/>
                  </a:lnTo>
                  <a:lnTo>
                    <a:pt x="855929" y="223545"/>
                  </a:lnTo>
                  <a:close/>
                </a:path>
                <a:path w="1384934" h="2193290">
                  <a:moveTo>
                    <a:pt x="860894" y="223545"/>
                  </a:moveTo>
                  <a:lnTo>
                    <a:pt x="859929" y="222275"/>
                  </a:lnTo>
                  <a:lnTo>
                    <a:pt x="855726" y="224548"/>
                  </a:lnTo>
                  <a:lnTo>
                    <a:pt x="855192" y="227355"/>
                  </a:lnTo>
                  <a:lnTo>
                    <a:pt x="854494" y="228625"/>
                  </a:lnTo>
                  <a:lnTo>
                    <a:pt x="857211" y="224815"/>
                  </a:lnTo>
                  <a:lnTo>
                    <a:pt x="860894" y="223545"/>
                  </a:lnTo>
                  <a:close/>
                </a:path>
                <a:path w="1384934" h="2193290">
                  <a:moveTo>
                    <a:pt x="892771" y="0"/>
                  </a:moveTo>
                  <a:lnTo>
                    <a:pt x="891667" y="1257"/>
                  </a:lnTo>
                  <a:lnTo>
                    <a:pt x="890397" y="2679"/>
                  </a:lnTo>
                  <a:lnTo>
                    <a:pt x="889127" y="4127"/>
                  </a:lnTo>
                  <a:lnTo>
                    <a:pt x="890460" y="2857"/>
                  </a:lnTo>
                  <a:lnTo>
                    <a:pt x="891755" y="1498"/>
                  </a:lnTo>
                  <a:lnTo>
                    <a:pt x="892771" y="0"/>
                  </a:lnTo>
                  <a:close/>
                </a:path>
                <a:path w="1384934" h="2193290">
                  <a:moveTo>
                    <a:pt x="917155" y="148615"/>
                  </a:moveTo>
                  <a:lnTo>
                    <a:pt x="914107" y="151155"/>
                  </a:lnTo>
                  <a:lnTo>
                    <a:pt x="915784" y="150774"/>
                  </a:lnTo>
                  <a:lnTo>
                    <a:pt x="917155" y="148615"/>
                  </a:lnTo>
                  <a:close/>
                </a:path>
                <a:path w="1384934" h="2193290">
                  <a:moveTo>
                    <a:pt x="919797" y="149885"/>
                  </a:moveTo>
                  <a:lnTo>
                    <a:pt x="915784" y="150774"/>
                  </a:lnTo>
                  <a:lnTo>
                    <a:pt x="912355" y="156235"/>
                  </a:lnTo>
                  <a:lnTo>
                    <a:pt x="914387" y="153695"/>
                  </a:lnTo>
                  <a:lnTo>
                    <a:pt x="917117" y="151155"/>
                  </a:lnTo>
                  <a:lnTo>
                    <a:pt x="919797" y="149885"/>
                  </a:lnTo>
                  <a:close/>
                </a:path>
                <a:path w="1384934" h="2193290">
                  <a:moveTo>
                    <a:pt x="943546" y="2073084"/>
                  </a:moveTo>
                  <a:lnTo>
                    <a:pt x="943419" y="2073008"/>
                  </a:lnTo>
                  <a:lnTo>
                    <a:pt x="943546" y="2073084"/>
                  </a:lnTo>
                  <a:close/>
                </a:path>
                <a:path w="1384934" h="2193290">
                  <a:moveTo>
                    <a:pt x="951572" y="104165"/>
                  </a:moveTo>
                  <a:lnTo>
                    <a:pt x="941451" y="87655"/>
                  </a:lnTo>
                  <a:lnTo>
                    <a:pt x="937755" y="81305"/>
                  </a:lnTo>
                  <a:lnTo>
                    <a:pt x="929627" y="67335"/>
                  </a:lnTo>
                  <a:lnTo>
                    <a:pt x="922235" y="54635"/>
                  </a:lnTo>
                  <a:lnTo>
                    <a:pt x="911301" y="36855"/>
                  </a:lnTo>
                  <a:lnTo>
                    <a:pt x="902716" y="22885"/>
                  </a:lnTo>
                  <a:lnTo>
                    <a:pt x="901014" y="20345"/>
                  </a:lnTo>
                  <a:lnTo>
                    <a:pt x="891654" y="6375"/>
                  </a:lnTo>
                  <a:lnTo>
                    <a:pt x="897763" y="25"/>
                  </a:lnTo>
                  <a:lnTo>
                    <a:pt x="897115" y="25"/>
                  </a:lnTo>
                  <a:lnTo>
                    <a:pt x="890689" y="5105"/>
                  </a:lnTo>
                  <a:lnTo>
                    <a:pt x="888288" y="8915"/>
                  </a:lnTo>
                  <a:lnTo>
                    <a:pt x="890549" y="12725"/>
                  </a:lnTo>
                  <a:lnTo>
                    <a:pt x="887310" y="16535"/>
                  </a:lnTo>
                  <a:lnTo>
                    <a:pt x="884008" y="16535"/>
                  </a:lnTo>
                  <a:lnTo>
                    <a:pt x="880452" y="20345"/>
                  </a:lnTo>
                  <a:lnTo>
                    <a:pt x="877785" y="17805"/>
                  </a:lnTo>
                  <a:lnTo>
                    <a:pt x="883704" y="11455"/>
                  </a:lnTo>
                  <a:lnTo>
                    <a:pt x="889127" y="5105"/>
                  </a:lnTo>
                  <a:lnTo>
                    <a:pt x="883793" y="10185"/>
                  </a:lnTo>
                  <a:lnTo>
                    <a:pt x="877062" y="13995"/>
                  </a:lnTo>
                  <a:lnTo>
                    <a:pt x="877493" y="17805"/>
                  </a:lnTo>
                  <a:lnTo>
                    <a:pt x="871778" y="22885"/>
                  </a:lnTo>
                  <a:lnTo>
                    <a:pt x="875233" y="15265"/>
                  </a:lnTo>
                  <a:lnTo>
                    <a:pt x="868514" y="20345"/>
                  </a:lnTo>
                  <a:lnTo>
                    <a:pt x="865085" y="25425"/>
                  </a:lnTo>
                  <a:lnTo>
                    <a:pt x="861949" y="33045"/>
                  </a:lnTo>
                  <a:lnTo>
                    <a:pt x="855891" y="36855"/>
                  </a:lnTo>
                  <a:lnTo>
                    <a:pt x="855573" y="35585"/>
                  </a:lnTo>
                  <a:lnTo>
                    <a:pt x="847356" y="44475"/>
                  </a:lnTo>
                  <a:lnTo>
                    <a:pt x="841781" y="52095"/>
                  </a:lnTo>
                  <a:lnTo>
                    <a:pt x="836396" y="59715"/>
                  </a:lnTo>
                  <a:lnTo>
                    <a:pt x="828751" y="67335"/>
                  </a:lnTo>
                  <a:lnTo>
                    <a:pt x="829119" y="64795"/>
                  </a:lnTo>
                  <a:lnTo>
                    <a:pt x="825233" y="68605"/>
                  </a:lnTo>
                  <a:lnTo>
                    <a:pt x="820966" y="72415"/>
                  </a:lnTo>
                  <a:lnTo>
                    <a:pt x="816127" y="77495"/>
                  </a:lnTo>
                  <a:lnTo>
                    <a:pt x="810539" y="82575"/>
                  </a:lnTo>
                  <a:lnTo>
                    <a:pt x="812901" y="81305"/>
                  </a:lnTo>
                  <a:lnTo>
                    <a:pt x="816190" y="81305"/>
                  </a:lnTo>
                  <a:lnTo>
                    <a:pt x="812457" y="85115"/>
                  </a:lnTo>
                  <a:lnTo>
                    <a:pt x="806488" y="90195"/>
                  </a:lnTo>
                  <a:lnTo>
                    <a:pt x="801674" y="95275"/>
                  </a:lnTo>
                  <a:lnTo>
                    <a:pt x="797191" y="99085"/>
                  </a:lnTo>
                  <a:lnTo>
                    <a:pt x="792187" y="102895"/>
                  </a:lnTo>
                  <a:lnTo>
                    <a:pt x="789063" y="110515"/>
                  </a:lnTo>
                  <a:lnTo>
                    <a:pt x="764984" y="137185"/>
                  </a:lnTo>
                  <a:lnTo>
                    <a:pt x="691743" y="217195"/>
                  </a:lnTo>
                  <a:lnTo>
                    <a:pt x="657059" y="256565"/>
                  </a:lnTo>
                  <a:lnTo>
                    <a:pt x="633323" y="281965"/>
                  </a:lnTo>
                  <a:lnTo>
                    <a:pt x="634009" y="280695"/>
                  </a:lnTo>
                  <a:lnTo>
                    <a:pt x="605574" y="312445"/>
                  </a:lnTo>
                  <a:lnTo>
                    <a:pt x="570801" y="349275"/>
                  </a:lnTo>
                  <a:lnTo>
                    <a:pt x="552310" y="369671"/>
                  </a:lnTo>
                  <a:lnTo>
                    <a:pt x="499325" y="428015"/>
                  </a:lnTo>
                  <a:lnTo>
                    <a:pt x="471182" y="461035"/>
                  </a:lnTo>
                  <a:lnTo>
                    <a:pt x="464693" y="466115"/>
                  </a:lnTo>
                  <a:lnTo>
                    <a:pt x="458381" y="471195"/>
                  </a:lnTo>
                  <a:lnTo>
                    <a:pt x="452310" y="477545"/>
                  </a:lnTo>
                  <a:lnTo>
                    <a:pt x="446557" y="482625"/>
                  </a:lnTo>
                  <a:lnTo>
                    <a:pt x="451256" y="480085"/>
                  </a:lnTo>
                  <a:lnTo>
                    <a:pt x="451523" y="482625"/>
                  </a:lnTo>
                  <a:lnTo>
                    <a:pt x="448487" y="485165"/>
                  </a:lnTo>
                  <a:lnTo>
                    <a:pt x="439331" y="495325"/>
                  </a:lnTo>
                  <a:lnTo>
                    <a:pt x="438162" y="497865"/>
                  </a:lnTo>
                  <a:lnTo>
                    <a:pt x="437172" y="500405"/>
                  </a:lnTo>
                  <a:lnTo>
                    <a:pt x="428561" y="511835"/>
                  </a:lnTo>
                  <a:lnTo>
                    <a:pt x="400596" y="542315"/>
                  </a:lnTo>
                  <a:lnTo>
                    <a:pt x="358902" y="585495"/>
                  </a:lnTo>
                  <a:lnTo>
                    <a:pt x="316979" y="627405"/>
                  </a:lnTo>
                  <a:lnTo>
                    <a:pt x="288353" y="655345"/>
                  </a:lnTo>
                  <a:lnTo>
                    <a:pt x="280784" y="666775"/>
                  </a:lnTo>
                  <a:lnTo>
                    <a:pt x="271526" y="676935"/>
                  </a:lnTo>
                  <a:lnTo>
                    <a:pt x="262089" y="687095"/>
                  </a:lnTo>
                  <a:lnTo>
                    <a:pt x="254000" y="697255"/>
                  </a:lnTo>
                  <a:lnTo>
                    <a:pt x="254368" y="695985"/>
                  </a:lnTo>
                  <a:lnTo>
                    <a:pt x="236677" y="715035"/>
                  </a:lnTo>
                  <a:lnTo>
                    <a:pt x="177761" y="774725"/>
                  </a:lnTo>
                  <a:lnTo>
                    <a:pt x="158927" y="795045"/>
                  </a:lnTo>
                  <a:lnTo>
                    <a:pt x="161290" y="793775"/>
                  </a:lnTo>
                  <a:lnTo>
                    <a:pt x="154889" y="801395"/>
                  </a:lnTo>
                  <a:lnTo>
                    <a:pt x="150012" y="805205"/>
                  </a:lnTo>
                  <a:lnTo>
                    <a:pt x="145034" y="807745"/>
                  </a:lnTo>
                  <a:lnTo>
                    <a:pt x="138353" y="812825"/>
                  </a:lnTo>
                  <a:lnTo>
                    <a:pt x="139814" y="816635"/>
                  </a:lnTo>
                  <a:lnTo>
                    <a:pt x="137947" y="821715"/>
                  </a:lnTo>
                  <a:lnTo>
                    <a:pt x="134467" y="828065"/>
                  </a:lnTo>
                  <a:lnTo>
                    <a:pt x="131064" y="833145"/>
                  </a:lnTo>
                  <a:lnTo>
                    <a:pt x="130416" y="831875"/>
                  </a:lnTo>
                  <a:lnTo>
                    <a:pt x="125476" y="838225"/>
                  </a:lnTo>
                  <a:lnTo>
                    <a:pt x="119189" y="848385"/>
                  </a:lnTo>
                  <a:lnTo>
                    <a:pt x="112141" y="857275"/>
                  </a:lnTo>
                  <a:lnTo>
                    <a:pt x="104914" y="867435"/>
                  </a:lnTo>
                  <a:lnTo>
                    <a:pt x="104279" y="866432"/>
                  </a:lnTo>
                  <a:lnTo>
                    <a:pt x="104279" y="1024915"/>
                  </a:lnTo>
                  <a:lnTo>
                    <a:pt x="102387" y="1026680"/>
                  </a:lnTo>
                  <a:lnTo>
                    <a:pt x="102704" y="1022375"/>
                  </a:lnTo>
                  <a:lnTo>
                    <a:pt x="104279" y="1024915"/>
                  </a:lnTo>
                  <a:lnTo>
                    <a:pt x="104279" y="866432"/>
                  </a:lnTo>
                  <a:lnTo>
                    <a:pt x="103314" y="864895"/>
                  </a:lnTo>
                  <a:lnTo>
                    <a:pt x="97040" y="873785"/>
                  </a:lnTo>
                  <a:lnTo>
                    <a:pt x="88874" y="882675"/>
                  </a:lnTo>
                  <a:lnTo>
                    <a:pt x="80784" y="891565"/>
                  </a:lnTo>
                  <a:lnTo>
                    <a:pt x="74764" y="897915"/>
                  </a:lnTo>
                  <a:lnTo>
                    <a:pt x="47790" y="922045"/>
                  </a:lnTo>
                  <a:lnTo>
                    <a:pt x="33096" y="937285"/>
                  </a:lnTo>
                  <a:lnTo>
                    <a:pt x="19951" y="952525"/>
                  </a:lnTo>
                  <a:lnTo>
                    <a:pt x="2425" y="960145"/>
                  </a:lnTo>
                  <a:lnTo>
                    <a:pt x="1270" y="962685"/>
                  </a:lnTo>
                  <a:lnTo>
                    <a:pt x="30454" y="1010945"/>
                  </a:lnTo>
                  <a:lnTo>
                    <a:pt x="49377" y="1035075"/>
                  </a:lnTo>
                  <a:lnTo>
                    <a:pt x="66294" y="1040155"/>
                  </a:lnTo>
                  <a:lnTo>
                    <a:pt x="89496" y="1035075"/>
                  </a:lnTo>
                  <a:lnTo>
                    <a:pt x="91097" y="1037615"/>
                  </a:lnTo>
                  <a:lnTo>
                    <a:pt x="93357" y="1035075"/>
                  </a:lnTo>
                  <a:lnTo>
                    <a:pt x="95631" y="1032535"/>
                  </a:lnTo>
                  <a:lnTo>
                    <a:pt x="98437" y="1030401"/>
                  </a:lnTo>
                  <a:lnTo>
                    <a:pt x="96177" y="1032535"/>
                  </a:lnTo>
                  <a:lnTo>
                    <a:pt x="102527" y="1027455"/>
                  </a:lnTo>
                  <a:lnTo>
                    <a:pt x="99542" y="1032535"/>
                  </a:lnTo>
                  <a:lnTo>
                    <a:pt x="98475" y="1035075"/>
                  </a:lnTo>
                  <a:lnTo>
                    <a:pt x="101066" y="1033805"/>
                  </a:lnTo>
                  <a:lnTo>
                    <a:pt x="103644" y="1031265"/>
                  </a:lnTo>
                  <a:lnTo>
                    <a:pt x="106172" y="1029995"/>
                  </a:lnTo>
                  <a:lnTo>
                    <a:pt x="106553" y="1027455"/>
                  </a:lnTo>
                  <a:lnTo>
                    <a:pt x="104521" y="1029995"/>
                  </a:lnTo>
                  <a:lnTo>
                    <a:pt x="103187" y="1029995"/>
                  </a:lnTo>
                  <a:lnTo>
                    <a:pt x="104787" y="1027455"/>
                  </a:lnTo>
                  <a:lnTo>
                    <a:pt x="105587" y="1026185"/>
                  </a:lnTo>
                  <a:lnTo>
                    <a:pt x="107048" y="1022375"/>
                  </a:lnTo>
                  <a:lnTo>
                    <a:pt x="108038" y="1019835"/>
                  </a:lnTo>
                  <a:lnTo>
                    <a:pt x="112737" y="1017295"/>
                  </a:lnTo>
                  <a:lnTo>
                    <a:pt x="115976" y="1014755"/>
                  </a:lnTo>
                  <a:lnTo>
                    <a:pt x="119621" y="1014755"/>
                  </a:lnTo>
                  <a:lnTo>
                    <a:pt x="123444" y="1012215"/>
                  </a:lnTo>
                  <a:lnTo>
                    <a:pt x="151765" y="984275"/>
                  </a:lnTo>
                  <a:lnTo>
                    <a:pt x="179882" y="957605"/>
                  </a:lnTo>
                  <a:lnTo>
                    <a:pt x="207695" y="929665"/>
                  </a:lnTo>
                  <a:lnTo>
                    <a:pt x="235140" y="900455"/>
                  </a:lnTo>
                  <a:lnTo>
                    <a:pt x="236791" y="900455"/>
                  </a:lnTo>
                  <a:lnTo>
                    <a:pt x="235762" y="901725"/>
                  </a:lnTo>
                  <a:lnTo>
                    <a:pt x="235077" y="902995"/>
                  </a:lnTo>
                  <a:lnTo>
                    <a:pt x="237248" y="900455"/>
                  </a:lnTo>
                  <a:lnTo>
                    <a:pt x="242709" y="894105"/>
                  </a:lnTo>
                  <a:lnTo>
                    <a:pt x="257568" y="877595"/>
                  </a:lnTo>
                  <a:lnTo>
                    <a:pt x="264629" y="868705"/>
                  </a:lnTo>
                  <a:lnTo>
                    <a:pt x="268325" y="867435"/>
                  </a:lnTo>
                  <a:lnTo>
                    <a:pt x="271957" y="867435"/>
                  </a:lnTo>
                  <a:lnTo>
                    <a:pt x="278993" y="857275"/>
                  </a:lnTo>
                  <a:lnTo>
                    <a:pt x="297815" y="836955"/>
                  </a:lnTo>
                  <a:lnTo>
                    <a:pt x="301282" y="833145"/>
                  </a:lnTo>
                  <a:lnTo>
                    <a:pt x="317500" y="815365"/>
                  </a:lnTo>
                  <a:lnTo>
                    <a:pt x="327164" y="806475"/>
                  </a:lnTo>
                  <a:lnTo>
                    <a:pt x="324269" y="801395"/>
                  </a:lnTo>
                  <a:lnTo>
                    <a:pt x="330123" y="796315"/>
                  </a:lnTo>
                  <a:lnTo>
                    <a:pt x="335813" y="796315"/>
                  </a:lnTo>
                  <a:lnTo>
                    <a:pt x="338277" y="793775"/>
                  </a:lnTo>
                  <a:lnTo>
                    <a:pt x="340741" y="791235"/>
                  </a:lnTo>
                  <a:lnTo>
                    <a:pt x="342963" y="784885"/>
                  </a:lnTo>
                  <a:lnTo>
                    <a:pt x="349034" y="778535"/>
                  </a:lnTo>
                  <a:lnTo>
                    <a:pt x="355473" y="772185"/>
                  </a:lnTo>
                  <a:lnTo>
                    <a:pt x="358787" y="767105"/>
                  </a:lnTo>
                  <a:lnTo>
                    <a:pt x="359117" y="768375"/>
                  </a:lnTo>
                  <a:lnTo>
                    <a:pt x="360387" y="767105"/>
                  </a:lnTo>
                  <a:lnTo>
                    <a:pt x="364197" y="763295"/>
                  </a:lnTo>
                  <a:lnTo>
                    <a:pt x="365467" y="764565"/>
                  </a:lnTo>
                  <a:lnTo>
                    <a:pt x="365048" y="763295"/>
                  </a:lnTo>
                  <a:lnTo>
                    <a:pt x="364223" y="760755"/>
                  </a:lnTo>
                  <a:lnTo>
                    <a:pt x="369912" y="758215"/>
                  </a:lnTo>
                  <a:lnTo>
                    <a:pt x="372325" y="754405"/>
                  </a:lnTo>
                  <a:lnTo>
                    <a:pt x="372694" y="753135"/>
                  </a:lnTo>
                  <a:lnTo>
                    <a:pt x="370662" y="754405"/>
                  </a:lnTo>
                  <a:lnTo>
                    <a:pt x="368998" y="754405"/>
                  </a:lnTo>
                  <a:lnTo>
                    <a:pt x="375145" y="746785"/>
                  </a:lnTo>
                  <a:lnTo>
                    <a:pt x="378828" y="744245"/>
                  </a:lnTo>
                  <a:lnTo>
                    <a:pt x="381038" y="745464"/>
                  </a:lnTo>
                  <a:lnTo>
                    <a:pt x="382295" y="744245"/>
                  </a:lnTo>
                  <a:lnTo>
                    <a:pt x="429920" y="697255"/>
                  </a:lnTo>
                  <a:lnTo>
                    <a:pt x="483285" y="642645"/>
                  </a:lnTo>
                  <a:lnTo>
                    <a:pt x="500672" y="623595"/>
                  </a:lnTo>
                  <a:lnTo>
                    <a:pt x="508787" y="614705"/>
                  </a:lnTo>
                  <a:lnTo>
                    <a:pt x="504126" y="615975"/>
                  </a:lnTo>
                  <a:lnTo>
                    <a:pt x="499338" y="623595"/>
                  </a:lnTo>
                  <a:lnTo>
                    <a:pt x="493725" y="623595"/>
                  </a:lnTo>
                  <a:lnTo>
                    <a:pt x="497179" y="615975"/>
                  </a:lnTo>
                  <a:lnTo>
                    <a:pt x="502158" y="615975"/>
                  </a:lnTo>
                  <a:lnTo>
                    <a:pt x="502589" y="610895"/>
                  </a:lnTo>
                  <a:lnTo>
                    <a:pt x="507631" y="610895"/>
                  </a:lnTo>
                  <a:lnTo>
                    <a:pt x="512686" y="607085"/>
                  </a:lnTo>
                  <a:lnTo>
                    <a:pt x="518147" y="602005"/>
                  </a:lnTo>
                  <a:lnTo>
                    <a:pt x="524357" y="600735"/>
                  </a:lnTo>
                  <a:lnTo>
                    <a:pt x="523100" y="595655"/>
                  </a:lnTo>
                  <a:lnTo>
                    <a:pt x="527443" y="594385"/>
                  </a:lnTo>
                  <a:lnTo>
                    <a:pt x="537019" y="581685"/>
                  </a:lnTo>
                  <a:lnTo>
                    <a:pt x="539737" y="579145"/>
                  </a:lnTo>
                  <a:lnTo>
                    <a:pt x="542632" y="576605"/>
                  </a:lnTo>
                  <a:lnTo>
                    <a:pt x="552704" y="566445"/>
                  </a:lnTo>
                  <a:lnTo>
                    <a:pt x="559790" y="557555"/>
                  </a:lnTo>
                  <a:lnTo>
                    <a:pt x="564730" y="549935"/>
                  </a:lnTo>
                  <a:lnTo>
                    <a:pt x="569036" y="543585"/>
                  </a:lnTo>
                  <a:lnTo>
                    <a:pt x="571601" y="541045"/>
                  </a:lnTo>
                  <a:lnTo>
                    <a:pt x="572782" y="539877"/>
                  </a:lnTo>
                  <a:lnTo>
                    <a:pt x="568820" y="541045"/>
                  </a:lnTo>
                  <a:lnTo>
                    <a:pt x="571233" y="537235"/>
                  </a:lnTo>
                  <a:lnTo>
                    <a:pt x="574179" y="538505"/>
                  </a:lnTo>
                  <a:lnTo>
                    <a:pt x="574535" y="537235"/>
                  </a:lnTo>
                  <a:lnTo>
                    <a:pt x="577748" y="525805"/>
                  </a:lnTo>
                  <a:lnTo>
                    <a:pt x="581710" y="527075"/>
                  </a:lnTo>
                  <a:lnTo>
                    <a:pt x="582612" y="525805"/>
                  </a:lnTo>
                  <a:lnTo>
                    <a:pt x="584441" y="523265"/>
                  </a:lnTo>
                  <a:lnTo>
                    <a:pt x="594601" y="513105"/>
                  </a:lnTo>
                  <a:lnTo>
                    <a:pt x="591273" y="513105"/>
                  </a:lnTo>
                  <a:lnTo>
                    <a:pt x="600735" y="504215"/>
                  </a:lnTo>
                  <a:lnTo>
                    <a:pt x="596925" y="511835"/>
                  </a:lnTo>
                  <a:lnTo>
                    <a:pt x="599998" y="509295"/>
                  </a:lnTo>
                  <a:lnTo>
                    <a:pt x="602234" y="506755"/>
                  </a:lnTo>
                  <a:lnTo>
                    <a:pt x="603351" y="505485"/>
                  </a:lnTo>
                  <a:lnTo>
                    <a:pt x="604748" y="502945"/>
                  </a:lnTo>
                  <a:lnTo>
                    <a:pt x="600024" y="506755"/>
                  </a:lnTo>
                  <a:lnTo>
                    <a:pt x="602284" y="504215"/>
                  </a:lnTo>
                  <a:lnTo>
                    <a:pt x="606831" y="499135"/>
                  </a:lnTo>
                  <a:lnTo>
                    <a:pt x="612800" y="494055"/>
                  </a:lnTo>
                  <a:lnTo>
                    <a:pt x="617639" y="488975"/>
                  </a:lnTo>
                  <a:lnTo>
                    <a:pt x="619696" y="485165"/>
                  </a:lnTo>
                  <a:lnTo>
                    <a:pt x="621080" y="482625"/>
                  </a:lnTo>
                  <a:lnTo>
                    <a:pt x="616077" y="485165"/>
                  </a:lnTo>
                  <a:lnTo>
                    <a:pt x="620674" y="480085"/>
                  </a:lnTo>
                  <a:lnTo>
                    <a:pt x="621830" y="478815"/>
                  </a:lnTo>
                  <a:lnTo>
                    <a:pt x="626605" y="472465"/>
                  </a:lnTo>
                  <a:lnTo>
                    <a:pt x="632218" y="473735"/>
                  </a:lnTo>
                  <a:lnTo>
                    <a:pt x="627087" y="481355"/>
                  </a:lnTo>
                  <a:lnTo>
                    <a:pt x="634885" y="472465"/>
                  </a:lnTo>
                  <a:lnTo>
                    <a:pt x="639381" y="467385"/>
                  </a:lnTo>
                  <a:lnTo>
                    <a:pt x="644372" y="461035"/>
                  </a:lnTo>
                  <a:lnTo>
                    <a:pt x="647598" y="455955"/>
                  </a:lnTo>
                  <a:lnTo>
                    <a:pt x="649211" y="453415"/>
                  </a:lnTo>
                  <a:lnTo>
                    <a:pt x="646163" y="455955"/>
                  </a:lnTo>
                  <a:lnTo>
                    <a:pt x="658634" y="438175"/>
                  </a:lnTo>
                  <a:lnTo>
                    <a:pt x="679411" y="411505"/>
                  </a:lnTo>
                  <a:lnTo>
                    <a:pt x="699871" y="384835"/>
                  </a:lnTo>
                  <a:lnTo>
                    <a:pt x="709764" y="369595"/>
                  </a:lnTo>
                  <a:lnTo>
                    <a:pt x="711415" y="367055"/>
                  </a:lnTo>
                  <a:lnTo>
                    <a:pt x="704418" y="369595"/>
                  </a:lnTo>
                  <a:lnTo>
                    <a:pt x="709739" y="359752"/>
                  </a:lnTo>
                  <a:lnTo>
                    <a:pt x="714298" y="369671"/>
                  </a:lnTo>
                  <a:lnTo>
                    <a:pt x="724954" y="358165"/>
                  </a:lnTo>
                  <a:lnTo>
                    <a:pt x="795172" y="281965"/>
                  </a:lnTo>
                  <a:lnTo>
                    <a:pt x="815073" y="260375"/>
                  </a:lnTo>
                  <a:lnTo>
                    <a:pt x="840117" y="234975"/>
                  </a:lnTo>
                  <a:lnTo>
                    <a:pt x="848182" y="229895"/>
                  </a:lnTo>
                  <a:lnTo>
                    <a:pt x="845350" y="237515"/>
                  </a:lnTo>
                  <a:lnTo>
                    <a:pt x="845667" y="238785"/>
                  </a:lnTo>
                  <a:lnTo>
                    <a:pt x="848918" y="233705"/>
                  </a:lnTo>
                  <a:lnTo>
                    <a:pt x="849998" y="229895"/>
                  </a:lnTo>
                  <a:lnTo>
                    <a:pt x="850353" y="228625"/>
                  </a:lnTo>
                  <a:lnTo>
                    <a:pt x="853592" y="224815"/>
                  </a:lnTo>
                  <a:lnTo>
                    <a:pt x="855002" y="224040"/>
                  </a:lnTo>
                  <a:lnTo>
                    <a:pt x="853681" y="219735"/>
                  </a:lnTo>
                  <a:lnTo>
                    <a:pt x="850036" y="219735"/>
                  </a:lnTo>
                  <a:lnTo>
                    <a:pt x="859180" y="210845"/>
                  </a:lnTo>
                  <a:lnTo>
                    <a:pt x="860780" y="213385"/>
                  </a:lnTo>
                  <a:lnTo>
                    <a:pt x="862812" y="210845"/>
                  </a:lnTo>
                  <a:lnTo>
                    <a:pt x="860348" y="203225"/>
                  </a:lnTo>
                  <a:lnTo>
                    <a:pt x="870127" y="194335"/>
                  </a:lnTo>
                  <a:lnTo>
                    <a:pt x="893279" y="171475"/>
                  </a:lnTo>
                  <a:lnTo>
                    <a:pt x="904748" y="158775"/>
                  </a:lnTo>
                  <a:lnTo>
                    <a:pt x="916203" y="147345"/>
                  </a:lnTo>
                  <a:lnTo>
                    <a:pt x="917130" y="148590"/>
                  </a:lnTo>
                  <a:lnTo>
                    <a:pt x="918603" y="147345"/>
                  </a:lnTo>
                  <a:lnTo>
                    <a:pt x="923099" y="143535"/>
                  </a:lnTo>
                  <a:lnTo>
                    <a:pt x="924598" y="142265"/>
                  </a:lnTo>
                  <a:lnTo>
                    <a:pt x="920915" y="143535"/>
                  </a:lnTo>
                  <a:lnTo>
                    <a:pt x="927328" y="133375"/>
                  </a:lnTo>
                  <a:lnTo>
                    <a:pt x="944981" y="113055"/>
                  </a:lnTo>
                  <a:lnTo>
                    <a:pt x="951572" y="104165"/>
                  </a:lnTo>
                  <a:close/>
                </a:path>
                <a:path w="1384934" h="2193290">
                  <a:moveTo>
                    <a:pt x="955078" y="2079980"/>
                  </a:moveTo>
                  <a:lnTo>
                    <a:pt x="952982" y="2076361"/>
                  </a:lnTo>
                  <a:lnTo>
                    <a:pt x="948105" y="2074786"/>
                  </a:lnTo>
                  <a:lnTo>
                    <a:pt x="943546" y="2073084"/>
                  </a:lnTo>
                  <a:lnTo>
                    <a:pt x="946429" y="2076780"/>
                  </a:lnTo>
                  <a:lnTo>
                    <a:pt x="949947" y="2078977"/>
                  </a:lnTo>
                  <a:lnTo>
                    <a:pt x="955078" y="2079980"/>
                  </a:lnTo>
                  <a:close/>
                </a:path>
                <a:path w="1384934" h="2193290">
                  <a:moveTo>
                    <a:pt x="957554" y="2114105"/>
                  </a:moveTo>
                  <a:lnTo>
                    <a:pt x="956475" y="2097595"/>
                  </a:lnTo>
                  <a:lnTo>
                    <a:pt x="945832" y="2081085"/>
                  </a:lnTo>
                  <a:lnTo>
                    <a:pt x="946924" y="2078545"/>
                  </a:lnTo>
                  <a:lnTo>
                    <a:pt x="941971" y="2077275"/>
                  </a:lnTo>
                  <a:lnTo>
                    <a:pt x="936459" y="2074735"/>
                  </a:lnTo>
                  <a:lnTo>
                    <a:pt x="936307" y="2074735"/>
                  </a:lnTo>
                  <a:lnTo>
                    <a:pt x="936459" y="2074735"/>
                  </a:lnTo>
                  <a:lnTo>
                    <a:pt x="940765" y="2074735"/>
                  </a:lnTo>
                  <a:lnTo>
                    <a:pt x="943381" y="2073465"/>
                  </a:lnTo>
                  <a:lnTo>
                    <a:pt x="941019" y="2072195"/>
                  </a:lnTo>
                  <a:lnTo>
                    <a:pt x="938720" y="2072195"/>
                  </a:lnTo>
                  <a:lnTo>
                    <a:pt x="936980" y="2070925"/>
                  </a:lnTo>
                  <a:lnTo>
                    <a:pt x="935558" y="2070925"/>
                  </a:lnTo>
                  <a:lnTo>
                    <a:pt x="937539" y="2072195"/>
                  </a:lnTo>
                  <a:lnTo>
                    <a:pt x="935723" y="2072195"/>
                  </a:lnTo>
                  <a:lnTo>
                    <a:pt x="935723" y="2075281"/>
                  </a:lnTo>
                  <a:lnTo>
                    <a:pt x="932967" y="2077275"/>
                  </a:lnTo>
                  <a:lnTo>
                    <a:pt x="934046" y="2074735"/>
                  </a:lnTo>
                  <a:lnTo>
                    <a:pt x="935723" y="2075281"/>
                  </a:lnTo>
                  <a:lnTo>
                    <a:pt x="935723" y="2072195"/>
                  </a:lnTo>
                  <a:lnTo>
                    <a:pt x="934897" y="2072195"/>
                  </a:lnTo>
                  <a:lnTo>
                    <a:pt x="929855" y="2073465"/>
                  </a:lnTo>
                  <a:lnTo>
                    <a:pt x="926325" y="2072195"/>
                  </a:lnTo>
                  <a:lnTo>
                    <a:pt x="920369" y="2069655"/>
                  </a:lnTo>
                  <a:lnTo>
                    <a:pt x="927061" y="2067115"/>
                  </a:lnTo>
                  <a:lnTo>
                    <a:pt x="920115" y="2065845"/>
                  </a:lnTo>
                  <a:lnTo>
                    <a:pt x="838809" y="2039175"/>
                  </a:lnTo>
                  <a:lnTo>
                    <a:pt x="811047" y="2031555"/>
                  </a:lnTo>
                  <a:lnTo>
                    <a:pt x="810488" y="2030285"/>
                  </a:lnTo>
                  <a:lnTo>
                    <a:pt x="811479" y="2031555"/>
                  </a:lnTo>
                  <a:lnTo>
                    <a:pt x="812685" y="2030285"/>
                  </a:lnTo>
                  <a:lnTo>
                    <a:pt x="804291" y="2029015"/>
                  </a:lnTo>
                  <a:lnTo>
                    <a:pt x="788504" y="2025205"/>
                  </a:lnTo>
                  <a:lnTo>
                    <a:pt x="780669" y="2023935"/>
                  </a:lnTo>
                  <a:lnTo>
                    <a:pt x="778116" y="2022665"/>
                  </a:lnTo>
                  <a:lnTo>
                    <a:pt x="777760" y="2020125"/>
                  </a:lnTo>
                  <a:lnTo>
                    <a:pt x="777214" y="2018855"/>
                  </a:lnTo>
                  <a:lnTo>
                    <a:pt x="768718" y="2018855"/>
                  </a:lnTo>
                  <a:lnTo>
                    <a:pt x="738797" y="2011235"/>
                  </a:lnTo>
                  <a:lnTo>
                    <a:pt x="728713" y="2008695"/>
                  </a:lnTo>
                  <a:lnTo>
                    <a:pt x="719150" y="2006155"/>
                  </a:lnTo>
                  <a:lnTo>
                    <a:pt x="717194" y="2011235"/>
                  </a:lnTo>
                  <a:lnTo>
                    <a:pt x="712063" y="2008695"/>
                  </a:lnTo>
                  <a:lnTo>
                    <a:pt x="710806" y="2006155"/>
                  </a:lnTo>
                  <a:lnTo>
                    <a:pt x="709650" y="2004885"/>
                  </a:lnTo>
                  <a:lnTo>
                    <a:pt x="704824" y="2002345"/>
                  </a:lnTo>
                  <a:lnTo>
                    <a:pt x="699681" y="2004885"/>
                  </a:lnTo>
                  <a:lnTo>
                    <a:pt x="693661" y="2002345"/>
                  </a:lnTo>
                  <a:lnTo>
                    <a:pt x="687895" y="2001075"/>
                  </a:lnTo>
                  <a:lnTo>
                    <a:pt x="683488" y="1999805"/>
                  </a:lnTo>
                  <a:lnTo>
                    <a:pt x="683704" y="1999805"/>
                  </a:lnTo>
                  <a:lnTo>
                    <a:pt x="678726" y="1998535"/>
                  </a:lnTo>
                  <a:lnTo>
                    <a:pt x="679602" y="1995995"/>
                  </a:lnTo>
                  <a:lnTo>
                    <a:pt x="677100" y="1999805"/>
                  </a:lnTo>
                  <a:lnTo>
                    <a:pt x="676148" y="1998535"/>
                  </a:lnTo>
                  <a:lnTo>
                    <a:pt x="674217" y="1995995"/>
                  </a:lnTo>
                  <a:lnTo>
                    <a:pt x="670801" y="1995995"/>
                  </a:lnTo>
                  <a:lnTo>
                    <a:pt x="669391" y="1997265"/>
                  </a:lnTo>
                  <a:lnTo>
                    <a:pt x="671360" y="1997265"/>
                  </a:lnTo>
                  <a:lnTo>
                    <a:pt x="671918" y="1998535"/>
                  </a:lnTo>
                  <a:lnTo>
                    <a:pt x="664324" y="1998535"/>
                  </a:lnTo>
                  <a:lnTo>
                    <a:pt x="661797" y="1995995"/>
                  </a:lnTo>
                  <a:lnTo>
                    <a:pt x="661670" y="1993595"/>
                  </a:lnTo>
                  <a:lnTo>
                    <a:pt x="657682" y="1992185"/>
                  </a:lnTo>
                  <a:lnTo>
                    <a:pt x="639699" y="1985835"/>
                  </a:lnTo>
                  <a:lnTo>
                    <a:pt x="600900" y="1974405"/>
                  </a:lnTo>
                  <a:lnTo>
                    <a:pt x="583463" y="1969325"/>
                  </a:lnTo>
                  <a:lnTo>
                    <a:pt x="579107" y="1968055"/>
                  </a:lnTo>
                  <a:lnTo>
                    <a:pt x="18872" y="1968055"/>
                  </a:lnTo>
                  <a:lnTo>
                    <a:pt x="12179" y="1968055"/>
                  </a:lnTo>
                  <a:lnTo>
                    <a:pt x="11442" y="1968055"/>
                  </a:lnTo>
                  <a:lnTo>
                    <a:pt x="16002" y="1971865"/>
                  </a:lnTo>
                  <a:lnTo>
                    <a:pt x="18986" y="1969325"/>
                  </a:lnTo>
                  <a:lnTo>
                    <a:pt x="23507" y="1971865"/>
                  </a:lnTo>
                  <a:lnTo>
                    <a:pt x="17475" y="1971865"/>
                  </a:lnTo>
                  <a:lnTo>
                    <a:pt x="22987" y="1975675"/>
                  </a:lnTo>
                  <a:lnTo>
                    <a:pt x="27393" y="1975675"/>
                  </a:lnTo>
                  <a:lnTo>
                    <a:pt x="33642" y="1974405"/>
                  </a:lnTo>
                  <a:lnTo>
                    <a:pt x="37960" y="1976945"/>
                  </a:lnTo>
                  <a:lnTo>
                    <a:pt x="37744" y="1976945"/>
                  </a:lnTo>
                  <a:lnTo>
                    <a:pt x="45440" y="1979485"/>
                  </a:lnTo>
                  <a:lnTo>
                    <a:pt x="52539" y="1980755"/>
                  </a:lnTo>
                  <a:lnTo>
                    <a:pt x="59448" y="1980755"/>
                  </a:lnTo>
                  <a:lnTo>
                    <a:pt x="66573" y="1983295"/>
                  </a:lnTo>
                  <a:lnTo>
                    <a:pt x="65176" y="1984565"/>
                  </a:lnTo>
                  <a:lnTo>
                    <a:pt x="68478" y="1987105"/>
                  </a:lnTo>
                  <a:lnTo>
                    <a:pt x="76492" y="1985835"/>
                  </a:lnTo>
                  <a:lnTo>
                    <a:pt x="82778" y="1989645"/>
                  </a:lnTo>
                  <a:lnTo>
                    <a:pt x="81013" y="1988375"/>
                  </a:lnTo>
                  <a:lnTo>
                    <a:pt x="79908" y="1985835"/>
                  </a:lnTo>
                  <a:lnTo>
                    <a:pt x="84074" y="1987105"/>
                  </a:lnTo>
                  <a:lnTo>
                    <a:pt x="91363" y="1990915"/>
                  </a:lnTo>
                  <a:lnTo>
                    <a:pt x="97193" y="1990915"/>
                  </a:lnTo>
                  <a:lnTo>
                    <a:pt x="102273" y="1994725"/>
                  </a:lnTo>
                  <a:lnTo>
                    <a:pt x="108521" y="1992185"/>
                  </a:lnTo>
                  <a:lnTo>
                    <a:pt x="141503" y="2001075"/>
                  </a:lnTo>
                  <a:lnTo>
                    <a:pt x="189763" y="2012505"/>
                  </a:lnTo>
                  <a:lnTo>
                    <a:pt x="238099" y="2022665"/>
                  </a:lnTo>
                  <a:lnTo>
                    <a:pt x="271297" y="2030285"/>
                  </a:lnTo>
                  <a:lnTo>
                    <a:pt x="270090" y="2031555"/>
                  </a:lnTo>
                  <a:lnTo>
                    <a:pt x="308356" y="2040445"/>
                  </a:lnTo>
                  <a:lnTo>
                    <a:pt x="354939" y="2051875"/>
                  </a:lnTo>
                  <a:lnTo>
                    <a:pt x="401904" y="2062035"/>
                  </a:lnTo>
                  <a:lnTo>
                    <a:pt x="441325" y="2069655"/>
                  </a:lnTo>
                  <a:lnTo>
                    <a:pt x="447205" y="2074735"/>
                  </a:lnTo>
                  <a:lnTo>
                    <a:pt x="456539" y="2076005"/>
                  </a:lnTo>
                  <a:lnTo>
                    <a:pt x="459778" y="2077237"/>
                  </a:lnTo>
                  <a:lnTo>
                    <a:pt x="461594" y="2074735"/>
                  </a:lnTo>
                  <a:lnTo>
                    <a:pt x="464566" y="2076005"/>
                  </a:lnTo>
                  <a:lnTo>
                    <a:pt x="474091" y="2078545"/>
                  </a:lnTo>
                  <a:lnTo>
                    <a:pt x="476148" y="2078545"/>
                  </a:lnTo>
                  <a:lnTo>
                    <a:pt x="478332" y="2077275"/>
                  </a:lnTo>
                  <a:lnTo>
                    <a:pt x="488213" y="2078545"/>
                  </a:lnTo>
                  <a:lnTo>
                    <a:pt x="517753" y="2084895"/>
                  </a:lnTo>
                  <a:lnTo>
                    <a:pt x="559650" y="2096325"/>
                  </a:lnTo>
                  <a:lnTo>
                    <a:pt x="600786" y="2109025"/>
                  </a:lnTo>
                  <a:lnTo>
                    <a:pt x="628002" y="2117915"/>
                  </a:lnTo>
                  <a:lnTo>
                    <a:pt x="647661" y="2120455"/>
                  </a:lnTo>
                  <a:lnTo>
                    <a:pt x="657415" y="2122995"/>
                  </a:lnTo>
                  <a:lnTo>
                    <a:pt x="666826" y="2124265"/>
                  </a:lnTo>
                  <a:lnTo>
                    <a:pt x="665416" y="2125535"/>
                  </a:lnTo>
                  <a:lnTo>
                    <a:pt x="683780" y="2129345"/>
                  </a:lnTo>
                  <a:lnTo>
                    <a:pt x="742251" y="2145855"/>
                  </a:lnTo>
                  <a:lnTo>
                    <a:pt x="761720" y="2150935"/>
                  </a:lnTo>
                  <a:lnTo>
                    <a:pt x="759942" y="2149665"/>
                  </a:lnTo>
                  <a:lnTo>
                    <a:pt x="767270" y="2150935"/>
                  </a:lnTo>
                  <a:lnTo>
                    <a:pt x="771220" y="2153475"/>
                  </a:lnTo>
                  <a:lnTo>
                    <a:pt x="774471" y="2156015"/>
                  </a:lnTo>
                  <a:lnTo>
                    <a:pt x="779678" y="2158555"/>
                  </a:lnTo>
                  <a:lnTo>
                    <a:pt x="779653" y="2153475"/>
                  </a:lnTo>
                  <a:lnTo>
                    <a:pt x="791083" y="2153475"/>
                  </a:lnTo>
                  <a:lnTo>
                    <a:pt x="795274" y="2154745"/>
                  </a:lnTo>
                  <a:lnTo>
                    <a:pt x="794842" y="2156015"/>
                  </a:lnTo>
                  <a:lnTo>
                    <a:pt x="809244" y="2156015"/>
                  </a:lnTo>
                  <a:lnTo>
                    <a:pt x="818197" y="2157285"/>
                  </a:lnTo>
                  <a:lnTo>
                    <a:pt x="826617" y="2157285"/>
                  </a:lnTo>
                  <a:lnTo>
                    <a:pt x="825525" y="2159825"/>
                  </a:lnTo>
                  <a:lnTo>
                    <a:pt x="833412" y="2161095"/>
                  </a:lnTo>
                  <a:lnTo>
                    <a:pt x="842200" y="2162365"/>
                  </a:lnTo>
                  <a:lnTo>
                    <a:pt x="850430" y="2164905"/>
                  </a:lnTo>
                  <a:lnTo>
                    <a:pt x="856576" y="2166175"/>
                  </a:lnTo>
                  <a:lnTo>
                    <a:pt x="881138" y="2176335"/>
                  </a:lnTo>
                  <a:lnTo>
                    <a:pt x="895413" y="2180145"/>
                  </a:lnTo>
                  <a:lnTo>
                    <a:pt x="910107" y="2182685"/>
                  </a:lnTo>
                  <a:lnTo>
                    <a:pt x="920203" y="2192845"/>
                  </a:lnTo>
                  <a:lnTo>
                    <a:pt x="922159" y="2192845"/>
                  </a:lnTo>
                  <a:lnTo>
                    <a:pt x="941793" y="2153475"/>
                  </a:lnTo>
                  <a:lnTo>
                    <a:pt x="943698" y="2149665"/>
                  </a:lnTo>
                  <a:lnTo>
                    <a:pt x="946861" y="2143315"/>
                  </a:lnTo>
                  <a:lnTo>
                    <a:pt x="957554" y="2114105"/>
                  </a:lnTo>
                  <a:close/>
                </a:path>
                <a:path w="1384934" h="2193290">
                  <a:moveTo>
                    <a:pt x="1168450" y="1108798"/>
                  </a:moveTo>
                  <a:lnTo>
                    <a:pt x="1167257" y="1108798"/>
                  </a:lnTo>
                  <a:lnTo>
                    <a:pt x="1166520" y="1109522"/>
                  </a:lnTo>
                  <a:lnTo>
                    <a:pt x="1168450" y="1108798"/>
                  </a:lnTo>
                  <a:close/>
                </a:path>
                <a:path w="1384934" h="2193290">
                  <a:moveTo>
                    <a:pt x="1337183" y="1064044"/>
                  </a:moveTo>
                  <a:lnTo>
                    <a:pt x="1337043" y="1064006"/>
                  </a:lnTo>
                  <a:lnTo>
                    <a:pt x="1337183" y="1064044"/>
                  </a:lnTo>
                  <a:close/>
                </a:path>
                <a:path w="1384934" h="2193290">
                  <a:moveTo>
                    <a:pt x="1353883" y="1062761"/>
                  </a:moveTo>
                  <a:lnTo>
                    <a:pt x="1349425" y="1061021"/>
                  </a:lnTo>
                  <a:lnTo>
                    <a:pt x="1343177" y="1062685"/>
                  </a:lnTo>
                  <a:lnTo>
                    <a:pt x="1337183" y="1064031"/>
                  </a:lnTo>
                  <a:lnTo>
                    <a:pt x="1342529" y="1065352"/>
                  </a:lnTo>
                  <a:lnTo>
                    <a:pt x="1347673" y="1065047"/>
                  </a:lnTo>
                  <a:lnTo>
                    <a:pt x="1353883" y="1062761"/>
                  </a:lnTo>
                  <a:close/>
                </a:path>
                <a:path w="1384934" h="2193290">
                  <a:moveTo>
                    <a:pt x="1384668" y="1176108"/>
                  </a:moveTo>
                  <a:lnTo>
                    <a:pt x="1384604" y="1174838"/>
                  </a:lnTo>
                  <a:lnTo>
                    <a:pt x="1384414" y="1171028"/>
                  </a:lnTo>
                  <a:lnTo>
                    <a:pt x="1384173" y="1165948"/>
                  </a:lnTo>
                  <a:lnTo>
                    <a:pt x="1384109" y="1164678"/>
                  </a:lnTo>
                  <a:lnTo>
                    <a:pt x="1383982" y="1162138"/>
                  </a:lnTo>
                  <a:lnTo>
                    <a:pt x="1383423" y="1150708"/>
                  </a:lnTo>
                  <a:lnTo>
                    <a:pt x="1382052" y="1122768"/>
                  </a:lnTo>
                  <a:lnTo>
                    <a:pt x="1381925" y="1120228"/>
                  </a:lnTo>
                  <a:lnTo>
                    <a:pt x="1380210" y="1110068"/>
                  </a:lnTo>
                  <a:lnTo>
                    <a:pt x="1376781" y="1089748"/>
                  </a:lnTo>
                  <a:lnTo>
                    <a:pt x="1365465" y="1077048"/>
                  </a:lnTo>
                  <a:lnTo>
                    <a:pt x="1361909" y="1075778"/>
                  </a:lnTo>
                  <a:lnTo>
                    <a:pt x="1358366" y="1074508"/>
                  </a:lnTo>
                  <a:lnTo>
                    <a:pt x="1344155" y="1069428"/>
                  </a:lnTo>
                  <a:lnTo>
                    <a:pt x="1343837" y="1066888"/>
                  </a:lnTo>
                  <a:lnTo>
                    <a:pt x="1337856" y="1069428"/>
                  </a:lnTo>
                  <a:lnTo>
                    <a:pt x="1332445" y="1069428"/>
                  </a:lnTo>
                  <a:lnTo>
                    <a:pt x="1337500" y="1068158"/>
                  </a:lnTo>
                  <a:lnTo>
                    <a:pt x="1329918" y="1069428"/>
                  </a:lnTo>
                  <a:lnTo>
                    <a:pt x="1334617" y="1066888"/>
                  </a:lnTo>
                  <a:lnTo>
                    <a:pt x="1336967" y="1064348"/>
                  </a:lnTo>
                  <a:lnTo>
                    <a:pt x="1333817" y="1065618"/>
                  </a:lnTo>
                  <a:lnTo>
                    <a:pt x="1328051" y="1065618"/>
                  </a:lnTo>
                  <a:lnTo>
                    <a:pt x="1326921" y="1066888"/>
                  </a:lnTo>
                  <a:lnTo>
                    <a:pt x="1330769" y="1066888"/>
                  </a:lnTo>
                  <a:lnTo>
                    <a:pt x="1329829" y="1067549"/>
                  </a:lnTo>
                  <a:lnTo>
                    <a:pt x="1329829" y="1070076"/>
                  </a:lnTo>
                  <a:lnTo>
                    <a:pt x="1327708" y="1074508"/>
                  </a:lnTo>
                  <a:lnTo>
                    <a:pt x="1327391" y="1070698"/>
                  </a:lnTo>
                  <a:lnTo>
                    <a:pt x="1329829" y="1070076"/>
                  </a:lnTo>
                  <a:lnTo>
                    <a:pt x="1329829" y="1067549"/>
                  </a:lnTo>
                  <a:lnTo>
                    <a:pt x="1327111" y="1069428"/>
                  </a:lnTo>
                  <a:lnTo>
                    <a:pt x="1322387" y="1073238"/>
                  </a:lnTo>
                  <a:lnTo>
                    <a:pt x="1317205" y="1073238"/>
                  </a:lnTo>
                  <a:lnTo>
                    <a:pt x="1309611" y="1075778"/>
                  </a:lnTo>
                  <a:lnTo>
                    <a:pt x="1315389" y="1069428"/>
                  </a:lnTo>
                  <a:lnTo>
                    <a:pt x="1306563" y="1071968"/>
                  </a:lnTo>
                  <a:lnTo>
                    <a:pt x="1236840" y="1089748"/>
                  </a:lnTo>
                  <a:lnTo>
                    <a:pt x="1167371" y="1110068"/>
                  </a:lnTo>
                  <a:lnTo>
                    <a:pt x="1165974" y="1110068"/>
                  </a:lnTo>
                  <a:lnTo>
                    <a:pt x="1166520" y="1109522"/>
                  </a:lnTo>
                  <a:lnTo>
                    <a:pt x="1158354" y="1112608"/>
                  </a:lnTo>
                  <a:lnTo>
                    <a:pt x="1139012" y="1118958"/>
                  </a:lnTo>
                  <a:lnTo>
                    <a:pt x="1129626" y="1122768"/>
                  </a:lnTo>
                  <a:lnTo>
                    <a:pt x="1125702" y="1122768"/>
                  </a:lnTo>
                  <a:lnTo>
                    <a:pt x="1124229" y="1121498"/>
                  </a:lnTo>
                  <a:lnTo>
                    <a:pt x="1122845" y="1120228"/>
                  </a:lnTo>
                  <a:lnTo>
                    <a:pt x="1113040" y="1125308"/>
                  </a:lnTo>
                  <a:lnTo>
                    <a:pt x="1063536" y="1140548"/>
                  </a:lnTo>
                  <a:lnTo>
                    <a:pt x="1051433" y="1144358"/>
                  </a:lnTo>
                  <a:lnTo>
                    <a:pt x="1052017" y="1149438"/>
                  </a:lnTo>
                  <a:lnTo>
                    <a:pt x="1045095" y="1150708"/>
                  </a:lnTo>
                  <a:lnTo>
                    <a:pt x="1042416" y="1149438"/>
                  </a:lnTo>
                  <a:lnTo>
                    <a:pt x="1039990" y="1149438"/>
                  </a:lnTo>
                  <a:lnTo>
                    <a:pt x="1033843" y="1150708"/>
                  </a:lnTo>
                  <a:lnTo>
                    <a:pt x="1029195" y="1154518"/>
                  </a:lnTo>
                  <a:lnTo>
                    <a:pt x="1021575" y="1157058"/>
                  </a:lnTo>
                  <a:lnTo>
                    <a:pt x="1013879" y="1158328"/>
                  </a:lnTo>
                  <a:lnTo>
                    <a:pt x="1009002" y="1160868"/>
                  </a:lnTo>
                  <a:lnTo>
                    <a:pt x="1002601" y="1162138"/>
                  </a:lnTo>
                  <a:lnTo>
                    <a:pt x="1002347" y="1160868"/>
                  </a:lnTo>
                  <a:lnTo>
                    <a:pt x="1001560" y="1164678"/>
                  </a:lnTo>
                  <a:lnTo>
                    <a:pt x="996162" y="1163408"/>
                  </a:lnTo>
                  <a:lnTo>
                    <a:pt x="992479" y="1165948"/>
                  </a:lnTo>
                  <a:lnTo>
                    <a:pt x="991362" y="1167218"/>
                  </a:lnTo>
                  <a:lnTo>
                    <a:pt x="993889" y="1165948"/>
                  </a:lnTo>
                  <a:lnTo>
                    <a:pt x="995286" y="1167218"/>
                  </a:lnTo>
                  <a:lnTo>
                    <a:pt x="986624" y="1171028"/>
                  </a:lnTo>
                  <a:lnTo>
                    <a:pt x="982700" y="1171028"/>
                  </a:lnTo>
                  <a:lnTo>
                    <a:pt x="981176" y="1169758"/>
                  </a:lnTo>
                  <a:lnTo>
                    <a:pt x="984910" y="1167218"/>
                  </a:lnTo>
                  <a:lnTo>
                    <a:pt x="853744" y="1204048"/>
                  </a:lnTo>
                  <a:lnTo>
                    <a:pt x="820991" y="1215478"/>
                  </a:lnTo>
                  <a:lnTo>
                    <a:pt x="825106" y="1216748"/>
                  </a:lnTo>
                  <a:lnTo>
                    <a:pt x="832421" y="1212938"/>
                  </a:lnTo>
                  <a:lnTo>
                    <a:pt x="836764" y="1215478"/>
                  </a:lnTo>
                  <a:lnTo>
                    <a:pt x="830770" y="1220558"/>
                  </a:lnTo>
                  <a:lnTo>
                    <a:pt x="826554" y="1218018"/>
                  </a:lnTo>
                  <a:lnTo>
                    <a:pt x="824369" y="1221828"/>
                  </a:lnTo>
                  <a:lnTo>
                    <a:pt x="819937" y="1219288"/>
                  </a:lnTo>
                  <a:lnTo>
                    <a:pt x="814108" y="1220558"/>
                  </a:lnTo>
                  <a:lnTo>
                    <a:pt x="807808" y="1221828"/>
                  </a:lnTo>
                  <a:lnTo>
                    <a:pt x="801941" y="1220558"/>
                  </a:lnTo>
                  <a:lnTo>
                    <a:pt x="801116" y="1224368"/>
                  </a:lnTo>
                  <a:lnTo>
                    <a:pt x="797102" y="1223098"/>
                  </a:lnTo>
                  <a:lnTo>
                    <a:pt x="783678" y="1229448"/>
                  </a:lnTo>
                  <a:lnTo>
                    <a:pt x="779970" y="1230718"/>
                  </a:lnTo>
                  <a:lnTo>
                    <a:pt x="776617" y="1230718"/>
                  </a:lnTo>
                  <a:lnTo>
                    <a:pt x="764286" y="1234528"/>
                  </a:lnTo>
                  <a:lnTo>
                    <a:pt x="754570" y="1238338"/>
                  </a:lnTo>
                  <a:lnTo>
                    <a:pt x="747153" y="1242148"/>
                  </a:lnTo>
                  <a:lnTo>
                    <a:pt x="740879" y="1245958"/>
                  </a:lnTo>
                  <a:lnTo>
                    <a:pt x="734517" y="1247228"/>
                  </a:lnTo>
                  <a:lnTo>
                    <a:pt x="735774" y="1247228"/>
                  </a:lnTo>
                  <a:lnTo>
                    <a:pt x="739825" y="1248498"/>
                  </a:lnTo>
                  <a:lnTo>
                    <a:pt x="736180" y="1251038"/>
                  </a:lnTo>
                  <a:lnTo>
                    <a:pt x="734517" y="1247228"/>
                  </a:lnTo>
                  <a:lnTo>
                    <a:pt x="726389" y="1256118"/>
                  </a:lnTo>
                  <a:lnTo>
                    <a:pt x="723455" y="1253578"/>
                  </a:lnTo>
                  <a:lnTo>
                    <a:pt x="719734" y="1254848"/>
                  </a:lnTo>
                  <a:lnTo>
                    <a:pt x="707085" y="1258658"/>
                  </a:lnTo>
                  <a:lnTo>
                    <a:pt x="709866" y="1259928"/>
                  </a:lnTo>
                  <a:lnTo>
                    <a:pt x="698423" y="1262468"/>
                  </a:lnTo>
                  <a:lnTo>
                    <a:pt x="699630" y="1262468"/>
                  </a:lnTo>
                  <a:lnTo>
                    <a:pt x="691032" y="1265008"/>
                  </a:lnTo>
                  <a:lnTo>
                    <a:pt x="683793" y="1266278"/>
                  </a:lnTo>
                  <a:lnTo>
                    <a:pt x="677583" y="1267548"/>
                  </a:lnTo>
                  <a:lnTo>
                    <a:pt x="672058" y="1271358"/>
                  </a:lnTo>
                  <a:lnTo>
                    <a:pt x="677303" y="1272628"/>
                  </a:lnTo>
                  <a:lnTo>
                    <a:pt x="669772" y="1275168"/>
                  </a:lnTo>
                  <a:lnTo>
                    <a:pt x="663524" y="1276438"/>
                  </a:lnTo>
                  <a:lnTo>
                    <a:pt x="659193" y="1273898"/>
                  </a:lnTo>
                  <a:lnTo>
                    <a:pt x="666584" y="1270088"/>
                  </a:lnTo>
                  <a:lnTo>
                    <a:pt x="657987" y="1272628"/>
                  </a:lnTo>
                  <a:lnTo>
                    <a:pt x="650595" y="1275168"/>
                  </a:lnTo>
                  <a:lnTo>
                    <a:pt x="643724" y="1278978"/>
                  </a:lnTo>
                  <a:lnTo>
                    <a:pt x="636689" y="1282788"/>
                  </a:lnTo>
                  <a:lnTo>
                    <a:pt x="640486" y="1281518"/>
                  </a:lnTo>
                  <a:lnTo>
                    <a:pt x="622566" y="1290408"/>
                  </a:lnTo>
                  <a:lnTo>
                    <a:pt x="594106" y="1301838"/>
                  </a:lnTo>
                  <a:lnTo>
                    <a:pt x="565899" y="1314538"/>
                  </a:lnTo>
                  <a:lnTo>
                    <a:pt x="548754" y="1324698"/>
                  </a:lnTo>
                  <a:lnTo>
                    <a:pt x="555485" y="1325968"/>
                  </a:lnTo>
                  <a:lnTo>
                    <a:pt x="545744" y="1332318"/>
                  </a:lnTo>
                  <a:lnTo>
                    <a:pt x="547014" y="1331048"/>
                  </a:lnTo>
                  <a:lnTo>
                    <a:pt x="547458" y="1320126"/>
                  </a:lnTo>
                  <a:lnTo>
                    <a:pt x="517093" y="1331048"/>
                  </a:lnTo>
                  <a:lnTo>
                    <a:pt x="467588" y="1346288"/>
                  </a:lnTo>
                  <a:lnTo>
                    <a:pt x="418261" y="1362798"/>
                  </a:lnTo>
                  <a:lnTo>
                    <a:pt x="386994" y="1371688"/>
                  </a:lnTo>
                  <a:lnTo>
                    <a:pt x="377952" y="1371688"/>
                  </a:lnTo>
                  <a:lnTo>
                    <a:pt x="383832" y="1366608"/>
                  </a:lnTo>
                  <a:lnTo>
                    <a:pt x="383755" y="1365338"/>
                  </a:lnTo>
                  <a:lnTo>
                    <a:pt x="378904" y="1369148"/>
                  </a:lnTo>
                  <a:lnTo>
                    <a:pt x="377253" y="1370418"/>
                  </a:lnTo>
                  <a:lnTo>
                    <a:pt x="375805" y="1371688"/>
                  </a:lnTo>
                  <a:lnTo>
                    <a:pt x="371551" y="1372958"/>
                  </a:lnTo>
                  <a:lnTo>
                    <a:pt x="370154" y="1372958"/>
                  </a:lnTo>
                  <a:lnTo>
                    <a:pt x="369404" y="1376768"/>
                  </a:lnTo>
                  <a:lnTo>
                    <a:pt x="372287" y="1379308"/>
                  </a:lnTo>
                  <a:lnTo>
                    <a:pt x="360883" y="1383118"/>
                  </a:lnTo>
                  <a:lnTo>
                    <a:pt x="360578" y="1379308"/>
                  </a:lnTo>
                  <a:lnTo>
                    <a:pt x="358038" y="1380578"/>
                  </a:lnTo>
                  <a:lnTo>
                    <a:pt x="356412" y="1389468"/>
                  </a:lnTo>
                  <a:lnTo>
                    <a:pt x="344906" y="1390738"/>
                  </a:lnTo>
                  <a:lnTo>
                    <a:pt x="330466" y="1394548"/>
                  </a:lnTo>
                  <a:lnTo>
                    <a:pt x="315849" y="1399628"/>
                  </a:lnTo>
                  <a:lnTo>
                    <a:pt x="301244" y="1403438"/>
                  </a:lnTo>
                  <a:lnTo>
                    <a:pt x="286829" y="1408518"/>
                  </a:lnTo>
                  <a:lnTo>
                    <a:pt x="286702" y="1406715"/>
                  </a:lnTo>
                  <a:lnTo>
                    <a:pt x="277736" y="1408518"/>
                  </a:lnTo>
                  <a:lnTo>
                    <a:pt x="281635" y="1408518"/>
                  </a:lnTo>
                  <a:lnTo>
                    <a:pt x="271589" y="1414868"/>
                  </a:lnTo>
                  <a:lnTo>
                    <a:pt x="248920" y="1422488"/>
                  </a:lnTo>
                  <a:lnTo>
                    <a:pt x="239433" y="1426298"/>
                  </a:lnTo>
                  <a:lnTo>
                    <a:pt x="240499" y="1446618"/>
                  </a:lnTo>
                  <a:lnTo>
                    <a:pt x="242316" y="1483448"/>
                  </a:lnTo>
                  <a:lnTo>
                    <a:pt x="244386" y="1520278"/>
                  </a:lnTo>
                  <a:lnTo>
                    <a:pt x="246253" y="1540598"/>
                  </a:lnTo>
                  <a:lnTo>
                    <a:pt x="238760" y="1543100"/>
                  </a:lnTo>
                  <a:lnTo>
                    <a:pt x="246456" y="1541868"/>
                  </a:lnTo>
                  <a:lnTo>
                    <a:pt x="250113" y="1540598"/>
                  </a:lnTo>
                  <a:lnTo>
                    <a:pt x="249643" y="1536788"/>
                  </a:lnTo>
                  <a:lnTo>
                    <a:pt x="253885" y="1534248"/>
                  </a:lnTo>
                  <a:lnTo>
                    <a:pt x="255409" y="1535518"/>
                  </a:lnTo>
                  <a:lnTo>
                    <a:pt x="256946" y="1535518"/>
                  </a:lnTo>
                  <a:lnTo>
                    <a:pt x="261239" y="1534248"/>
                  </a:lnTo>
                  <a:lnTo>
                    <a:pt x="262636" y="1538058"/>
                  </a:lnTo>
                  <a:lnTo>
                    <a:pt x="254698" y="1540598"/>
                  </a:lnTo>
                  <a:lnTo>
                    <a:pt x="247599" y="1543138"/>
                  </a:lnTo>
                  <a:lnTo>
                    <a:pt x="254165" y="1541868"/>
                  </a:lnTo>
                  <a:lnTo>
                    <a:pt x="261289" y="1541868"/>
                  </a:lnTo>
                  <a:lnTo>
                    <a:pt x="262902" y="1538058"/>
                  </a:lnTo>
                  <a:lnTo>
                    <a:pt x="269341" y="1536788"/>
                  </a:lnTo>
                  <a:lnTo>
                    <a:pt x="263347" y="1541868"/>
                  </a:lnTo>
                  <a:lnTo>
                    <a:pt x="271081" y="1540598"/>
                  </a:lnTo>
                  <a:lnTo>
                    <a:pt x="276009" y="1538058"/>
                  </a:lnTo>
                  <a:lnTo>
                    <a:pt x="277495" y="1536788"/>
                  </a:lnTo>
                  <a:lnTo>
                    <a:pt x="280454" y="1534248"/>
                  </a:lnTo>
                  <a:lnTo>
                    <a:pt x="281927" y="1532978"/>
                  </a:lnTo>
                  <a:lnTo>
                    <a:pt x="288531" y="1532978"/>
                  </a:lnTo>
                  <a:lnTo>
                    <a:pt x="298564" y="1530438"/>
                  </a:lnTo>
                  <a:lnTo>
                    <a:pt x="306552" y="1526628"/>
                  </a:lnTo>
                  <a:lnTo>
                    <a:pt x="314312" y="1522818"/>
                  </a:lnTo>
                  <a:lnTo>
                    <a:pt x="323621" y="1521548"/>
                  </a:lnTo>
                  <a:lnTo>
                    <a:pt x="322503" y="1522818"/>
                  </a:lnTo>
                  <a:lnTo>
                    <a:pt x="327736" y="1522818"/>
                  </a:lnTo>
                  <a:lnTo>
                    <a:pt x="329869" y="1521548"/>
                  </a:lnTo>
                  <a:lnTo>
                    <a:pt x="336270" y="1517738"/>
                  </a:lnTo>
                  <a:lnTo>
                    <a:pt x="345325" y="1516468"/>
                  </a:lnTo>
                  <a:lnTo>
                    <a:pt x="342722" y="1516468"/>
                  </a:lnTo>
                  <a:lnTo>
                    <a:pt x="339940" y="1515198"/>
                  </a:lnTo>
                  <a:lnTo>
                    <a:pt x="344919" y="1513928"/>
                  </a:lnTo>
                  <a:lnTo>
                    <a:pt x="355269" y="1512658"/>
                  </a:lnTo>
                  <a:lnTo>
                    <a:pt x="361327" y="1508848"/>
                  </a:lnTo>
                  <a:lnTo>
                    <a:pt x="369176" y="1508848"/>
                  </a:lnTo>
                  <a:lnTo>
                    <a:pt x="375094" y="1503768"/>
                  </a:lnTo>
                  <a:lnTo>
                    <a:pt x="416090" y="1489798"/>
                  </a:lnTo>
                  <a:lnTo>
                    <a:pt x="475564" y="1470748"/>
                  </a:lnTo>
                  <a:lnTo>
                    <a:pt x="575881" y="1436458"/>
                  </a:lnTo>
                  <a:lnTo>
                    <a:pt x="574713" y="1437728"/>
                  </a:lnTo>
                  <a:lnTo>
                    <a:pt x="578345" y="1436458"/>
                  </a:lnTo>
                  <a:lnTo>
                    <a:pt x="621957" y="1421218"/>
                  </a:lnTo>
                  <a:lnTo>
                    <a:pt x="671969" y="1404696"/>
                  </a:lnTo>
                  <a:lnTo>
                    <a:pt x="737514" y="1383118"/>
                  </a:lnTo>
                  <a:lnTo>
                    <a:pt x="768235" y="1371688"/>
                  </a:lnTo>
                  <a:lnTo>
                    <a:pt x="785291" y="1365338"/>
                  </a:lnTo>
                  <a:lnTo>
                    <a:pt x="792505" y="1365338"/>
                  </a:lnTo>
                  <a:lnTo>
                    <a:pt x="800087" y="1364068"/>
                  </a:lnTo>
                  <a:lnTo>
                    <a:pt x="807605" y="1361528"/>
                  </a:lnTo>
                  <a:lnTo>
                    <a:pt x="814654" y="1360258"/>
                  </a:lnTo>
                  <a:lnTo>
                    <a:pt x="809447" y="1360258"/>
                  </a:lnTo>
                  <a:lnTo>
                    <a:pt x="810463" y="1357718"/>
                  </a:lnTo>
                  <a:lnTo>
                    <a:pt x="814260" y="1356448"/>
                  </a:lnTo>
                  <a:lnTo>
                    <a:pt x="826033" y="1352638"/>
                  </a:lnTo>
                  <a:lnTo>
                    <a:pt x="828065" y="1351368"/>
                  </a:lnTo>
                  <a:lnTo>
                    <a:pt x="830059" y="1348828"/>
                  </a:lnTo>
                  <a:lnTo>
                    <a:pt x="841717" y="1345018"/>
                  </a:lnTo>
                  <a:lnTo>
                    <a:pt x="877976" y="1332318"/>
                  </a:lnTo>
                  <a:lnTo>
                    <a:pt x="930668" y="1315808"/>
                  </a:lnTo>
                  <a:lnTo>
                    <a:pt x="983030" y="1301838"/>
                  </a:lnTo>
                  <a:lnTo>
                    <a:pt x="1018235" y="1292948"/>
                  </a:lnTo>
                  <a:lnTo>
                    <a:pt x="1029169" y="1286598"/>
                  </a:lnTo>
                  <a:lnTo>
                    <a:pt x="1045286" y="1281518"/>
                  </a:lnTo>
                  <a:lnTo>
                    <a:pt x="1053338" y="1278978"/>
                  </a:lnTo>
                  <a:lnTo>
                    <a:pt x="1058862" y="1276438"/>
                  </a:lnTo>
                  <a:lnTo>
                    <a:pt x="1064374" y="1273898"/>
                  </a:lnTo>
                  <a:lnTo>
                    <a:pt x="1063256" y="1275168"/>
                  </a:lnTo>
                  <a:lnTo>
                    <a:pt x="1067803" y="1273898"/>
                  </a:lnTo>
                  <a:lnTo>
                    <a:pt x="1085989" y="1268818"/>
                  </a:lnTo>
                  <a:lnTo>
                    <a:pt x="1112100" y="1261198"/>
                  </a:lnTo>
                  <a:lnTo>
                    <a:pt x="1129512" y="1256118"/>
                  </a:lnTo>
                  <a:lnTo>
                    <a:pt x="1146924" y="1251038"/>
                  </a:lnTo>
                  <a:lnTo>
                    <a:pt x="1159979" y="1247228"/>
                  </a:lnTo>
                  <a:lnTo>
                    <a:pt x="1184122" y="1239608"/>
                  </a:lnTo>
                  <a:lnTo>
                    <a:pt x="1181519" y="1239608"/>
                  </a:lnTo>
                  <a:lnTo>
                    <a:pt x="1190180" y="1235798"/>
                  </a:lnTo>
                  <a:lnTo>
                    <a:pt x="1195730" y="1234528"/>
                  </a:lnTo>
                  <a:lnTo>
                    <a:pt x="1200912" y="1235798"/>
                  </a:lnTo>
                  <a:lnTo>
                    <a:pt x="1208417" y="1234528"/>
                  </a:lnTo>
                  <a:lnTo>
                    <a:pt x="1205318" y="1230718"/>
                  </a:lnTo>
                  <a:lnTo>
                    <a:pt x="1215771" y="1224368"/>
                  </a:lnTo>
                  <a:lnTo>
                    <a:pt x="1217866" y="1223098"/>
                  </a:lnTo>
                  <a:lnTo>
                    <a:pt x="1222857" y="1221828"/>
                  </a:lnTo>
                  <a:lnTo>
                    <a:pt x="1222984" y="1223098"/>
                  </a:lnTo>
                  <a:lnTo>
                    <a:pt x="1227670" y="1220558"/>
                  </a:lnTo>
                  <a:lnTo>
                    <a:pt x="1230007" y="1219288"/>
                  </a:lnTo>
                  <a:lnTo>
                    <a:pt x="1239139" y="1214208"/>
                  </a:lnTo>
                  <a:lnTo>
                    <a:pt x="1241666" y="1212938"/>
                  </a:lnTo>
                  <a:lnTo>
                    <a:pt x="1249235" y="1209128"/>
                  </a:lnTo>
                  <a:lnTo>
                    <a:pt x="1259103" y="1205318"/>
                  </a:lnTo>
                  <a:lnTo>
                    <a:pt x="1259433" y="1207858"/>
                  </a:lnTo>
                  <a:lnTo>
                    <a:pt x="1265377" y="1205318"/>
                  </a:lnTo>
                  <a:lnTo>
                    <a:pt x="1268349" y="1204048"/>
                  </a:lnTo>
                  <a:lnTo>
                    <a:pt x="1279042" y="1200238"/>
                  </a:lnTo>
                  <a:lnTo>
                    <a:pt x="1289316" y="1196428"/>
                  </a:lnTo>
                  <a:lnTo>
                    <a:pt x="1297000" y="1193888"/>
                  </a:lnTo>
                  <a:lnTo>
                    <a:pt x="1329486" y="1187538"/>
                  </a:lnTo>
                  <a:lnTo>
                    <a:pt x="1347762" y="1182458"/>
                  </a:lnTo>
                  <a:lnTo>
                    <a:pt x="1365313" y="1174838"/>
                  </a:lnTo>
                  <a:lnTo>
                    <a:pt x="1382687" y="1178648"/>
                  </a:lnTo>
                  <a:lnTo>
                    <a:pt x="1384668" y="1176108"/>
                  </a:lnTo>
                  <a:close/>
                </a:path>
              </a:pathLst>
            </a:custGeom>
            <a:solidFill>
              <a:srgbClr val="FF771D"/>
            </a:solidFill>
          </p:spPr>
          <p:txBody>
            <a:bodyPr wrap="square" lIns="0" tIns="0" rIns="0" bIns="0" rtlCol="0"/>
            <a:lstStyle/>
            <a:p>
              <a:endParaRPr sz="1632" dirty="0">
                <a:latin typeface="Lato" panose="020F0502020204030203" pitchFamily="34" charset="77"/>
              </a:endParaRPr>
            </a:p>
          </p:txBody>
        </p:sp>
        <p:sp>
          <p:nvSpPr>
            <p:cNvPr id="12" name="object 22">
              <a:extLst>
                <a:ext uri="{FF2B5EF4-FFF2-40B4-BE49-F238E27FC236}">
                  <a16:creationId xmlns:a16="http://schemas.microsoft.com/office/drawing/2014/main" id="{E3DE345E-8470-9542-AB85-A0C273E17E14}"/>
                </a:ext>
              </a:extLst>
            </p:cNvPr>
            <p:cNvSpPr/>
            <p:nvPr/>
          </p:nvSpPr>
          <p:spPr>
            <a:xfrm>
              <a:off x="6820382" y="4234840"/>
              <a:ext cx="1472565" cy="1220470"/>
            </a:xfrm>
            <a:custGeom>
              <a:avLst/>
              <a:gdLst/>
              <a:ahLst/>
              <a:cxnLst/>
              <a:rect l="l" t="t" r="r" b="b"/>
              <a:pathLst>
                <a:path w="1472565" h="1220470">
                  <a:moveTo>
                    <a:pt x="5943" y="959535"/>
                  </a:moveTo>
                  <a:lnTo>
                    <a:pt x="3822" y="958075"/>
                  </a:lnTo>
                  <a:lnTo>
                    <a:pt x="1981" y="957745"/>
                  </a:lnTo>
                  <a:lnTo>
                    <a:pt x="0" y="958659"/>
                  </a:lnTo>
                  <a:lnTo>
                    <a:pt x="1854" y="960310"/>
                  </a:lnTo>
                  <a:lnTo>
                    <a:pt x="3911" y="959840"/>
                  </a:lnTo>
                  <a:lnTo>
                    <a:pt x="5943" y="959535"/>
                  </a:lnTo>
                  <a:close/>
                </a:path>
                <a:path w="1472565" h="1220470">
                  <a:moveTo>
                    <a:pt x="6007" y="959548"/>
                  </a:moveTo>
                  <a:close/>
                </a:path>
                <a:path w="1472565" h="1220470">
                  <a:moveTo>
                    <a:pt x="13398" y="1165123"/>
                  </a:moveTo>
                  <a:lnTo>
                    <a:pt x="13347" y="1164996"/>
                  </a:lnTo>
                  <a:lnTo>
                    <a:pt x="13398" y="1165123"/>
                  </a:lnTo>
                  <a:close/>
                </a:path>
                <a:path w="1472565" h="1220470">
                  <a:moveTo>
                    <a:pt x="13843" y="1161453"/>
                  </a:moveTo>
                  <a:lnTo>
                    <a:pt x="13246" y="1158392"/>
                  </a:lnTo>
                  <a:lnTo>
                    <a:pt x="11366" y="1154861"/>
                  </a:lnTo>
                  <a:lnTo>
                    <a:pt x="10350" y="1157833"/>
                  </a:lnTo>
                  <a:lnTo>
                    <a:pt x="11912" y="1161503"/>
                  </a:lnTo>
                  <a:lnTo>
                    <a:pt x="13347" y="1164996"/>
                  </a:lnTo>
                  <a:lnTo>
                    <a:pt x="13843" y="1161453"/>
                  </a:lnTo>
                  <a:close/>
                </a:path>
                <a:path w="1472565" h="1220470">
                  <a:moveTo>
                    <a:pt x="83172" y="921626"/>
                  </a:moveTo>
                  <a:lnTo>
                    <a:pt x="83032" y="921283"/>
                  </a:lnTo>
                  <a:lnTo>
                    <a:pt x="82550" y="921626"/>
                  </a:lnTo>
                  <a:lnTo>
                    <a:pt x="83172" y="921626"/>
                  </a:lnTo>
                  <a:close/>
                </a:path>
                <a:path w="1472565" h="1220470">
                  <a:moveTo>
                    <a:pt x="95275" y="919086"/>
                  </a:moveTo>
                  <a:lnTo>
                    <a:pt x="94767" y="917816"/>
                  </a:lnTo>
                  <a:lnTo>
                    <a:pt x="94272" y="917816"/>
                  </a:lnTo>
                  <a:lnTo>
                    <a:pt x="95275" y="919086"/>
                  </a:lnTo>
                  <a:close/>
                </a:path>
                <a:path w="1472565" h="1220470">
                  <a:moveTo>
                    <a:pt x="216077" y="876058"/>
                  </a:moveTo>
                  <a:lnTo>
                    <a:pt x="215861" y="875906"/>
                  </a:lnTo>
                  <a:lnTo>
                    <a:pt x="215900" y="876147"/>
                  </a:lnTo>
                  <a:lnTo>
                    <a:pt x="216077" y="876058"/>
                  </a:lnTo>
                  <a:close/>
                </a:path>
                <a:path w="1472565" h="1220470">
                  <a:moveTo>
                    <a:pt x="217652" y="880313"/>
                  </a:moveTo>
                  <a:lnTo>
                    <a:pt x="217208" y="879983"/>
                  </a:lnTo>
                  <a:lnTo>
                    <a:pt x="217627" y="880986"/>
                  </a:lnTo>
                  <a:lnTo>
                    <a:pt x="217652" y="880313"/>
                  </a:lnTo>
                  <a:close/>
                </a:path>
                <a:path w="1472565" h="1220470">
                  <a:moveTo>
                    <a:pt x="218135" y="877176"/>
                  </a:moveTo>
                  <a:lnTo>
                    <a:pt x="217119" y="875906"/>
                  </a:lnTo>
                  <a:lnTo>
                    <a:pt x="217081" y="874636"/>
                  </a:lnTo>
                  <a:lnTo>
                    <a:pt x="216268" y="874636"/>
                  </a:lnTo>
                  <a:lnTo>
                    <a:pt x="216103" y="874636"/>
                  </a:lnTo>
                  <a:lnTo>
                    <a:pt x="216408" y="875906"/>
                  </a:lnTo>
                  <a:lnTo>
                    <a:pt x="216077" y="876058"/>
                  </a:lnTo>
                  <a:lnTo>
                    <a:pt x="217576" y="877176"/>
                  </a:lnTo>
                  <a:lnTo>
                    <a:pt x="217716" y="877176"/>
                  </a:lnTo>
                  <a:lnTo>
                    <a:pt x="218135" y="877176"/>
                  </a:lnTo>
                  <a:close/>
                </a:path>
                <a:path w="1472565" h="1220470">
                  <a:moveTo>
                    <a:pt x="220535" y="880986"/>
                  </a:moveTo>
                  <a:lnTo>
                    <a:pt x="217716" y="877176"/>
                  </a:lnTo>
                  <a:lnTo>
                    <a:pt x="217652" y="880313"/>
                  </a:lnTo>
                  <a:lnTo>
                    <a:pt x="220205" y="882256"/>
                  </a:lnTo>
                  <a:lnTo>
                    <a:pt x="220535" y="880986"/>
                  </a:lnTo>
                  <a:close/>
                </a:path>
                <a:path w="1472565" h="1220470">
                  <a:moveTo>
                    <a:pt x="222897" y="1162926"/>
                  </a:moveTo>
                  <a:lnTo>
                    <a:pt x="220891" y="1164196"/>
                  </a:lnTo>
                  <a:lnTo>
                    <a:pt x="222897" y="1162926"/>
                  </a:lnTo>
                  <a:close/>
                </a:path>
                <a:path w="1472565" h="1220470">
                  <a:moveTo>
                    <a:pt x="250926" y="854316"/>
                  </a:moveTo>
                  <a:lnTo>
                    <a:pt x="250888" y="854100"/>
                  </a:lnTo>
                  <a:lnTo>
                    <a:pt x="250418" y="854316"/>
                  </a:lnTo>
                  <a:lnTo>
                    <a:pt x="250926" y="854316"/>
                  </a:lnTo>
                  <a:close/>
                </a:path>
                <a:path w="1472565" h="1220470">
                  <a:moveTo>
                    <a:pt x="267665" y="1105776"/>
                  </a:moveTo>
                  <a:lnTo>
                    <a:pt x="170027" y="1105776"/>
                  </a:lnTo>
                  <a:lnTo>
                    <a:pt x="168859" y="1105776"/>
                  </a:lnTo>
                  <a:lnTo>
                    <a:pt x="163525" y="1107046"/>
                  </a:lnTo>
                  <a:lnTo>
                    <a:pt x="151434" y="1107046"/>
                  </a:lnTo>
                  <a:lnTo>
                    <a:pt x="148374" y="1105776"/>
                  </a:lnTo>
                  <a:lnTo>
                    <a:pt x="145300" y="1104506"/>
                  </a:lnTo>
                  <a:lnTo>
                    <a:pt x="143611" y="1104506"/>
                  </a:lnTo>
                  <a:lnTo>
                    <a:pt x="139433" y="1105776"/>
                  </a:lnTo>
                  <a:lnTo>
                    <a:pt x="140157" y="1104506"/>
                  </a:lnTo>
                  <a:lnTo>
                    <a:pt x="140868" y="1103236"/>
                  </a:lnTo>
                  <a:lnTo>
                    <a:pt x="138645" y="1100696"/>
                  </a:lnTo>
                  <a:lnTo>
                    <a:pt x="137807" y="1103236"/>
                  </a:lnTo>
                  <a:lnTo>
                    <a:pt x="134073" y="1104506"/>
                  </a:lnTo>
                  <a:lnTo>
                    <a:pt x="132715" y="1103236"/>
                  </a:lnTo>
                  <a:lnTo>
                    <a:pt x="133083" y="1103236"/>
                  </a:lnTo>
                  <a:lnTo>
                    <a:pt x="131102" y="1101966"/>
                  </a:lnTo>
                  <a:lnTo>
                    <a:pt x="125590" y="1101966"/>
                  </a:lnTo>
                  <a:lnTo>
                    <a:pt x="122377" y="1099426"/>
                  </a:lnTo>
                  <a:lnTo>
                    <a:pt x="123532" y="1098156"/>
                  </a:lnTo>
                  <a:lnTo>
                    <a:pt x="120015" y="1098156"/>
                  </a:lnTo>
                  <a:lnTo>
                    <a:pt x="116154" y="1093076"/>
                  </a:lnTo>
                  <a:lnTo>
                    <a:pt x="114528" y="1091806"/>
                  </a:lnTo>
                  <a:lnTo>
                    <a:pt x="111353" y="1087996"/>
                  </a:lnTo>
                  <a:lnTo>
                    <a:pt x="108851" y="1079106"/>
                  </a:lnTo>
                  <a:lnTo>
                    <a:pt x="103543" y="1074026"/>
                  </a:lnTo>
                  <a:lnTo>
                    <a:pt x="104140" y="1071486"/>
                  </a:lnTo>
                  <a:lnTo>
                    <a:pt x="105613" y="1067676"/>
                  </a:lnTo>
                  <a:lnTo>
                    <a:pt x="104927" y="1067676"/>
                  </a:lnTo>
                  <a:lnTo>
                    <a:pt x="96786" y="1070216"/>
                  </a:lnTo>
                  <a:lnTo>
                    <a:pt x="91109" y="1071486"/>
                  </a:lnTo>
                  <a:lnTo>
                    <a:pt x="76390" y="1077836"/>
                  </a:lnTo>
                  <a:lnTo>
                    <a:pt x="65379" y="1081646"/>
                  </a:lnTo>
                  <a:lnTo>
                    <a:pt x="55346" y="1086726"/>
                  </a:lnTo>
                  <a:lnTo>
                    <a:pt x="47777" y="1093063"/>
                  </a:lnTo>
                  <a:lnTo>
                    <a:pt x="47777" y="1108316"/>
                  </a:lnTo>
                  <a:lnTo>
                    <a:pt x="46215" y="1108316"/>
                  </a:lnTo>
                  <a:lnTo>
                    <a:pt x="45516" y="1107198"/>
                  </a:lnTo>
                  <a:lnTo>
                    <a:pt x="47777" y="1108316"/>
                  </a:lnTo>
                  <a:lnTo>
                    <a:pt x="47777" y="1093063"/>
                  </a:lnTo>
                  <a:lnTo>
                    <a:pt x="43992" y="1100696"/>
                  </a:lnTo>
                  <a:lnTo>
                    <a:pt x="42392" y="1100696"/>
                  </a:lnTo>
                  <a:lnTo>
                    <a:pt x="44056" y="1103236"/>
                  </a:lnTo>
                  <a:lnTo>
                    <a:pt x="45008" y="1106411"/>
                  </a:lnTo>
                  <a:lnTo>
                    <a:pt x="43802" y="1104506"/>
                  </a:lnTo>
                  <a:lnTo>
                    <a:pt x="45148" y="1106855"/>
                  </a:lnTo>
                  <a:lnTo>
                    <a:pt x="45250" y="1107046"/>
                  </a:lnTo>
                  <a:lnTo>
                    <a:pt x="43141" y="1105776"/>
                  </a:lnTo>
                  <a:lnTo>
                    <a:pt x="41617" y="1104506"/>
                  </a:lnTo>
                  <a:lnTo>
                    <a:pt x="42227" y="1105776"/>
                  </a:lnTo>
                  <a:lnTo>
                    <a:pt x="42875" y="1108316"/>
                  </a:lnTo>
                  <a:lnTo>
                    <a:pt x="43078" y="1109586"/>
                  </a:lnTo>
                  <a:lnTo>
                    <a:pt x="44018" y="1109586"/>
                  </a:lnTo>
                  <a:lnTo>
                    <a:pt x="43395" y="1108316"/>
                  </a:lnTo>
                  <a:lnTo>
                    <a:pt x="44932" y="1109586"/>
                  </a:lnTo>
                  <a:lnTo>
                    <a:pt x="47777" y="1110856"/>
                  </a:lnTo>
                  <a:lnTo>
                    <a:pt x="48488" y="1113396"/>
                  </a:lnTo>
                  <a:lnTo>
                    <a:pt x="50495" y="1117206"/>
                  </a:lnTo>
                  <a:lnTo>
                    <a:pt x="46329" y="1114666"/>
                  </a:lnTo>
                  <a:lnTo>
                    <a:pt x="72707" y="1150226"/>
                  </a:lnTo>
                  <a:lnTo>
                    <a:pt x="107353" y="1173086"/>
                  </a:lnTo>
                  <a:lnTo>
                    <a:pt x="107696" y="1174356"/>
                  </a:lnTo>
                  <a:lnTo>
                    <a:pt x="106045" y="1174356"/>
                  </a:lnTo>
                  <a:lnTo>
                    <a:pt x="121920" y="1179436"/>
                  </a:lnTo>
                  <a:lnTo>
                    <a:pt x="129933" y="1180706"/>
                  </a:lnTo>
                  <a:lnTo>
                    <a:pt x="131953" y="1181976"/>
                  </a:lnTo>
                  <a:lnTo>
                    <a:pt x="132346" y="1183246"/>
                  </a:lnTo>
                  <a:lnTo>
                    <a:pt x="132880" y="1184516"/>
                  </a:lnTo>
                  <a:lnTo>
                    <a:pt x="132372" y="1183246"/>
                  </a:lnTo>
                  <a:lnTo>
                    <a:pt x="143433" y="1184516"/>
                  </a:lnTo>
                  <a:lnTo>
                    <a:pt x="171538" y="1184516"/>
                  </a:lnTo>
                  <a:lnTo>
                    <a:pt x="179438" y="1183246"/>
                  </a:lnTo>
                  <a:lnTo>
                    <a:pt x="179451" y="1179436"/>
                  </a:lnTo>
                  <a:lnTo>
                    <a:pt x="188302" y="1178166"/>
                  </a:lnTo>
                  <a:lnTo>
                    <a:pt x="182829" y="1183246"/>
                  </a:lnTo>
                  <a:lnTo>
                    <a:pt x="190982" y="1179436"/>
                  </a:lnTo>
                  <a:lnTo>
                    <a:pt x="191630" y="1178166"/>
                  </a:lnTo>
                  <a:lnTo>
                    <a:pt x="192913" y="1175626"/>
                  </a:lnTo>
                  <a:lnTo>
                    <a:pt x="204787" y="1175626"/>
                  </a:lnTo>
                  <a:lnTo>
                    <a:pt x="206629" y="1171816"/>
                  </a:lnTo>
                  <a:lnTo>
                    <a:pt x="206756" y="1171816"/>
                  </a:lnTo>
                  <a:lnTo>
                    <a:pt x="210604" y="1170546"/>
                  </a:lnTo>
                  <a:lnTo>
                    <a:pt x="210972" y="1171816"/>
                  </a:lnTo>
                  <a:lnTo>
                    <a:pt x="210997" y="1170546"/>
                  </a:lnTo>
                  <a:lnTo>
                    <a:pt x="211023" y="1169276"/>
                  </a:lnTo>
                  <a:lnTo>
                    <a:pt x="214579" y="1169276"/>
                  </a:lnTo>
                  <a:lnTo>
                    <a:pt x="216573" y="1166736"/>
                  </a:lnTo>
                  <a:lnTo>
                    <a:pt x="217043" y="1165466"/>
                  </a:lnTo>
                  <a:lnTo>
                    <a:pt x="215633" y="1166736"/>
                  </a:lnTo>
                  <a:lnTo>
                    <a:pt x="214630" y="1166736"/>
                  </a:lnTo>
                  <a:lnTo>
                    <a:pt x="219252" y="1162926"/>
                  </a:lnTo>
                  <a:lnTo>
                    <a:pt x="221602" y="1161656"/>
                  </a:lnTo>
                  <a:lnTo>
                    <a:pt x="222796" y="1162824"/>
                  </a:lnTo>
                  <a:lnTo>
                    <a:pt x="224434" y="1161656"/>
                  </a:lnTo>
                  <a:lnTo>
                    <a:pt x="257048" y="1127366"/>
                  </a:lnTo>
                  <a:lnTo>
                    <a:pt x="267131" y="1107046"/>
                  </a:lnTo>
                  <a:lnTo>
                    <a:pt x="267665" y="1105776"/>
                  </a:lnTo>
                  <a:close/>
                </a:path>
                <a:path w="1472565" h="1220470">
                  <a:moveTo>
                    <a:pt x="273418" y="1034656"/>
                  </a:moveTo>
                  <a:lnTo>
                    <a:pt x="273405" y="1033386"/>
                  </a:lnTo>
                  <a:lnTo>
                    <a:pt x="273024" y="1035050"/>
                  </a:lnTo>
                  <a:lnTo>
                    <a:pt x="273418" y="1034656"/>
                  </a:lnTo>
                  <a:close/>
                </a:path>
                <a:path w="1472565" h="1220470">
                  <a:moveTo>
                    <a:pt x="298869" y="840346"/>
                  </a:moveTo>
                  <a:lnTo>
                    <a:pt x="297281" y="839368"/>
                  </a:lnTo>
                  <a:lnTo>
                    <a:pt x="296214" y="841616"/>
                  </a:lnTo>
                  <a:lnTo>
                    <a:pt x="298869" y="840346"/>
                  </a:lnTo>
                  <a:close/>
                </a:path>
                <a:path w="1472565" h="1220470">
                  <a:moveTo>
                    <a:pt x="300037" y="839076"/>
                  </a:moveTo>
                  <a:lnTo>
                    <a:pt x="299770" y="839076"/>
                  </a:lnTo>
                  <a:lnTo>
                    <a:pt x="299986" y="839254"/>
                  </a:lnTo>
                  <a:lnTo>
                    <a:pt x="300037" y="839076"/>
                  </a:lnTo>
                  <a:close/>
                </a:path>
                <a:path w="1472565" h="1220470">
                  <a:moveTo>
                    <a:pt x="301320" y="840346"/>
                  </a:moveTo>
                  <a:lnTo>
                    <a:pt x="299986" y="839254"/>
                  </a:lnTo>
                  <a:lnTo>
                    <a:pt x="299656" y="840346"/>
                  </a:lnTo>
                  <a:lnTo>
                    <a:pt x="301320" y="840346"/>
                  </a:lnTo>
                  <a:close/>
                </a:path>
                <a:path w="1472565" h="1220470">
                  <a:moveTo>
                    <a:pt x="319366" y="751446"/>
                  </a:moveTo>
                  <a:lnTo>
                    <a:pt x="317500" y="752690"/>
                  </a:lnTo>
                  <a:lnTo>
                    <a:pt x="319366" y="751446"/>
                  </a:lnTo>
                  <a:close/>
                </a:path>
                <a:path w="1472565" h="1220470">
                  <a:moveTo>
                    <a:pt x="321830" y="827646"/>
                  </a:moveTo>
                  <a:lnTo>
                    <a:pt x="321767" y="827290"/>
                  </a:lnTo>
                  <a:lnTo>
                    <a:pt x="320776" y="827646"/>
                  </a:lnTo>
                  <a:lnTo>
                    <a:pt x="321310" y="828014"/>
                  </a:lnTo>
                  <a:lnTo>
                    <a:pt x="321830" y="827646"/>
                  </a:lnTo>
                  <a:close/>
                </a:path>
                <a:path w="1472565" h="1220470">
                  <a:moveTo>
                    <a:pt x="322567" y="828916"/>
                  </a:moveTo>
                  <a:lnTo>
                    <a:pt x="321310" y="828014"/>
                  </a:lnTo>
                  <a:lnTo>
                    <a:pt x="320027" y="828916"/>
                  </a:lnTo>
                  <a:lnTo>
                    <a:pt x="322567" y="828916"/>
                  </a:lnTo>
                  <a:close/>
                </a:path>
                <a:path w="1472565" h="1220470">
                  <a:moveTo>
                    <a:pt x="322618" y="753986"/>
                  </a:moveTo>
                  <a:lnTo>
                    <a:pt x="322199" y="752716"/>
                  </a:lnTo>
                  <a:lnTo>
                    <a:pt x="322059" y="752792"/>
                  </a:lnTo>
                  <a:lnTo>
                    <a:pt x="322618" y="753986"/>
                  </a:lnTo>
                  <a:close/>
                </a:path>
                <a:path w="1472565" h="1220470">
                  <a:moveTo>
                    <a:pt x="334162" y="820026"/>
                  </a:moveTo>
                  <a:lnTo>
                    <a:pt x="322732" y="765416"/>
                  </a:lnTo>
                  <a:lnTo>
                    <a:pt x="320954" y="757796"/>
                  </a:lnTo>
                  <a:lnTo>
                    <a:pt x="320065" y="753986"/>
                  </a:lnTo>
                  <a:lnTo>
                    <a:pt x="322059" y="752792"/>
                  </a:lnTo>
                  <a:lnTo>
                    <a:pt x="319836" y="752716"/>
                  </a:lnTo>
                  <a:lnTo>
                    <a:pt x="318935" y="753986"/>
                  </a:lnTo>
                  <a:lnTo>
                    <a:pt x="319493" y="756526"/>
                  </a:lnTo>
                  <a:lnTo>
                    <a:pt x="317258" y="757796"/>
                  </a:lnTo>
                  <a:lnTo>
                    <a:pt x="318477" y="755256"/>
                  </a:lnTo>
                  <a:lnTo>
                    <a:pt x="316103" y="755256"/>
                  </a:lnTo>
                  <a:lnTo>
                    <a:pt x="315366" y="753986"/>
                  </a:lnTo>
                  <a:lnTo>
                    <a:pt x="317500" y="752690"/>
                  </a:lnTo>
                  <a:lnTo>
                    <a:pt x="315328" y="751446"/>
                  </a:lnTo>
                  <a:lnTo>
                    <a:pt x="315264" y="753986"/>
                  </a:lnTo>
                  <a:lnTo>
                    <a:pt x="313347" y="753986"/>
                  </a:lnTo>
                  <a:lnTo>
                    <a:pt x="314718" y="751446"/>
                  </a:lnTo>
                  <a:lnTo>
                    <a:pt x="312445" y="751446"/>
                  </a:lnTo>
                  <a:lnTo>
                    <a:pt x="311226" y="752690"/>
                  </a:lnTo>
                  <a:lnTo>
                    <a:pt x="309930" y="755256"/>
                  </a:lnTo>
                  <a:lnTo>
                    <a:pt x="307924" y="753986"/>
                  </a:lnTo>
                  <a:lnTo>
                    <a:pt x="303225" y="753986"/>
                  </a:lnTo>
                  <a:lnTo>
                    <a:pt x="302653" y="759066"/>
                  </a:lnTo>
                  <a:lnTo>
                    <a:pt x="298399" y="757796"/>
                  </a:lnTo>
                  <a:lnTo>
                    <a:pt x="298577" y="757796"/>
                  </a:lnTo>
                  <a:lnTo>
                    <a:pt x="296951" y="756526"/>
                  </a:lnTo>
                  <a:lnTo>
                    <a:pt x="294881" y="759066"/>
                  </a:lnTo>
                  <a:lnTo>
                    <a:pt x="292963" y="759066"/>
                  </a:lnTo>
                  <a:lnTo>
                    <a:pt x="293966" y="760336"/>
                  </a:lnTo>
                  <a:lnTo>
                    <a:pt x="289598" y="760336"/>
                  </a:lnTo>
                  <a:lnTo>
                    <a:pt x="288150" y="762876"/>
                  </a:lnTo>
                  <a:lnTo>
                    <a:pt x="285737" y="761606"/>
                  </a:lnTo>
                  <a:lnTo>
                    <a:pt x="284441" y="764146"/>
                  </a:lnTo>
                  <a:lnTo>
                    <a:pt x="273253" y="767956"/>
                  </a:lnTo>
                  <a:lnTo>
                    <a:pt x="240982" y="780656"/>
                  </a:lnTo>
                  <a:lnTo>
                    <a:pt x="229870" y="784466"/>
                  </a:lnTo>
                  <a:lnTo>
                    <a:pt x="230136" y="784466"/>
                  </a:lnTo>
                  <a:lnTo>
                    <a:pt x="217284" y="789546"/>
                  </a:lnTo>
                  <a:lnTo>
                    <a:pt x="201561" y="794626"/>
                  </a:lnTo>
                  <a:lnTo>
                    <a:pt x="185851" y="800976"/>
                  </a:lnTo>
                  <a:lnTo>
                    <a:pt x="173012" y="807326"/>
                  </a:lnTo>
                  <a:lnTo>
                    <a:pt x="170167" y="806056"/>
                  </a:lnTo>
                  <a:lnTo>
                    <a:pt x="167157" y="807326"/>
                  </a:lnTo>
                  <a:lnTo>
                    <a:pt x="164617" y="807326"/>
                  </a:lnTo>
                  <a:lnTo>
                    <a:pt x="166179" y="808596"/>
                  </a:lnTo>
                  <a:lnTo>
                    <a:pt x="166141" y="809866"/>
                  </a:lnTo>
                  <a:lnTo>
                    <a:pt x="165100" y="809866"/>
                  </a:lnTo>
                  <a:lnTo>
                    <a:pt x="157784" y="812406"/>
                  </a:lnTo>
                  <a:lnTo>
                    <a:pt x="164998" y="811136"/>
                  </a:lnTo>
                  <a:lnTo>
                    <a:pt x="157924" y="814946"/>
                  </a:lnTo>
                  <a:lnTo>
                    <a:pt x="148107" y="818756"/>
                  </a:lnTo>
                  <a:lnTo>
                    <a:pt x="109207" y="828916"/>
                  </a:lnTo>
                  <a:lnTo>
                    <a:pt x="106057" y="832726"/>
                  </a:lnTo>
                  <a:lnTo>
                    <a:pt x="100393" y="832726"/>
                  </a:lnTo>
                  <a:lnTo>
                    <a:pt x="96989" y="835266"/>
                  </a:lnTo>
                  <a:lnTo>
                    <a:pt x="97180" y="833996"/>
                  </a:lnTo>
                  <a:lnTo>
                    <a:pt x="90995" y="836536"/>
                  </a:lnTo>
                  <a:lnTo>
                    <a:pt x="70535" y="842886"/>
                  </a:lnTo>
                  <a:lnTo>
                    <a:pt x="63944" y="845426"/>
                  </a:lnTo>
                  <a:lnTo>
                    <a:pt x="64731" y="845426"/>
                  </a:lnTo>
                  <a:lnTo>
                    <a:pt x="60985" y="847966"/>
                  </a:lnTo>
                  <a:lnTo>
                    <a:pt x="60629" y="845426"/>
                  </a:lnTo>
                  <a:lnTo>
                    <a:pt x="56959" y="845426"/>
                  </a:lnTo>
                  <a:lnTo>
                    <a:pt x="58369" y="847966"/>
                  </a:lnTo>
                  <a:lnTo>
                    <a:pt x="55245" y="851776"/>
                  </a:lnTo>
                  <a:lnTo>
                    <a:pt x="51790" y="851776"/>
                  </a:lnTo>
                  <a:lnTo>
                    <a:pt x="47853" y="856856"/>
                  </a:lnTo>
                  <a:lnTo>
                    <a:pt x="44488" y="858126"/>
                  </a:lnTo>
                  <a:lnTo>
                    <a:pt x="44107" y="856856"/>
                  </a:lnTo>
                  <a:lnTo>
                    <a:pt x="41770" y="859396"/>
                  </a:lnTo>
                  <a:lnTo>
                    <a:pt x="36055" y="860666"/>
                  </a:lnTo>
                  <a:lnTo>
                    <a:pt x="34023" y="860666"/>
                  </a:lnTo>
                  <a:lnTo>
                    <a:pt x="29019" y="861936"/>
                  </a:lnTo>
                  <a:lnTo>
                    <a:pt x="20739" y="861936"/>
                  </a:lnTo>
                  <a:lnTo>
                    <a:pt x="15036" y="865746"/>
                  </a:lnTo>
                  <a:lnTo>
                    <a:pt x="9410" y="863206"/>
                  </a:lnTo>
                  <a:lnTo>
                    <a:pt x="8966" y="863206"/>
                  </a:lnTo>
                  <a:lnTo>
                    <a:pt x="15773" y="896226"/>
                  </a:lnTo>
                  <a:lnTo>
                    <a:pt x="20510" y="914006"/>
                  </a:lnTo>
                  <a:lnTo>
                    <a:pt x="25412" y="922896"/>
                  </a:lnTo>
                  <a:lnTo>
                    <a:pt x="32689" y="927976"/>
                  </a:lnTo>
                  <a:lnTo>
                    <a:pt x="33096" y="930516"/>
                  </a:lnTo>
                  <a:lnTo>
                    <a:pt x="34696" y="929246"/>
                  </a:lnTo>
                  <a:lnTo>
                    <a:pt x="36957" y="929246"/>
                  </a:lnTo>
                  <a:lnTo>
                    <a:pt x="37274" y="927976"/>
                  </a:lnTo>
                  <a:lnTo>
                    <a:pt x="37655" y="929246"/>
                  </a:lnTo>
                  <a:lnTo>
                    <a:pt x="37020" y="929246"/>
                  </a:lnTo>
                  <a:lnTo>
                    <a:pt x="35890" y="930516"/>
                  </a:lnTo>
                  <a:lnTo>
                    <a:pt x="35407" y="931786"/>
                  </a:lnTo>
                  <a:lnTo>
                    <a:pt x="37071" y="931786"/>
                  </a:lnTo>
                  <a:lnTo>
                    <a:pt x="37985" y="930516"/>
                  </a:lnTo>
                  <a:lnTo>
                    <a:pt x="38976" y="927976"/>
                  </a:lnTo>
                  <a:lnTo>
                    <a:pt x="40551" y="929246"/>
                  </a:lnTo>
                  <a:lnTo>
                    <a:pt x="42659" y="927976"/>
                  </a:lnTo>
                  <a:lnTo>
                    <a:pt x="41529" y="930516"/>
                  </a:lnTo>
                  <a:lnTo>
                    <a:pt x="43992" y="930516"/>
                  </a:lnTo>
                  <a:lnTo>
                    <a:pt x="53771" y="927976"/>
                  </a:lnTo>
                  <a:lnTo>
                    <a:pt x="63474" y="926706"/>
                  </a:lnTo>
                  <a:lnTo>
                    <a:pt x="73101" y="924166"/>
                  </a:lnTo>
                  <a:lnTo>
                    <a:pt x="82651" y="920356"/>
                  </a:lnTo>
                  <a:lnTo>
                    <a:pt x="83032" y="921283"/>
                  </a:lnTo>
                  <a:lnTo>
                    <a:pt x="84366" y="920356"/>
                  </a:lnTo>
                  <a:lnTo>
                    <a:pt x="86182" y="919086"/>
                  </a:lnTo>
                  <a:lnTo>
                    <a:pt x="89687" y="919086"/>
                  </a:lnTo>
                  <a:lnTo>
                    <a:pt x="92976" y="916546"/>
                  </a:lnTo>
                  <a:lnTo>
                    <a:pt x="94183" y="917816"/>
                  </a:lnTo>
                  <a:lnTo>
                    <a:pt x="97599" y="916546"/>
                  </a:lnTo>
                  <a:lnTo>
                    <a:pt x="114211" y="910196"/>
                  </a:lnTo>
                  <a:lnTo>
                    <a:pt x="114655" y="911466"/>
                  </a:lnTo>
                  <a:lnTo>
                    <a:pt x="114427" y="910196"/>
                  </a:lnTo>
                  <a:lnTo>
                    <a:pt x="113944" y="907656"/>
                  </a:lnTo>
                  <a:lnTo>
                    <a:pt x="117741" y="906386"/>
                  </a:lnTo>
                  <a:lnTo>
                    <a:pt x="116141" y="911466"/>
                  </a:lnTo>
                  <a:lnTo>
                    <a:pt x="119418" y="908926"/>
                  </a:lnTo>
                  <a:lnTo>
                    <a:pt x="119443" y="906386"/>
                  </a:lnTo>
                  <a:lnTo>
                    <a:pt x="119443" y="905116"/>
                  </a:lnTo>
                  <a:lnTo>
                    <a:pt x="125399" y="907656"/>
                  </a:lnTo>
                  <a:lnTo>
                    <a:pt x="125895" y="905116"/>
                  </a:lnTo>
                  <a:lnTo>
                    <a:pt x="127736" y="905116"/>
                  </a:lnTo>
                  <a:lnTo>
                    <a:pt x="128054" y="906386"/>
                  </a:lnTo>
                  <a:lnTo>
                    <a:pt x="127952" y="905116"/>
                  </a:lnTo>
                  <a:lnTo>
                    <a:pt x="127850" y="903846"/>
                  </a:lnTo>
                  <a:lnTo>
                    <a:pt x="129641" y="905116"/>
                  </a:lnTo>
                  <a:lnTo>
                    <a:pt x="130543" y="903846"/>
                  </a:lnTo>
                  <a:lnTo>
                    <a:pt x="130035" y="903846"/>
                  </a:lnTo>
                  <a:lnTo>
                    <a:pt x="129527" y="902576"/>
                  </a:lnTo>
                  <a:lnTo>
                    <a:pt x="131749" y="901306"/>
                  </a:lnTo>
                  <a:lnTo>
                    <a:pt x="132969" y="901306"/>
                  </a:lnTo>
                  <a:lnTo>
                    <a:pt x="133629" y="902576"/>
                  </a:lnTo>
                  <a:lnTo>
                    <a:pt x="132651" y="903846"/>
                  </a:lnTo>
                  <a:lnTo>
                    <a:pt x="134493" y="903846"/>
                  </a:lnTo>
                  <a:lnTo>
                    <a:pt x="138264" y="902576"/>
                  </a:lnTo>
                  <a:lnTo>
                    <a:pt x="142836" y="901306"/>
                  </a:lnTo>
                  <a:lnTo>
                    <a:pt x="145948" y="906386"/>
                  </a:lnTo>
                  <a:lnTo>
                    <a:pt x="150317" y="915276"/>
                  </a:lnTo>
                  <a:lnTo>
                    <a:pt x="155397" y="924166"/>
                  </a:lnTo>
                  <a:lnTo>
                    <a:pt x="160693" y="934326"/>
                  </a:lnTo>
                  <a:lnTo>
                    <a:pt x="165836" y="945756"/>
                  </a:lnTo>
                  <a:lnTo>
                    <a:pt x="170332" y="954646"/>
                  </a:lnTo>
                  <a:lnTo>
                    <a:pt x="173913" y="963536"/>
                  </a:lnTo>
                  <a:lnTo>
                    <a:pt x="176263" y="969886"/>
                  </a:lnTo>
                  <a:lnTo>
                    <a:pt x="175793" y="969886"/>
                  </a:lnTo>
                  <a:lnTo>
                    <a:pt x="178739" y="977506"/>
                  </a:lnTo>
                  <a:lnTo>
                    <a:pt x="191020" y="1018146"/>
                  </a:lnTo>
                  <a:lnTo>
                    <a:pt x="195072" y="1037196"/>
                  </a:lnTo>
                  <a:lnTo>
                    <a:pt x="196469" y="1043546"/>
                  </a:lnTo>
                  <a:lnTo>
                    <a:pt x="194741" y="1046086"/>
                  </a:lnTo>
                  <a:lnTo>
                    <a:pt x="195287" y="1049896"/>
                  </a:lnTo>
                  <a:lnTo>
                    <a:pt x="194652" y="1052436"/>
                  </a:lnTo>
                  <a:lnTo>
                    <a:pt x="195465" y="1051166"/>
                  </a:lnTo>
                  <a:lnTo>
                    <a:pt x="196735" y="1051166"/>
                  </a:lnTo>
                  <a:lnTo>
                    <a:pt x="195948" y="1061326"/>
                  </a:lnTo>
                  <a:lnTo>
                    <a:pt x="198043" y="1053706"/>
                  </a:lnTo>
                  <a:lnTo>
                    <a:pt x="198056" y="1061326"/>
                  </a:lnTo>
                  <a:lnTo>
                    <a:pt x="198424" y="1066406"/>
                  </a:lnTo>
                  <a:lnTo>
                    <a:pt x="196380" y="1076566"/>
                  </a:lnTo>
                  <a:lnTo>
                    <a:pt x="191236" y="1085456"/>
                  </a:lnTo>
                  <a:lnTo>
                    <a:pt x="186321" y="1094346"/>
                  </a:lnTo>
                  <a:lnTo>
                    <a:pt x="179552" y="1098156"/>
                  </a:lnTo>
                  <a:lnTo>
                    <a:pt x="177025" y="1099426"/>
                  </a:lnTo>
                  <a:lnTo>
                    <a:pt x="176136" y="1103236"/>
                  </a:lnTo>
                  <a:lnTo>
                    <a:pt x="172072" y="1103236"/>
                  </a:lnTo>
                  <a:lnTo>
                    <a:pt x="171043" y="1104506"/>
                  </a:lnTo>
                  <a:lnTo>
                    <a:pt x="268185" y="1104506"/>
                  </a:lnTo>
                  <a:lnTo>
                    <a:pt x="269760" y="1100696"/>
                  </a:lnTo>
                  <a:lnTo>
                    <a:pt x="272973" y="1089266"/>
                  </a:lnTo>
                  <a:lnTo>
                    <a:pt x="274358" y="1081646"/>
                  </a:lnTo>
                  <a:lnTo>
                    <a:pt x="272364" y="1082916"/>
                  </a:lnTo>
                  <a:lnTo>
                    <a:pt x="272478" y="1087996"/>
                  </a:lnTo>
                  <a:lnTo>
                    <a:pt x="269392" y="1089266"/>
                  </a:lnTo>
                  <a:lnTo>
                    <a:pt x="268833" y="1084186"/>
                  </a:lnTo>
                  <a:lnTo>
                    <a:pt x="271208" y="1082916"/>
                  </a:lnTo>
                  <a:lnTo>
                    <a:pt x="269938" y="1081646"/>
                  </a:lnTo>
                  <a:lnTo>
                    <a:pt x="274294" y="1080376"/>
                  </a:lnTo>
                  <a:lnTo>
                    <a:pt x="272338" y="1072756"/>
                  </a:lnTo>
                  <a:lnTo>
                    <a:pt x="276720" y="1070216"/>
                  </a:lnTo>
                  <a:lnTo>
                    <a:pt x="274561" y="1068946"/>
                  </a:lnTo>
                  <a:lnTo>
                    <a:pt x="276148" y="1067676"/>
                  </a:lnTo>
                  <a:lnTo>
                    <a:pt x="275577" y="1060056"/>
                  </a:lnTo>
                  <a:lnTo>
                    <a:pt x="275501" y="1057516"/>
                  </a:lnTo>
                  <a:lnTo>
                    <a:pt x="275831" y="1056246"/>
                  </a:lnTo>
                  <a:lnTo>
                    <a:pt x="276059" y="1053706"/>
                  </a:lnTo>
                  <a:lnTo>
                    <a:pt x="276301" y="1051166"/>
                  </a:lnTo>
                  <a:lnTo>
                    <a:pt x="276415" y="1049896"/>
                  </a:lnTo>
                  <a:lnTo>
                    <a:pt x="276047" y="1041006"/>
                  </a:lnTo>
                  <a:lnTo>
                    <a:pt x="272516" y="1037196"/>
                  </a:lnTo>
                  <a:lnTo>
                    <a:pt x="272821" y="1035926"/>
                  </a:lnTo>
                  <a:lnTo>
                    <a:pt x="273024" y="1035050"/>
                  </a:lnTo>
                  <a:lnTo>
                    <a:pt x="272135" y="1035926"/>
                  </a:lnTo>
                  <a:lnTo>
                    <a:pt x="271411" y="1033386"/>
                  </a:lnTo>
                  <a:lnTo>
                    <a:pt x="273405" y="1033386"/>
                  </a:lnTo>
                  <a:lnTo>
                    <a:pt x="269481" y="1028306"/>
                  </a:lnTo>
                  <a:lnTo>
                    <a:pt x="271411" y="1027036"/>
                  </a:lnTo>
                  <a:lnTo>
                    <a:pt x="270954" y="1025766"/>
                  </a:lnTo>
                  <a:lnTo>
                    <a:pt x="270637" y="1021956"/>
                  </a:lnTo>
                  <a:lnTo>
                    <a:pt x="270421" y="1019416"/>
                  </a:lnTo>
                  <a:lnTo>
                    <a:pt x="267957" y="1021956"/>
                  </a:lnTo>
                  <a:lnTo>
                    <a:pt x="269176" y="1020686"/>
                  </a:lnTo>
                  <a:lnTo>
                    <a:pt x="268935" y="1015606"/>
                  </a:lnTo>
                  <a:lnTo>
                    <a:pt x="270586" y="1018146"/>
                  </a:lnTo>
                  <a:lnTo>
                    <a:pt x="270535" y="1014336"/>
                  </a:lnTo>
                  <a:lnTo>
                    <a:pt x="269697" y="1013066"/>
                  </a:lnTo>
                  <a:lnTo>
                    <a:pt x="269328" y="1015606"/>
                  </a:lnTo>
                  <a:lnTo>
                    <a:pt x="267931" y="1009256"/>
                  </a:lnTo>
                  <a:lnTo>
                    <a:pt x="269417" y="1006716"/>
                  </a:lnTo>
                  <a:lnTo>
                    <a:pt x="268338" y="1005446"/>
                  </a:lnTo>
                  <a:lnTo>
                    <a:pt x="266166" y="1002906"/>
                  </a:lnTo>
                  <a:lnTo>
                    <a:pt x="265531" y="1005446"/>
                  </a:lnTo>
                  <a:lnTo>
                    <a:pt x="264655" y="1001636"/>
                  </a:lnTo>
                  <a:lnTo>
                    <a:pt x="263855" y="999096"/>
                  </a:lnTo>
                  <a:lnTo>
                    <a:pt x="266192" y="996556"/>
                  </a:lnTo>
                  <a:lnTo>
                    <a:pt x="267792" y="1000366"/>
                  </a:lnTo>
                  <a:lnTo>
                    <a:pt x="267017" y="996556"/>
                  </a:lnTo>
                  <a:lnTo>
                    <a:pt x="266484" y="994016"/>
                  </a:lnTo>
                  <a:lnTo>
                    <a:pt x="265468" y="991476"/>
                  </a:lnTo>
                  <a:lnTo>
                    <a:pt x="264185" y="988936"/>
                  </a:lnTo>
                  <a:lnTo>
                    <a:pt x="262902" y="986396"/>
                  </a:lnTo>
                  <a:lnTo>
                    <a:pt x="263245" y="988936"/>
                  </a:lnTo>
                  <a:lnTo>
                    <a:pt x="259219" y="981316"/>
                  </a:lnTo>
                  <a:lnTo>
                    <a:pt x="253720" y="968616"/>
                  </a:lnTo>
                  <a:lnTo>
                    <a:pt x="247980" y="957186"/>
                  </a:lnTo>
                  <a:lnTo>
                    <a:pt x="245579" y="953376"/>
                  </a:lnTo>
                  <a:lnTo>
                    <a:pt x="243179" y="949566"/>
                  </a:lnTo>
                  <a:lnTo>
                    <a:pt x="241960" y="953376"/>
                  </a:lnTo>
                  <a:lnTo>
                    <a:pt x="238760" y="949566"/>
                  </a:lnTo>
                  <a:lnTo>
                    <a:pt x="243179" y="949566"/>
                  </a:lnTo>
                  <a:lnTo>
                    <a:pt x="245516" y="949566"/>
                  </a:lnTo>
                  <a:lnTo>
                    <a:pt x="243560" y="944486"/>
                  </a:lnTo>
                  <a:lnTo>
                    <a:pt x="240461" y="936866"/>
                  </a:lnTo>
                  <a:lnTo>
                    <a:pt x="236512" y="926706"/>
                  </a:lnTo>
                  <a:lnTo>
                    <a:pt x="231990" y="916546"/>
                  </a:lnTo>
                  <a:lnTo>
                    <a:pt x="227342" y="906386"/>
                  </a:lnTo>
                  <a:lnTo>
                    <a:pt x="225171" y="901306"/>
                  </a:lnTo>
                  <a:lnTo>
                    <a:pt x="222986" y="896226"/>
                  </a:lnTo>
                  <a:lnTo>
                    <a:pt x="219519" y="888606"/>
                  </a:lnTo>
                  <a:lnTo>
                    <a:pt x="217512" y="883526"/>
                  </a:lnTo>
                  <a:lnTo>
                    <a:pt x="216852" y="879716"/>
                  </a:lnTo>
                  <a:lnTo>
                    <a:pt x="217208" y="879983"/>
                  </a:lnTo>
                  <a:lnTo>
                    <a:pt x="217093" y="879716"/>
                  </a:lnTo>
                  <a:lnTo>
                    <a:pt x="216560" y="878446"/>
                  </a:lnTo>
                  <a:lnTo>
                    <a:pt x="216014" y="877176"/>
                  </a:lnTo>
                  <a:lnTo>
                    <a:pt x="215900" y="876147"/>
                  </a:lnTo>
                  <a:lnTo>
                    <a:pt x="213664" y="877176"/>
                  </a:lnTo>
                  <a:lnTo>
                    <a:pt x="212559" y="878446"/>
                  </a:lnTo>
                  <a:lnTo>
                    <a:pt x="210985" y="874636"/>
                  </a:lnTo>
                  <a:lnTo>
                    <a:pt x="210566" y="874636"/>
                  </a:lnTo>
                  <a:lnTo>
                    <a:pt x="213779" y="873366"/>
                  </a:lnTo>
                  <a:lnTo>
                    <a:pt x="216154" y="874572"/>
                  </a:lnTo>
                  <a:lnTo>
                    <a:pt x="216281" y="874572"/>
                  </a:lnTo>
                  <a:lnTo>
                    <a:pt x="217081" y="874572"/>
                  </a:lnTo>
                  <a:lnTo>
                    <a:pt x="217043" y="873366"/>
                  </a:lnTo>
                  <a:lnTo>
                    <a:pt x="216446" y="874179"/>
                  </a:lnTo>
                  <a:lnTo>
                    <a:pt x="216750" y="873366"/>
                  </a:lnTo>
                  <a:lnTo>
                    <a:pt x="217703" y="870826"/>
                  </a:lnTo>
                  <a:lnTo>
                    <a:pt x="216065" y="870826"/>
                  </a:lnTo>
                  <a:lnTo>
                    <a:pt x="218084" y="869556"/>
                  </a:lnTo>
                  <a:lnTo>
                    <a:pt x="219786" y="868286"/>
                  </a:lnTo>
                  <a:lnTo>
                    <a:pt x="221462" y="870826"/>
                  </a:lnTo>
                  <a:lnTo>
                    <a:pt x="219595" y="872096"/>
                  </a:lnTo>
                  <a:lnTo>
                    <a:pt x="223012" y="870826"/>
                  </a:lnTo>
                  <a:lnTo>
                    <a:pt x="225044" y="870826"/>
                  </a:lnTo>
                  <a:lnTo>
                    <a:pt x="227469" y="868286"/>
                  </a:lnTo>
                  <a:lnTo>
                    <a:pt x="226415" y="868286"/>
                  </a:lnTo>
                  <a:lnTo>
                    <a:pt x="229450" y="865746"/>
                  </a:lnTo>
                  <a:lnTo>
                    <a:pt x="230974" y="864476"/>
                  </a:lnTo>
                  <a:lnTo>
                    <a:pt x="238417" y="860666"/>
                  </a:lnTo>
                  <a:lnTo>
                    <a:pt x="242087" y="858126"/>
                  </a:lnTo>
                  <a:lnTo>
                    <a:pt x="245770" y="855586"/>
                  </a:lnTo>
                  <a:lnTo>
                    <a:pt x="250024" y="851776"/>
                  </a:lnTo>
                  <a:lnTo>
                    <a:pt x="247815" y="850506"/>
                  </a:lnTo>
                  <a:lnTo>
                    <a:pt x="249859" y="848283"/>
                  </a:lnTo>
                  <a:lnTo>
                    <a:pt x="250888" y="854100"/>
                  </a:lnTo>
                  <a:lnTo>
                    <a:pt x="259080" y="850506"/>
                  </a:lnTo>
                  <a:lnTo>
                    <a:pt x="272554" y="845426"/>
                  </a:lnTo>
                  <a:lnTo>
                    <a:pt x="286054" y="841616"/>
                  </a:lnTo>
                  <a:lnTo>
                    <a:pt x="294728" y="839076"/>
                  </a:lnTo>
                  <a:lnTo>
                    <a:pt x="296799" y="839076"/>
                  </a:lnTo>
                  <a:lnTo>
                    <a:pt x="297281" y="839368"/>
                  </a:lnTo>
                  <a:lnTo>
                    <a:pt x="297421" y="839076"/>
                  </a:lnTo>
                  <a:lnTo>
                    <a:pt x="299770" y="839076"/>
                  </a:lnTo>
                  <a:lnTo>
                    <a:pt x="299491" y="836536"/>
                  </a:lnTo>
                  <a:lnTo>
                    <a:pt x="298386" y="835266"/>
                  </a:lnTo>
                  <a:lnTo>
                    <a:pt x="301561" y="833996"/>
                  </a:lnTo>
                  <a:lnTo>
                    <a:pt x="301942" y="836536"/>
                  </a:lnTo>
                  <a:lnTo>
                    <a:pt x="302653" y="836536"/>
                  </a:lnTo>
                  <a:lnTo>
                    <a:pt x="302463" y="833996"/>
                  </a:lnTo>
                  <a:lnTo>
                    <a:pt x="302260" y="831456"/>
                  </a:lnTo>
                  <a:lnTo>
                    <a:pt x="305587" y="831456"/>
                  </a:lnTo>
                  <a:lnTo>
                    <a:pt x="310934" y="830186"/>
                  </a:lnTo>
                  <a:lnTo>
                    <a:pt x="316318" y="827646"/>
                  </a:lnTo>
                  <a:lnTo>
                    <a:pt x="321602" y="826376"/>
                  </a:lnTo>
                  <a:lnTo>
                    <a:pt x="321767" y="827290"/>
                  </a:lnTo>
                  <a:lnTo>
                    <a:pt x="324358" y="826376"/>
                  </a:lnTo>
                  <a:lnTo>
                    <a:pt x="323151" y="826376"/>
                  </a:lnTo>
                  <a:lnTo>
                    <a:pt x="325666" y="821296"/>
                  </a:lnTo>
                  <a:lnTo>
                    <a:pt x="331711" y="823836"/>
                  </a:lnTo>
                  <a:lnTo>
                    <a:pt x="333349" y="821296"/>
                  </a:lnTo>
                  <a:lnTo>
                    <a:pt x="334162" y="820026"/>
                  </a:lnTo>
                  <a:close/>
                </a:path>
                <a:path w="1472565" h="1220470">
                  <a:moveTo>
                    <a:pt x="623697" y="812012"/>
                  </a:moveTo>
                  <a:lnTo>
                    <a:pt x="622795" y="810450"/>
                  </a:lnTo>
                  <a:lnTo>
                    <a:pt x="621207" y="812215"/>
                  </a:lnTo>
                  <a:lnTo>
                    <a:pt x="621677" y="813904"/>
                  </a:lnTo>
                  <a:lnTo>
                    <a:pt x="621982" y="815594"/>
                  </a:lnTo>
                  <a:lnTo>
                    <a:pt x="623392" y="813612"/>
                  </a:lnTo>
                  <a:lnTo>
                    <a:pt x="623697" y="812012"/>
                  </a:lnTo>
                  <a:close/>
                </a:path>
                <a:path w="1472565" h="1220470">
                  <a:moveTo>
                    <a:pt x="624852" y="815644"/>
                  </a:moveTo>
                  <a:lnTo>
                    <a:pt x="624560" y="814755"/>
                  </a:lnTo>
                  <a:lnTo>
                    <a:pt x="624840" y="816737"/>
                  </a:lnTo>
                  <a:lnTo>
                    <a:pt x="624852" y="815644"/>
                  </a:lnTo>
                  <a:close/>
                </a:path>
                <a:path w="1472565" h="1220470">
                  <a:moveTo>
                    <a:pt x="639343" y="872858"/>
                  </a:moveTo>
                  <a:lnTo>
                    <a:pt x="638721" y="873290"/>
                  </a:lnTo>
                  <a:lnTo>
                    <a:pt x="639343" y="872858"/>
                  </a:lnTo>
                  <a:close/>
                </a:path>
                <a:path w="1472565" h="1220470">
                  <a:moveTo>
                    <a:pt x="689114" y="478790"/>
                  </a:moveTo>
                  <a:lnTo>
                    <a:pt x="687006" y="474980"/>
                  </a:lnTo>
                  <a:lnTo>
                    <a:pt x="685342" y="471170"/>
                  </a:lnTo>
                  <a:lnTo>
                    <a:pt x="686409" y="473710"/>
                  </a:lnTo>
                  <a:lnTo>
                    <a:pt x="686168" y="478790"/>
                  </a:lnTo>
                  <a:lnTo>
                    <a:pt x="689114" y="478790"/>
                  </a:lnTo>
                  <a:close/>
                </a:path>
                <a:path w="1472565" h="1220470">
                  <a:moveTo>
                    <a:pt x="714844" y="1020953"/>
                  </a:moveTo>
                  <a:lnTo>
                    <a:pt x="714667" y="1020584"/>
                  </a:lnTo>
                  <a:lnTo>
                    <a:pt x="714032" y="1021168"/>
                  </a:lnTo>
                  <a:lnTo>
                    <a:pt x="714844" y="1020953"/>
                  </a:lnTo>
                  <a:close/>
                </a:path>
                <a:path w="1472565" h="1220470">
                  <a:moveTo>
                    <a:pt x="715441" y="821677"/>
                  </a:moveTo>
                  <a:lnTo>
                    <a:pt x="714565" y="820585"/>
                  </a:lnTo>
                  <a:lnTo>
                    <a:pt x="710158" y="817473"/>
                  </a:lnTo>
                  <a:lnTo>
                    <a:pt x="709777" y="817206"/>
                  </a:lnTo>
                  <a:lnTo>
                    <a:pt x="707923" y="814057"/>
                  </a:lnTo>
                  <a:lnTo>
                    <a:pt x="709815" y="813435"/>
                  </a:lnTo>
                  <a:lnTo>
                    <a:pt x="706704" y="811453"/>
                  </a:lnTo>
                  <a:lnTo>
                    <a:pt x="705345" y="805878"/>
                  </a:lnTo>
                  <a:lnTo>
                    <a:pt x="704316" y="803960"/>
                  </a:lnTo>
                  <a:lnTo>
                    <a:pt x="703160" y="799071"/>
                  </a:lnTo>
                  <a:lnTo>
                    <a:pt x="703414" y="790702"/>
                  </a:lnTo>
                  <a:lnTo>
                    <a:pt x="698461" y="785583"/>
                  </a:lnTo>
                  <a:lnTo>
                    <a:pt x="702017" y="779475"/>
                  </a:lnTo>
                  <a:lnTo>
                    <a:pt x="701255" y="779106"/>
                  </a:lnTo>
                  <a:lnTo>
                    <a:pt x="663308" y="790702"/>
                  </a:lnTo>
                  <a:lnTo>
                    <a:pt x="642823" y="798042"/>
                  </a:lnTo>
                  <a:lnTo>
                    <a:pt x="632701" y="804240"/>
                  </a:lnTo>
                  <a:lnTo>
                    <a:pt x="625906" y="812431"/>
                  </a:lnTo>
                  <a:lnTo>
                    <a:pt x="624027" y="813041"/>
                  </a:lnTo>
                  <a:lnTo>
                    <a:pt x="624928" y="814539"/>
                  </a:lnTo>
                  <a:lnTo>
                    <a:pt x="624954" y="815949"/>
                  </a:lnTo>
                  <a:lnTo>
                    <a:pt x="625233" y="816838"/>
                  </a:lnTo>
                  <a:lnTo>
                    <a:pt x="627316" y="816851"/>
                  </a:lnTo>
                  <a:lnTo>
                    <a:pt x="625436" y="817473"/>
                  </a:lnTo>
                  <a:lnTo>
                    <a:pt x="625360" y="817219"/>
                  </a:lnTo>
                  <a:lnTo>
                    <a:pt x="625259" y="816889"/>
                  </a:lnTo>
                  <a:lnTo>
                    <a:pt x="624878" y="815733"/>
                  </a:lnTo>
                  <a:lnTo>
                    <a:pt x="624852" y="816838"/>
                  </a:lnTo>
                  <a:lnTo>
                    <a:pt x="623316" y="815949"/>
                  </a:lnTo>
                  <a:lnTo>
                    <a:pt x="621982" y="815657"/>
                  </a:lnTo>
                  <a:lnTo>
                    <a:pt x="622033" y="815949"/>
                  </a:lnTo>
                  <a:lnTo>
                    <a:pt x="622160" y="817676"/>
                  </a:lnTo>
                  <a:lnTo>
                    <a:pt x="621957" y="818273"/>
                  </a:lnTo>
                  <a:lnTo>
                    <a:pt x="622808" y="818362"/>
                  </a:lnTo>
                  <a:lnTo>
                    <a:pt x="622693" y="817981"/>
                  </a:lnTo>
                  <a:lnTo>
                    <a:pt x="622757" y="817410"/>
                  </a:lnTo>
                  <a:lnTo>
                    <a:pt x="622858" y="817219"/>
                  </a:lnTo>
                  <a:lnTo>
                    <a:pt x="623938" y="817981"/>
                  </a:lnTo>
                  <a:lnTo>
                    <a:pt x="626237" y="818705"/>
                  </a:lnTo>
                  <a:lnTo>
                    <a:pt x="625932" y="820318"/>
                  </a:lnTo>
                  <a:lnTo>
                    <a:pt x="626351" y="821677"/>
                  </a:lnTo>
                  <a:lnTo>
                    <a:pt x="715441" y="821677"/>
                  </a:lnTo>
                  <a:close/>
                </a:path>
                <a:path w="1472565" h="1220470">
                  <a:moveTo>
                    <a:pt x="731710" y="1065504"/>
                  </a:moveTo>
                  <a:lnTo>
                    <a:pt x="729272" y="1064869"/>
                  </a:lnTo>
                  <a:lnTo>
                    <a:pt x="728903" y="1064996"/>
                  </a:lnTo>
                  <a:lnTo>
                    <a:pt x="730897" y="1067346"/>
                  </a:lnTo>
                  <a:lnTo>
                    <a:pt x="731710" y="1065504"/>
                  </a:lnTo>
                  <a:close/>
                </a:path>
                <a:path w="1472565" h="1220470">
                  <a:moveTo>
                    <a:pt x="731939" y="1068273"/>
                  </a:moveTo>
                  <a:lnTo>
                    <a:pt x="730732" y="1068158"/>
                  </a:lnTo>
                  <a:lnTo>
                    <a:pt x="730250" y="1067943"/>
                  </a:lnTo>
                  <a:lnTo>
                    <a:pt x="730935" y="1068832"/>
                  </a:lnTo>
                  <a:lnTo>
                    <a:pt x="730516" y="1070114"/>
                  </a:lnTo>
                  <a:lnTo>
                    <a:pt x="731647" y="1069733"/>
                  </a:lnTo>
                  <a:lnTo>
                    <a:pt x="731939" y="1068273"/>
                  </a:lnTo>
                  <a:close/>
                </a:path>
                <a:path w="1472565" h="1220470">
                  <a:moveTo>
                    <a:pt x="731989" y="1065580"/>
                  </a:moveTo>
                  <a:lnTo>
                    <a:pt x="731850" y="1065161"/>
                  </a:lnTo>
                  <a:lnTo>
                    <a:pt x="731710" y="1065504"/>
                  </a:lnTo>
                  <a:lnTo>
                    <a:pt x="731989" y="1065580"/>
                  </a:lnTo>
                  <a:close/>
                </a:path>
                <a:path w="1472565" h="1220470">
                  <a:moveTo>
                    <a:pt x="732523" y="1068006"/>
                  </a:moveTo>
                  <a:lnTo>
                    <a:pt x="731964" y="1068120"/>
                  </a:lnTo>
                  <a:lnTo>
                    <a:pt x="731939" y="1068273"/>
                  </a:lnTo>
                  <a:lnTo>
                    <a:pt x="732459" y="1068324"/>
                  </a:lnTo>
                  <a:lnTo>
                    <a:pt x="732523" y="1068006"/>
                  </a:lnTo>
                  <a:close/>
                </a:path>
                <a:path w="1472565" h="1220470">
                  <a:moveTo>
                    <a:pt x="745642" y="1088034"/>
                  </a:moveTo>
                  <a:lnTo>
                    <a:pt x="744207" y="1087005"/>
                  </a:lnTo>
                  <a:lnTo>
                    <a:pt x="744423" y="1087691"/>
                  </a:lnTo>
                  <a:lnTo>
                    <a:pt x="745121" y="1088580"/>
                  </a:lnTo>
                  <a:lnTo>
                    <a:pt x="744588" y="1089520"/>
                  </a:lnTo>
                  <a:lnTo>
                    <a:pt x="745642" y="1088034"/>
                  </a:lnTo>
                  <a:close/>
                </a:path>
                <a:path w="1472565" h="1220470">
                  <a:moveTo>
                    <a:pt x="746201" y="1088440"/>
                  </a:moveTo>
                  <a:lnTo>
                    <a:pt x="746010" y="1087513"/>
                  </a:lnTo>
                  <a:lnTo>
                    <a:pt x="745642" y="1088034"/>
                  </a:lnTo>
                  <a:lnTo>
                    <a:pt x="746201" y="1088440"/>
                  </a:lnTo>
                  <a:close/>
                </a:path>
                <a:path w="1472565" h="1220470">
                  <a:moveTo>
                    <a:pt x="831748" y="1059154"/>
                  </a:moveTo>
                  <a:lnTo>
                    <a:pt x="825588" y="1059332"/>
                  </a:lnTo>
                  <a:lnTo>
                    <a:pt x="826262" y="1054950"/>
                  </a:lnTo>
                  <a:lnTo>
                    <a:pt x="827125" y="1055052"/>
                  </a:lnTo>
                  <a:lnTo>
                    <a:pt x="827824" y="1053312"/>
                  </a:lnTo>
                  <a:lnTo>
                    <a:pt x="825182" y="1051547"/>
                  </a:lnTo>
                  <a:lnTo>
                    <a:pt x="825284" y="1050785"/>
                  </a:lnTo>
                  <a:lnTo>
                    <a:pt x="825550" y="1048804"/>
                  </a:lnTo>
                  <a:lnTo>
                    <a:pt x="825398" y="1049604"/>
                  </a:lnTo>
                  <a:lnTo>
                    <a:pt x="824115" y="1050785"/>
                  </a:lnTo>
                  <a:lnTo>
                    <a:pt x="823341" y="1049604"/>
                  </a:lnTo>
                  <a:lnTo>
                    <a:pt x="823366" y="1048804"/>
                  </a:lnTo>
                  <a:lnTo>
                    <a:pt x="823569" y="1046441"/>
                  </a:lnTo>
                  <a:lnTo>
                    <a:pt x="821524" y="1045248"/>
                  </a:lnTo>
                  <a:lnTo>
                    <a:pt x="822363" y="1042708"/>
                  </a:lnTo>
                  <a:lnTo>
                    <a:pt x="819569" y="1041755"/>
                  </a:lnTo>
                  <a:lnTo>
                    <a:pt x="814870" y="1031074"/>
                  </a:lnTo>
                  <a:lnTo>
                    <a:pt x="809205" y="1019378"/>
                  </a:lnTo>
                  <a:lnTo>
                    <a:pt x="809040" y="1019048"/>
                  </a:lnTo>
                  <a:lnTo>
                    <a:pt x="808240" y="1017409"/>
                  </a:lnTo>
                  <a:lnTo>
                    <a:pt x="807427" y="1015733"/>
                  </a:lnTo>
                  <a:lnTo>
                    <a:pt x="799846" y="1000455"/>
                  </a:lnTo>
                  <a:lnTo>
                    <a:pt x="798918" y="998550"/>
                  </a:lnTo>
                  <a:lnTo>
                    <a:pt x="796683" y="993940"/>
                  </a:lnTo>
                  <a:lnTo>
                    <a:pt x="794715" y="989901"/>
                  </a:lnTo>
                  <a:lnTo>
                    <a:pt x="795185" y="990104"/>
                  </a:lnTo>
                  <a:lnTo>
                    <a:pt x="795096" y="989901"/>
                  </a:lnTo>
                  <a:lnTo>
                    <a:pt x="794397" y="988428"/>
                  </a:lnTo>
                  <a:lnTo>
                    <a:pt x="791997" y="983386"/>
                  </a:lnTo>
                  <a:lnTo>
                    <a:pt x="789914" y="978992"/>
                  </a:lnTo>
                  <a:lnTo>
                    <a:pt x="787044" y="972769"/>
                  </a:lnTo>
                  <a:lnTo>
                    <a:pt x="783882" y="965885"/>
                  </a:lnTo>
                  <a:lnTo>
                    <a:pt x="782523" y="962914"/>
                  </a:lnTo>
                  <a:lnTo>
                    <a:pt x="781329" y="960450"/>
                  </a:lnTo>
                  <a:lnTo>
                    <a:pt x="779970" y="957668"/>
                  </a:lnTo>
                  <a:lnTo>
                    <a:pt x="775271" y="947991"/>
                  </a:lnTo>
                  <a:lnTo>
                    <a:pt x="775144" y="947762"/>
                  </a:lnTo>
                  <a:lnTo>
                    <a:pt x="768362" y="935939"/>
                  </a:lnTo>
                  <a:lnTo>
                    <a:pt x="769454" y="932916"/>
                  </a:lnTo>
                  <a:lnTo>
                    <a:pt x="767740" y="930122"/>
                  </a:lnTo>
                  <a:lnTo>
                    <a:pt x="767638" y="929386"/>
                  </a:lnTo>
                  <a:lnTo>
                    <a:pt x="767359" y="927608"/>
                  </a:lnTo>
                  <a:lnTo>
                    <a:pt x="767029" y="929220"/>
                  </a:lnTo>
                  <a:lnTo>
                    <a:pt x="765441" y="929386"/>
                  </a:lnTo>
                  <a:lnTo>
                    <a:pt x="765149" y="928471"/>
                  </a:lnTo>
                  <a:lnTo>
                    <a:pt x="762457" y="921334"/>
                  </a:lnTo>
                  <a:lnTo>
                    <a:pt x="763524" y="928471"/>
                  </a:lnTo>
                  <a:lnTo>
                    <a:pt x="759752" y="921829"/>
                  </a:lnTo>
                  <a:lnTo>
                    <a:pt x="755053" y="912533"/>
                  </a:lnTo>
                  <a:lnTo>
                    <a:pt x="754164" y="910234"/>
                  </a:lnTo>
                  <a:lnTo>
                    <a:pt x="752576" y="906106"/>
                  </a:lnTo>
                  <a:lnTo>
                    <a:pt x="751967" y="904532"/>
                  </a:lnTo>
                  <a:lnTo>
                    <a:pt x="749681" y="898588"/>
                  </a:lnTo>
                  <a:lnTo>
                    <a:pt x="748893" y="896200"/>
                  </a:lnTo>
                  <a:lnTo>
                    <a:pt x="748436" y="894791"/>
                  </a:lnTo>
                  <a:lnTo>
                    <a:pt x="747242" y="891171"/>
                  </a:lnTo>
                  <a:lnTo>
                    <a:pt x="745058" y="884529"/>
                  </a:lnTo>
                  <a:lnTo>
                    <a:pt x="742569" y="874890"/>
                  </a:lnTo>
                  <a:lnTo>
                    <a:pt x="738009" y="872286"/>
                  </a:lnTo>
                  <a:lnTo>
                    <a:pt x="738263" y="866559"/>
                  </a:lnTo>
                  <a:lnTo>
                    <a:pt x="734809" y="863561"/>
                  </a:lnTo>
                  <a:lnTo>
                    <a:pt x="735672" y="863650"/>
                  </a:lnTo>
                  <a:lnTo>
                    <a:pt x="734961" y="862101"/>
                  </a:lnTo>
                  <a:lnTo>
                    <a:pt x="732955" y="857758"/>
                  </a:lnTo>
                  <a:lnTo>
                    <a:pt x="725944" y="838022"/>
                  </a:lnTo>
                  <a:lnTo>
                    <a:pt x="723468" y="832573"/>
                  </a:lnTo>
                  <a:lnTo>
                    <a:pt x="723087" y="831748"/>
                  </a:lnTo>
                  <a:lnTo>
                    <a:pt x="722934" y="832573"/>
                  </a:lnTo>
                  <a:lnTo>
                    <a:pt x="719378" y="829221"/>
                  </a:lnTo>
                  <a:lnTo>
                    <a:pt x="722858" y="828421"/>
                  </a:lnTo>
                  <a:lnTo>
                    <a:pt x="722693" y="826579"/>
                  </a:lnTo>
                  <a:lnTo>
                    <a:pt x="722528" y="824776"/>
                  </a:lnTo>
                  <a:lnTo>
                    <a:pt x="719378" y="826579"/>
                  </a:lnTo>
                  <a:lnTo>
                    <a:pt x="716026" y="823861"/>
                  </a:lnTo>
                  <a:lnTo>
                    <a:pt x="715225" y="822629"/>
                  </a:lnTo>
                  <a:lnTo>
                    <a:pt x="715975" y="822363"/>
                  </a:lnTo>
                  <a:lnTo>
                    <a:pt x="626579" y="822363"/>
                  </a:lnTo>
                  <a:lnTo>
                    <a:pt x="623252" y="822363"/>
                  </a:lnTo>
                  <a:lnTo>
                    <a:pt x="623785" y="824064"/>
                  </a:lnTo>
                  <a:lnTo>
                    <a:pt x="626414" y="833577"/>
                  </a:lnTo>
                  <a:lnTo>
                    <a:pt x="629056" y="843026"/>
                  </a:lnTo>
                  <a:lnTo>
                    <a:pt x="632040" y="852347"/>
                  </a:lnTo>
                  <a:lnTo>
                    <a:pt x="635711" y="861517"/>
                  </a:lnTo>
                  <a:lnTo>
                    <a:pt x="635076" y="862101"/>
                  </a:lnTo>
                  <a:lnTo>
                    <a:pt x="634961" y="861758"/>
                  </a:lnTo>
                  <a:lnTo>
                    <a:pt x="634479" y="861542"/>
                  </a:lnTo>
                  <a:lnTo>
                    <a:pt x="636790" y="864908"/>
                  </a:lnTo>
                  <a:lnTo>
                    <a:pt x="637882" y="868311"/>
                  </a:lnTo>
                  <a:lnTo>
                    <a:pt x="640080" y="871347"/>
                  </a:lnTo>
                  <a:lnTo>
                    <a:pt x="639660" y="872617"/>
                  </a:lnTo>
                  <a:lnTo>
                    <a:pt x="639343" y="872858"/>
                  </a:lnTo>
                  <a:lnTo>
                    <a:pt x="647382" y="891832"/>
                  </a:lnTo>
                  <a:lnTo>
                    <a:pt x="647115" y="892302"/>
                  </a:lnTo>
                  <a:lnTo>
                    <a:pt x="650494" y="891171"/>
                  </a:lnTo>
                  <a:lnTo>
                    <a:pt x="652056" y="894791"/>
                  </a:lnTo>
                  <a:lnTo>
                    <a:pt x="647179" y="893787"/>
                  </a:lnTo>
                  <a:lnTo>
                    <a:pt x="649401" y="896810"/>
                  </a:lnTo>
                  <a:lnTo>
                    <a:pt x="654583" y="896200"/>
                  </a:lnTo>
                  <a:lnTo>
                    <a:pt x="651230" y="902601"/>
                  </a:lnTo>
                  <a:lnTo>
                    <a:pt x="654177" y="902741"/>
                  </a:lnTo>
                  <a:lnTo>
                    <a:pt x="653796" y="902868"/>
                  </a:lnTo>
                  <a:lnTo>
                    <a:pt x="654342" y="904582"/>
                  </a:lnTo>
                  <a:lnTo>
                    <a:pt x="652856" y="905078"/>
                  </a:lnTo>
                  <a:lnTo>
                    <a:pt x="655574" y="904532"/>
                  </a:lnTo>
                  <a:lnTo>
                    <a:pt x="654138" y="906526"/>
                  </a:lnTo>
                  <a:lnTo>
                    <a:pt x="655205" y="907300"/>
                  </a:lnTo>
                  <a:lnTo>
                    <a:pt x="656069" y="907376"/>
                  </a:lnTo>
                  <a:lnTo>
                    <a:pt x="655840" y="906703"/>
                  </a:lnTo>
                  <a:lnTo>
                    <a:pt x="656488" y="906106"/>
                  </a:lnTo>
                  <a:lnTo>
                    <a:pt x="658368" y="908113"/>
                  </a:lnTo>
                  <a:lnTo>
                    <a:pt x="657936" y="909396"/>
                  </a:lnTo>
                  <a:lnTo>
                    <a:pt x="656551" y="910234"/>
                  </a:lnTo>
                  <a:lnTo>
                    <a:pt x="655866" y="909345"/>
                  </a:lnTo>
                  <a:lnTo>
                    <a:pt x="658469" y="918070"/>
                  </a:lnTo>
                  <a:lnTo>
                    <a:pt x="662838" y="931316"/>
                  </a:lnTo>
                  <a:lnTo>
                    <a:pt x="667664" y="944486"/>
                  </a:lnTo>
                  <a:lnTo>
                    <a:pt x="671576" y="952982"/>
                  </a:lnTo>
                  <a:lnTo>
                    <a:pt x="673125" y="951331"/>
                  </a:lnTo>
                  <a:lnTo>
                    <a:pt x="670979" y="949794"/>
                  </a:lnTo>
                  <a:lnTo>
                    <a:pt x="673646" y="947762"/>
                  </a:lnTo>
                  <a:lnTo>
                    <a:pt x="676071" y="948829"/>
                  </a:lnTo>
                  <a:lnTo>
                    <a:pt x="674141" y="950620"/>
                  </a:lnTo>
                  <a:lnTo>
                    <a:pt x="676236" y="950671"/>
                  </a:lnTo>
                  <a:lnTo>
                    <a:pt x="672058" y="953198"/>
                  </a:lnTo>
                  <a:lnTo>
                    <a:pt x="676783" y="955001"/>
                  </a:lnTo>
                  <a:lnTo>
                    <a:pt x="672820" y="958215"/>
                  </a:lnTo>
                  <a:lnTo>
                    <a:pt x="675551" y="957668"/>
                  </a:lnTo>
                  <a:lnTo>
                    <a:pt x="674382" y="959192"/>
                  </a:lnTo>
                  <a:lnTo>
                    <a:pt x="676948" y="962113"/>
                  </a:lnTo>
                  <a:lnTo>
                    <a:pt x="678675" y="967600"/>
                  </a:lnTo>
                  <a:lnTo>
                    <a:pt x="680732" y="971435"/>
                  </a:lnTo>
                  <a:lnTo>
                    <a:pt x="685012" y="971880"/>
                  </a:lnTo>
                  <a:lnTo>
                    <a:pt x="684720" y="974064"/>
                  </a:lnTo>
                  <a:lnTo>
                    <a:pt x="685723" y="972769"/>
                  </a:lnTo>
                  <a:lnTo>
                    <a:pt x="686790" y="973531"/>
                  </a:lnTo>
                  <a:lnTo>
                    <a:pt x="684644" y="974636"/>
                  </a:lnTo>
                  <a:lnTo>
                    <a:pt x="689533" y="975639"/>
                  </a:lnTo>
                  <a:lnTo>
                    <a:pt x="687501" y="977074"/>
                  </a:lnTo>
                  <a:lnTo>
                    <a:pt x="688200" y="977976"/>
                  </a:lnTo>
                  <a:lnTo>
                    <a:pt x="689292" y="981379"/>
                  </a:lnTo>
                  <a:lnTo>
                    <a:pt x="690575" y="980186"/>
                  </a:lnTo>
                  <a:lnTo>
                    <a:pt x="691159" y="983386"/>
                  </a:lnTo>
                  <a:lnTo>
                    <a:pt x="690778" y="983157"/>
                  </a:lnTo>
                  <a:lnTo>
                    <a:pt x="689127" y="982179"/>
                  </a:lnTo>
                  <a:lnTo>
                    <a:pt x="689444" y="983157"/>
                  </a:lnTo>
                  <a:lnTo>
                    <a:pt x="689406" y="984351"/>
                  </a:lnTo>
                  <a:lnTo>
                    <a:pt x="690372" y="984783"/>
                  </a:lnTo>
                  <a:lnTo>
                    <a:pt x="690689" y="983157"/>
                  </a:lnTo>
                  <a:lnTo>
                    <a:pt x="692505" y="986320"/>
                  </a:lnTo>
                  <a:lnTo>
                    <a:pt x="690930" y="989114"/>
                  </a:lnTo>
                  <a:lnTo>
                    <a:pt x="694575" y="990155"/>
                  </a:lnTo>
                  <a:lnTo>
                    <a:pt x="695261" y="988428"/>
                  </a:lnTo>
                  <a:lnTo>
                    <a:pt x="696290" y="990333"/>
                  </a:lnTo>
                  <a:lnTo>
                    <a:pt x="697204" y="991895"/>
                  </a:lnTo>
                  <a:lnTo>
                    <a:pt x="694524" y="993940"/>
                  </a:lnTo>
                  <a:lnTo>
                    <a:pt x="692759" y="992263"/>
                  </a:lnTo>
                  <a:lnTo>
                    <a:pt x="694207" y="995540"/>
                  </a:lnTo>
                  <a:lnTo>
                    <a:pt x="695236" y="997470"/>
                  </a:lnTo>
                  <a:lnTo>
                    <a:pt x="697979" y="999553"/>
                  </a:lnTo>
                  <a:lnTo>
                    <a:pt x="697649" y="998550"/>
                  </a:lnTo>
                  <a:lnTo>
                    <a:pt x="701890" y="1002601"/>
                  </a:lnTo>
                  <a:lnTo>
                    <a:pt x="707250" y="1009434"/>
                  </a:lnTo>
                  <a:lnTo>
                    <a:pt x="712724" y="1016139"/>
                  </a:lnTo>
                  <a:lnTo>
                    <a:pt x="717321" y="1019860"/>
                  </a:lnTo>
                  <a:lnTo>
                    <a:pt x="719035" y="1017409"/>
                  </a:lnTo>
                  <a:lnTo>
                    <a:pt x="721753" y="1019124"/>
                  </a:lnTo>
                  <a:lnTo>
                    <a:pt x="714844" y="1020953"/>
                  </a:lnTo>
                  <a:lnTo>
                    <a:pt x="718553" y="1028827"/>
                  </a:lnTo>
                  <a:lnTo>
                    <a:pt x="724522" y="1041755"/>
                  </a:lnTo>
                  <a:lnTo>
                    <a:pt x="730059" y="1054557"/>
                  </a:lnTo>
                  <a:lnTo>
                    <a:pt x="732802" y="1062939"/>
                  </a:lnTo>
                  <a:lnTo>
                    <a:pt x="732459" y="1065580"/>
                  </a:lnTo>
                  <a:lnTo>
                    <a:pt x="830351" y="1065580"/>
                  </a:lnTo>
                  <a:lnTo>
                    <a:pt x="830795" y="1063993"/>
                  </a:lnTo>
                  <a:lnTo>
                    <a:pt x="831176" y="1063853"/>
                  </a:lnTo>
                  <a:lnTo>
                    <a:pt x="831735" y="1059332"/>
                  </a:lnTo>
                  <a:lnTo>
                    <a:pt x="831748" y="1059154"/>
                  </a:lnTo>
                  <a:close/>
                </a:path>
                <a:path w="1472565" h="1220470">
                  <a:moveTo>
                    <a:pt x="834186" y="1068120"/>
                  </a:moveTo>
                  <a:lnTo>
                    <a:pt x="833005" y="1067015"/>
                  </a:lnTo>
                  <a:lnTo>
                    <a:pt x="830402" y="1066139"/>
                  </a:lnTo>
                  <a:lnTo>
                    <a:pt x="830326" y="1065695"/>
                  </a:lnTo>
                  <a:lnTo>
                    <a:pt x="732447" y="1065695"/>
                  </a:lnTo>
                  <a:lnTo>
                    <a:pt x="732028" y="1065695"/>
                  </a:lnTo>
                  <a:lnTo>
                    <a:pt x="732447" y="1067015"/>
                  </a:lnTo>
                  <a:lnTo>
                    <a:pt x="732523" y="1068006"/>
                  </a:lnTo>
                  <a:lnTo>
                    <a:pt x="735076" y="1067447"/>
                  </a:lnTo>
                  <a:lnTo>
                    <a:pt x="736727" y="1066139"/>
                  </a:lnTo>
                  <a:lnTo>
                    <a:pt x="737692" y="1069213"/>
                  </a:lnTo>
                  <a:lnTo>
                    <a:pt x="735825" y="1069835"/>
                  </a:lnTo>
                  <a:lnTo>
                    <a:pt x="736041" y="1070521"/>
                  </a:lnTo>
                  <a:lnTo>
                    <a:pt x="741514" y="1069441"/>
                  </a:lnTo>
                  <a:lnTo>
                    <a:pt x="741730" y="1072743"/>
                  </a:lnTo>
                  <a:lnTo>
                    <a:pt x="742962" y="1077887"/>
                  </a:lnTo>
                  <a:lnTo>
                    <a:pt x="743077" y="1078153"/>
                  </a:lnTo>
                  <a:lnTo>
                    <a:pt x="745845" y="1083056"/>
                  </a:lnTo>
                  <a:lnTo>
                    <a:pt x="747268" y="1087513"/>
                  </a:lnTo>
                  <a:lnTo>
                    <a:pt x="747369" y="1088199"/>
                  </a:lnTo>
                  <a:lnTo>
                    <a:pt x="746353" y="1088542"/>
                  </a:lnTo>
                  <a:lnTo>
                    <a:pt x="746201" y="1088440"/>
                  </a:lnTo>
                  <a:lnTo>
                    <a:pt x="746734" y="1091044"/>
                  </a:lnTo>
                  <a:lnTo>
                    <a:pt x="747153" y="1089787"/>
                  </a:lnTo>
                  <a:lnTo>
                    <a:pt x="753110" y="1091539"/>
                  </a:lnTo>
                  <a:lnTo>
                    <a:pt x="750989" y="1097915"/>
                  </a:lnTo>
                  <a:lnTo>
                    <a:pt x="755319" y="1099845"/>
                  </a:lnTo>
                  <a:lnTo>
                    <a:pt x="788111" y="1089787"/>
                  </a:lnTo>
                  <a:lnTo>
                    <a:pt x="792175" y="1088542"/>
                  </a:lnTo>
                  <a:lnTo>
                    <a:pt x="818400" y="1080452"/>
                  </a:lnTo>
                  <a:lnTo>
                    <a:pt x="831761" y="1076109"/>
                  </a:lnTo>
                  <a:lnTo>
                    <a:pt x="832408" y="1078153"/>
                  </a:lnTo>
                  <a:lnTo>
                    <a:pt x="832142" y="1078623"/>
                  </a:lnTo>
                  <a:lnTo>
                    <a:pt x="833145" y="1077887"/>
                  </a:lnTo>
                  <a:lnTo>
                    <a:pt x="832942" y="1076109"/>
                  </a:lnTo>
                  <a:lnTo>
                    <a:pt x="832904" y="1075842"/>
                  </a:lnTo>
                  <a:lnTo>
                    <a:pt x="831811" y="1074953"/>
                  </a:lnTo>
                  <a:lnTo>
                    <a:pt x="829183" y="1075842"/>
                  </a:lnTo>
                  <a:lnTo>
                    <a:pt x="827290" y="1073835"/>
                  </a:lnTo>
                  <a:lnTo>
                    <a:pt x="830453" y="1074648"/>
                  </a:lnTo>
                  <a:lnTo>
                    <a:pt x="830046" y="1073835"/>
                  </a:lnTo>
                  <a:lnTo>
                    <a:pt x="829322" y="1072400"/>
                  </a:lnTo>
                  <a:lnTo>
                    <a:pt x="831367" y="1071422"/>
                  </a:lnTo>
                  <a:lnTo>
                    <a:pt x="832700" y="1073365"/>
                  </a:lnTo>
                  <a:lnTo>
                    <a:pt x="833691" y="1075156"/>
                  </a:lnTo>
                  <a:lnTo>
                    <a:pt x="833234" y="1073365"/>
                  </a:lnTo>
                  <a:lnTo>
                    <a:pt x="833920" y="1071422"/>
                  </a:lnTo>
                  <a:lnTo>
                    <a:pt x="834047" y="1071041"/>
                  </a:lnTo>
                  <a:lnTo>
                    <a:pt x="831481" y="1071308"/>
                  </a:lnTo>
                  <a:lnTo>
                    <a:pt x="831672" y="1069441"/>
                  </a:lnTo>
                  <a:lnTo>
                    <a:pt x="834097" y="1070419"/>
                  </a:lnTo>
                  <a:lnTo>
                    <a:pt x="834148" y="1069352"/>
                  </a:lnTo>
                  <a:lnTo>
                    <a:pt x="834186" y="1068120"/>
                  </a:lnTo>
                  <a:close/>
                </a:path>
                <a:path w="1472565" h="1220470">
                  <a:moveTo>
                    <a:pt x="835926" y="601980"/>
                  </a:moveTo>
                  <a:lnTo>
                    <a:pt x="834707" y="600710"/>
                  </a:lnTo>
                  <a:lnTo>
                    <a:pt x="835736" y="601980"/>
                  </a:lnTo>
                  <a:lnTo>
                    <a:pt x="835926" y="601980"/>
                  </a:lnTo>
                  <a:close/>
                </a:path>
                <a:path w="1472565" h="1220470">
                  <a:moveTo>
                    <a:pt x="837577" y="619760"/>
                  </a:moveTo>
                  <a:lnTo>
                    <a:pt x="836587" y="619912"/>
                  </a:lnTo>
                  <a:lnTo>
                    <a:pt x="837018" y="621030"/>
                  </a:lnTo>
                  <a:lnTo>
                    <a:pt x="837577" y="619760"/>
                  </a:lnTo>
                  <a:close/>
                </a:path>
                <a:path w="1472565" h="1220470">
                  <a:moveTo>
                    <a:pt x="885113" y="720090"/>
                  </a:moveTo>
                  <a:lnTo>
                    <a:pt x="884897" y="720090"/>
                  </a:lnTo>
                  <a:lnTo>
                    <a:pt x="884948" y="720610"/>
                  </a:lnTo>
                  <a:lnTo>
                    <a:pt x="885113" y="720090"/>
                  </a:lnTo>
                  <a:close/>
                </a:path>
                <a:path w="1472565" h="1220470">
                  <a:moveTo>
                    <a:pt x="975728" y="952500"/>
                  </a:moveTo>
                  <a:lnTo>
                    <a:pt x="975131" y="951230"/>
                  </a:lnTo>
                  <a:lnTo>
                    <a:pt x="975728" y="952500"/>
                  </a:lnTo>
                  <a:close/>
                </a:path>
                <a:path w="1472565" h="1220470">
                  <a:moveTo>
                    <a:pt x="1000975" y="1043940"/>
                  </a:moveTo>
                  <a:lnTo>
                    <a:pt x="1000112" y="1040409"/>
                  </a:lnTo>
                  <a:lnTo>
                    <a:pt x="1000277" y="1041958"/>
                  </a:lnTo>
                  <a:lnTo>
                    <a:pt x="1000975" y="1043940"/>
                  </a:lnTo>
                  <a:close/>
                </a:path>
                <a:path w="1472565" h="1220470">
                  <a:moveTo>
                    <a:pt x="1003706" y="1043190"/>
                  </a:moveTo>
                  <a:close/>
                </a:path>
                <a:path w="1472565" h="1220470">
                  <a:moveTo>
                    <a:pt x="1066101" y="76708"/>
                  </a:moveTo>
                  <a:lnTo>
                    <a:pt x="1064945" y="73660"/>
                  </a:lnTo>
                  <a:lnTo>
                    <a:pt x="1065809" y="78740"/>
                  </a:lnTo>
                  <a:lnTo>
                    <a:pt x="1066101" y="76708"/>
                  </a:lnTo>
                  <a:close/>
                </a:path>
                <a:path w="1472565" h="1220470">
                  <a:moveTo>
                    <a:pt x="1068311" y="82550"/>
                  </a:moveTo>
                  <a:lnTo>
                    <a:pt x="1067714" y="80010"/>
                  </a:lnTo>
                  <a:lnTo>
                    <a:pt x="1066457" y="74930"/>
                  </a:lnTo>
                  <a:lnTo>
                    <a:pt x="1066698" y="72390"/>
                  </a:lnTo>
                  <a:lnTo>
                    <a:pt x="1066101" y="76708"/>
                  </a:lnTo>
                  <a:lnTo>
                    <a:pt x="1068311" y="82550"/>
                  </a:lnTo>
                  <a:close/>
                </a:path>
                <a:path w="1472565" h="1220470">
                  <a:moveTo>
                    <a:pt x="1078560" y="885190"/>
                  </a:moveTo>
                  <a:lnTo>
                    <a:pt x="1077734" y="884250"/>
                  </a:lnTo>
                  <a:lnTo>
                    <a:pt x="1077874" y="885190"/>
                  </a:lnTo>
                  <a:lnTo>
                    <a:pt x="1078560" y="885190"/>
                  </a:lnTo>
                  <a:close/>
                </a:path>
                <a:path w="1472565" h="1220470">
                  <a:moveTo>
                    <a:pt x="1092365" y="165100"/>
                  </a:moveTo>
                  <a:lnTo>
                    <a:pt x="1092327" y="164604"/>
                  </a:lnTo>
                  <a:lnTo>
                    <a:pt x="1091641" y="163830"/>
                  </a:lnTo>
                  <a:lnTo>
                    <a:pt x="1091730" y="164884"/>
                  </a:lnTo>
                  <a:lnTo>
                    <a:pt x="1092365" y="165100"/>
                  </a:lnTo>
                  <a:close/>
                </a:path>
                <a:path w="1472565" h="1220470">
                  <a:moveTo>
                    <a:pt x="1094600" y="167640"/>
                  </a:moveTo>
                  <a:lnTo>
                    <a:pt x="1093266" y="163830"/>
                  </a:lnTo>
                  <a:lnTo>
                    <a:pt x="1093165" y="160020"/>
                  </a:lnTo>
                  <a:lnTo>
                    <a:pt x="1091933" y="160020"/>
                  </a:lnTo>
                  <a:lnTo>
                    <a:pt x="1092327" y="164604"/>
                  </a:lnTo>
                  <a:lnTo>
                    <a:pt x="1093889" y="166370"/>
                  </a:lnTo>
                  <a:lnTo>
                    <a:pt x="1094600" y="167640"/>
                  </a:lnTo>
                  <a:close/>
                </a:path>
                <a:path w="1472565" h="1220470">
                  <a:moveTo>
                    <a:pt x="1141971" y="355600"/>
                  </a:moveTo>
                  <a:lnTo>
                    <a:pt x="1141056" y="355346"/>
                  </a:lnTo>
                  <a:lnTo>
                    <a:pt x="1141501" y="356870"/>
                  </a:lnTo>
                  <a:lnTo>
                    <a:pt x="1141971" y="355600"/>
                  </a:lnTo>
                  <a:close/>
                </a:path>
                <a:path w="1472565" h="1220470">
                  <a:moveTo>
                    <a:pt x="1284566" y="1115860"/>
                  </a:moveTo>
                  <a:lnTo>
                    <a:pt x="1283970" y="1115060"/>
                  </a:lnTo>
                  <a:lnTo>
                    <a:pt x="1284224" y="1115707"/>
                  </a:lnTo>
                  <a:lnTo>
                    <a:pt x="1284566" y="1115860"/>
                  </a:lnTo>
                  <a:close/>
                </a:path>
                <a:path w="1472565" h="1220470">
                  <a:moveTo>
                    <a:pt x="1285887" y="1120140"/>
                  </a:moveTo>
                  <a:lnTo>
                    <a:pt x="1284224" y="1115707"/>
                  </a:lnTo>
                  <a:lnTo>
                    <a:pt x="1279817" y="1113790"/>
                  </a:lnTo>
                  <a:lnTo>
                    <a:pt x="1279448" y="1113790"/>
                  </a:lnTo>
                  <a:lnTo>
                    <a:pt x="1285887" y="1120140"/>
                  </a:lnTo>
                  <a:close/>
                </a:path>
                <a:path w="1472565" h="1220470">
                  <a:moveTo>
                    <a:pt x="1287043" y="1122680"/>
                  </a:moveTo>
                  <a:lnTo>
                    <a:pt x="1285862" y="1121410"/>
                  </a:lnTo>
                  <a:lnTo>
                    <a:pt x="1286891" y="1122680"/>
                  </a:lnTo>
                  <a:lnTo>
                    <a:pt x="1287043" y="1122680"/>
                  </a:lnTo>
                  <a:close/>
                </a:path>
                <a:path w="1472565" h="1220470">
                  <a:moveTo>
                    <a:pt x="1289646" y="1122680"/>
                  </a:moveTo>
                  <a:lnTo>
                    <a:pt x="1289431" y="1122400"/>
                  </a:lnTo>
                  <a:lnTo>
                    <a:pt x="1288630" y="1122680"/>
                  </a:lnTo>
                  <a:lnTo>
                    <a:pt x="1289646" y="1122680"/>
                  </a:lnTo>
                  <a:close/>
                </a:path>
                <a:path w="1472565" h="1220470">
                  <a:moveTo>
                    <a:pt x="1290599" y="1126490"/>
                  </a:moveTo>
                  <a:lnTo>
                    <a:pt x="1288630" y="1122680"/>
                  </a:lnTo>
                  <a:lnTo>
                    <a:pt x="1287043" y="1122680"/>
                  </a:lnTo>
                  <a:lnTo>
                    <a:pt x="1288224" y="1123950"/>
                  </a:lnTo>
                  <a:lnTo>
                    <a:pt x="1289532" y="1126490"/>
                  </a:lnTo>
                  <a:lnTo>
                    <a:pt x="1290599" y="1126490"/>
                  </a:lnTo>
                  <a:close/>
                </a:path>
                <a:path w="1472565" h="1220470">
                  <a:moveTo>
                    <a:pt x="1339303" y="1177290"/>
                  </a:moveTo>
                  <a:lnTo>
                    <a:pt x="1338592" y="1174330"/>
                  </a:lnTo>
                  <a:lnTo>
                    <a:pt x="1336306" y="1172210"/>
                  </a:lnTo>
                  <a:lnTo>
                    <a:pt x="1338668" y="1174750"/>
                  </a:lnTo>
                  <a:lnTo>
                    <a:pt x="1339303" y="1177290"/>
                  </a:lnTo>
                  <a:close/>
                </a:path>
                <a:path w="1472565" h="1220470">
                  <a:moveTo>
                    <a:pt x="1340446" y="1175969"/>
                  </a:moveTo>
                  <a:lnTo>
                    <a:pt x="1338376" y="1173480"/>
                  </a:lnTo>
                  <a:lnTo>
                    <a:pt x="1338592" y="1174330"/>
                  </a:lnTo>
                  <a:lnTo>
                    <a:pt x="1340396" y="1176020"/>
                  </a:lnTo>
                  <a:close/>
                </a:path>
                <a:path w="1472565" h="1220470">
                  <a:moveTo>
                    <a:pt x="1466646" y="1170038"/>
                  </a:moveTo>
                  <a:lnTo>
                    <a:pt x="1466634" y="1169898"/>
                  </a:lnTo>
                  <a:lnTo>
                    <a:pt x="1466646" y="1170038"/>
                  </a:lnTo>
                  <a:close/>
                </a:path>
                <a:path w="1472565" h="1220470">
                  <a:moveTo>
                    <a:pt x="1466748" y="1177290"/>
                  </a:moveTo>
                  <a:lnTo>
                    <a:pt x="1463535" y="1170940"/>
                  </a:lnTo>
                  <a:lnTo>
                    <a:pt x="1462582" y="1168234"/>
                  </a:lnTo>
                  <a:lnTo>
                    <a:pt x="1463827" y="1170940"/>
                  </a:lnTo>
                  <a:lnTo>
                    <a:pt x="1461477" y="1165098"/>
                  </a:lnTo>
                  <a:lnTo>
                    <a:pt x="1460944" y="1163599"/>
                  </a:lnTo>
                  <a:lnTo>
                    <a:pt x="1464195" y="1168400"/>
                  </a:lnTo>
                  <a:lnTo>
                    <a:pt x="1466557" y="1170940"/>
                  </a:lnTo>
                  <a:lnTo>
                    <a:pt x="1465237" y="1167130"/>
                  </a:lnTo>
                  <a:lnTo>
                    <a:pt x="1463992" y="1164590"/>
                  </a:lnTo>
                  <a:lnTo>
                    <a:pt x="1463344" y="1162050"/>
                  </a:lnTo>
                  <a:lnTo>
                    <a:pt x="1461947" y="1160780"/>
                  </a:lnTo>
                  <a:lnTo>
                    <a:pt x="1463116" y="1163320"/>
                  </a:lnTo>
                  <a:lnTo>
                    <a:pt x="1463294" y="1164590"/>
                  </a:lnTo>
                  <a:lnTo>
                    <a:pt x="1460754" y="1160780"/>
                  </a:lnTo>
                  <a:lnTo>
                    <a:pt x="1460068" y="1159992"/>
                  </a:lnTo>
                  <a:lnTo>
                    <a:pt x="1460068" y="1162799"/>
                  </a:lnTo>
                  <a:lnTo>
                    <a:pt x="1457134" y="1160780"/>
                  </a:lnTo>
                  <a:lnTo>
                    <a:pt x="1459141" y="1160780"/>
                  </a:lnTo>
                  <a:lnTo>
                    <a:pt x="1460068" y="1162799"/>
                  </a:lnTo>
                  <a:lnTo>
                    <a:pt x="1460068" y="1159992"/>
                  </a:lnTo>
                  <a:lnTo>
                    <a:pt x="1456385" y="1155700"/>
                  </a:lnTo>
                  <a:lnTo>
                    <a:pt x="1453718" y="1146810"/>
                  </a:lnTo>
                  <a:lnTo>
                    <a:pt x="1454340" y="1145540"/>
                  </a:lnTo>
                  <a:lnTo>
                    <a:pt x="1454848" y="1144270"/>
                  </a:lnTo>
                  <a:lnTo>
                    <a:pt x="1453388" y="1140460"/>
                  </a:lnTo>
                  <a:lnTo>
                    <a:pt x="1443850" y="1118870"/>
                  </a:lnTo>
                  <a:lnTo>
                    <a:pt x="1442720" y="1116330"/>
                  </a:lnTo>
                  <a:lnTo>
                    <a:pt x="1392745" y="1003300"/>
                  </a:lnTo>
                  <a:lnTo>
                    <a:pt x="1392186" y="1002030"/>
                  </a:lnTo>
                  <a:lnTo>
                    <a:pt x="1391615" y="1000760"/>
                  </a:lnTo>
                  <a:lnTo>
                    <a:pt x="1391869" y="999490"/>
                  </a:lnTo>
                  <a:lnTo>
                    <a:pt x="1392428" y="1000760"/>
                  </a:lnTo>
                  <a:lnTo>
                    <a:pt x="1393380" y="1002030"/>
                  </a:lnTo>
                  <a:lnTo>
                    <a:pt x="1392110" y="999490"/>
                  </a:lnTo>
                  <a:lnTo>
                    <a:pt x="1391475" y="998220"/>
                  </a:lnTo>
                  <a:lnTo>
                    <a:pt x="1388275" y="991870"/>
                  </a:lnTo>
                  <a:lnTo>
                    <a:pt x="1383525" y="981710"/>
                  </a:lnTo>
                  <a:lnTo>
                    <a:pt x="1380070" y="974090"/>
                  </a:lnTo>
                  <a:lnTo>
                    <a:pt x="1378915" y="971550"/>
                  </a:lnTo>
                  <a:lnTo>
                    <a:pt x="1374228" y="962660"/>
                  </a:lnTo>
                  <a:lnTo>
                    <a:pt x="1373466" y="958850"/>
                  </a:lnTo>
                  <a:lnTo>
                    <a:pt x="1374152" y="956310"/>
                  </a:lnTo>
                  <a:lnTo>
                    <a:pt x="1374444" y="955040"/>
                  </a:lnTo>
                  <a:lnTo>
                    <a:pt x="1372882" y="953770"/>
                  </a:lnTo>
                  <a:lnTo>
                    <a:pt x="1369085" y="946150"/>
                  </a:lnTo>
                  <a:lnTo>
                    <a:pt x="1363814" y="934720"/>
                  </a:lnTo>
                  <a:lnTo>
                    <a:pt x="1357820" y="920750"/>
                  </a:lnTo>
                  <a:lnTo>
                    <a:pt x="1346695" y="895350"/>
                  </a:lnTo>
                  <a:lnTo>
                    <a:pt x="1345717" y="892810"/>
                  </a:lnTo>
                  <a:lnTo>
                    <a:pt x="1342301" y="883920"/>
                  </a:lnTo>
                  <a:lnTo>
                    <a:pt x="1341805" y="882650"/>
                  </a:lnTo>
                  <a:lnTo>
                    <a:pt x="1338122" y="883920"/>
                  </a:lnTo>
                  <a:lnTo>
                    <a:pt x="1335849" y="876300"/>
                  </a:lnTo>
                  <a:lnTo>
                    <a:pt x="1336154" y="873760"/>
                  </a:lnTo>
                  <a:lnTo>
                    <a:pt x="1336395" y="871220"/>
                  </a:lnTo>
                  <a:lnTo>
                    <a:pt x="1333931" y="864870"/>
                  </a:lnTo>
                  <a:lnTo>
                    <a:pt x="1329677" y="859790"/>
                  </a:lnTo>
                  <a:lnTo>
                    <a:pt x="1326591" y="852170"/>
                  </a:lnTo>
                  <a:lnTo>
                    <a:pt x="1323962" y="844550"/>
                  </a:lnTo>
                  <a:lnTo>
                    <a:pt x="1321066" y="839470"/>
                  </a:lnTo>
                  <a:lnTo>
                    <a:pt x="1321460" y="839470"/>
                  </a:lnTo>
                  <a:lnTo>
                    <a:pt x="1318945" y="833120"/>
                  </a:lnTo>
                  <a:lnTo>
                    <a:pt x="1320584" y="833120"/>
                  </a:lnTo>
                  <a:lnTo>
                    <a:pt x="1317231" y="831850"/>
                  </a:lnTo>
                  <a:lnTo>
                    <a:pt x="1317244" y="826770"/>
                  </a:lnTo>
                  <a:lnTo>
                    <a:pt x="1316482" y="825500"/>
                  </a:lnTo>
                  <a:lnTo>
                    <a:pt x="1314945" y="822960"/>
                  </a:lnTo>
                  <a:lnTo>
                    <a:pt x="1313662" y="821690"/>
                  </a:lnTo>
                  <a:lnTo>
                    <a:pt x="1314602" y="824230"/>
                  </a:lnTo>
                  <a:lnTo>
                    <a:pt x="1314310" y="825500"/>
                  </a:lnTo>
                  <a:lnTo>
                    <a:pt x="1309700" y="816610"/>
                  </a:lnTo>
                  <a:lnTo>
                    <a:pt x="1309077" y="812800"/>
                  </a:lnTo>
                  <a:lnTo>
                    <a:pt x="1310208" y="810260"/>
                  </a:lnTo>
                  <a:lnTo>
                    <a:pt x="1312062" y="814070"/>
                  </a:lnTo>
                  <a:lnTo>
                    <a:pt x="1310665" y="810260"/>
                  </a:lnTo>
                  <a:lnTo>
                    <a:pt x="1256055" y="661670"/>
                  </a:lnTo>
                  <a:lnTo>
                    <a:pt x="1249984" y="645160"/>
                  </a:lnTo>
                  <a:lnTo>
                    <a:pt x="1249286" y="648970"/>
                  </a:lnTo>
                  <a:lnTo>
                    <a:pt x="1253528" y="656590"/>
                  </a:lnTo>
                  <a:lnTo>
                    <a:pt x="1251597" y="661670"/>
                  </a:lnTo>
                  <a:lnTo>
                    <a:pt x="1247355" y="655320"/>
                  </a:lnTo>
                  <a:lnTo>
                    <a:pt x="1248473" y="650240"/>
                  </a:lnTo>
                  <a:lnTo>
                    <a:pt x="1245577" y="647700"/>
                  </a:lnTo>
                  <a:lnTo>
                    <a:pt x="1246428" y="643890"/>
                  </a:lnTo>
                  <a:lnTo>
                    <a:pt x="1245031" y="637540"/>
                  </a:lnTo>
                  <a:lnTo>
                    <a:pt x="1243469" y="631190"/>
                  </a:lnTo>
                  <a:lnTo>
                    <a:pt x="1243825" y="624840"/>
                  </a:lnTo>
                  <a:lnTo>
                    <a:pt x="1240523" y="624840"/>
                  </a:lnTo>
                  <a:lnTo>
                    <a:pt x="1240612" y="623570"/>
                  </a:lnTo>
                  <a:lnTo>
                    <a:pt x="1240853" y="619760"/>
                  </a:lnTo>
                  <a:lnTo>
                    <a:pt x="1234325" y="605790"/>
                  </a:lnTo>
                  <a:lnTo>
                    <a:pt x="1232611" y="601980"/>
                  </a:lnTo>
                  <a:lnTo>
                    <a:pt x="1231811" y="598170"/>
                  </a:lnTo>
                  <a:lnTo>
                    <a:pt x="1228013" y="585470"/>
                  </a:lnTo>
                  <a:lnTo>
                    <a:pt x="1223657" y="575310"/>
                  </a:lnTo>
                  <a:lnTo>
                    <a:pt x="1219631" y="567690"/>
                  </a:lnTo>
                  <a:lnTo>
                    <a:pt x="1216367" y="561340"/>
                  </a:lnTo>
                  <a:lnTo>
                    <a:pt x="1216025" y="560070"/>
                  </a:lnTo>
                  <a:lnTo>
                    <a:pt x="1214323" y="553720"/>
                  </a:lnTo>
                  <a:lnTo>
                    <a:pt x="1214742" y="556260"/>
                  </a:lnTo>
                  <a:lnTo>
                    <a:pt x="1214348" y="560070"/>
                  </a:lnTo>
                  <a:lnTo>
                    <a:pt x="1212291" y="556260"/>
                  </a:lnTo>
                  <a:lnTo>
                    <a:pt x="1214323" y="553720"/>
                  </a:lnTo>
                  <a:lnTo>
                    <a:pt x="1206906" y="544830"/>
                  </a:lnTo>
                  <a:lnTo>
                    <a:pt x="1208506" y="542290"/>
                  </a:lnTo>
                  <a:lnTo>
                    <a:pt x="1206855" y="538480"/>
                  </a:lnTo>
                  <a:lnTo>
                    <a:pt x="1204366" y="530860"/>
                  </a:lnTo>
                  <a:lnTo>
                    <a:pt x="1202702" y="525780"/>
                  </a:lnTo>
                  <a:lnTo>
                    <a:pt x="1201089" y="530860"/>
                  </a:lnTo>
                  <a:lnTo>
                    <a:pt x="1201839" y="528320"/>
                  </a:lnTo>
                  <a:lnTo>
                    <a:pt x="1198613" y="515620"/>
                  </a:lnTo>
                  <a:lnTo>
                    <a:pt x="1202270" y="523240"/>
                  </a:lnTo>
                  <a:lnTo>
                    <a:pt x="1201077" y="518160"/>
                  </a:lnTo>
                  <a:lnTo>
                    <a:pt x="1200823" y="516890"/>
                  </a:lnTo>
                  <a:lnTo>
                    <a:pt x="1200302" y="514350"/>
                  </a:lnTo>
                  <a:lnTo>
                    <a:pt x="1198702" y="511810"/>
                  </a:lnTo>
                  <a:lnTo>
                    <a:pt x="1199464" y="516890"/>
                  </a:lnTo>
                  <a:lnTo>
                    <a:pt x="1199057" y="515620"/>
                  </a:lnTo>
                  <a:lnTo>
                    <a:pt x="1196632" y="508000"/>
                  </a:lnTo>
                  <a:lnTo>
                    <a:pt x="1194625" y="500380"/>
                  </a:lnTo>
                  <a:lnTo>
                    <a:pt x="1192453" y="494030"/>
                  </a:lnTo>
                  <a:lnTo>
                    <a:pt x="1189126" y="487680"/>
                  </a:lnTo>
                  <a:lnTo>
                    <a:pt x="1189482" y="494030"/>
                  </a:lnTo>
                  <a:lnTo>
                    <a:pt x="1186700" y="485140"/>
                  </a:lnTo>
                  <a:lnTo>
                    <a:pt x="1184313" y="478790"/>
                  </a:lnTo>
                  <a:lnTo>
                    <a:pt x="1186383" y="474980"/>
                  </a:lnTo>
                  <a:lnTo>
                    <a:pt x="1189990" y="482600"/>
                  </a:lnTo>
                  <a:lnTo>
                    <a:pt x="1187386" y="474980"/>
                  </a:lnTo>
                  <a:lnTo>
                    <a:pt x="1186954" y="473710"/>
                  </a:lnTo>
                  <a:lnTo>
                    <a:pt x="1184135" y="466090"/>
                  </a:lnTo>
                  <a:lnTo>
                    <a:pt x="1181150" y="458470"/>
                  </a:lnTo>
                  <a:lnTo>
                    <a:pt x="1179385" y="454660"/>
                  </a:lnTo>
                  <a:lnTo>
                    <a:pt x="1177620" y="450850"/>
                  </a:lnTo>
                  <a:lnTo>
                    <a:pt x="1178814" y="454660"/>
                  </a:lnTo>
                  <a:lnTo>
                    <a:pt x="1170381" y="435610"/>
                  </a:lnTo>
                  <a:lnTo>
                    <a:pt x="1146860" y="374650"/>
                  </a:lnTo>
                  <a:lnTo>
                    <a:pt x="1145197" y="370840"/>
                  </a:lnTo>
                  <a:lnTo>
                    <a:pt x="1141857" y="363220"/>
                  </a:lnTo>
                  <a:lnTo>
                    <a:pt x="1138504" y="355600"/>
                  </a:lnTo>
                  <a:lnTo>
                    <a:pt x="1137843" y="363220"/>
                  </a:lnTo>
                  <a:lnTo>
                    <a:pt x="1133170" y="353136"/>
                  </a:lnTo>
                  <a:lnTo>
                    <a:pt x="1141056" y="355346"/>
                  </a:lnTo>
                  <a:lnTo>
                    <a:pt x="1140002" y="351790"/>
                  </a:lnTo>
                  <a:lnTo>
                    <a:pt x="1131328" y="322580"/>
                  </a:lnTo>
                  <a:lnTo>
                    <a:pt x="1116076" y="269240"/>
                  </a:lnTo>
                  <a:lnTo>
                    <a:pt x="1101636" y="217170"/>
                  </a:lnTo>
                  <a:lnTo>
                    <a:pt x="1093914" y="182880"/>
                  </a:lnTo>
                  <a:lnTo>
                    <a:pt x="1092987" y="173990"/>
                  </a:lnTo>
                  <a:lnTo>
                    <a:pt x="1097394" y="180340"/>
                  </a:lnTo>
                  <a:lnTo>
                    <a:pt x="1097800" y="180340"/>
                  </a:lnTo>
                  <a:lnTo>
                    <a:pt x="1095616" y="175260"/>
                  </a:lnTo>
                  <a:lnTo>
                    <a:pt x="1094930" y="173990"/>
                  </a:lnTo>
                  <a:lnTo>
                    <a:pt x="1094257" y="172720"/>
                  </a:lnTo>
                  <a:lnTo>
                    <a:pt x="1093177" y="171450"/>
                  </a:lnTo>
                  <a:lnTo>
                    <a:pt x="1091857" y="166370"/>
                  </a:lnTo>
                  <a:lnTo>
                    <a:pt x="1091730" y="164884"/>
                  </a:lnTo>
                  <a:lnTo>
                    <a:pt x="1088771" y="163830"/>
                  </a:lnTo>
                  <a:lnTo>
                    <a:pt x="1087348" y="166370"/>
                  </a:lnTo>
                  <a:lnTo>
                    <a:pt x="1084567" y="154940"/>
                  </a:lnTo>
                  <a:lnTo>
                    <a:pt x="1086612" y="154940"/>
                  </a:lnTo>
                  <a:lnTo>
                    <a:pt x="1086002" y="152400"/>
                  </a:lnTo>
                  <a:lnTo>
                    <a:pt x="1079588" y="148590"/>
                  </a:lnTo>
                  <a:lnTo>
                    <a:pt x="1077747" y="137160"/>
                  </a:lnTo>
                  <a:lnTo>
                    <a:pt x="1074521" y="120650"/>
                  </a:lnTo>
                  <a:lnTo>
                    <a:pt x="1072705" y="113030"/>
                  </a:lnTo>
                  <a:lnTo>
                    <a:pt x="1070889" y="105410"/>
                  </a:lnTo>
                  <a:lnTo>
                    <a:pt x="1068425" y="95250"/>
                  </a:lnTo>
                  <a:lnTo>
                    <a:pt x="1067181" y="90170"/>
                  </a:lnTo>
                  <a:lnTo>
                    <a:pt x="1063713" y="73660"/>
                  </a:lnTo>
                  <a:lnTo>
                    <a:pt x="1064907" y="73660"/>
                  </a:lnTo>
                  <a:lnTo>
                    <a:pt x="1064018" y="68580"/>
                  </a:lnTo>
                  <a:lnTo>
                    <a:pt x="1063332" y="64770"/>
                  </a:lnTo>
                  <a:lnTo>
                    <a:pt x="1063383" y="68580"/>
                  </a:lnTo>
                  <a:lnTo>
                    <a:pt x="1058608" y="57150"/>
                  </a:lnTo>
                  <a:lnTo>
                    <a:pt x="1055611" y="44450"/>
                  </a:lnTo>
                  <a:lnTo>
                    <a:pt x="1053287" y="34290"/>
                  </a:lnTo>
                  <a:lnTo>
                    <a:pt x="1052995" y="33020"/>
                  </a:lnTo>
                  <a:lnTo>
                    <a:pt x="1049375" y="21590"/>
                  </a:lnTo>
                  <a:lnTo>
                    <a:pt x="1035062" y="20320"/>
                  </a:lnTo>
                  <a:lnTo>
                    <a:pt x="1007554" y="15240"/>
                  </a:lnTo>
                  <a:lnTo>
                    <a:pt x="979919" y="11430"/>
                  </a:lnTo>
                  <a:lnTo>
                    <a:pt x="965250" y="10160"/>
                  </a:lnTo>
                  <a:lnTo>
                    <a:pt x="963637" y="1270"/>
                  </a:lnTo>
                  <a:lnTo>
                    <a:pt x="963777" y="0"/>
                  </a:lnTo>
                  <a:lnTo>
                    <a:pt x="962825" y="1270"/>
                  </a:lnTo>
                  <a:lnTo>
                    <a:pt x="964044" y="10160"/>
                  </a:lnTo>
                  <a:lnTo>
                    <a:pt x="965657" y="13970"/>
                  </a:lnTo>
                  <a:lnTo>
                    <a:pt x="968527" y="13970"/>
                  </a:lnTo>
                  <a:lnTo>
                    <a:pt x="969708" y="19050"/>
                  </a:lnTo>
                  <a:lnTo>
                    <a:pt x="969441" y="20320"/>
                  </a:lnTo>
                  <a:lnTo>
                    <a:pt x="969022" y="21590"/>
                  </a:lnTo>
                  <a:lnTo>
                    <a:pt x="969733" y="26670"/>
                  </a:lnTo>
                  <a:lnTo>
                    <a:pt x="967625" y="27940"/>
                  </a:lnTo>
                  <a:lnTo>
                    <a:pt x="965200" y="19050"/>
                  </a:lnTo>
                  <a:lnTo>
                    <a:pt x="963282" y="11430"/>
                  </a:lnTo>
                  <a:lnTo>
                    <a:pt x="964565" y="17780"/>
                  </a:lnTo>
                  <a:lnTo>
                    <a:pt x="964488" y="25400"/>
                  </a:lnTo>
                  <a:lnTo>
                    <a:pt x="967549" y="27940"/>
                  </a:lnTo>
                  <a:lnTo>
                    <a:pt x="968082" y="34290"/>
                  </a:lnTo>
                  <a:lnTo>
                    <a:pt x="964679" y="27940"/>
                  </a:lnTo>
                  <a:lnTo>
                    <a:pt x="965479" y="35560"/>
                  </a:lnTo>
                  <a:lnTo>
                    <a:pt x="967384" y="41910"/>
                  </a:lnTo>
                  <a:lnTo>
                    <a:pt x="971194" y="48260"/>
                  </a:lnTo>
                  <a:lnTo>
                    <a:pt x="971308" y="55880"/>
                  </a:lnTo>
                  <a:lnTo>
                    <a:pt x="970902" y="55880"/>
                  </a:lnTo>
                  <a:lnTo>
                    <a:pt x="972781" y="66040"/>
                  </a:lnTo>
                  <a:lnTo>
                    <a:pt x="975817" y="76200"/>
                  </a:lnTo>
                  <a:lnTo>
                    <a:pt x="978852" y="85090"/>
                  </a:lnTo>
                  <a:lnTo>
                    <a:pt x="980732" y="95250"/>
                  </a:lnTo>
                  <a:lnTo>
                    <a:pt x="979627" y="92710"/>
                  </a:lnTo>
                  <a:lnTo>
                    <a:pt x="979563" y="99060"/>
                  </a:lnTo>
                  <a:lnTo>
                    <a:pt x="983665" y="107950"/>
                  </a:lnTo>
                  <a:lnTo>
                    <a:pt x="984478" y="118110"/>
                  </a:lnTo>
                  <a:lnTo>
                    <a:pt x="984313" y="115570"/>
                  </a:lnTo>
                  <a:lnTo>
                    <a:pt x="985342" y="113030"/>
                  </a:lnTo>
                  <a:lnTo>
                    <a:pt x="986929" y="118110"/>
                  </a:lnTo>
                  <a:lnTo>
                    <a:pt x="988072" y="125730"/>
                  </a:lnTo>
                  <a:lnTo>
                    <a:pt x="989482" y="132080"/>
                  </a:lnTo>
                  <a:lnTo>
                    <a:pt x="990714" y="138430"/>
                  </a:lnTo>
                  <a:lnTo>
                    <a:pt x="991273" y="144780"/>
                  </a:lnTo>
                  <a:lnTo>
                    <a:pt x="995184" y="151130"/>
                  </a:lnTo>
                  <a:lnTo>
                    <a:pt x="1006538" y="196850"/>
                  </a:lnTo>
                  <a:lnTo>
                    <a:pt x="1024483" y="261620"/>
                  </a:lnTo>
                  <a:lnTo>
                    <a:pt x="1043139" y="326390"/>
                  </a:lnTo>
                  <a:lnTo>
                    <a:pt x="1056652" y="370840"/>
                  </a:lnTo>
                  <a:lnTo>
                    <a:pt x="1055903" y="369570"/>
                  </a:lnTo>
                  <a:lnTo>
                    <a:pt x="1068095" y="410210"/>
                  </a:lnTo>
                  <a:lnTo>
                    <a:pt x="1083259" y="458470"/>
                  </a:lnTo>
                  <a:lnTo>
                    <a:pt x="1099908" y="509270"/>
                  </a:lnTo>
                  <a:lnTo>
                    <a:pt x="1116545" y="557530"/>
                  </a:lnTo>
                  <a:lnTo>
                    <a:pt x="1131671" y="596900"/>
                  </a:lnTo>
                  <a:lnTo>
                    <a:pt x="1132979" y="604520"/>
                  </a:lnTo>
                  <a:lnTo>
                    <a:pt x="1135138" y="613410"/>
                  </a:lnTo>
                  <a:lnTo>
                    <a:pt x="1137589" y="621030"/>
                  </a:lnTo>
                  <a:lnTo>
                    <a:pt x="1139812" y="628650"/>
                  </a:lnTo>
                  <a:lnTo>
                    <a:pt x="1138923" y="623570"/>
                  </a:lnTo>
                  <a:lnTo>
                    <a:pt x="1140980" y="624840"/>
                  </a:lnTo>
                  <a:lnTo>
                    <a:pt x="1142276" y="628650"/>
                  </a:lnTo>
                  <a:lnTo>
                    <a:pt x="1146898" y="641350"/>
                  </a:lnTo>
                  <a:lnTo>
                    <a:pt x="1169974" y="695960"/>
                  </a:lnTo>
                  <a:lnTo>
                    <a:pt x="1190396" y="751840"/>
                  </a:lnTo>
                  <a:lnTo>
                    <a:pt x="1210297" y="807720"/>
                  </a:lnTo>
                  <a:lnTo>
                    <a:pt x="1223365" y="844550"/>
                  </a:lnTo>
                  <a:lnTo>
                    <a:pt x="1229563" y="855980"/>
                  </a:lnTo>
                  <a:lnTo>
                    <a:pt x="1235100" y="868680"/>
                  </a:lnTo>
                  <a:lnTo>
                    <a:pt x="1240472" y="881380"/>
                  </a:lnTo>
                  <a:lnTo>
                    <a:pt x="1246149" y="892810"/>
                  </a:lnTo>
                  <a:lnTo>
                    <a:pt x="1244815" y="891540"/>
                  </a:lnTo>
                  <a:lnTo>
                    <a:pt x="1250251" y="904240"/>
                  </a:lnTo>
                  <a:lnTo>
                    <a:pt x="1258671" y="924560"/>
                  </a:lnTo>
                  <a:lnTo>
                    <a:pt x="1268768" y="948690"/>
                  </a:lnTo>
                  <a:lnTo>
                    <a:pt x="1279232" y="974090"/>
                  </a:lnTo>
                  <a:lnTo>
                    <a:pt x="1269136" y="962660"/>
                  </a:lnTo>
                  <a:lnTo>
                    <a:pt x="1262824" y="955040"/>
                  </a:lnTo>
                  <a:lnTo>
                    <a:pt x="1261770" y="953770"/>
                  </a:lnTo>
                  <a:lnTo>
                    <a:pt x="1262773" y="955040"/>
                  </a:lnTo>
                  <a:lnTo>
                    <a:pt x="1254937" y="946150"/>
                  </a:lnTo>
                  <a:lnTo>
                    <a:pt x="1244854" y="934720"/>
                  </a:lnTo>
                  <a:lnTo>
                    <a:pt x="1235887" y="924560"/>
                  </a:lnTo>
                  <a:lnTo>
                    <a:pt x="1233716" y="922020"/>
                  </a:lnTo>
                  <a:lnTo>
                    <a:pt x="1213053" y="897890"/>
                  </a:lnTo>
                  <a:lnTo>
                    <a:pt x="1203261" y="886460"/>
                  </a:lnTo>
                  <a:lnTo>
                    <a:pt x="1198854" y="881380"/>
                  </a:lnTo>
                  <a:lnTo>
                    <a:pt x="1170178" y="848360"/>
                  </a:lnTo>
                  <a:lnTo>
                    <a:pt x="1164285" y="842010"/>
                  </a:lnTo>
                  <a:lnTo>
                    <a:pt x="1141907" y="817880"/>
                  </a:lnTo>
                  <a:lnTo>
                    <a:pt x="1138961" y="810260"/>
                  </a:lnTo>
                  <a:lnTo>
                    <a:pt x="1132217" y="803910"/>
                  </a:lnTo>
                  <a:lnTo>
                    <a:pt x="1130490" y="801370"/>
                  </a:lnTo>
                  <a:lnTo>
                    <a:pt x="1127874" y="797560"/>
                  </a:lnTo>
                  <a:lnTo>
                    <a:pt x="1129855" y="801370"/>
                  </a:lnTo>
                  <a:lnTo>
                    <a:pt x="1127747" y="801370"/>
                  </a:lnTo>
                  <a:lnTo>
                    <a:pt x="1125740" y="798830"/>
                  </a:lnTo>
                  <a:lnTo>
                    <a:pt x="1119073" y="791210"/>
                  </a:lnTo>
                  <a:lnTo>
                    <a:pt x="1117307" y="789940"/>
                  </a:lnTo>
                  <a:lnTo>
                    <a:pt x="1115339" y="788670"/>
                  </a:lnTo>
                  <a:lnTo>
                    <a:pt x="1108049" y="781050"/>
                  </a:lnTo>
                  <a:lnTo>
                    <a:pt x="1087158" y="758190"/>
                  </a:lnTo>
                  <a:lnTo>
                    <a:pt x="1059319" y="723900"/>
                  </a:lnTo>
                  <a:lnTo>
                    <a:pt x="1051039" y="713740"/>
                  </a:lnTo>
                  <a:lnTo>
                    <a:pt x="1030338" y="688340"/>
                  </a:lnTo>
                  <a:lnTo>
                    <a:pt x="1021740" y="676910"/>
                  </a:lnTo>
                  <a:lnTo>
                    <a:pt x="1012177" y="664210"/>
                  </a:lnTo>
                  <a:lnTo>
                    <a:pt x="1004620" y="657860"/>
                  </a:lnTo>
                  <a:lnTo>
                    <a:pt x="997585" y="650240"/>
                  </a:lnTo>
                  <a:lnTo>
                    <a:pt x="990752" y="642620"/>
                  </a:lnTo>
                  <a:lnTo>
                    <a:pt x="983780" y="635000"/>
                  </a:lnTo>
                  <a:lnTo>
                    <a:pt x="985151" y="636270"/>
                  </a:lnTo>
                  <a:lnTo>
                    <a:pt x="984084" y="635000"/>
                  </a:lnTo>
                  <a:lnTo>
                    <a:pt x="972197" y="620928"/>
                  </a:lnTo>
                  <a:lnTo>
                    <a:pt x="942543" y="584200"/>
                  </a:lnTo>
                  <a:lnTo>
                    <a:pt x="932294" y="571500"/>
                  </a:lnTo>
                  <a:lnTo>
                    <a:pt x="919797" y="557530"/>
                  </a:lnTo>
                  <a:lnTo>
                    <a:pt x="918654" y="556260"/>
                  </a:lnTo>
                  <a:lnTo>
                    <a:pt x="919645" y="557530"/>
                  </a:lnTo>
                  <a:lnTo>
                    <a:pt x="914260" y="552450"/>
                  </a:lnTo>
                  <a:lnTo>
                    <a:pt x="911898" y="548640"/>
                  </a:lnTo>
                  <a:lnTo>
                    <a:pt x="910336" y="544830"/>
                  </a:lnTo>
                  <a:lnTo>
                    <a:pt x="909129" y="542290"/>
                  </a:lnTo>
                  <a:lnTo>
                    <a:pt x="907313" y="538480"/>
                  </a:lnTo>
                  <a:lnTo>
                    <a:pt x="905459" y="542290"/>
                  </a:lnTo>
                  <a:lnTo>
                    <a:pt x="896467" y="534670"/>
                  </a:lnTo>
                  <a:lnTo>
                    <a:pt x="893394" y="532130"/>
                  </a:lnTo>
                  <a:lnTo>
                    <a:pt x="894118" y="530860"/>
                  </a:lnTo>
                  <a:lnTo>
                    <a:pt x="883018" y="521970"/>
                  </a:lnTo>
                  <a:lnTo>
                    <a:pt x="881646" y="520700"/>
                  </a:lnTo>
                  <a:lnTo>
                    <a:pt x="876134" y="515620"/>
                  </a:lnTo>
                  <a:lnTo>
                    <a:pt x="869873" y="509270"/>
                  </a:lnTo>
                  <a:lnTo>
                    <a:pt x="871664" y="508000"/>
                  </a:lnTo>
                  <a:lnTo>
                    <a:pt x="865632" y="502920"/>
                  </a:lnTo>
                  <a:lnTo>
                    <a:pt x="859345" y="495300"/>
                  </a:lnTo>
                  <a:lnTo>
                    <a:pt x="853643" y="488950"/>
                  </a:lnTo>
                  <a:lnTo>
                    <a:pt x="849350" y="483870"/>
                  </a:lnTo>
                  <a:lnTo>
                    <a:pt x="848423" y="482600"/>
                  </a:lnTo>
                  <a:lnTo>
                    <a:pt x="843737" y="476250"/>
                  </a:lnTo>
                  <a:lnTo>
                    <a:pt x="839978" y="471170"/>
                  </a:lnTo>
                  <a:lnTo>
                    <a:pt x="839050" y="469900"/>
                  </a:lnTo>
                  <a:lnTo>
                    <a:pt x="833424" y="462280"/>
                  </a:lnTo>
                  <a:lnTo>
                    <a:pt x="823772" y="449580"/>
                  </a:lnTo>
                  <a:lnTo>
                    <a:pt x="813066" y="438150"/>
                  </a:lnTo>
                  <a:lnTo>
                    <a:pt x="809002" y="425450"/>
                  </a:lnTo>
                  <a:lnTo>
                    <a:pt x="767041" y="445770"/>
                  </a:lnTo>
                  <a:lnTo>
                    <a:pt x="756843" y="457200"/>
                  </a:lnTo>
                  <a:lnTo>
                    <a:pt x="737743" y="461010"/>
                  </a:lnTo>
                  <a:lnTo>
                    <a:pt x="715695" y="464820"/>
                  </a:lnTo>
                  <a:lnTo>
                    <a:pt x="696823" y="467360"/>
                  </a:lnTo>
                  <a:lnTo>
                    <a:pt x="687260" y="469900"/>
                  </a:lnTo>
                  <a:lnTo>
                    <a:pt x="685901" y="466090"/>
                  </a:lnTo>
                  <a:lnTo>
                    <a:pt x="686079" y="464820"/>
                  </a:lnTo>
                  <a:lnTo>
                    <a:pt x="685139" y="466090"/>
                  </a:lnTo>
                  <a:lnTo>
                    <a:pt x="686092" y="469900"/>
                  </a:lnTo>
                  <a:lnTo>
                    <a:pt x="687552" y="472440"/>
                  </a:lnTo>
                  <a:lnTo>
                    <a:pt x="690257" y="471170"/>
                  </a:lnTo>
                  <a:lnTo>
                    <a:pt x="693000" y="476250"/>
                  </a:lnTo>
                  <a:lnTo>
                    <a:pt x="689152" y="472440"/>
                  </a:lnTo>
                  <a:lnTo>
                    <a:pt x="691121" y="477520"/>
                  </a:lnTo>
                  <a:lnTo>
                    <a:pt x="689114" y="478790"/>
                  </a:lnTo>
                  <a:lnTo>
                    <a:pt x="689140" y="480060"/>
                  </a:lnTo>
                  <a:lnTo>
                    <a:pt x="689368" y="482600"/>
                  </a:lnTo>
                  <a:lnTo>
                    <a:pt x="686295" y="480060"/>
                  </a:lnTo>
                  <a:lnTo>
                    <a:pt x="686866" y="483870"/>
                  </a:lnTo>
                  <a:lnTo>
                    <a:pt x="688543" y="486410"/>
                  </a:lnTo>
                  <a:lnTo>
                    <a:pt x="692010" y="488950"/>
                  </a:lnTo>
                  <a:lnTo>
                    <a:pt x="691959" y="492760"/>
                  </a:lnTo>
                  <a:lnTo>
                    <a:pt x="691565" y="492760"/>
                  </a:lnTo>
                  <a:lnTo>
                    <a:pt x="692327" y="501650"/>
                  </a:lnTo>
                  <a:lnTo>
                    <a:pt x="699287" y="504190"/>
                  </a:lnTo>
                  <a:lnTo>
                    <a:pt x="699820" y="511810"/>
                  </a:lnTo>
                  <a:lnTo>
                    <a:pt x="698817" y="511810"/>
                  </a:lnTo>
                  <a:lnTo>
                    <a:pt x="698538" y="514350"/>
                  </a:lnTo>
                  <a:lnTo>
                    <a:pt x="702068" y="518160"/>
                  </a:lnTo>
                  <a:lnTo>
                    <a:pt x="702475" y="523240"/>
                  </a:lnTo>
                  <a:lnTo>
                    <a:pt x="702411" y="521970"/>
                  </a:lnTo>
                  <a:lnTo>
                    <a:pt x="703503" y="520700"/>
                  </a:lnTo>
                  <a:lnTo>
                    <a:pt x="704799" y="523240"/>
                  </a:lnTo>
                  <a:lnTo>
                    <a:pt x="705446" y="528320"/>
                  </a:lnTo>
                  <a:lnTo>
                    <a:pt x="708126" y="532130"/>
                  </a:lnTo>
                  <a:lnTo>
                    <a:pt x="707923" y="535940"/>
                  </a:lnTo>
                  <a:lnTo>
                    <a:pt x="711365" y="539750"/>
                  </a:lnTo>
                  <a:lnTo>
                    <a:pt x="719924" y="561340"/>
                  </a:lnTo>
                  <a:lnTo>
                    <a:pt x="732980" y="593090"/>
                  </a:lnTo>
                  <a:lnTo>
                    <a:pt x="755154" y="646430"/>
                  </a:lnTo>
                  <a:lnTo>
                    <a:pt x="754545" y="646430"/>
                  </a:lnTo>
                  <a:lnTo>
                    <a:pt x="777087" y="702310"/>
                  </a:lnTo>
                  <a:lnTo>
                    <a:pt x="789787" y="732790"/>
                  </a:lnTo>
                  <a:lnTo>
                    <a:pt x="801243" y="759460"/>
                  </a:lnTo>
                  <a:lnTo>
                    <a:pt x="800887" y="764540"/>
                  </a:lnTo>
                  <a:lnTo>
                    <a:pt x="803681" y="769620"/>
                  </a:lnTo>
                  <a:lnTo>
                    <a:pt x="804875" y="774700"/>
                  </a:lnTo>
                  <a:lnTo>
                    <a:pt x="804735" y="772160"/>
                  </a:lnTo>
                  <a:lnTo>
                    <a:pt x="806526" y="772160"/>
                  </a:lnTo>
                  <a:lnTo>
                    <a:pt x="807199" y="774700"/>
                  </a:lnTo>
                  <a:lnTo>
                    <a:pt x="809726" y="781050"/>
                  </a:lnTo>
                  <a:lnTo>
                    <a:pt x="810780" y="782320"/>
                  </a:lnTo>
                  <a:lnTo>
                    <a:pt x="812063" y="782320"/>
                  </a:lnTo>
                  <a:lnTo>
                    <a:pt x="815238" y="788670"/>
                  </a:lnTo>
                  <a:lnTo>
                    <a:pt x="823379" y="807720"/>
                  </a:lnTo>
                  <a:lnTo>
                    <a:pt x="833653" y="836930"/>
                  </a:lnTo>
                  <a:lnTo>
                    <a:pt x="843114" y="864870"/>
                  </a:lnTo>
                  <a:lnTo>
                    <a:pt x="848804" y="883920"/>
                  </a:lnTo>
                  <a:lnTo>
                    <a:pt x="852563" y="890270"/>
                  </a:lnTo>
                  <a:lnTo>
                    <a:pt x="855345" y="896620"/>
                  </a:lnTo>
                  <a:lnTo>
                    <a:pt x="857910" y="902970"/>
                  </a:lnTo>
                  <a:lnTo>
                    <a:pt x="861009" y="908050"/>
                  </a:lnTo>
                  <a:lnTo>
                    <a:pt x="860005" y="908050"/>
                  </a:lnTo>
                  <a:lnTo>
                    <a:pt x="864870" y="920750"/>
                  </a:lnTo>
                  <a:lnTo>
                    <a:pt x="878738" y="960120"/>
                  </a:lnTo>
                  <a:lnTo>
                    <a:pt x="883843" y="972820"/>
                  </a:lnTo>
                  <a:lnTo>
                    <a:pt x="883780" y="971550"/>
                  </a:lnTo>
                  <a:lnTo>
                    <a:pt x="888809" y="979170"/>
                  </a:lnTo>
                  <a:lnTo>
                    <a:pt x="885101" y="979170"/>
                  </a:lnTo>
                  <a:lnTo>
                    <a:pt x="886561" y="986790"/>
                  </a:lnTo>
                  <a:lnTo>
                    <a:pt x="889622" y="984250"/>
                  </a:lnTo>
                  <a:lnTo>
                    <a:pt x="894232" y="990600"/>
                  </a:lnTo>
                  <a:lnTo>
                    <a:pt x="895515" y="993140"/>
                  </a:lnTo>
                  <a:lnTo>
                    <a:pt x="894740" y="993140"/>
                  </a:lnTo>
                  <a:lnTo>
                    <a:pt x="896874" y="996950"/>
                  </a:lnTo>
                  <a:lnTo>
                    <a:pt x="903325" y="1005840"/>
                  </a:lnTo>
                  <a:lnTo>
                    <a:pt x="906360" y="1012190"/>
                  </a:lnTo>
                  <a:lnTo>
                    <a:pt x="904417" y="1013460"/>
                  </a:lnTo>
                  <a:lnTo>
                    <a:pt x="908545" y="1017270"/>
                  </a:lnTo>
                  <a:lnTo>
                    <a:pt x="911771" y="1028700"/>
                  </a:lnTo>
                  <a:lnTo>
                    <a:pt x="913498" y="1032510"/>
                  </a:lnTo>
                  <a:lnTo>
                    <a:pt x="917930" y="1050290"/>
                  </a:lnTo>
                  <a:lnTo>
                    <a:pt x="921131" y="1060450"/>
                  </a:lnTo>
                  <a:lnTo>
                    <a:pt x="925652" y="1069340"/>
                  </a:lnTo>
                  <a:lnTo>
                    <a:pt x="923429" y="1079500"/>
                  </a:lnTo>
                  <a:lnTo>
                    <a:pt x="964095" y="1074420"/>
                  </a:lnTo>
                  <a:lnTo>
                    <a:pt x="1000163" y="1047750"/>
                  </a:lnTo>
                  <a:lnTo>
                    <a:pt x="1002106" y="1047750"/>
                  </a:lnTo>
                  <a:lnTo>
                    <a:pt x="1000633" y="1045210"/>
                  </a:lnTo>
                  <a:lnTo>
                    <a:pt x="1000277" y="1041958"/>
                  </a:lnTo>
                  <a:lnTo>
                    <a:pt x="1000074" y="1040193"/>
                  </a:lnTo>
                  <a:lnTo>
                    <a:pt x="1002042" y="1042670"/>
                  </a:lnTo>
                  <a:lnTo>
                    <a:pt x="1003503" y="1043838"/>
                  </a:lnTo>
                  <a:lnTo>
                    <a:pt x="1002677" y="1046416"/>
                  </a:lnTo>
                  <a:lnTo>
                    <a:pt x="1002817" y="1049299"/>
                  </a:lnTo>
                  <a:lnTo>
                    <a:pt x="1004316" y="1052614"/>
                  </a:lnTo>
                  <a:lnTo>
                    <a:pt x="1005598" y="1049934"/>
                  </a:lnTo>
                  <a:lnTo>
                    <a:pt x="1004557" y="1046530"/>
                  </a:lnTo>
                  <a:lnTo>
                    <a:pt x="1003693" y="1043266"/>
                  </a:lnTo>
                  <a:lnTo>
                    <a:pt x="1003554" y="1043673"/>
                  </a:lnTo>
                  <a:lnTo>
                    <a:pt x="1003223" y="1042670"/>
                  </a:lnTo>
                  <a:lnTo>
                    <a:pt x="1002842" y="1040130"/>
                  </a:lnTo>
                  <a:lnTo>
                    <a:pt x="1002906" y="1038860"/>
                  </a:lnTo>
                  <a:lnTo>
                    <a:pt x="1001915" y="1038860"/>
                  </a:lnTo>
                  <a:lnTo>
                    <a:pt x="1002360" y="1040130"/>
                  </a:lnTo>
                  <a:lnTo>
                    <a:pt x="1002195" y="1040130"/>
                  </a:lnTo>
                  <a:lnTo>
                    <a:pt x="1000734" y="1038860"/>
                  </a:lnTo>
                  <a:lnTo>
                    <a:pt x="999553" y="1037805"/>
                  </a:lnTo>
                  <a:lnTo>
                    <a:pt x="999553" y="1039901"/>
                  </a:lnTo>
                  <a:lnTo>
                    <a:pt x="997254" y="1038860"/>
                  </a:lnTo>
                  <a:lnTo>
                    <a:pt x="999185" y="1038860"/>
                  </a:lnTo>
                  <a:lnTo>
                    <a:pt x="999553" y="1039901"/>
                  </a:lnTo>
                  <a:lnTo>
                    <a:pt x="999553" y="1037805"/>
                  </a:lnTo>
                  <a:lnTo>
                    <a:pt x="997889" y="1036320"/>
                  </a:lnTo>
                  <a:lnTo>
                    <a:pt x="997762" y="1033780"/>
                  </a:lnTo>
                  <a:lnTo>
                    <a:pt x="996416" y="1028700"/>
                  </a:lnTo>
                  <a:lnTo>
                    <a:pt x="1000671" y="1032510"/>
                  </a:lnTo>
                  <a:lnTo>
                    <a:pt x="999490" y="1028700"/>
                  </a:lnTo>
                  <a:lnTo>
                    <a:pt x="987450" y="989330"/>
                  </a:lnTo>
                  <a:lnTo>
                    <a:pt x="985799" y="984250"/>
                  </a:lnTo>
                  <a:lnTo>
                    <a:pt x="981684" y="971550"/>
                  </a:lnTo>
                  <a:lnTo>
                    <a:pt x="981265" y="970280"/>
                  </a:lnTo>
                  <a:lnTo>
                    <a:pt x="974344" y="952500"/>
                  </a:lnTo>
                  <a:lnTo>
                    <a:pt x="974902" y="951230"/>
                  </a:lnTo>
                  <a:lnTo>
                    <a:pt x="975118" y="951230"/>
                  </a:lnTo>
                  <a:lnTo>
                    <a:pt x="972083" y="944880"/>
                  </a:lnTo>
                  <a:lnTo>
                    <a:pt x="969848" y="938530"/>
                  </a:lnTo>
                  <a:lnTo>
                    <a:pt x="966431" y="932180"/>
                  </a:lnTo>
                  <a:lnTo>
                    <a:pt x="966520" y="929640"/>
                  </a:lnTo>
                  <a:lnTo>
                    <a:pt x="967460" y="928370"/>
                  </a:lnTo>
                  <a:lnTo>
                    <a:pt x="968019" y="927100"/>
                  </a:lnTo>
                  <a:lnTo>
                    <a:pt x="965060" y="922020"/>
                  </a:lnTo>
                  <a:lnTo>
                    <a:pt x="959624" y="909320"/>
                  </a:lnTo>
                  <a:lnTo>
                    <a:pt x="954430" y="896620"/>
                  </a:lnTo>
                  <a:lnTo>
                    <a:pt x="952563" y="890270"/>
                  </a:lnTo>
                  <a:lnTo>
                    <a:pt x="952182" y="889000"/>
                  </a:lnTo>
                  <a:lnTo>
                    <a:pt x="948664" y="890270"/>
                  </a:lnTo>
                  <a:lnTo>
                    <a:pt x="945819" y="882650"/>
                  </a:lnTo>
                  <a:lnTo>
                    <a:pt x="951674" y="886460"/>
                  </a:lnTo>
                  <a:lnTo>
                    <a:pt x="949617" y="882650"/>
                  </a:lnTo>
                  <a:lnTo>
                    <a:pt x="948245" y="880110"/>
                  </a:lnTo>
                  <a:lnTo>
                    <a:pt x="942530" y="878840"/>
                  </a:lnTo>
                  <a:lnTo>
                    <a:pt x="944422" y="868680"/>
                  </a:lnTo>
                  <a:lnTo>
                    <a:pt x="941031" y="867410"/>
                  </a:lnTo>
                  <a:lnTo>
                    <a:pt x="941425" y="867410"/>
                  </a:lnTo>
                  <a:lnTo>
                    <a:pt x="940295" y="863600"/>
                  </a:lnTo>
                  <a:lnTo>
                    <a:pt x="938911" y="863600"/>
                  </a:lnTo>
                  <a:lnTo>
                    <a:pt x="939939" y="859790"/>
                  </a:lnTo>
                  <a:lnTo>
                    <a:pt x="938491" y="858520"/>
                  </a:lnTo>
                  <a:lnTo>
                    <a:pt x="937488" y="857250"/>
                  </a:lnTo>
                  <a:lnTo>
                    <a:pt x="937933" y="858520"/>
                  </a:lnTo>
                  <a:lnTo>
                    <a:pt x="937387" y="859790"/>
                  </a:lnTo>
                  <a:lnTo>
                    <a:pt x="934643" y="854710"/>
                  </a:lnTo>
                  <a:lnTo>
                    <a:pt x="934758" y="853440"/>
                  </a:lnTo>
                  <a:lnTo>
                    <a:pt x="936091" y="852170"/>
                  </a:lnTo>
                  <a:lnTo>
                    <a:pt x="937145" y="853440"/>
                  </a:lnTo>
                  <a:lnTo>
                    <a:pt x="936726" y="852170"/>
                  </a:lnTo>
                  <a:lnTo>
                    <a:pt x="931595" y="836930"/>
                  </a:lnTo>
                  <a:lnTo>
                    <a:pt x="922655" y="810260"/>
                  </a:lnTo>
                  <a:lnTo>
                    <a:pt x="913244" y="783590"/>
                  </a:lnTo>
                  <a:lnTo>
                    <a:pt x="909739" y="774700"/>
                  </a:lnTo>
                  <a:lnTo>
                    <a:pt x="906233" y="765810"/>
                  </a:lnTo>
                  <a:lnTo>
                    <a:pt x="904963" y="768350"/>
                  </a:lnTo>
                  <a:lnTo>
                    <a:pt x="907859" y="772160"/>
                  </a:lnTo>
                  <a:lnTo>
                    <a:pt x="905446" y="774700"/>
                  </a:lnTo>
                  <a:lnTo>
                    <a:pt x="903401" y="772160"/>
                  </a:lnTo>
                  <a:lnTo>
                    <a:pt x="902373" y="770890"/>
                  </a:lnTo>
                  <a:lnTo>
                    <a:pt x="904024" y="768350"/>
                  </a:lnTo>
                  <a:lnTo>
                    <a:pt x="901636" y="768350"/>
                  </a:lnTo>
                  <a:lnTo>
                    <a:pt x="905624" y="764540"/>
                  </a:lnTo>
                  <a:lnTo>
                    <a:pt x="899706" y="759460"/>
                  </a:lnTo>
                  <a:lnTo>
                    <a:pt x="903249" y="755650"/>
                  </a:lnTo>
                  <a:lnTo>
                    <a:pt x="900290" y="755650"/>
                  </a:lnTo>
                  <a:lnTo>
                    <a:pt x="901179" y="753110"/>
                  </a:lnTo>
                  <a:lnTo>
                    <a:pt x="897039" y="745490"/>
                  </a:lnTo>
                  <a:lnTo>
                    <a:pt x="896010" y="744220"/>
                  </a:lnTo>
                  <a:lnTo>
                    <a:pt x="895718" y="741680"/>
                  </a:lnTo>
                  <a:lnTo>
                    <a:pt x="893787" y="735330"/>
                  </a:lnTo>
                  <a:lnTo>
                    <a:pt x="890308" y="727710"/>
                  </a:lnTo>
                  <a:lnTo>
                    <a:pt x="885291" y="725170"/>
                  </a:lnTo>
                  <a:lnTo>
                    <a:pt x="885101" y="722630"/>
                  </a:lnTo>
                  <a:lnTo>
                    <a:pt x="884948" y="720610"/>
                  </a:lnTo>
                  <a:lnTo>
                    <a:pt x="884237" y="722630"/>
                  </a:lnTo>
                  <a:lnTo>
                    <a:pt x="882777" y="721360"/>
                  </a:lnTo>
                  <a:lnTo>
                    <a:pt x="884897" y="720090"/>
                  </a:lnTo>
                  <a:lnTo>
                    <a:pt x="879043" y="716280"/>
                  </a:lnTo>
                  <a:lnTo>
                    <a:pt x="880922" y="713740"/>
                  </a:lnTo>
                  <a:lnTo>
                    <a:pt x="879856" y="712470"/>
                  </a:lnTo>
                  <a:lnTo>
                    <a:pt x="878738" y="708660"/>
                  </a:lnTo>
                  <a:lnTo>
                    <a:pt x="877608" y="704850"/>
                  </a:lnTo>
                  <a:lnTo>
                    <a:pt x="875398" y="708660"/>
                  </a:lnTo>
                  <a:lnTo>
                    <a:pt x="876515" y="706120"/>
                  </a:lnTo>
                  <a:lnTo>
                    <a:pt x="874864" y="701040"/>
                  </a:lnTo>
                  <a:lnTo>
                    <a:pt x="877544" y="703580"/>
                  </a:lnTo>
                  <a:lnTo>
                    <a:pt x="876871" y="701040"/>
                  </a:lnTo>
                  <a:lnTo>
                    <a:pt x="876579" y="699770"/>
                  </a:lnTo>
                  <a:lnTo>
                    <a:pt x="875347" y="698500"/>
                  </a:lnTo>
                  <a:lnTo>
                    <a:pt x="875474" y="701040"/>
                  </a:lnTo>
                  <a:lnTo>
                    <a:pt x="872451" y="694690"/>
                  </a:lnTo>
                  <a:lnTo>
                    <a:pt x="873429" y="689610"/>
                  </a:lnTo>
                  <a:lnTo>
                    <a:pt x="868984" y="685800"/>
                  </a:lnTo>
                  <a:lnTo>
                    <a:pt x="868705" y="689610"/>
                  </a:lnTo>
                  <a:lnTo>
                    <a:pt x="866978" y="685800"/>
                  </a:lnTo>
                  <a:lnTo>
                    <a:pt x="865454" y="681990"/>
                  </a:lnTo>
                  <a:lnTo>
                    <a:pt x="867879" y="679450"/>
                  </a:lnTo>
                  <a:lnTo>
                    <a:pt x="870394" y="683260"/>
                  </a:lnTo>
                  <a:lnTo>
                    <a:pt x="868819" y="679450"/>
                  </a:lnTo>
                  <a:lnTo>
                    <a:pt x="867765" y="676910"/>
                  </a:lnTo>
                  <a:lnTo>
                    <a:pt x="866038" y="671830"/>
                  </a:lnTo>
                  <a:lnTo>
                    <a:pt x="864158" y="669290"/>
                  </a:lnTo>
                  <a:lnTo>
                    <a:pt x="862279" y="666750"/>
                  </a:lnTo>
                  <a:lnTo>
                    <a:pt x="862965" y="669290"/>
                  </a:lnTo>
                  <a:lnTo>
                    <a:pt x="856932" y="660400"/>
                  </a:lnTo>
                  <a:lnTo>
                    <a:pt x="848804" y="645160"/>
                  </a:lnTo>
                  <a:lnTo>
                    <a:pt x="840562" y="629920"/>
                  </a:lnTo>
                  <a:lnTo>
                    <a:pt x="836942" y="624840"/>
                  </a:lnTo>
                  <a:lnTo>
                    <a:pt x="834224" y="621030"/>
                  </a:lnTo>
                  <a:lnTo>
                    <a:pt x="833005" y="624840"/>
                  </a:lnTo>
                  <a:lnTo>
                    <a:pt x="829919" y="621030"/>
                  </a:lnTo>
                  <a:lnTo>
                    <a:pt x="836587" y="619912"/>
                  </a:lnTo>
                  <a:lnTo>
                    <a:pt x="836523" y="619760"/>
                  </a:lnTo>
                  <a:lnTo>
                    <a:pt x="827024" y="595630"/>
                  </a:lnTo>
                  <a:lnTo>
                    <a:pt x="822286" y="584200"/>
                  </a:lnTo>
                  <a:lnTo>
                    <a:pt x="831596" y="595630"/>
                  </a:lnTo>
                  <a:lnTo>
                    <a:pt x="836447" y="600710"/>
                  </a:lnTo>
                  <a:lnTo>
                    <a:pt x="836434" y="601980"/>
                  </a:lnTo>
                  <a:lnTo>
                    <a:pt x="835926" y="601980"/>
                  </a:lnTo>
                  <a:lnTo>
                    <a:pt x="840778" y="607060"/>
                  </a:lnTo>
                  <a:lnTo>
                    <a:pt x="853135" y="621030"/>
                  </a:lnTo>
                  <a:lnTo>
                    <a:pt x="857681" y="626110"/>
                  </a:lnTo>
                  <a:lnTo>
                    <a:pt x="858977" y="628650"/>
                  </a:lnTo>
                  <a:lnTo>
                    <a:pt x="858596" y="629920"/>
                  </a:lnTo>
                  <a:lnTo>
                    <a:pt x="858558" y="631190"/>
                  </a:lnTo>
                  <a:lnTo>
                    <a:pt x="864958" y="637540"/>
                  </a:lnTo>
                  <a:lnTo>
                    <a:pt x="899553" y="678180"/>
                  </a:lnTo>
                  <a:lnTo>
                    <a:pt x="902766" y="676910"/>
                  </a:lnTo>
                  <a:lnTo>
                    <a:pt x="906018" y="680720"/>
                  </a:lnTo>
                  <a:lnTo>
                    <a:pt x="906411" y="685800"/>
                  </a:lnTo>
                  <a:lnTo>
                    <a:pt x="909688" y="689610"/>
                  </a:lnTo>
                  <a:lnTo>
                    <a:pt x="916305" y="689610"/>
                  </a:lnTo>
                  <a:lnTo>
                    <a:pt x="921105" y="703580"/>
                  </a:lnTo>
                  <a:lnTo>
                    <a:pt x="925614" y="704850"/>
                  </a:lnTo>
                  <a:lnTo>
                    <a:pt x="925233" y="704850"/>
                  </a:lnTo>
                  <a:lnTo>
                    <a:pt x="928611" y="709930"/>
                  </a:lnTo>
                  <a:lnTo>
                    <a:pt x="930351" y="709930"/>
                  </a:lnTo>
                  <a:lnTo>
                    <a:pt x="931252" y="713740"/>
                  </a:lnTo>
                  <a:lnTo>
                    <a:pt x="933983" y="716280"/>
                  </a:lnTo>
                  <a:lnTo>
                    <a:pt x="935380" y="716280"/>
                  </a:lnTo>
                  <a:lnTo>
                    <a:pt x="934034" y="715010"/>
                  </a:lnTo>
                  <a:lnTo>
                    <a:pt x="934059" y="713740"/>
                  </a:lnTo>
                  <a:lnTo>
                    <a:pt x="939838" y="718820"/>
                  </a:lnTo>
                  <a:lnTo>
                    <a:pt x="941133" y="722630"/>
                  </a:lnTo>
                  <a:lnTo>
                    <a:pt x="940384" y="723900"/>
                  </a:lnTo>
                  <a:lnTo>
                    <a:pt x="938022" y="721360"/>
                  </a:lnTo>
                  <a:lnTo>
                    <a:pt x="954989" y="742950"/>
                  </a:lnTo>
                  <a:lnTo>
                    <a:pt x="981367" y="775970"/>
                  </a:lnTo>
                  <a:lnTo>
                    <a:pt x="1008265" y="808990"/>
                  </a:lnTo>
                  <a:lnTo>
                    <a:pt x="1026807" y="830580"/>
                  </a:lnTo>
                  <a:lnTo>
                    <a:pt x="1026566" y="826770"/>
                  </a:lnTo>
                  <a:lnTo>
                    <a:pt x="1021130" y="821690"/>
                  </a:lnTo>
                  <a:lnTo>
                    <a:pt x="1021956" y="817880"/>
                  </a:lnTo>
                  <a:lnTo>
                    <a:pt x="1027087" y="821690"/>
                  </a:lnTo>
                  <a:lnTo>
                    <a:pt x="1026960" y="825500"/>
                  </a:lnTo>
                  <a:lnTo>
                    <a:pt x="1030084" y="825500"/>
                  </a:lnTo>
                  <a:lnTo>
                    <a:pt x="1027849" y="830580"/>
                  </a:lnTo>
                  <a:lnTo>
                    <a:pt x="1037450" y="836930"/>
                  </a:lnTo>
                  <a:lnTo>
                    <a:pt x="1036535" y="843280"/>
                  </a:lnTo>
                  <a:lnTo>
                    <a:pt x="1039698" y="842010"/>
                  </a:lnTo>
                  <a:lnTo>
                    <a:pt x="1040282" y="845820"/>
                  </a:lnTo>
                  <a:lnTo>
                    <a:pt x="1049134" y="853440"/>
                  </a:lnTo>
                  <a:lnTo>
                    <a:pt x="1051471" y="855980"/>
                  </a:lnTo>
                  <a:lnTo>
                    <a:pt x="1052944" y="858520"/>
                  </a:lnTo>
                  <a:lnTo>
                    <a:pt x="1059230" y="867410"/>
                  </a:lnTo>
                  <a:lnTo>
                    <a:pt x="1065453" y="872490"/>
                  </a:lnTo>
                  <a:lnTo>
                    <a:pt x="1070825" y="877570"/>
                  </a:lnTo>
                  <a:lnTo>
                    <a:pt x="1075245" y="881380"/>
                  </a:lnTo>
                  <a:lnTo>
                    <a:pt x="1077734" y="884250"/>
                  </a:lnTo>
                  <a:lnTo>
                    <a:pt x="1077302" y="881380"/>
                  </a:lnTo>
                  <a:lnTo>
                    <a:pt x="1080020" y="883920"/>
                  </a:lnTo>
                  <a:lnTo>
                    <a:pt x="1078560" y="885190"/>
                  </a:lnTo>
                  <a:lnTo>
                    <a:pt x="1087170" y="889000"/>
                  </a:lnTo>
                  <a:lnTo>
                    <a:pt x="1086370" y="892810"/>
                  </a:lnTo>
                  <a:lnTo>
                    <a:pt x="1088758" y="894080"/>
                  </a:lnTo>
                  <a:lnTo>
                    <a:pt x="1095476" y="902970"/>
                  </a:lnTo>
                  <a:lnTo>
                    <a:pt x="1095616" y="897890"/>
                  </a:lnTo>
                  <a:lnTo>
                    <a:pt x="1095552" y="900430"/>
                  </a:lnTo>
                  <a:lnTo>
                    <a:pt x="1101242" y="908050"/>
                  </a:lnTo>
                  <a:lnTo>
                    <a:pt x="1096467" y="904240"/>
                  </a:lnTo>
                  <a:lnTo>
                    <a:pt x="1098486" y="906780"/>
                  </a:lnTo>
                  <a:lnTo>
                    <a:pt x="1100137" y="910590"/>
                  </a:lnTo>
                  <a:lnTo>
                    <a:pt x="1102194" y="911860"/>
                  </a:lnTo>
                  <a:lnTo>
                    <a:pt x="1100213" y="908050"/>
                  </a:lnTo>
                  <a:lnTo>
                    <a:pt x="1107655" y="915670"/>
                  </a:lnTo>
                  <a:lnTo>
                    <a:pt x="1109548" y="922020"/>
                  </a:lnTo>
                  <a:lnTo>
                    <a:pt x="1116418" y="925830"/>
                  </a:lnTo>
                  <a:lnTo>
                    <a:pt x="1114806" y="922020"/>
                  </a:lnTo>
                  <a:lnTo>
                    <a:pt x="1119187" y="925830"/>
                  </a:lnTo>
                  <a:lnTo>
                    <a:pt x="1122908" y="930910"/>
                  </a:lnTo>
                  <a:lnTo>
                    <a:pt x="1122095" y="934720"/>
                  </a:lnTo>
                  <a:lnTo>
                    <a:pt x="1117003" y="929640"/>
                  </a:lnTo>
                  <a:lnTo>
                    <a:pt x="1121892" y="935990"/>
                  </a:lnTo>
                  <a:lnTo>
                    <a:pt x="1126274" y="939800"/>
                  </a:lnTo>
                  <a:lnTo>
                    <a:pt x="1130681" y="944880"/>
                  </a:lnTo>
                  <a:lnTo>
                    <a:pt x="1135608" y="948690"/>
                  </a:lnTo>
                  <a:lnTo>
                    <a:pt x="1133602" y="946150"/>
                  </a:lnTo>
                  <a:lnTo>
                    <a:pt x="1145882" y="957580"/>
                  </a:lnTo>
                  <a:lnTo>
                    <a:pt x="1182116" y="993140"/>
                  </a:lnTo>
                  <a:lnTo>
                    <a:pt x="1194422" y="1003300"/>
                  </a:lnTo>
                  <a:lnTo>
                    <a:pt x="1193190" y="998220"/>
                  </a:lnTo>
                  <a:lnTo>
                    <a:pt x="1199197" y="1002284"/>
                  </a:lnTo>
                  <a:lnTo>
                    <a:pt x="1191602" y="1004570"/>
                  </a:lnTo>
                  <a:lnTo>
                    <a:pt x="1223225" y="1040193"/>
                  </a:lnTo>
                  <a:lnTo>
                    <a:pt x="1265339" y="1089660"/>
                  </a:lnTo>
                  <a:lnTo>
                    <a:pt x="1285646" y="1116330"/>
                  </a:lnTo>
                  <a:lnTo>
                    <a:pt x="1284566" y="1115860"/>
                  </a:lnTo>
                  <a:lnTo>
                    <a:pt x="1288669" y="1121410"/>
                  </a:lnTo>
                  <a:lnTo>
                    <a:pt x="1289431" y="1122400"/>
                  </a:lnTo>
                  <a:lnTo>
                    <a:pt x="1292148" y="1121410"/>
                  </a:lnTo>
                  <a:lnTo>
                    <a:pt x="1292567" y="1118870"/>
                  </a:lnTo>
                  <a:lnTo>
                    <a:pt x="1298625" y="1126490"/>
                  </a:lnTo>
                  <a:lnTo>
                    <a:pt x="1296822" y="1127760"/>
                  </a:lnTo>
                  <a:lnTo>
                    <a:pt x="1298181" y="1129030"/>
                  </a:lnTo>
                  <a:lnTo>
                    <a:pt x="1304493" y="1129030"/>
                  </a:lnTo>
                  <a:lnTo>
                    <a:pt x="1309839" y="1136650"/>
                  </a:lnTo>
                  <a:lnTo>
                    <a:pt x="1317472" y="1145540"/>
                  </a:lnTo>
                  <a:lnTo>
                    <a:pt x="1325524" y="1155700"/>
                  </a:lnTo>
                  <a:lnTo>
                    <a:pt x="1333639" y="1165860"/>
                  </a:lnTo>
                  <a:lnTo>
                    <a:pt x="1341462" y="1174750"/>
                  </a:lnTo>
                  <a:lnTo>
                    <a:pt x="1340446" y="1175969"/>
                  </a:lnTo>
                  <a:lnTo>
                    <a:pt x="1344739" y="1181100"/>
                  </a:lnTo>
                  <a:lnTo>
                    <a:pt x="1343456" y="1178560"/>
                  </a:lnTo>
                  <a:lnTo>
                    <a:pt x="1351165" y="1184910"/>
                  </a:lnTo>
                  <a:lnTo>
                    <a:pt x="1357795" y="1191260"/>
                  </a:lnTo>
                  <a:lnTo>
                    <a:pt x="1364018" y="1198880"/>
                  </a:lnTo>
                  <a:lnTo>
                    <a:pt x="1370558" y="1205230"/>
                  </a:lnTo>
                  <a:lnTo>
                    <a:pt x="1371727" y="1203960"/>
                  </a:lnTo>
                  <a:lnTo>
                    <a:pt x="1387944" y="1197610"/>
                  </a:lnTo>
                  <a:lnTo>
                    <a:pt x="1388719" y="1198880"/>
                  </a:lnTo>
                  <a:lnTo>
                    <a:pt x="1389405" y="1200150"/>
                  </a:lnTo>
                  <a:lnTo>
                    <a:pt x="1390205" y="1201420"/>
                  </a:lnTo>
                  <a:lnTo>
                    <a:pt x="1392682" y="1219200"/>
                  </a:lnTo>
                  <a:lnTo>
                    <a:pt x="1394269" y="1220470"/>
                  </a:lnTo>
                  <a:lnTo>
                    <a:pt x="1436243" y="1216660"/>
                  </a:lnTo>
                  <a:lnTo>
                    <a:pt x="1457566" y="1211580"/>
                  </a:lnTo>
                  <a:lnTo>
                    <a:pt x="1464868" y="1198880"/>
                  </a:lnTo>
                  <a:lnTo>
                    <a:pt x="1464856" y="1197610"/>
                  </a:lnTo>
                  <a:lnTo>
                    <a:pt x="1464754" y="1178560"/>
                  </a:lnTo>
                  <a:lnTo>
                    <a:pt x="1464741" y="1177290"/>
                  </a:lnTo>
                  <a:lnTo>
                    <a:pt x="1466748" y="1177290"/>
                  </a:lnTo>
                  <a:close/>
                </a:path>
                <a:path w="1472565" h="1220470">
                  <a:moveTo>
                    <a:pt x="1472018" y="1182243"/>
                  </a:moveTo>
                  <a:lnTo>
                    <a:pt x="1469186" y="1176007"/>
                  </a:lnTo>
                  <a:lnTo>
                    <a:pt x="1466646" y="1170038"/>
                  </a:lnTo>
                  <a:lnTo>
                    <a:pt x="1467002" y="1175435"/>
                  </a:lnTo>
                  <a:lnTo>
                    <a:pt x="1468551" y="1180579"/>
                  </a:lnTo>
                  <a:lnTo>
                    <a:pt x="1471853" y="1186764"/>
                  </a:lnTo>
                  <a:lnTo>
                    <a:pt x="1472018" y="1182243"/>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pic>
          <p:nvPicPr>
            <p:cNvPr id="13" name="object 23">
              <a:extLst>
                <a:ext uri="{FF2B5EF4-FFF2-40B4-BE49-F238E27FC236}">
                  <a16:creationId xmlns:a16="http://schemas.microsoft.com/office/drawing/2014/main" id="{97F6FD89-22DF-084B-A440-6E6CED0FF19D}"/>
                </a:ext>
              </a:extLst>
            </p:cNvPr>
            <p:cNvPicPr/>
            <p:nvPr/>
          </p:nvPicPr>
          <p:blipFill>
            <a:blip r:embed="rId2" cstate="screen">
              <a:extLst>
                <a:ext uri="{28A0092B-C50C-407E-A947-70E740481C1C}">
                  <a14:useLocalDpi xmlns:a14="http://schemas.microsoft.com/office/drawing/2010/main"/>
                </a:ext>
              </a:extLst>
            </a:blip>
            <a:stretch>
              <a:fillRect/>
            </a:stretch>
          </p:blipFill>
          <p:spPr>
            <a:xfrm>
              <a:off x="7391697" y="4902299"/>
              <a:ext cx="114132" cy="72174"/>
            </a:xfrm>
            <a:prstGeom prst="rect">
              <a:avLst/>
            </a:prstGeom>
          </p:spPr>
        </p:pic>
        <p:sp>
          <p:nvSpPr>
            <p:cNvPr id="14" name="object 24">
              <a:extLst>
                <a:ext uri="{FF2B5EF4-FFF2-40B4-BE49-F238E27FC236}">
                  <a16:creationId xmlns:a16="http://schemas.microsoft.com/office/drawing/2014/main" id="{008B157F-8E76-B74E-BDEE-4B305E0ABDEB}"/>
                </a:ext>
              </a:extLst>
            </p:cNvPr>
            <p:cNvSpPr/>
            <p:nvPr/>
          </p:nvSpPr>
          <p:spPr>
            <a:xfrm>
              <a:off x="7166457" y="5033764"/>
              <a:ext cx="255904" cy="334010"/>
            </a:xfrm>
            <a:custGeom>
              <a:avLst/>
              <a:gdLst/>
              <a:ahLst/>
              <a:cxnLst/>
              <a:rect l="l" t="t" r="r" b="b"/>
              <a:pathLst>
                <a:path w="255904" h="334010">
                  <a:moveTo>
                    <a:pt x="180263" y="331470"/>
                  </a:moveTo>
                  <a:lnTo>
                    <a:pt x="133942" y="331470"/>
                  </a:lnTo>
                  <a:lnTo>
                    <a:pt x="141662" y="332740"/>
                  </a:lnTo>
                  <a:lnTo>
                    <a:pt x="151193" y="334010"/>
                  </a:lnTo>
                  <a:lnTo>
                    <a:pt x="165214" y="334010"/>
                  </a:lnTo>
                  <a:lnTo>
                    <a:pt x="176428" y="332740"/>
                  </a:lnTo>
                  <a:lnTo>
                    <a:pt x="180263" y="331470"/>
                  </a:lnTo>
                  <a:close/>
                </a:path>
                <a:path w="255904" h="334010">
                  <a:moveTo>
                    <a:pt x="26555" y="194310"/>
                  </a:moveTo>
                  <a:lnTo>
                    <a:pt x="28689" y="200660"/>
                  </a:lnTo>
                  <a:lnTo>
                    <a:pt x="34925" y="219710"/>
                  </a:lnTo>
                  <a:lnTo>
                    <a:pt x="42198" y="236220"/>
                  </a:lnTo>
                  <a:lnTo>
                    <a:pt x="68589" y="280670"/>
                  </a:lnTo>
                  <a:lnTo>
                    <a:pt x="99910" y="313690"/>
                  </a:lnTo>
                  <a:lnTo>
                    <a:pt x="100310" y="314577"/>
                  </a:lnTo>
                  <a:lnTo>
                    <a:pt x="105346" y="317500"/>
                  </a:lnTo>
                  <a:lnTo>
                    <a:pt x="111594" y="321310"/>
                  </a:lnTo>
                  <a:lnTo>
                    <a:pt x="123609" y="326390"/>
                  </a:lnTo>
                  <a:lnTo>
                    <a:pt x="125882" y="328930"/>
                  </a:lnTo>
                  <a:lnTo>
                    <a:pt x="127330" y="331470"/>
                  </a:lnTo>
                  <a:lnTo>
                    <a:pt x="180517" y="331470"/>
                  </a:lnTo>
                  <a:lnTo>
                    <a:pt x="180111" y="327660"/>
                  </a:lnTo>
                  <a:lnTo>
                    <a:pt x="185516" y="326390"/>
                  </a:lnTo>
                  <a:lnTo>
                    <a:pt x="194221" y="326390"/>
                  </a:lnTo>
                  <a:lnTo>
                    <a:pt x="196189" y="320040"/>
                  </a:lnTo>
                  <a:lnTo>
                    <a:pt x="209867" y="318770"/>
                  </a:lnTo>
                  <a:lnTo>
                    <a:pt x="211391" y="313690"/>
                  </a:lnTo>
                  <a:lnTo>
                    <a:pt x="211531" y="313690"/>
                  </a:lnTo>
                  <a:lnTo>
                    <a:pt x="215569" y="311150"/>
                  </a:lnTo>
                  <a:lnTo>
                    <a:pt x="216048" y="311150"/>
                  </a:lnTo>
                  <a:lnTo>
                    <a:pt x="215912" y="308610"/>
                  </a:lnTo>
                  <a:lnTo>
                    <a:pt x="219773" y="308610"/>
                  </a:lnTo>
                  <a:lnTo>
                    <a:pt x="221640" y="306070"/>
                  </a:lnTo>
                  <a:lnTo>
                    <a:pt x="219544" y="306070"/>
                  </a:lnTo>
                  <a:lnTo>
                    <a:pt x="221119" y="303530"/>
                  </a:lnTo>
                  <a:lnTo>
                    <a:pt x="222567" y="302260"/>
                  </a:lnTo>
                  <a:lnTo>
                    <a:pt x="223977" y="299720"/>
                  </a:lnTo>
                  <a:lnTo>
                    <a:pt x="226326" y="298450"/>
                  </a:lnTo>
                  <a:lnTo>
                    <a:pt x="229184" y="298450"/>
                  </a:lnTo>
                  <a:lnTo>
                    <a:pt x="235305" y="292100"/>
                  </a:lnTo>
                  <a:lnTo>
                    <a:pt x="252577" y="256540"/>
                  </a:lnTo>
                  <a:lnTo>
                    <a:pt x="254749" y="246380"/>
                  </a:lnTo>
                  <a:lnTo>
                    <a:pt x="255612" y="243840"/>
                  </a:lnTo>
                  <a:lnTo>
                    <a:pt x="253936" y="238760"/>
                  </a:lnTo>
                  <a:lnTo>
                    <a:pt x="249631" y="223520"/>
                  </a:lnTo>
                  <a:lnTo>
                    <a:pt x="247726" y="215900"/>
                  </a:lnTo>
                  <a:lnTo>
                    <a:pt x="244900" y="205740"/>
                  </a:lnTo>
                  <a:lnTo>
                    <a:pt x="241974" y="195580"/>
                  </a:lnTo>
                  <a:lnTo>
                    <a:pt x="28790" y="195580"/>
                  </a:lnTo>
                  <a:lnTo>
                    <a:pt x="26555" y="194310"/>
                  </a:lnTo>
                  <a:close/>
                </a:path>
                <a:path w="255904" h="334010">
                  <a:moveTo>
                    <a:pt x="194221" y="326390"/>
                  </a:moveTo>
                  <a:lnTo>
                    <a:pt x="185516" y="326390"/>
                  </a:lnTo>
                  <a:lnTo>
                    <a:pt x="187632" y="327660"/>
                  </a:lnTo>
                  <a:lnTo>
                    <a:pt x="189516" y="327660"/>
                  </a:lnTo>
                  <a:lnTo>
                    <a:pt x="194221" y="326390"/>
                  </a:lnTo>
                  <a:close/>
                </a:path>
                <a:path w="255904" h="334010">
                  <a:moveTo>
                    <a:pt x="100201" y="314514"/>
                  </a:moveTo>
                  <a:lnTo>
                    <a:pt x="100482" y="314960"/>
                  </a:lnTo>
                  <a:lnTo>
                    <a:pt x="100310" y="314577"/>
                  </a:lnTo>
                  <a:close/>
                </a:path>
                <a:path w="255904" h="334010">
                  <a:moveTo>
                    <a:pt x="99682" y="313690"/>
                  </a:moveTo>
                  <a:lnTo>
                    <a:pt x="98780" y="313690"/>
                  </a:lnTo>
                  <a:lnTo>
                    <a:pt x="100201" y="314514"/>
                  </a:lnTo>
                  <a:lnTo>
                    <a:pt x="99682" y="313690"/>
                  </a:lnTo>
                  <a:close/>
                </a:path>
                <a:path w="255904" h="334010">
                  <a:moveTo>
                    <a:pt x="216048" y="311150"/>
                  </a:moveTo>
                  <a:lnTo>
                    <a:pt x="215569" y="311150"/>
                  </a:lnTo>
                  <a:lnTo>
                    <a:pt x="216115" y="312420"/>
                  </a:lnTo>
                  <a:lnTo>
                    <a:pt x="216048" y="311150"/>
                  </a:lnTo>
                  <a:close/>
                </a:path>
                <a:path w="255904" h="334010">
                  <a:moveTo>
                    <a:pt x="222059" y="304800"/>
                  </a:moveTo>
                  <a:lnTo>
                    <a:pt x="220586" y="306070"/>
                  </a:lnTo>
                  <a:lnTo>
                    <a:pt x="221640" y="306070"/>
                  </a:lnTo>
                  <a:lnTo>
                    <a:pt x="222059" y="304800"/>
                  </a:lnTo>
                  <a:close/>
                </a:path>
                <a:path w="255904" h="334010">
                  <a:moveTo>
                    <a:pt x="229184" y="298450"/>
                  </a:moveTo>
                  <a:lnTo>
                    <a:pt x="226326" y="298450"/>
                  </a:lnTo>
                  <a:lnTo>
                    <a:pt x="227711" y="299720"/>
                  </a:lnTo>
                  <a:lnTo>
                    <a:pt x="225894" y="302260"/>
                  </a:lnTo>
                  <a:lnTo>
                    <a:pt x="229184" y="298450"/>
                  </a:lnTo>
                  <a:close/>
                </a:path>
                <a:path w="255904" h="334010">
                  <a:moveTo>
                    <a:pt x="101123" y="140970"/>
                  </a:moveTo>
                  <a:lnTo>
                    <a:pt x="8585" y="140970"/>
                  </a:lnTo>
                  <a:lnTo>
                    <a:pt x="9004" y="143510"/>
                  </a:lnTo>
                  <a:lnTo>
                    <a:pt x="9550" y="146050"/>
                  </a:lnTo>
                  <a:lnTo>
                    <a:pt x="10210" y="148590"/>
                  </a:lnTo>
                  <a:lnTo>
                    <a:pt x="8191" y="148590"/>
                  </a:lnTo>
                  <a:lnTo>
                    <a:pt x="8623" y="151130"/>
                  </a:lnTo>
                  <a:lnTo>
                    <a:pt x="14490" y="152400"/>
                  </a:lnTo>
                  <a:lnTo>
                    <a:pt x="15963" y="161290"/>
                  </a:lnTo>
                  <a:lnTo>
                    <a:pt x="18399" y="168910"/>
                  </a:lnTo>
                  <a:lnTo>
                    <a:pt x="21524" y="177800"/>
                  </a:lnTo>
                  <a:lnTo>
                    <a:pt x="25152" y="185420"/>
                  </a:lnTo>
                  <a:lnTo>
                    <a:pt x="29095" y="193040"/>
                  </a:lnTo>
                  <a:lnTo>
                    <a:pt x="28790" y="195580"/>
                  </a:lnTo>
                  <a:lnTo>
                    <a:pt x="237947" y="195580"/>
                  </a:lnTo>
                  <a:lnTo>
                    <a:pt x="234175" y="187960"/>
                  </a:lnTo>
                  <a:lnTo>
                    <a:pt x="235966" y="185420"/>
                  </a:lnTo>
                  <a:lnTo>
                    <a:pt x="233121" y="182880"/>
                  </a:lnTo>
                  <a:lnTo>
                    <a:pt x="237578" y="181610"/>
                  </a:lnTo>
                  <a:lnTo>
                    <a:pt x="231838" y="171450"/>
                  </a:lnTo>
                  <a:lnTo>
                    <a:pt x="126631" y="171450"/>
                  </a:lnTo>
                  <a:lnTo>
                    <a:pt x="118960" y="166370"/>
                  </a:lnTo>
                  <a:lnTo>
                    <a:pt x="114566" y="166370"/>
                  </a:lnTo>
                  <a:lnTo>
                    <a:pt x="114702" y="163830"/>
                  </a:lnTo>
                  <a:lnTo>
                    <a:pt x="112598" y="163830"/>
                  </a:lnTo>
                  <a:lnTo>
                    <a:pt x="110070" y="161290"/>
                  </a:lnTo>
                  <a:lnTo>
                    <a:pt x="107086" y="161290"/>
                  </a:lnTo>
                  <a:lnTo>
                    <a:pt x="106514" y="156210"/>
                  </a:lnTo>
                  <a:lnTo>
                    <a:pt x="107467" y="156210"/>
                  </a:lnTo>
                  <a:lnTo>
                    <a:pt x="107556" y="154940"/>
                  </a:lnTo>
                  <a:lnTo>
                    <a:pt x="104140" y="152400"/>
                  </a:lnTo>
                  <a:lnTo>
                    <a:pt x="103962" y="149860"/>
                  </a:lnTo>
                  <a:lnTo>
                    <a:pt x="102387" y="149860"/>
                  </a:lnTo>
                  <a:lnTo>
                    <a:pt x="102349" y="146050"/>
                  </a:lnTo>
                  <a:lnTo>
                    <a:pt x="102158" y="143510"/>
                  </a:lnTo>
                  <a:lnTo>
                    <a:pt x="100304" y="142240"/>
                  </a:lnTo>
                  <a:lnTo>
                    <a:pt x="101123" y="140970"/>
                  </a:lnTo>
                  <a:close/>
                </a:path>
                <a:path w="255904" h="334010">
                  <a:moveTo>
                    <a:pt x="238340" y="182880"/>
                  </a:moveTo>
                  <a:lnTo>
                    <a:pt x="237020" y="185420"/>
                  </a:lnTo>
                  <a:lnTo>
                    <a:pt x="240665" y="194310"/>
                  </a:lnTo>
                  <a:lnTo>
                    <a:pt x="237947" y="195580"/>
                  </a:lnTo>
                  <a:lnTo>
                    <a:pt x="241974" y="195580"/>
                  </a:lnTo>
                  <a:lnTo>
                    <a:pt x="238340" y="182880"/>
                  </a:lnTo>
                  <a:close/>
                </a:path>
                <a:path w="255904" h="334010">
                  <a:moveTo>
                    <a:pt x="131216" y="167640"/>
                  </a:moveTo>
                  <a:lnTo>
                    <a:pt x="131140" y="170180"/>
                  </a:lnTo>
                  <a:lnTo>
                    <a:pt x="126631" y="171450"/>
                  </a:lnTo>
                  <a:lnTo>
                    <a:pt x="231838" y="171450"/>
                  </a:lnTo>
                  <a:lnTo>
                    <a:pt x="231120" y="170180"/>
                  </a:lnTo>
                  <a:lnTo>
                    <a:pt x="131927" y="170180"/>
                  </a:lnTo>
                  <a:lnTo>
                    <a:pt x="131216" y="167640"/>
                  </a:lnTo>
                  <a:close/>
                </a:path>
                <a:path w="255904" h="334010">
                  <a:moveTo>
                    <a:pt x="131203" y="163830"/>
                  </a:moveTo>
                  <a:lnTo>
                    <a:pt x="131927" y="170180"/>
                  </a:lnTo>
                  <a:lnTo>
                    <a:pt x="231120" y="170180"/>
                  </a:lnTo>
                  <a:lnTo>
                    <a:pt x="230403" y="168910"/>
                  </a:lnTo>
                  <a:lnTo>
                    <a:pt x="231648" y="167640"/>
                  </a:lnTo>
                  <a:lnTo>
                    <a:pt x="136423" y="167640"/>
                  </a:lnTo>
                  <a:lnTo>
                    <a:pt x="131203" y="163830"/>
                  </a:lnTo>
                  <a:close/>
                </a:path>
                <a:path w="255904" h="334010">
                  <a:moveTo>
                    <a:pt x="221313" y="125730"/>
                  </a:moveTo>
                  <a:lnTo>
                    <a:pt x="125653" y="125730"/>
                  </a:lnTo>
                  <a:lnTo>
                    <a:pt x="128816" y="132080"/>
                  </a:lnTo>
                  <a:lnTo>
                    <a:pt x="131102" y="135890"/>
                  </a:lnTo>
                  <a:lnTo>
                    <a:pt x="134543" y="146050"/>
                  </a:lnTo>
                  <a:lnTo>
                    <a:pt x="136017" y="151130"/>
                  </a:lnTo>
                  <a:lnTo>
                    <a:pt x="137375" y="156210"/>
                  </a:lnTo>
                  <a:lnTo>
                    <a:pt x="134912" y="158750"/>
                  </a:lnTo>
                  <a:lnTo>
                    <a:pt x="132461" y="158750"/>
                  </a:lnTo>
                  <a:lnTo>
                    <a:pt x="136423" y="167640"/>
                  </a:lnTo>
                  <a:lnTo>
                    <a:pt x="231648" y="167640"/>
                  </a:lnTo>
                  <a:lnTo>
                    <a:pt x="234137" y="165100"/>
                  </a:lnTo>
                  <a:lnTo>
                    <a:pt x="230759" y="162560"/>
                  </a:lnTo>
                  <a:lnTo>
                    <a:pt x="231584" y="160020"/>
                  </a:lnTo>
                  <a:lnTo>
                    <a:pt x="226327" y="146050"/>
                  </a:lnTo>
                  <a:lnTo>
                    <a:pt x="225010" y="142240"/>
                  </a:lnTo>
                  <a:lnTo>
                    <a:pt x="224538" y="139700"/>
                  </a:lnTo>
                  <a:lnTo>
                    <a:pt x="221818" y="127000"/>
                  </a:lnTo>
                  <a:lnTo>
                    <a:pt x="221313" y="125730"/>
                  </a:lnTo>
                  <a:close/>
                </a:path>
                <a:path w="255904" h="334010">
                  <a:moveTo>
                    <a:pt x="116814" y="161290"/>
                  </a:moveTo>
                  <a:lnTo>
                    <a:pt x="115989" y="162560"/>
                  </a:lnTo>
                  <a:lnTo>
                    <a:pt x="116179" y="163830"/>
                  </a:lnTo>
                  <a:lnTo>
                    <a:pt x="114566" y="166370"/>
                  </a:lnTo>
                  <a:lnTo>
                    <a:pt x="118960" y="166370"/>
                  </a:lnTo>
                  <a:lnTo>
                    <a:pt x="116814" y="161290"/>
                  </a:lnTo>
                  <a:close/>
                </a:path>
                <a:path w="255904" h="334010">
                  <a:moveTo>
                    <a:pt x="114388" y="154940"/>
                  </a:moveTo>
                  <a:lnTo>
                    <a:pt x="114084" y="160020"/>
                  </a:lnTo>
                  <a:lnTo>
                    <a:pt x="113309" y="162560"/>
                  </a:lnTo>
                  <a:lnTo>
                    <a:pt x="112598" y="163830"/>
                  </a:lnTo>
                  <a:lnTo>
                    <a:pt x="114702" y="163830"/>
                  </a:lnTo>
                  <a:lnTo>
                    <a:pt x="114973" y="158750"/>
                  </a:lnTo>
                  <a:lnTo>
                    <a:pt x="114388" y="154940"/>
                  </a:lnTo>
                  <a:close/>
                </a:path>
                <a:path w="255904" h="334010">
                  <a:moveTo>
                    <a:pt x="103874" y="148611"/>
                  </a:moveTo>
                  <a:lnTo>
                    <a:pt x="103225" y="149860"/>
                  </a:lnTo>
                  <a:lnTo>
                    <a:pt x="103962" y="149860"/>
                  </a:lnTo>
                  <a:lnTo>
                    <a:pt x="103874" y="148611"/>
                  </a:lnTo>
                  <a:close/>
                </a:path>
                <a:path w="255904" h="334010">
                  <a:moveTo>
                    <a:pt x="1600" y="139700"/>
                  </a:moveTo>
                  <a:lnTo>
                    <a:pt x="2476" y="142240"/>
                  </a:lnTo>
                  <a:lnTo>
                    <a:pt x="2184" y="146050"/>
                  </a:lnTo>
                  <a:lnTo>
                    <a:pt x="3378" y="146050"/>
                  </a:lnTo>
                  <a:lnTo>
                    <a:pt x="3517" y="142240"/>
                  </a:lnTo>
                  <a:lnTo>
                    <a:pt x="4076" y="142240"/>
                  </a:lnTo>
                  <a:lnTo>
                    <a:pt x="2159" y="140970"/>
                  </a:lnTo>
                  <a:lnTo>
                    <a:pt x="1600" y="139700"/>
                  </a:lnTo>
                  <a:close/>
                </a:path>
                <a:path w="255904" h="334010">
                  <a:moveTo>
                    <a:pt x="71388" y="4518"/>
                  </a:moveTo>
                  <a:lnTo>
                    <a:pt x="67454" y="6350"/>
                  </a:lnTo>
                  <a:lnTo>
                    <a:pt x="60201" y="8890"/>
                  </a:lnTo>
                  <a:lnTo>
                    <a:pt x="51704" y="13970"/>
                  </a:lnTo>
                  <a:lnTo>
                    <a:pt x="17605" y="48260"/>
                  </a:lnTo>
                  <a:lnTo>
                    <a:pt x="3340" y="102870"/>
                  </a:lnTo>
                  <a:lnTo>
                    <a:pt x="3247" y="105410"/>
                  </a:lnTo>
                  <a:lnTo>
                    <a:pt x="3570" y="119380"/>
                  </a:lnTo>
                  <a:lnTo>
                    <a:pt x="4035" y="127000"/>
                  </a:lnTo>
                  <a:lnTo>
                    <a:pt x="4107" y="130810"/>
                  </a:lnTo>
                  <a:lnTo>
                    <a:pt x="3771" y="135890"/>
                  </a:lnTo>
                  <a:lnTo>
                    <a:pt x="3445" y="135890"/>
                  </a:lnTo>
                  <a:lnTo>
                    <a:pt x="3985" y="139700"/>
                  </a:lnTo>
                  <a:lnTo>
                    <a:pt x="4076" y="142240"/>
                  </a:lnTo>
                  <a:lnTo>
                    <a:pt x="6908" y="142240"/>
                  </a:lnTo>
                  <a:lnTo>
                    <a:pt x="8585" y="140970"/>
                  </a:lnTo>
                  <a:lnTo>
                    <a:pt x="101123" y="140970"/>
                  </a:lnTo>
                  <a:lnTo>
                    <a:pt x="101942" y="139700"/>
                  </a:lnTo>
                  <a:lnTo>
                    <a:pt x="103593" y="138430"/>
                  </a:lnTo>
                  <a:lnTo>
                    <a:pt x="97828" y="138430"/>
                  </a:lnTo>
                  <a:lnTo>
                    <a:pt x="96342" y="137160"/>
                  </a:lnTo>
                  <a:lnTo>
                    <a:pt x="96012" y="135890"/>
                  </a:lnTo>
                  <a:lnTo>
                    <a:pt x="3771" y="135890"/>
                  </a:lnTo>
                  <a:lnTo>
                    <a:pt x="3356" y="135261"/>
                  </a:lnTo>
                  <a:lnTo>
                    <a:pt x="95848" y="135261"/>
                  </a:lnTo>
                  <a:lnTo>
                    <a:pt x="95351" y="133350"/>
                  </a:lnTo>
                  <a:lnTo>
                    <a:pt x="93294" y="128270"/>
                  </a:lnTo>
                  <a:lnTo>
                    <a:pt x="91135" y="116840"/>
                  </a:lnTo>
                  <a:lnTo>
                    <a:pt x="90347" y="111760"/>
                  </a:lnTo>
                  <a:lnTo>
                    <a:pt x="90081" y="107950"/>
                  </a:lnTo>
                  <a:lnTo>
                    <a:pt x="89789" y="105410"/>
                  </a:lnTo>
                  <a:lnTo>
                    <a:pt x="89789" y="102870"/>
                  </a:lnTo>
                  <a:lnTo>
                    <a:pt x="90093" y="100330"/>
                  </a:lnTo>
                  <a:lnTo>
                    <a:pt x="92202" y="87630"/>
                  </a:lnTo>
                  <a:lnTo>
                    <a:pt x="95732" y="87630"/>
                  </a:lnTo>
                  <a:lnTo>
                    <a:pt x="96621" y="86360"/>
                  </a:lnTo>
                  <a:lnTo>
                    <a:pt x="205549" y="86360"/>
                  </a:lnTo>
                  <a:lnTo>
                    <a:pt x="204330" y="82550"/>
                  </a:lnTo>
                  <a:lnTo>
                    <a:pt x="203339" y="81280"/>
                  </a:lnTo>
                  <a:lnTo>
                    <a:pt x="202799" y="80010"/>
                  </a:lnTo>
                  <a:lnTo>
                    <a:pt x="200025" y="80010"/>
                  </a:lnTo>
                  <a:lnTo>
                    <a:pt x="201072" y="77516"/>
                  </a:lnTo>
                  <a:lnTo>
                    <a:pt x="198959" y="70108"/>
                  </a:lnTo>
                  <a:lnTo>
                    <a:pt x="198972" y="69850"/>
                  </a:lnTo>
                  <a:lnTo>
                    <a:pt x="195554" y="62230"/>
                  </a:lnTo>
                  <a:lnTo>
                    <a:pt x="195186" y="54610"/>
                  </a:lnTo>
                  <a:lnTo>
                    <a:pt x="189776" y="54610"/>
                  </a:lnTo>
                  <a:lnTo>
                    <a:pt x="186537" y="48260"/>
                  </a:lnTo>
                  <a:lnTo>
                    <a:pt x="182994" y="43180"/>
                  </a:lnTo>
                  <a:lnTo>
                    <a:pt x="183972" y="39370"/>
                  </a:lnTo>
                  <a:lnTo>
                    <a:pt x="185149" y="39370"/>
                  </a:lnTo>
                  <a:lnTo>
                    <a:pt x="179350" y="31750"/>
                  </a:lnTo>
                  <a:lnTo>
                    <a:pt x="173870" y="26670"/>
                  </a:lnTo>
                  <a:lnTo>
                    <a:pt x="171200" y="24130"/>
                  </a:lnTo>
                  <a:lnTo>
                    <a:pt x="170230" y="24130"/>
                  </a:lnTo>
                  <a:lnTo>
                    <a:pt x="163982" y="19050"/>
                  </a:lnTo>
                  <a:lnTo>
                    <a:pt x="154652" y="13970"/>
                  </a:lnTo>
                  <a:lnTo>
                    <a:pt x="152227" y="12700"/>
                  </a:lnTo>
                  <a:lnTo>
                    <a:pt x="69024" y="12700"/>
                  </a:lnTo>
                  <a:lnTo>
                    <a:pt x="70165" y="12232"/>
                  </a:lnTo>
                  <a:lnTo>
                    <a:pt x="71388" y="4518"/>
                  </a:lnTo>
                  <a:close/>
                </a:path>
                <a:path w="255904" h="334010">
                  <a:moveTo>
                    <a:pt x="419" y="130810"/>
                  </a:moveTo>
                  <a:lnTo>
                    <a:pt x="0" y="130810"/>
                  </a:lnTo>
                  <a:lnTo>
                    <a:pt x="2159" y="138430"/>
                  </a:lnTo>
                  <a:lnTo>
                    <a:pt x="2871" y="134525"/>
                  </a:lnTo>
                  <a:lnTo>
                    <a:pt x="419" y="130810"/>
                  </a:lnTo>
                  <a:close/>
                </a:path>
                <a:path w="255904" h="334010">
                  <a:moveTo>
                    <a:pt x="105333" y="137160"/>
                  </a:moveTo>
                  <a:lnTo>
                    <a:pt x="102108" y="137160"/>
                  </a:lnTo>
                  <a:lnTo>
                    <a:pt x="97828" y="138430"/>
                  </a:lnTo>
                  <a:lnTo>
                    <a:pt x="103593" y="138430"/>
                  </a:lnTo>
                  <a:lnTo>
                    <a:pt x="105333" y="137160"/>
                  </a:lnTo>
                  <a:close/>
                </a:path>
                <a:path w="255904" h="334010">
                  <a:moveTo>
                    <a:pt x="3086" y="133350"/>
                  </a:moveTo>
                  <a:lnTo>
                    <a:pt x="2871" y="134525"/>
                  </a:lnTo>
                  <a:lnTo>
                    <a:pt x="3356" y="135261"/>
                  </a:lnTo>
                  <a:lnTo>
                    <a:pt x="3086" y="133350"/>
                  </a:lnTo>
                  <a:close/>
                </a:path>
                <a:path w="255904" h="334010">
                  <a:moveTo>
                    <a:pt x="205549" y="86360"/>
                  </a:moveTo>
                  <a:lnTo>
                    <a:pt x="101142" y="86360"/>
                  </a:lnTo>
                  <a:lnTo>
                    <a:pt x="103085" y="87630"/>
                  </a:lnTo>
                  <a:lnTo>
                    <a:pt x="104190" y="87630"/>
                  </a:lnTo>
                  <a:lnTo>
                    <a:pt x="105676" y="88900"/>
                  </a:lnTo>
                  <a:lnTo>
                    <a:pt x="109651" y="93980"/>
                  </a:lnTo>
                  <a:lnTo>
                    <a:pt x="115443" y="106680"/>
                  </a:lnTo>
                  <a:lnTo>
                    <a:pt x="119062" y="115570"/>
                  </a:lnTo>
                  <a:lnTo>
                    <a:pt x="119926" y="116840"/>
                  </a:lnTo>
                  <a:lnTo>
                    <a:pt x="121742" y="119380"/>
                  </a:lnTo>
                  <a:lnTo>
                    <a:pt x="120053" y="121920"/>
                  </a:lnTo>
                  <a:lnTo>
                    <a:pt x="121297" y="123190"/>
                  </a:lnTo>
                  <a:lnTo>
                    <a:pt x="121158" y="124460"/>
                  </a:lnTo>
                  <a:lnTo>
                    <a:pt x="123698" y="124460"/>
                  </a:lnTo>
                  <a:lnTo>
                    <a:pt x="123875" y="125730"/>
                  </a:lnTo>
                  <a:lnTo>
                    <a:pt x="125437" y="130810"/>
                  </a:lnTo>
                  <a:lnTo>
                    <a:pt x="125653" y="125730"/>
                  </a:lnTo>
                  <a:lnTo>
                    <a:pt x="221313" y="125730"/>
                  </a:lnTo>
                  <a:lnTo>
                    <a:pt x="218283" y="118110"/>
                  </a:lnTo>
                  <a:lnTo>
                    <a:pt x="214896" y="110490"/>
                  </a:lnTo>
                  <a:lnTo>
                    <a:pt x="212195" y="104140"/>
                  </a:lnTo>
                  <a:lnTo>
                    <a:pt x="211900" y="102870"/>
                  </a:lnTo>
                  <a:lnTo>
                    <a:pt x="210312" y="102870"/>
                  </a:lnTo>
                  <a:lnTo>
                    <a:pt x="208597" y="99060"/>
                  </a:lnTo>
                  <a:lnTo>
                    <a:pt x="210705" y="97790"/>
                  </a:lnTo>
                  <a:lnTo>
                    <a:pt x="204152" y="90170"/>
                  </a:lnTo>
                  <a:lnTo>
                    <a:pt x="205955" y="87630"/>
                  </a:lnTo>
                  <a:lnTo>
                    <a:pt x="205549" y="86360"/>
                  </a:lnTo>
                  <a:close/>
                </a:path>
                <a:path w="255904" h="334010">
                  <a:moveTo>
                    <a:pt x="211019" y="99082"/>
                  </a:moveTo>
                  <a:lnTo>
                    <a:pt x="210312" y="102870"/>
                  </a:lnTo>
                  <a:lnTo>
                    <a:pt x="211900" y="102870"/>
                  </a:lnTo>
                  <a:lnTo>
                    <a:pt x="211019" y="99082"/>
                  </a:lnTo>
                  <a:close/>
                </a:path>
                <a:path w="255904" h="334010">
                  <a:moveTo>
                    <a:pt x="94996" y="87630"/>
                  </a:moveTo>
                  <a:lnTo>
                    <a:pt x="92202" y="87630"/>
                  </a:lnTo>
                  <a:lnTo>
                    <a:pt x="93802" y="88900"/>
                  </a:lnTo>
                  <a:lnTo>
                    <a:pt x="94996" y="87630"/>
                  </a:lnTo>
                  <a:close/>
                </a:path>
                <a:path w="255904" h="334010">
                  <a:moveTo>
                    <a:pt x="201091" y="77470"/>
                  </a:moveTo>
                  <a:lnTo>
                    <a:pt x="200025" y="80010"/>
                  </a:lnTo>
                  <a:lnTo>
                    <a:pt x="201134" y="77516"/>
                  </a:lnTo>
                  <a:close/>
                </a:path>
                <a:path w="255904" h="334010">
                  <a:moveTo>
                    <a:pt x="201134" y="77516"/>
                  </a:moveTo>
                  <a:lnTo>
                    <a:pt x="200025" y="80010"/>
                  </a:lnTo>
                  <a:lnTo>
                    <a:pt x="202799" y="80010"/>
                  </a:lnTo>
                  <a:lnTo>
                    <a:pt x="202260" y="78740"/>
                  </a:lnTo>
                  <a:lnTo>
                    <a:pt x="201134" y="77516"/>
                  </a:lnTo>
                  <a:close/>
                </a:path>
                <a:path w="255904" h="334010">
                  <a:moveTo>
                    <a:pt x="201155" y="77470"/>
                  </a:moveTo>
                  <a:close/>
                </a:path>
                <a:path w="255904" h="334010">
                  <a:moveTo>
                    <a:pt x="198996" y="67310"/>
                  </a:moveTo>
                  <a:lnTo>
                    <a:pt x="199464" y="70578"/>
                  </a:lnTo>
                  <a:lnTo>
                    <a:pt x="201930" y="73660"/>
                  </a:lnTo>
                  <a:lnTo>
                    <a:pt x="201066" y="71120"/>
                  </a:lnTo>
                  <a:lnTo>
                    <a:pt x="200494" y="68580"/>
                  </a:lnTo>
                  <a:lnTo>
                    <a:pt x="198996" y="67310"/>
                  </a:lnTo>
                  <a:close/>
                </a:path>
                <a:path w="255904" h="334010">
                  <a:moveTo>
                    <a:pt x="199088" y="70108"/>
                  </a:moveTo>
                  <a:lnTo>
                    <a:pt x="199542" y="71120"/>
                  </a:lnTo>
                  <a:lnTo>
                    <a:pt x="199464" y="70578"/>
                  </a:lnTo>
                  <a:lnTo>
                    <a:pt x="199088" y="70108"/>
                  </a:lnTo>
                  <a:close/>
                </a:path>
                <a:path w="255904" h="334010">
                  <a:moveTo>
                    <a:pt x="198972" y="69850"/>
                  </a:moveTo>
                  <a:lnTo>
                    <a:pt x="199088" y="70108"/>
                  </a:lnTo>
                  <a:lnTo>
                    <a:pt x="198972" y="69850"/>
                  </a:lnTo>
                  <a:close/>
                </a:path>
                <a:path w="255904" h="334010">
                  <a:moveTo>
                    <a:pt x="188925" y="49530"/>
                  </a:moveTo>
                  <a:lnTo>
                    <a:pt x="189776" y="54610"/>
                  </a:lnTo>
                  <a:lnTo>
                    <a:pt x="195186" y="54610"/>
                  </a:lnTo>
                  <a:lnTo>
                    <a:pt x="188925" y="49530"/>
                  </a:lnTo>
                  <a:close/>
                </a:path>
                <a:path w="255904" h="334010">
                  <a:moveTo>
                    <a:pt x="185149" y="39370"/>
                  </a:moveTo>
                  <a:lnTo>
                    <a:pt x="183972" y="39370"/>
                  </a:lnTo>
                  <a:lnTo>
                    <a:pt x="188963" y="44450"/>
                  </a:lnTo>
                  <a:lnTo>
                    <a:pt x="185149" y="39370"/>
                  </a:lnTo>
                  <a:close/>
                </a:path>
                <a:path w="255904" h="334010">
                  <a:moveTo>
                    <a:pt x="167195" y="20320"/>
                  </a:moveTo>
                  <a:lnTo>
                    <a:pt x="170230" y="24130"/>
                  </a:lnTo>
                  <a:lnTo>
                    <a:pt x="171200" y="24130"/>
                  </a:lnTo>
                  <a:lnTo>
                    <a:pt x="167195" y="20320"/>
                  </a:lnTo>
                  <a:close/>
                </a:path>
                <a:path w="255904" h="334010">
                  <a:moveTo>
                    <a:pt x="70165" y="12232"/>
                  </a:moveTo>
                  <a:lnTo>
                    <a:pt x="69024" y="12700"/>
                  </a:lnTo>
                  <a:lnTo>
                    <a:pt x="70091" y="12700"/>
                  </a:lnTo>
                  <a:lnTo>
                    <a:pt x="70165" y="12232"/>
                  </a:lnTo>
                  <a:close/>
                </a:path>
                <a:path w="255904" h="334010">
                  <a:moveTo>
                    <a:pt x="114338" y="0"/>
                  </a:moveTo>
                  <a:lnTo>
                    <a:pt x="100332" y="0"/>
                  </a:lnTo>
                  <a:lnTo>
                    <a:pt x="87934" y="1270"/>
                  </a:lnTo>
                  <a:lnTo>
                    <a:pt x="78251" y="5080"/>
                  </a:lnTo>
                  <a:lnTo>
                    <a:pt x="72390" y="7620"/>
                  </a:lnTo>
                  <a:lnTo>
                    <a:pt x="74498" y="7620"/>
                  </a:lnTo>
                  <a:lnTo>
                    <a:pt x="78676" y="8890"/>
                  </a:lnTo>
                  <a:lnTo>
                    <a:pt x="75311" y="10160"/>
                  </a:lnTo>
                  <a:lnTo>
                    <a:pt x="72123" y="11430"/>
                  </a:lnTo>
                  <a:lnTo>
                    <a:pt x="70165" y="12232"/>
                  </a:lnTo>
                  <a:lnTo>
                    <a:pt x="70091" y="12700"/>
                  </a:lnTo>
                  <a:lnTo>
                    <a:pt x="152227" y="12700"/>
                  </a:lnTo>
                  <a:lnTo>
                    <a:pt x="142527" y="7620"/>
                  </a:lnTo>
                  <a:lnTo>
                    <a:pt x="128719" y="2540"/>
                  </a:lnTo>
                  <a:lnTo>
                    <a:pt x="114338" y="0"/>
                  </a:lnTo>
                  <a:close/>
                </a:path>
                <a:path w="255904" h="334010">
                  <a:moveTo>
                    <a:pt x="72910" y="3810"/>
                  </a:moveTo>
                  <a:lnTo>
                    <a:pt x="71501" y="3810"/>
                  </a:lnTo>
                  <a:lnTo>
                    <a:pt x="71388" y="4518"/>
                  </a:lnTo>
                  <a:lnTo>
                    <a:pt x="72910" y="3810"/>
                  </a:lnTo>
                  <a:close/>
                </a:path>
              </a:pathLst>
            </a:custGeom>
            <a:solidFill>
              <a:srgbClr val="FEDA98"/>
            </a:solidFill>
          </p:spPr>
          <p:txBody>
            <a:bodyPr wrap="square" lIns="0" tIns="0" rIns="0" bIns="0" rtlCol="0"/>
            <a:lstStyle/>
            <a:p>
              <a:endParaRPr sz="1632" dirty="0">
                <a:latin typeface="Lato" panose="020F0502020204030203" pitchFamily="34" charset="77"/>
              </a:endParaRPr>
            </a:p>
          </p:txBody>
        </p:sp>
        <p:sp>
          <p:nvSpPr>
            <p:cNvPr id="15" name="object 25">
              <a:extLst>
                <a:ext uri="{FF2B5EF4-FFF2-40B4-BE49-F238E27FC236}">
                  <a16:creationId xmlns:a16="http://schemas.microsoft.com/office/drawing/2014/main" id="{E3BA35A8-9F06-3E45-AE72-AB7F72056EF9}"/>
                </a:ext>
              </a:extLst>
            </p:cNvPr>
            <p:cNvSpPr/>
            <p:nvPr/>
          </p:nvSpPr>
          <p:spPr>
            <a:xfrm>
              <a:off x="5855802" y="5638247"/>
              <a:ext cx="1915795" cy="1922145"/>
            </a:xfrm>
            <a:custGeom>
              <a:avLst/>
              <a:gdLst/>
              <a:ahLst/>
              <a:cxnLst/>
              <a:rect l="l" t="t" r="r" b="b"/>
              <a:pathLst>
                <a:path w="1915795" h="1922145">
                  <a:moveTo>
                    <a:pt x="1543254" y="0"/>
                  </a:moveTo>
                  <a:lnTo>
                    <a:pt x="1254976" y="87515"/>
                  </a:lnTo>
                  <a:lnTo>
                    <a:pt x="1045439" y="555688"/>
                  </a:lnTo>
                  <a:lnTo>
                    <a:pt x="1190803" y="1010805"/>
                  </a:lnTo>
                  <a:lnTo>
                    <a:pt x="1142086" y="1193431"/>
                  </a:lnTo>
                  <a:lnTo>
                    <a:pt x="0" y="1921757"/>
                  </a:lnTo>
                  <a:lnTo>
                    <a:pt x="952629" y="1921757"/>
                  </a:lnTo>
                  <a:lnTo>
                    <a:pt x="1448067" y="1566354"/>
                  </a:lnTo>
                  <a:lnTo>
                    <a:pt x="1742682" y="1222235"/>
                  </a:lnTo>
                  <a:lnTo>
                    <a:pt x="1665986" y="940803"/>
                  </a:lnTo>
                  <a:lnTo>
                    <a:pt x="1798028" y="835685"/>
                  </a:lnTo>
                  <a:lnTo>
                    <a:pt x="1915300" y="783056"/>
                  </a:lnTo>
                  <a:lnTo>
                    <a:pt x="1910587" y="759450"/>
                  </a:lnTo>
                  <a:lnTo>
                    <a:pt x="1908247" y="745820"/>
                  </a:lnTo>
                  <a:lnTo>
                    <a:pt x="1555255" y="745820"/>
                  </a:lnTo>
                  <a:lnTo>
                    <a:pt x="1560586" y="742066"/>
                  </a:lnTo>
                  <a:lnTo>
                    <a:pt x="1745527" y="626313"/>
                  </a:lnTo>
                  <a:lnTo>
                    <a:pt x="1890180" y="626313"/>
                  </a:lnTo>
                  <a:lnTo>
                    <a:pt x="1900926" y="565365"/>
                  </a:lnTo>
                  <a:lnTo>
                    <a:pt x="1466406" y="565365"/>
                  </a:lnTo>
                  <a:lnTo>
                    <a:pt x="1459472" y="548055"/>
                  </a:lnTo>
                  <a:lnTo>
                    <a:pt x="1601935" y="418769"/>
                  </a:lnTo>
                  <a:lnTo>
                    <a:pt x="1317854" y="418769"/>
                  </a:lnTo>
                  <a:lnTo>
                    <a:pt x="1328497" y="369189"/>
                  </a:lnTo>
                  <a:lnTo>
                    <a:pt x="1397280" y="200291"/>
                  </a:lnTo>
                  <a:lnTo>
                    <a:pt x="1666736" y="53695"/>
                  </a:lnTo>
                  <a:lnTo>
                    <a:pt x="1666748" y="52590"/>
                  </a:lnTo>
                  <a:lnTo>
                    <a:pt x="1667015" y="51562"/>
                  </a:lnTo>
                  <a:lnTo>
                    <a:pt x="1667104" y="50469"/>
                  </a:lnTo>
                  <a:lnTo>
                    <a:pt x="1635610" y="39149"/>
                  </a:lnTo>
                  <a:lnTo>
                    <a:pt x="1604498" y="26906"/>
                  </a:lnTo>
                  <a:lnTo>
                    <a:pt x="1573726" y="13827"/>
                  </a:lnTo>
                  <a:lnTo>
                    <a:pt x="1543254" y="0"/>
                  </a:lnTo>
                  <a:close/>
                </a:path>
                <a:path w="1915795" h="1922145">
                  <a:moveTo>
                    <a:pt x="1770571" y="652056"/>
                  </a:moveTo>
                  <a:lnTo>
                    <a:pt x="1587125" y="732573"/>
                  </a:lnTo>
                  <a:lnTo>
                    <a:pt x="1555255" y="745820"/>
                  </a:lnTo>
                  <a:lnTo>
                    <a:pt x="1908247" y="745820"/>
                  </a:lnTo>
                  <a:lnTo>
                    <a:pt x="1906515" y="735728"/>
                  </a:lnTo>
                  <a:lnTo>
                    <a:pt x="1903095" y="711899"/>
                  </a:lnTo>
                  <a:lnTo>
                    <a:pt x="1900340" y="687971"/>
                  </a:lnTo>
                  <a:lnTo>
                    <a:pt x="1898750" y="681349"/>
                  </a:lnTo>
                  <a:lnTo>
                    <a:pt x="1897247" y="674709"/>
                  </a:lnTo>
                  <a:lnTo>
                    <a:pt x="1894307" y="661428"/>
                  </a:lnTo>
                  <a:lnTo>
                    <a:pt x="1770571" y="652056"/>
                  </a:lnTo>
                  <a:close/>
                </a:path>
                <a:path w="1915795" h="1922145">
                  <a:moveTo>
                    <a:pt x="1890180" y="626313"/>
                  </a:moveTo>
                  <a:lnTo>
                    <a:pt x="1745527" y="626313"/>
                  </a:lnTo>
                  <a:lnTo>
                    <a:pt x="1888554" y="635533"/>
                  </a:lnTo>
                  <a:lnTo>
                    <a:pt x="1890180" y="626313"/>
                  </a:lnTo>
                  <a:close/>
                </a:path>
                <a:path w="1915795" h="1922145">
                  <a:moveTo>
                    <a:pt x="1701597" y="453517"/>
                  </a:moveTo>
                  <a:lnTo>
                    <a:pt x="1466406" y="565365"/>
                  </a:lnTo>
                  <a:lnTo>
                    <a:pt x="1900926" y="565365"/>
                  </a:lnTo>
                  <a:lnTo>
                    <a:pt x="1912976" y="497027"/>
                  </a:lnTo>
                  <a:lnTo>
                    <a:pt x="1701597" y="453517"/>
                  </a:lnTo>
                  <a:close/>
                </a:path>
                <a:path w="1915795" h="1922145">
                  <a:moveTo>
                    <a:pt x="1856309" y="200698"/>
                  </a:moveTo>
                  <a:lnTo>
                    <a:pt x="1526972" y="211201"/>
                  </a:lnTo>
                  <a:lnTo>
                    <a:pt x="1317854" y="418769"/>
                  </a:lnTo>
                  <a:lnTo>
                    <a:pt x="1601935" y="418769"/>
                  </a:lnTo>
                  <a:lnTo>
                    <a:pt x="1643736" y="380834"/>
                  </a:lnTo>
                  <a:lnTo>
                    <a:pt x="1877645" y="321081"/>
                  </a:lnTo>
                  <a:lnTo>
                    <a:pt x="1876818" y="305588"/>
                  </a:lnTo>
                  <a:lnTo>
                    <a:pt x="1876262" y="290087"/>
                  </a:lnTo>
                  <a:lnTo>
                    <a:pt x="1876032" y="274575"/>
                  </a:lnTo>
                  <a:lnTo>
                    <a:pt x="1876184" y="259054"/>
                  </a:lnTo>
                  <a:lnTo>
                    <a:pt x="1876273" y="255549"/>
                  </a:lnTo>
                  <a:lnTo>
                    <a:pt x="1876946" y="252514"/>
                  </a:lnTo>
                  <a:lnTo>
                    <a:pt x="1877886" y="249720"/>
                  </a:lnTo>
                  <a:lnTo>
                    <a:pt x="1872357" y="237529"/>
                  </a:lnTo>
                  <a:lnTo>
                    <a:pt x="1866907" y="225299"/>
                  </a:lnTo>
                  <a:lnTo>
                    <a:pt x="1861552" y="213024"/>
                  </a:lnTo>
                  <a:lnTo>
                    <a:pt x="1856309" y="200698"/>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grpSp>
      <p:pic>
        <p:nvPicPr>
          <p:cNvPr id="19" name="Picture 18">
            <a:extLst>
              <a:ext uri="{FF2B5EF4-FFF2-40B4-BE49-F238E27FC236}">
                <a16:creationId xmlns:a16="http://schemas.microsoft.com/office/drawing/2014/main" id="{DD5CD82C-1C7A-314A-B4F2-7FFD9BE231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4586" y="5685814"/>
            <a:ext cx="1101914" cy="1148758"/>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6E592E54-7BDE-0B46-B8B4-70CFFBC56B79}"/>
              </a:ext>
            </a:extLst>
          </p:cNvPr>
          <p:cNvPicPr>
            <a:picLocks noChangeAspect="1"/>
          </p:cNvPicPr>
          <p:nvPr userDrawn="1"/>
        </p:nvPicPr>
        <p:blipFill rotWithShape="1">
          <a:blip r:embed="rId4" cstate="screen">
            <a:biLevel thresh="25000"/>
            <a:extLst>
              <a:ext uri="{28A0092B-C50C-407E-A947-70E740481C1C}">
                <a14:useLocalDpi xmlns:a14="http://schemas.microsoft.com/office/drawing/2010/main"/>
              </a:ext>
            </a:extLst>
          </a:blip>
          <a:srcRect/>
          <a:stretch/>
        </p:blipFill>
        <p:spPr>
          <a:xfrm>
            <a:off x="11485875" y="4620"/>
            <a:ext cx="760110" cy="921310"/>
          </a:xfrm>
          <a:prstGeom prst="rect">
            <a:avLst/>
          </a:prstGeom>
        </p:spPr>
      </p:pic>
      <p:sp>
        <p:nvSpPr>
          <p:cNvPr id="21" name="Title 1">
            <a:extLst>
              <a:ext uri="{FF2B5EF4-FFF2-40B4-BE49-F238E27FC236}">
                <a16:creationId xmlns:a16="http://schemas.microsoft.com/office/drawing/2014/main" id="{04307807-C1E2-9240-A467-C46078636424}"/>
              </a:ext>
            </a:extLst>
          </p:cNvPr>
          <p:cNvSpPr>
            <a:spLocks noGrp="1"/>
          </p:cNvSpPr>
          <p:nvPr>
            <p:ph type="title"/>
          </p:nvPr>
        </p:nvSpPr>
        <p:spPr>
          <a:xfrm>
            <a:off x="4250854" y="411959"/>
            <a:ext cx="7442323" cy="1599337"/>
          </a:xfrm>
        </p:spPr>
        <p:txBody>
          <a:bodyPr anchor="b">
            <a:normAutofit/>
          </a:bodyPr>
          <a:lstStyle>
            <a:lvl1pPr>
              <a:defRPr sz="3990">
                <a:solidFill>
                  <a:schemeClr val="bg1"/>
                </a:solidFill>
              </a:defRPr>
            </a:lvl1pPr>
          </a:lstStyle>
          <a:p>
            <a:r>
              <a:rPr lang="en-GB"/>
              <a:t>Click to edit Master title style</a:t>
            </a:r>
            <a:endParaRPr lang="en-GB" dirty="0"/>
          </a:p>
        </p:txBody>
      </p:sp>
      <p:sp>
        <p:nvSpPr>
          <p:cNvPr id="22" name="Text Placeholder 3">
            <a:extLst>
              <a:ext uri="{FF2B5EF4-FFF2-40B4-BE49-F238E27FC236}">
                <a16:creationId xmlns:a16="http://schemas.microsoft.com/office/drawing/2014/main" id="{4E87A212-466A-414E-8337-C34D9A5C3BA5}"/>
              </a:ext>
            </a:extLst>
          </p:cNvPr>
          <p:cNvSpPr>
            <a:spLocks noGrp="1"/>
          </p:cNvSpPr>
          <p:nvPr>
            <p:ph type="body" sz="half" idx="2"/>
          </p:nvPr>
        </p:nvSpPr>
        <p:spPr>
          <a:xfrm>
            <a:off x="4250854" y="2011296"/>
            <a:ext cx="7442323" cy="3811919"/>
          </a:xfrm>
        </p:spPr>
        <p:txBody>
          <a:bodyPr/>
          <a:lstStyle>
            <a:lvl1pPr marL="0" indent="0">
              <a:buNone/>
              <a:defRPr sz="1451">
                <a:solidFill>
                  <a:schemeClr val="bg1"/>
                </a:solidFill>
              </a:defRPr>
            </a:lvl1pPr>
            <a:lvl2pPr marL="414589" indent="0">
              <a:buNone/>
              <a:defRPr sz="1270"/>
            </a:lvl2pPr>
            <a:lvl3pPr marL="829178" indent="0">
              <a:buNone/>
              <a:defRPr sz="1088"/>
            </a:lvl3pPr>
            <a:lvl4pPr marL="1243767" indent="0">
              <a:buNone/>
              <a:defRPr sz="907"/>
            </a:lvl4pPr>
            <a:lvl5pPr marL="1658356" indent="0">
              <a:buNone/>
              <a:defRPr sz="907"/>
            </a:lvl5pPr>
            <a:lvl6pPr marL="2072945" indent="0">
              <a:buNone/>
              <a:defRPr sz="907"/>
            </a:lvl6pPr>
            <a:lvl7pPr marL="2487534" indent="0">
              <a:buNone/>
              <a:defRPr sz="907"/>
            </a:lvl7pPr>
            <a:lvl8pPr marL="2902123" indent="0">
              <a:buNone/>
              <a:defRPr sz="907"/>
            </a:lvl8pPr>
            <a:lvl9pPr marL="3316712" indent="0">
              <a:buNone/>
              <a:defRPr sz="907"/>
            </a:lvl9pPr>
          </a:lstStyle>
          <a:p>
            <a:pPr lvl="0"/>
            <a:r>
              <a:rPr lang="en-GB"/>
              <a:t>Click to edit Master text styles</a:t>
            </a:r>
          </a:p>
        </p:txBody>
      </p:sp>
    </p:spTree>
    <p:extLst>
      <p:ext uri="{BB962C8B-B14F-4D97-AF65-F5344CB8AC3E}">
        <p14:creationId xmlns:p14="http://schemas.microsoft.com/office/powerpoint/2010/main" val="634421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FE8C97A-7ED4-2746-8F25-2FA38141E4DD}"/>
              </a:ext>
            </a:extLst>
          </p:cNvPr>
          <p:cNvSpPr/>
          <p:nvPr userDrawn="1"/>
        </p:nvSpPr>
        <p:spPr>
          <a:xfrm>
            <a:off x="0" y="1"/>
            <a:ext cx="12192000" cy="6855696"/>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grpSp>
        <p:nvGrpSpPr>
          <p:cNvPr id="3" name="object 3">
            <a:extLst>
              <a:ext uri="{FF2B5EF4-FFF2-40B4-BE49-F238E27FC236}">
                <a16:creationId xmlns:a16="http://schemas.microsoft.com/office/drawing/2014/main" id="{AB003B31-A639-F94F-A4C6-571A9362F10E}"/>
              </a:ext>
            </a:extLst>
          </p:cNvPr>
          <p:cNvGrpSpPr/>
          <p:nvPr userDrawn="1"/>
        </p:nvGrpSpPr>
        <p:grpSpPr>
          <a:xfrm>
            <a:off x="4449667" y="5217978"/>
            <a:ext cx="1790290" cy="1637627"/>
            <a:chOff x="3531232" y="5754268"/>
            <a:chExt cx="1974214" cy="1805939"/>
          </a:xfrm>
        </p:grpSpPr>
        <p:sp>
          <p:nvSpPr>
            <p:cNvPr id="4" name="object 4">
              <a:extLst>
                <a:ext uri="{FF2B5EF4-FFF2-40B4-BE49-F238E27FC236}">
                  <a16:creationId xmlns:a16="http://schemas.microsoft.com/office/drawing/2014/main" id="{CBC4A215-43FA-4F49-AC8E-AF4F28EB5BF0}"/>
                </a:ext>
              </a:extLst>
            </p:cNvPr>
            <p:cNvSpPr/>
            <p:nvPr/>
          </p:nvSpPr>
          <p:spPr>
            <a:xfrm>
              <a:off x="4485360" y="5754281"/>
              <a:ext cx="208915" cy="1805939"/>
            </a:xfrm>
            <a:custGeom>
              <a:avLst/>
              <a:gdLst/>
              <a:ahLst/>
              <a:cxnLst/>
              <a:rect l="l" t="t" r="r" b="b"/>
              <a:pathLst>
                <a:path w="208914" h="1805940">
                  <a:moveTo>
                    <a:pt x="207695" y="49720"/>
                  </a:moveTo>
                  <a:lnTo>
                    <a:pt x="206667" y="54978"/>
                  </a:lnTo>
                  <a:lnTo>
                    <a:pt x="205778" y="59055"/>
                  </a:lnTo>
                  <a:lnTo>
                    <a:pt x="205308" y="58762"/>
                  </a:lnTo>
                  <a:lnTo>
                    <a:pt x="205549" y="50939"/>
                  </a:lnTo>
                  <a:lnTo>
                    <a:pt x="203911" y="73926"/>
                  </a:lnTo>
                  <a:lnTo>
                    <a:pt x="203377" y="73075"/>
                  </a:lnTo>
                  <a:lnTo>
                    <a:pt x="203771" y="68910"/>
                  </a:lnTo>
                  <a:lnTo>
                    <a:pt x="204584" y="61404"/>
                  </a:lnTo>
                  <a:lnTo>
                    <a:pt x="205232" y="50939"/>
                  </a:lnTo>
                  <a:lnTo>
                    <a:pt x="206451" y="37566"/>
                  </a:lnTo>
                  <a:lnTo>
                    <a:pt x="206552" y="36537"/>
                  </a:lnTo>
                  <a:lnTo>
                    <a:pt x="204990" y="37566"/>
                  </a:lnTo>
                  <a:lnTo>
                    <a:pt x="201358" y="0"/>
                  </a:lnTo>
                  <a:lnTo>
                    <a:pt x="164846" y="0"/>
                  </a:lnTo>
                  <a:lnTo>
                    <a:pt x="144564" y="18465"/>
                  </a:lnTo>
                  <a:lnTo>
                    <a:pt x="143751" y="23507"/>
                  </a:lnTo>
                  <a:lnTo>
                    <a:pt x="145084" y="54978"/>
                  </a:lnTo>
                  <a:lnTo>
                    <a:pt x="145161" y="59055"/>
                  </a:lnTo>
                  <a:lnTo>
                    <a:pt x="141274" y="99517"/>
                  </a:lnTo>
                  <a:lnTo>
                    <a:pt x="138379" y="141033"/>
                  </a:lnTo>
                  <a:lnTo>
                    <a:pt x="134251" y="213702"/>
                  </a:lnTo>
                  <a:lnTo>
                    <a:pt x="131000" y="254965"/>
                  </a:lnTo>
                  <a:lnTo>
                    <a:pt x="128778" y="279831"/>
                  </a:lnTo>
                  <a:lnTo>
                    <a:pt x="126276" y="301282"/>
                  </a:lnTo>
                  <a:lnTo>
                    <a:pt x="127838" y="300240"/>
                  </a:lnTo>
                  <a:lnTo>
                    <a:pt x="125412" y="323608"/>
                  </a:lnTo>
                  <a:lnTo>
                    <a:pt x="122529" y="347916"/>
                  </a:lnTo>
                  <a:lnTo>
                    <a:pt x="119799" y="370065"/>
                  </a:lnTo>
                  <a:lnTo>
                    <a:pt x="117843" y="386956"/>
                  </a:lnTo>
                  <a:lnTo>
                    <a:pt x="110985" y="425018"/>
                  </a:lnTo>
                  <a:lnTo>
                    <a:pt x="110744" y="434238"/>
                  </a:lnTo>
                  <a:lnTo>
                    <a:pt x="110629" y="454761"/>
                  </a:lnTo>
                  <a:lnTo>
                    <a:pt x="110324" y="464007"/>
                  </a:lnTo>
                  <a:lnTo>
                    <a:pt x="108280" y="484403"/>
                  </a:lnTo>
                  <a:lnTo>
                    <a:pt x="108381" y="478853"/>
                  </a:lnTo>
                  <a:lnTo>
                    <a:pt x="104940" y="520039"/>
                  </a:lnTo>
                  <a:lnTo>
                    <a:pt x="100152" y="583920"/>
                  </a:lnTo>
                  <a:lnTo>
                    <a:pt x="94970" y="654900"/>
                  </a:lnTo>
                  <a:lnTo>
                    <a:pt x="90284" y="717397"/>
                  </a:lnTo>
                  <a:lnTo>
                    <a:pt x="87045" y="755827"/>
                  </a:lnTo>
                  <a:lnTo>
                    <a:pt x="87884" y="752538"/>
                  </a:lnTo>
                  <a:lnTo>
                    <a:pt x="85178" y="778637"/>
                  </a:lnTo>
                  <a:lnTo>
                    <a:pt x="82892" y="806538"/>
                  </a:lnTo>
                  <a:lnTo>
                    <a:pt x="80441" y="834555"/>
                  </a:lnTo>
                  <a:lnTo>
                    <a:pt x="77228" y="861009"/>
                  </a:lnTo>
                  <a:lnTo>
                    <a:pt x="75196" y="893457"/>
                  </a:lnTo>
                  <a:lnTo>
                    <a:pt x="71945" y="941628"/>
                  </a:lnTo>
                  <a:lnTo>
                    <a:pt x="67995" y="997623"/>
                  </a:lnTo>
                  <a:lnTo>
                    <a:pt x="63487" y="1059776"/>
                  </a:lnTo>
                  <a:lnTo>
                    <a:pt x="58801" y="1122311"/>
                  </a:lnTo>
                  <a:lnTo>
                    <a:pt x="54292" y="1180426"/>
                  </a:lnTo>
                  <a:lnTo>
                    <a:pt x="50292" y="1229360"/>
                  </a:lnTo>
                  <a:lnTo>
                    <a:pt x="44335" y="1291856"/>
                  </a:lnTo>
                  <a:lnTo>
                    <a:pt x="43268" y="1297203"/>
                  </a:lnTo>
                  <a:lnTo>
                    <a:pt x="42379" y="1302448"/>
                  </a:lnTo>
                  <a:lnTo>
                    <a:pt x="40144" y="1329601"/>
                  </a:lnTo>
                  <a:lnTo>
                    <a:pt x="39535" y="1338237"/>
                  </a:lnTo>
                  <a:lnTo>
                    <a:pt x="38074" y="1341945"/>
                  </a:lnTo>
                  <a:lnTo>
                    <a:pt x="38265" y="1330833"/>
                  </a:lnTo>
                  <a:lnTo>
                    <a:pt x="37236" y="1346758"/>
                  </a:lnTo>
                  <a:lnTo>
                    <a:pt x="36080" y="1363802"/>
                  </a:lnTo>
                  <a:lnTo>
                    <a:pt x="35153" y="1380693"/>
                  </a:lnTo>
                  <a:lnTo>
                    <a:pt x="34836" y="1396199"/>
                  </a:lnTo>
                  <a:lnTo>
                    <a:pt x="31038" y="1436522"/>
                  </a:lnTo>
                  <a:lnTo>
                    <a:pt x="26644" y="1485798"/>
                  </a:lnTo>
                  <a:lnTo>
                    <a:pt x="22555" y="1533156"/>
                  </a:lnTo>
                  <a:lnTo>
                    <a:pt x="18034" y="1586712"/>
                  </a:lnTo>
                  <a:lnTo>
                    <a:pt x="13512" y="1641195"/>
                  </a:lnTo>
                  <a:lnTo>
                    <a:pt x="0" y="1805724"/>
                  </a:lnTo>
                  <a:lnTo>
                    <a:pt x="64947" y="1805724"/>
                  </a:lnTo>
                  <a:lnTo>
                    <a:pt x="69900" y="1759242"/>
                  </a:lnTo>
                  <a:lnTo>
                    <a:pt x="76962" y="1691805"/>
                  </a:lnTo>
                  <a:lnTo>
                    <a:pt x="82130" y="1648561"/>
                  </a:lnTo>
                  <a:lnTo>
                    <a:pt x="81534" y="1657197"/>
                  </a:lnTo>
                  <a:lnTo>
                    <a:pt x="82600" y="1648561"/>
                  </a:lnTo>
                  <a:lnTo>
                    <a:pt x="83642" y="1640103"/>
                  </a:lnTo>
                  <a:lnTo>
                    <a:pt x="85382" y="1623783"/>
                  </a:lnTo>
                  <a:lnTo>
                    <a:pt x="86944" y="1606550"/>
                  </a:lnTo>
                  <a:lnTo>
                    <a:pt x="87109" y="1604594"/>
                  </a:lnTo>
                  <a:lnTo>
                    <a:pt x="88595" y="1586712"/>
                  </a:lnTo>
                  <a:lnTo>
                    <a:pt x="86436" y="1604594"/>
                  </a:lnTo>
                  <a:lnTo>
                    <a:pt x="85572" y="1597977"/>
                  </a:lnTo>
                  <a:lnTo>
                    <a:pt x="85636" y="1588973"/>
                  </a:lnTo>
                  <a:lnTo>
                    <a:pt x="86347" y="1578000"/>
                  </a:lnTo>
                  <a:lnTo>
                    <a:pt x="87414" y="1565516"/>
                  </a:lnTo>
                  <a:lnTo>
                    <a:pt x="87528" y="1576374"/>
                  </a:lnTo>
                  <a:lnTo>
                    <a:pt x="89154" y="1565516"/>
                  </a:lnTo>
                  <a:lnTo>
                    <a:pt x="89611" y="1562493"/>
                  </a:lnTo>
                  <a:lnTo>
                    <a:pt x="90792" y="1548180"/>
                  </a:lnTo>
                  <a:lnTo>
                    <a:pt x="91757" y="1531937"/>
                  </a:lnTo>
                  <a:lnTo>
                    <a:pt x="93256" y="1512252"/>
                  </a:lnTo>
                  <a:lnTo>
                    <a:pt x="93078" y="1523403"/>
                  </a:lnTo>
                  <a:lnTo>
                    <a:pt x="94107" y="1517218"/>
                  </a:lnTo>
                  <a:lnTo>
                    <a:pt x="94272" y="1512252"/>
                  </a:lnTo>
                  <a:lnTo>
                    <a:pt x="94399" y="1508810"/>
                  </a:lnTo>
                  <a:lnTo>
                    <a:pt x="94665" y="1504848"/>
                  </a:lnTo>
                  <a:lnTo>
                    <a:pt x="95008" y="1500149"/>
                  </a:lnTo>
                  <a:lnTo>
                    <a:pt x="93916" y="1504848"/>
                  </a:lnTo>
                  <a:lnTo>
                    <a:pt x="93687" y="1500149"/>
                  </a:lnTo>
                  <a:lnTo>
                    <a:pt x="93700" y="1491361"/>
                  </a:lnTo>
                  <a:lnTo>
                    <a:pt x="93421" y="1484718"/>
                  </a:lnTo>
                  <a:lnTo>
                    <a:pt x="94729" y="1485798"/>
                  </a:lnTo>
                  <a:lnTo>
                    <a:pt x="94907" y="1484718"/>
                  </a:lnTo>
                  <a:lnTo>
                    <a:pt x="96024" y="1477886"/>
                  </a:lnTo>
                  <a:lnTo>
                    <a:pt x="97180" y="1466456"/>
                  </a:lnTo>
                  <a:lnTo>
                    <a:pt x="98056" y="1456994"/>
                  </a:lnTo>
                  <a:lnTo>
                    <a:pt x="97942" y="1450848"/>
                  </a:lnTo>
                  <a:lnTo>
                    <a:pt x="100012" y="1432953"/>
                  </a:lnTo>
                  <a:lnTo>
                    <a:pt x="99783" y="1428432"/>
                  </a:lnTo>
                  <a:lnTo>
                    <a:pt x="101015" y="1419415"/>
                  </a:lnTo>
                  <a:lnTo>
                    <a:pt x="101663" y="1427073"/>
                  </a:lnTo>
                  <a:lnTo>
                    <a:pt x="102171" y="1419415"/>
                  </a:lnTo>
                  <a:lnTo>
                    <a:pt x="102425" y="1415694"/>
                  </a:lnTo>
                  <a:lnTo>
                    <a:pt x="104330" y="1400441"/>
                  </a:lnTo>
                  <a:lnTo>
                    <a:pt x="106718" y="1382280"/>
                  </a:lnTo>
                  <a:lnTo>
                    <a:pt x="109143" y="1359204"/>
                  </a:lnTo>
                  <a:lnTo>
                    <a:pt x="110236" y="1341945"/>
                  </a:lnTo>
                  <a:lnTo>
                    <a:pt x="110909" y="1331404"/>
                  </a:lnTo>
                  <a:lnTo>
                    <a:pt x="111201" y="1324063"/>
                  </a:lnTo>
                  <a:lnTo>
                    <a:pt x="112102" y="1315313"/>
                  </a:lnTo>
                  <a:lnTo>
                    <a:pt x="115684" y="1283258"/>
                  </a:lnTo>
                  <a:lnTo>
                    <a:pt x="115036" y="1275473"/>
                  </a:lnTo>
                  <a:lnTo>
                    <a:pt x="117436" y="1271168"/>
                  </a:lnTo>
                  <a:lnTo>
                    <a:pt x="116573" y="1259789"/>
                  </a:lnTo>
                  <a:lnTo>
                    <a:pt x="117119" y="1245946"/>
                  </a:lnTo>
                  <a:lnTo>
                    <a:pt x="117589" y="1233208"/>
                  </a:lnTo>
                  <a:lnTo>
                    <a:pt x="116509" y="1225080"/>
                  </a:lnTo>
                  <a:lnTo>
                    <a:pt x="117487" y="1219784"/>
                  </a:lnTo>
                  <a:lnTo>
                    <a:pt x="118465" y="1205674"/>
                  </a:lnTo>
                  <a:lnTo>
                    <a:pt x="119799" y="1195501"/>
                  </a:lnTo>
                  <a:lnTo>
                    <a:pt x="120510" y="1202499"/>
                  </a:lnTo>
                  <a:lnTo>
                    <a:pt x="120332" y="1211618"/>
                  </a:lnTo>
                  <a:lnTo>
                    <a:pt x="120015" y="1219784"/>
                  </a:lnTo>
                  <a:lnTo>
                    <a:pt x="120091" y="1225080"/>
                  </a:lnTo>
                  <a:lnTo>
                    <a:pt x="127520" y="1137894"/>
                  </a:lnTo>
                  <a:lnTo>
                    <a:pt x="132346" y="1073416"/>
                  </a:lnTo>
                  <a:lnTo>
                    <a:pt x="137287" y="1005611"/>
                  </a:lnTo>
                  <a:lnTo>
                    <a:pt x="141935" y="940587"/>
                  </a:lnTo>
                  <a:lnTo>
                    <a:pt x="145580" y="888657"/>
                  </a:lnTo>
                  <a:lnTo>
                    <a:pt x="147332" y="862685"/>
                  </a:lnTo>
                  <a:lnTo>
                    <a:pt x="147942" y="853846"/>
                  </a:lnTo>
                  <a:lnTo>
                    <a:pt x="147027" y="862685"/>
                  </a:lnTo>
                  <a:lnTo>
                    <a:pt x="145973" y="860590"/>
                  </a:lnTo>
                  <a:lnTo>
                    <a:pt x="145961" y="852398"/>
                  </a:lnTo>
                  <a:lnTo>
                    <a:pt x="148310" y="831646"/>
                  </a:lnTo>
                  <a:lnTo>
                    <a:pt x="148742" y="834148"/>
                  </a:lnTo>
                  <a:lnTo>
                    <a:pt x="148336" y="839851"/>
                  </a:lnTo>
                  <a:lnTo>
                    <a:pt x="149161" y="836599"/>
                  </a:lnTo>
                  <a:lnTo>
                    <a:pt x="149834" y="831646"/>
                  </a:lnTo>
                  <a:lnTo>
                    <a:pt x="150393" y="827544"/>
                  </a:lnTo>
                  <a:lnTo>
                    <a:pt x="149644" y="817029"/>
                  </a:lnTo>
                  <a:lnTo>
                    <a:pt x="151561" y="813587"/>
                  </a:lnTo>
                  <a:lnTo>
                    <a:pt x="152031" y="812749"/>
                  </a:lnTo>
                  <a:lnTo>
                    <a:pt x="150787" y="813587"/>
                  </a:lnTo>
                  <a:lnTo>
                    <a:pt x="151790" y="799388"/>
                  </a:lnTo>
                  <a:lnTo>
                    <a:pt x="151815" y="799172"/>
                  </a:lnTo>
                  <a:lnTo>
                    <a:pt x="151485" y="799388"/>
                  </a:lnTo>
                  <a:lnTo>
                    <a:pt x="152984" y="787527"/>
                  </a:lnTo>
                  <a:lnTo>
                    <a:pt x="153911" y="770369"/>
                  </a:lnTo>
                  <a:lnTo>
                    <a:pt x="155181" y="752983"/>
                  </a:lnTo>
                  <a:lnTo>
                    <a:pt x="155282" y="752538"/>
                  </a:lnTo>
                  <a:lnTo>
                    <a:pt x="157746" y="740435"/>
                  </a:lnTo>
                  <a:lnTo>
                    <a:pt x="158737" y="726440"/>
                  </a:lnTo>
                  <a:lnTo>
                    <a:pt x="158229" y="721918"/>
                  </a:lnTo>
                  <a:lnTo>
                    <a:pt x="157645" y="716940"/>
                  </a:lnTo>
                  <a:lnTo>
                    <a:pt x="158407" y="701573"/>
                  </a:lnTo>
                  <a:lnTo>
                    <a:pt x="161226" y="699706"/>
                  </a:lnTo>
                  <a:lnTo>
                    <a:pt x="163245" y="672084"/>
                  </a:lnTo>
                  <a:lnTo>
                    <a:pt x="167868" y="614273"/>
                  </a:lnTo>
                  <a:lnTo>
                    <a:pt x="172669" y="557898"/>
                  </a:lnTo>
                  <a:lnTo>
                    <a:pt x="175247" y="534555"/>
                  </a:lnTo>
                  <a:lnTo>
                    <a:pt x="174815" y="532104"/>
                  </a:lnTo>
                  <a:lnTo>
                    <a:pt x="174091" y="529805"/>
                  </a:lnTo>
                  <a:lnTo>
                    <a:pt x="174078" y="521589"/>
                  </a:lnTo>
                  <a:lnTo>
                    <a:pt x="176149" y="499592"/>
                  </a:lnTo>
                  <a:lnTo>
                    <a:pt x="177469" y="484403"/>
                  </a:lnTo>
                  <a:lnTo>
                    <a:pt x="180035" y="454761"/>
                  </a:lnTo>
                  <a:lnTo>
                    <a:pt x="181686" y="437146"/>
                  </a:lnTo>
                  <a:lnTo>
                    <a:pt x="182245" y="431152"/>
                  </a:lnTo>
                  <a:lnTo>
                    <a:pt x="181737" y="434238"/>
                  </a:lnTo>
                  <a:lnTo>
                    <a:pt x="181533" y="437146"/>
                  </a:lnTo>
                  <a:lnTo>
                    <a:pt x="181102" y="434670"/>
                  </a:lnTo>
                  <a:lnTo>
                    <a:pt x="184886" y="386562"/>
                  </a:lnTo>
                  <a:lnTo>
                    <a:pt x="185305" y="381342"/>
                  </a:lnTo>
                  <a:lnTo>
                    <a:pt x="189204" y="328536"/>
                  </a:lnTo>
                  <a:lnTo>
                    <a:pt x="191185" y="300240"/>
                  </a:lnTo>
                  <a:lnTo>
                    <a:pt x="192874" y="276021"/>
                  </a:lnTo>
                  <a:lnTo>
                    <a:pt x="196418" y="223583"/>
                  </a:lnTo>
                  <a:lnTo>
                    <a:pt x="199923" y="171030"/>
                  </a:lnTo>
                  <a:lnTo>
                    <a:pt x="203479" y="118148"/>
                  </a:lnTo>
                  <a:lnTo>
                    <a:pt x="203758" y="108737"/>
                  </a:lnTo>
                  <a:lnTo>
                    <a:pt x="203111" y="106375"/>
                  </a:lnTo>
                  <a:lnTo>
                    <a:pt x="202412" y="104546"/>
                  </a:lnTo>
                  <a:lnTo>
                    <a:pt x="202603" y="96748"/>
                  </a:lnTo>
                  <a:lnTo>
                    <a:pt x="203098" y="88252"/>
                  </a:lnTo>
                  <a:lnTo>
                    <a:pt x="204101" y="79667"/>
                  </a:lnTo>
                  <a:lnTo>
                    <a:pt x="204952" y="73926"/>
                  </a:lnTo>
                  <a:lnTo>
                    <a:pt x="206413" y="64122"/>
                  </a:lnTo>
                  <a:lnTo>
                    <a:pt x="206514" y="66763"/>
                  </a:lnTo>
                  <a:lnTo>
                    <a:pt x="206108" y="72517"/>
                  </a:lnTo>
                  <a:lnTo>
                    <a:pt x="206933" y="69240"/>
                  </a:lnTo>
                  <a:lnTo>
                    <a:pt x="206933" y="64122"/>
                  </a:lnTo>
                  <a:lnTo>
                    <a:pt x="207162" y="59055"/>
                  </a:lnTo>
                  <a:lnTo>
                    <a:pt x="207695" y="49720"/>
                  </a:lnTo>
                  <a:close/>
                </a:path>
                <a:path w="208914" h="1805940">
                  <a:moveTo>
                    <a:pt x="208889" y="20548"/>
                  </a:moveTo>
                  <a:lnTo>
                    <a:pt x="208495" y="13309"/>
                  </a:lnTo>
                  <a:lnTo>
                    <a:pt x="207721" y="23571"/>
                  </a:lnTo>
                  <a:lnTo>
                    <a:pt x="207340" y="32804"/>
                  </a:lnTo>
                  <a:lnTo>
                    <a:pt x="207340" y="41275"/>
                  </a:lnTo>
                  <a:lnTo>
                    <a:pt x="207708" y="49250"/>
                  </a:lnTo>
                  <a:lnTo>
                    <a:pt x="208305" y="39141"/>
                  </a:lnTo>
                  <a:lnTo>
                    <a:pt x="208762" y="29362"/>
                  </a:lnTo>
                  <a:lnTo>
                    <a:pt x="208889" y="20548"/>
                  </a:lnTo>
                  <a:close/>
                </a:path>
              </a:pathLst>
            </a:custGeom>
            <a:solidFill>
              <a:srgbClr val="430C22">
                <a:alpha val="50999"/>
              </a:srgbClr>
            </a:solidFill>
          </p:spPr>
          <p:txBody>
            <a:bodyPr wrap="square" lIns="0" tIns="0" rIns="0" bIns="0" rtlCol="0"/>
            <a:lstStyle/>
            <a:p>
              <a:endParaRPr sz="1632" dirty="0">
                <a:latin typeface="Lato" panose="020F0502020204030203" pitchFamily="34" charset="77"/>
              </a:endParaRPr>
            </a:p>
          </p:txBody>
        </p:sp>
        <p:pic>
          <p:nvPicPr>
            <p:cNvPr id="5" name="object 5">
              <a:extLst>
                <a:ext uri="{FF2B5EF4-FFF2-40B4-BE49-F238E27FC236}">
                  <a16:creationId xmlns:a16="http://schemas.microsoft.com/office/drawing/2014/main" id="{FBBF2561-62F6-3844-8D11-0B7B87266AB2}"/>
                </a:ext>
              </a:extLst>
            </p:cNvPr>
            <p:cNvPicPr/>
            <p:nvPr/>
          </p:nvPicPr>
          <p:blipFill>
            <a:blip r:embed="rId2" cstate="screen">
              <a:extLst>
                <a:ext uri="{28A0092B-C50C-407E-A947-70E740481C1C}">
                  <a14:useLocalDpi xmlns:a14="http://schemas.microsoft.com/office/drawing/2010/main"/>
                </a:ext>
              </a:extLst>
            </a:blip>
            <a:stretch>
              <a:fillRect/>
            </a:stretch>
          </p:blipFill>
          <p:spPr>
            <a:xfrm>
              <a:off x="4449796" y="7375250"/>
              <a:ext cx="71786" cy="184754"/>
            </a:xfrm>
            <a:prstGeom prst="rect">
              <a:avLst/>
            </a:prstGeom>
          </p:spPr>
        </p:pic>
        <p:sp>
          <p:nvSpPr>
            <p:cNvPr id="6" name="object 6">
              <a:extLst>
                <a:ext uri="{FF2B5EF4-FFF2-40B4-BE49-F238E27FC236}">
                  <a16:creationId xmlns:a16="http://schemas.microsoft.com/office/drawing/2014/main" id="{30A1A83F-8139-8649-A713-32EE7253E157}"/>
                </a:ext>
              </a:extLst>
            </p:cNvPr>
            <p:cNvSpPr/>
            <p:nvPr/>
          </p:nvSpPr>
          <p:spPr>
            <a:xfrm>
              <a:off x="3531222" y="5921019"/>
              <a:ext cx="1974214" cy="1612900"/>
            </a:xfrm>
            <a:custGeom>
              <a:avLst/>
              <a:gdLst/>
              <a:ahLst/>
              <a:cxnLst/>
              <a:rect l="l" t="t" r="r" b="b"/>
              <a:pathLst>
                <a:path w="1974214" h="1612900">
                  <a:moveTo>
                    <a:pt x="1759724" y="1609064"/>
                  </a:moveTo>
                  <a:lnTo>
                    <a:pt x="1752866" y="1605864"/>
                  </a:lnTo>
                  <a:lnTo>
                    <a:pt x="1721980" y="1600200"/>
                  </a:lnTo>
                  <a:lnTo>
                    <a:pt x="1686788" y="1600200"/>
                  </a:lnTo>
                  <a:lnTo>
                    <a:pt x="1759724" y="1609064"/>
                  </a:lnTo>
                  <a:close/>
                </a:path>
                <a:path w="1974214" h="1612900">
                  <a:moveTo>
                    <a:pt x="1769719" y="1612900"/>
                  </a:moveTo>
                  <a:lnTo>
                    <a:pt x="1768741" y="1610169"/>
                  </a:lnTo>
                  <a:lnTo>
                    <a:pt x="1759724" y="1609064"/>
                  </a:lnTo>
                  <a:lnTo>
                    <a:pt x="1767916" y="1612900"/>
                  </a:lnTo>
                  <a:lnTo>
                    <a:pt x="1769719" y="1612900"/>
                  </a:lnTo>
                  <a:close/>
                </a:path>
                <a:path w="1974214" h="1612900">
                  <a:moveTo>
                    <a:pt x="1791182" y="1612900"/>
                  </a:moveTo>
                  <a:lnTo>
                    <a:pt x="1768195" y="1608670"/>
                  </a:lnTo>
                  <a:lnTo>
                    <a:pt x="1768741" y="1610169"/>
                  </a:lnTo>
                  <a:lnTo>
                    <a:pt x="1791182" y="1612900"/>
                  </a:lnTo>
                  <a:close/>
                </a:path>
                <a:path w="1974214" h="1612900">
                  <a:moveTo>
                    <a:pt x="1853133" y="1610245"/>
                  </a:moveTo>
                  <a:lnTo>
                    <a:pt x="1852930" y="1612900"/>
                  </a:lnTo>
                  <a:lnTo>
                    <a:pt x="1853057" y="1612900"/>
                  </a:lnTo>
                  <a:lnTo>
                    <a:pt x="1853133" y="1610245"/>
                  </a:lnTo>
                  <a:close/>
                </a:path>
                <a:path w="1974214" h="1612900">
                  <a:moveTo>
                    <a:pt x="1861908" y="1516557"/>
                  </a:moveTo>
                  <a:lnTo>
                    <a:pt x="1861451" y="1521358"/>
                  </a:lnTo>
                  <a:lnTo>
                    <a:pt x="1861299" y="1524000"/>
                  </a:lnTo>
                  <a:lnTo>
                    <a:pt x="1861908" y="1516557"/>
                  </a:lnTo>
                  <a:close/>
                </a:path>
                <a:path w="1974214" h="1612900">
                  <a:moveTo>
                    <a:pt x="1861972" y="1511998"/>
                  </a:moveTo>
                  <a:lnTo>
                    <a:pt x="1861197" y="1524000"/>
                  </a:lnTo>
                  <a:lnTo>
                    <a:pt x="1861451" y="1521358"/>
                  </a:lnTo>
                  <a:lnTo>
                    <a:pt x="1861972" y="1511998"/>
                  </a:lnTo>
                  <a:close/>
                </a:path>
                <a:path w="1974214" h="1612900">
                  <a:moveTo>
                    <a:pt x="1929091" y="740117"/>
                  </a:moveTo>
                  <a:lnTo>
                    <a:pt x="1928914" y="742327"/>
                  </a:lnTo>
                  <a:lnTo>
                    <a:pt x="1928533" y="749300"/>
                  </a:lnTo>
                  <a:lnTo>
                    <a:pt x="1928736" y="749300"/>
                  </a:lnTo>
                  <a:lnTo>
                    <a:pt x="1929091" y="740117"/>
                  </a:lnTo>
                  <a:close/>
                </a:path>
                <a:path w="1974214" h="1612900">
                  <a:moveTo>
                    <a:pt x="1973668" y="152400"/>
                  </a:moveTo>
                  <a:lnTo>
                    <a:pt x="1889264" y="152400"/>
                  </a:lnTo>
                  <a:lnTo>
                    <a:pt x="1852129" y="139700"/>
                  </a:lnTo>
                  <a:lnTo>
                    <a:pt x="1750974" y="139700"/>
                  </a:lnTo>
                  <a:lnTo>
                    <a:pt x="1716062" y="127000"/>
                  </a:lnTo>
                  <a:lnTo>
                    <a:pt x="1621345" y="127000"/>
                  </a:lnTo>
                  <a:lnTo>
                    <a:pt x="1560283" y="114300"/>
                  </a:lnTo>
                  <a:lnTo>
                    <a:pt x="1556524" y="114300"/>
                  </a:lnTo>
                  <a:lnTo>
                    <a:pt x="1357020" y="100330"/>
                  </a:lnTo>
                  <a:lnTo>
                    <a:pt x="1357020" y="1562100"/>
                  </a:lnTo>
                  <a:lnTo>
                    <a:pt x="1332395" y="1562100"/>
                  </a:lnTo>
                  <a:lnTo>
                    <a:pt x="1317739" y="1558366"/>
                  </a:lnTo>
                  <a:lnTo>
                    <a:pt x="1357020" y="1562100"/>
                  </a:lnTo>
                  <a:lnTo>
                    <a:pt x="1357020" y="100330"/>
                  </a:lnTo>
                  <a:lnTo>
                    <a:pt x="1012494" y="76200"/>
                  </a:lnTo>
                  <a:lnTo>
                    <a:pt x="956602" y="70472"/>
                  </a:lnTo>
                  <a:lnTo>
                    <a:pt x="956602" y="1524000"/>
                  </a:lnTo>
                  <a:lnTo>
                    <a:pt x="933437" y="1524000"/>
                  </a:lnTo>
                  <a:lnTo>
                    <a:pt x="912101" y="1519770"/>
                  </a:lnTo>
                  <a:lnTo>
                    <a:pt x="956602" y="1524000"/>
                  </a:lnTo>
                  <a:lnTo>
                    <a:pt x="956602" y="70472"/>
                  </a:lnTo>
                  <a:lnTo>
                    <a:pt x="765009" y="50800"/>
                  </a:lnTo>
                  <a:lnTo>
                    <a:pt x="654329" y="38100"/>
                  </a:lnTo>
                  <a:lnTo>
                    <a:pt x="524459" y="38100"/>
                  </a:lnTo>
                  <a:lnTo>
                    <a:pt x="499630" y="30467"/>
                  </a:lnTo>
                  <a:lnTo>
                    <a:pt x="486168" y="25400"/>
                  </a:lnTo>
                  <a:lnTo>
                    <a:pt x="483120" y="25400"/>
                  </a:lnTo>
                  <a:lnTo>
                    <a:pt x="480517" y="25400"/>
                  </a:lnTo>
                  <a:lnTo>
                    <a:pt x="366293" y="25400"/>
                  </a:lnTo>
                  <a:lnTo>
                    <a:pt x="333286" y="12700"/>
                  </a:lnTo>
                  <a:lnTo>
                    <a:pt x="297637" y="12700"/>
                  </a:lnTo>
                  <a:lnTo>
                    <a:pt x="175056" y="0"/>
                  </a:lnTo>
                  <a:lnTo>
                    <a:pt x="118364" y="0"/>
                  </a:lnTo>
                  <a:lnTo>
                    <a:pt x="113969" y="50800"/>
                  </a:lnTo>
                  <a:lnTo>
                    <a:pt x="111696" y="76200"/>
                  </a:lnTo>
                  <a:lnTo>
                    <a:pt x="107975" y="114300"/>
                  </a:lnTo>
                  <a:lnTo>
                    <a:pt x="105422" y="152400"/>
                  </a:lnTo>
                  <a:lnTo>
                    <a:pt x="103200" y="190500"/>
                  </a:lnTo>
                  <a:lnTo>
                    <a:pt x="102539" y="196646"/>
                  </a:lnTo>
                  <a:lnTo>
                    <a:pt x="102539" y="203200"/>
                  </a:lnTo>
                  <a:lnTo>
                    <a:pt x="102222" y="215900"/>
                  </a:lnTo>
                  <a:lnTo>
                    <a:pt x="101142" y="215900"/>
                  </a:lnTo>
                  <a:lnTo>
                    <a:pt x="102006" y="203200"/>
                  </a:lnTo>
                  <a:lnTo>
                    <a:pt x="102539" y="203200"/>
                  </a:lnTo>
                  <a:lnTo>
                    <a:pt x="102539" y="196646"/>
                  </a:lnTo>
                  <a:lnTo>
                    <a:pt x="100469" y="215900"/>
                  </a:lnTo>
                  <a:lnTo>
                    <a:pt x="100926" y="215900"/>
                  </a:lnTo>
                  <a:lnTo>
                    <a:pt x="98221" y="254000"/>
                  </a:lnTo>
                  <a:lnTo>
                    <a:pt x="96621" y="266700"/>
                  </a:lnTo>
                  <a:lnTo>
                    <a:pt x="95021" y="292100"/>
                  </a:lnTo>
                  <a:lnTo>
                    <a:pt x="93167" y="317500"/>
                  </a:lnTo>
                  <a:lnTo>
                    <a:pt x="92265" y="330200"/>
                  </a:lnTo>
                  <a:lnTo>
                    <a:pt x="93573" y="330200"/>
                  </a:lnTo>
                  <a:lnTo>
                    <a:pt x="91732" y="342900"/>
                  </a:lnTo>
                  <a:lnTo>
                    <a:pt x="89662" y="355600"/>
                  </a:lnTo>
                  <a:lnTo>
                    <a:pt x="88290" y="368300"/>
                  </a:lnTo>
                  <a:lnTo>
                    <a:pt x="88569" y="355600"/>
                  </a:lnTo>
                  <a:lnTo>
                    <a:pt x="86182" y="381000"/>
                  </a:lnTo>
                  <a:lnTo>
                    <a:pt x="85191" y="393700"/>
                  </a:lnTo>
                  <a:lnTo>
                    <a:pt x="84493" y="406400"/>
                  </a:lnTo>
                  <a:lnTo>
                    <a:pt x="87033" y="381000"/>
                  </a:lnTo>
                  <a:lnTo>
                    <a:pt x="83477" y="419100"/>
                  </a:lnTo>
                  <a:lnTo>
                    <a:pt x="80327" y="457200"/>
                  </a:lnTo>
                  <a:lnTo>
                    <a:pt x="77800" y="482600"/>
                  </a:lnTo>
                  <a:lnTo>
                    <a:pt x="76111" y="508000"/>
                  </a:lnTo>
                  <a:lnTo>
                    <a:pt x="78816" y="495300"/>
                  </a:lnTo>
                  <a:lnTo>
                    <a:pt x="76669" y="508000"/>
                  </a:lnTo>
                  <a:lnTo>
                    <a:pt x="74599" y="533400"/>
                  </a:lnTo>
                  <a:lnTo>
                    <a:pt x="72491" y="558800"/>
                  </a:lnTo>
                  <a:lnTo>
                    <a:pt x="70243" y="571500"/>
                  </a:lnTo>
                  <a:lnTo>
                    <a:pt x="72821" y="533400"/>
                  </a:lnTo>
                  <a:lnTo>
                    <a:pt x="69392" y="571500"/>
                  </a:lnTo>
                  <a:lnTo>
                    <a:pt x="66509" y="609600"/>
                  </a:lnTo>
                  <a:lnTo>
                    <a:pt x="63982" y="635000"/>
                  </a:lnTo>
                  <a:lnTo>
                    <a:pt x="61582" y="673100"/>
                  </a:lnTo>
                  <a:lnTo>
                    <a:pt x="63144" y="660400"/>
                  </a:lnTo>
                  <a:lnTo>
                    <a:pt x="61175" y="685800"/>
                  </a:lnTo>
                  <a:lnTo>
                    <a:pt x="57899" y="736600"/>
                  </a:lnTo>
                  <a:lnTo>
                    <a:pt x="53695" y="787400"/>
                  </a:lnTo>
                  <a:lnTo>
                    <a:pt x="44043" y="914400"/>
                  </a:lnTo>
                  <a:lnTo>
                    <a:pt x="39357" y="977900"/>
                  </a:lnTo>
                  <a:lnTo>
                    <a:pt x="35293" y="1028700"/>
                  </a:lnTo>
                  <a:lnTo>
                    <a:pt x="32207" y="1066800"/>
                  </a:lnTo>
                  <a:lnTo>
                    <a:pt x="30505" y="1104900"/>
                  </a:lnTo>
                  <a:lnTo>
                    <a:pt x="34112" y="1079500"/>
                  </a:lnTo>
                  <a:lnTo>
                    <a:pt x="31013" y="1117600"/>
                  </a:lnTo>
                  <a:lnTo>
                    <a:pt x="30886" y="1117600"/>
                  </a:lnTo>
                  <a:lnTo>
                    <a:pt x="30162" y="1104900"/>
                  </a:lnTo>
                  <a:lnTo>
                    <a:pt x="29502" y="1104900"/>
                  </a:lnTo>
                  <a:lnTo>
                    <a:pt x="29552" y="1092200"/>
                  </a:lnTo>
                  <a:lnTo>
                    <a:pt x="17246" y="1244600"/>
                  </a:lnTo>
                  <a:lnTo>
                    <a:pt x="0" y="1447800"/>
                  </a:lnTo>
                  <a:lnTo>
                    <a:pt x="19126" y="1447800"/>
                  </a:lnTo>
                  <a:lnTo>
                    <a:pt x="66052" y="1460500"/>
                  </a:lnTo>
                  <a:lnTo>
                    <a:pt x="607085" y="1511300"/>
                  </a:lnTo>
                  <a:lnTo>
                    <a:pt x="711949" y="1511300"/>
                  </a:lnTo>
                  <a:lnTo>
                    <a:pt x="728091" y="1524000"/>
                  </a:lnTo>
                  <a:lnTo>
                    <a:pt x="728306" y="1524000"/>
                  </a:lnTo>
                  <a:lnTo>
                    <a:pt x="722769" y="1512963"/>
                  </a:lnTo>
                  <a:lnTo>
                    <a:pt x="788720" y="1524000"/>
                  </a:lnTo>
                  <a:lnTo>
                    <a:pt x="855484" y="1524000"/>
                  </a:lnTo>
                  <a:lnTo>
                    <a:pt x="902931" y="1536700"/>
                  </a:lnTo>
                  <a:lnTo>
                    <a:pt x="1291996" y="1562100"/>
                  </a:lnTo>
                  <a:lnTo>
                    <a:pt x="1307376" y="1562100"/>
                  </a:lnTo>
                  <a:lnTo>
                    <a:pt x="1325702" y="1574800"/>
                  </a:lnTo>
                  <a:lnTo>
                    <a:pt x="1420990" y="1574800"/>
                  </a:lnTo>
                  <a:lnTo>
                    <a:pt x="1387030" y="1564957"/>
                  </a:lnTo>
                  <a:lnTo>
                    <a:pt x="1490497" y="1574800"/>
                  </a:lnTo>
                  <a:lnTo>
                    <a:pt x="1423860" y="1574800"/>
                  </a:lnTo>
                  <a:lnTo>
                    <a:pt x="1526844" y="1587500"/>
                  </a:lnTo>
                  <a:lnTo>
                    <a:pt x="1575168" y="1587500"/>
                  </a:lnTo>
                  <a:lnTo>
                    <a:pt x="1618957" y="1600200"/>
                  </a:lnTo>
                  <a:lnTo>
                    <a:pt x="1686788" y="1600200"/>
                  </a:lnTo>
                  <a:lnTo>
                    <a:pt x="1651317" y="1590103"/>
                  </a:lnTo>
                  <a:lnTo>
                    <a:pt x="1757438" y="1600200"/>
                  </a:lnTo>
                  <a:lnTo>
                    <a:pt x="1740738" y="1600200"/>
                  </a:lnTo>
                  <a:lnTo>
                    <a:pt x="1752866" y="1605864"/>
                  </a:lnTo>
                  <a:lnTo>
                    <a:pt x="1768195" y="1608670"/>
                  </a:lnTo>
                  <a:lnTo>
                    <a:pt x="1765401" y="1600962"/>
                  </a:lnTo>
                  <a:lnTo>
                    <a:pt x="1852612" y="1609255"/>
                  </a:lnTo>
                  <a:lnTo>
                    <a:pt x="1853488" y="1595945"/>
                  </a:lnTo>
                  <a:lnTo>
                    <a:pt x="1853133" y="1610245"/>
                  </a:lnTo>
                  <a:lnTo>
                    <a:pt x="1854873" y="1587500"/>
                  </a:lnTo>
                  <a:lnTo>
                    <a:pt x="1858784" y="1549400"/>
                  </a:lnTo>
                  <a:lnTo>
                    <a:pt x="1861896" y="1512963"/>
                  </a:lnTo>
                  <a:lnTo>
                    <a:pt x="1862061" y="1510360"/>
                  </a:lnTo>
                  <a:lnTo>
                    <a:pt x="1862721" y="1498600"/>
                  </a:lnTo>
                  <a:lnTo>
                    <a:pt x="1861972" y="1511998"/>
                  </a:lnTo>
                  <a:lnTo>
                    <a:pt x="1863153" y="1498600"/>
                  </a:lnTo>
                  <a:lnTo>
                    <a:pt x="1865210" y="1473200"/>
                  </a:lnTo>
                  <a:lnTo>
                    <a:pt x="1865350" y="1473200"/>
                  </a:lnTo>
                  <a:lnTo>
                    <a:pt x="1865287" y="1474863"/>
                  </a:lnTo>
                  <a:lnTo>
                    <a:pt x="1865350" y="1473200"/>
                  </a:lnTo>
                  <a:lnTo>
                    <a:pt x="1865160" y="1476375"/>
                  </a:lnTo>
                  <a:lnTo>
                    <a:pt x="1861908" y="1516557"/>
                  </a:lnTo>
                  <a:lnTo>
                    <a:pt x="1864169" y="1492681"/>
                  </a:lnTo>
                  <a:lnTo>
                    <a:pt x="1863801" y="1498600"/>
                  </a:lnTo>
                  <a:lnTo>
                    <a:pt x="1864575" y="1488389"/>
                  </a:lnTo>
                  <a:lnTo>
                    <a:pt x="1864804" y="1485900"/>
                  </a:lnTo>
                  <a:lnTo>
                    <a:pt x="1864868" y="1484376"/>
                  </a:lnTo>
                  <a:lnTo>
                    <a:pt x="1865718" y="1473200"/>
                  </a:lnTo>
                  <a:lnTo>
                    <a:pt x="1869528" y="1422400"/>
                  </a:lnTo>
                  <a:lnTo>
                    <a:pt x="1873669" y="1384300"/>
                  </a:lnTo>
                  <a:lnTo>
                    <a:pt x="1882432" y="1282700"/>
                  </a:lnTo>
                  <a:lnTo>
                    <a:pt x="1891080" y="1193800"/>
                  </a:lnTo>
                  <a:lnTo>
                    <a:pt x="1895348" y="1143000"/>
                  </a:lnTo>
                  <a:lnTo>
                    <a:pt x="1899602" y="1092200"/>
                  </a:lnTo>
                  <a:lnTo>
                    <a:pt x="1903818" y="1041400"/>
                  </a:lnTo>
                  <a:lnTo>
                    <a:pt x="1907997" y="990600"/>
                  </a:lnTo>
                  <a:lnTo>
                    <a:pt x="1912162" y="939800"/>
                  </a:lnTo>
                  <a:lnTo>
                    <a:pt x="1916290" y="901700"/>
                  </a:lnTo>
                  <a:lnTo>
                    <a:pt x="1920405" y="850900"/>
                  </a:lnTo>
                  <a:lnTo>
                    <a:pt x="1924481" y="800100"/>
                  </a:lnTo>
                  <a:lnTo>
                    <a:pt x="1928533" y="749300"/>
                  </a:lnTo>
                  <a:lnTo>
                    <a:pt x="1928355" y="749300"/>
                  </a:lnTo>
                  <a:lnTo>
                    <a:pt x="1928914" y="742327"/>
                  </a:lnTo>
                  <a:lnTo>
                    <a:pt x="1929218" y="736600"/>
                  </a:lnTo>
                  <a:lnTo>
                    <a:pt x="1929091" y="740117"/>
                  </a:lnTo>
                  <a:lnTo>
                    <a:pt x="1929371" y="736600"/>
                  </a:lnTo>
                  <a:lnTo>
                    <a:pt x="1937448" y="635000"/>
                  </a:lnTo>
                  <a:lnTo>
                    <a:pt x="1942490" y="571500"/>
                  </a:lnTo>
                  <a:lnTo>
                    <a:pt x="1943608" y="558800"/>
                  </a:lnTo>
                  <a:lnTo>
                    <a:pt x="1944484" y="558800"/>
                  </a:lnTo>
                  <a:lnTo>
                    <a:pt x="1945182" y="546100"/>
                  </a:lnTo>
                  <a:lnTo>
                    <a:pt x="1945767" y="546100"/>
                  </a:lnTo>
                  <a:lnTo>
                    <a:pt x="1946427" y="533400"/>
                  </a:lnTo>
                  <a:lnTo>
                    <a:pt x="1949094" y="495300"/>
                  </a:lnTo>
                  <a:lnTo>
                    <a:pt x="1957793" y="381000"/>
                  </a:lnTo>
                  <a:lnTo>
                    <a:pt x="1971128" y="215900"/>
                  </a:lnTo>
                  <a:lnTo>
                    <a:pt x="1969693" y="203200"/>
                  </a:lnTo>
                  <a:lnTo>
                    <a:pt x="1971294" y="190500"/>
                  </a:lnTo>
                  <a:lnTo>
                    <a:pt x="1972017" y="177800"/>
                  </a:lnTo>
                  <a:lnTo>
                    <a:pt x="1972665" y="177800"/>
                  </a:lnTo>
                  <a:lnTo>
                    <a:pt x="1972919" y="165100"/>
                  </a:lnTo>
                  <a:lnTo>
                    <a:pt x="1973668" y="152400"/>
                  </a:lnTo>
                  <a:close/>
                </a:path>
              </a:pathLst>
            </a:custGeom>
            <a:solidFill>
              <a:srgbClr val="430C22">
                <a:alpha val="29998"/>
              </a:srgbClr>
            </a:solidFill>
          </p:spPr>
          <p:txBody>
            <a:bodyPr wrap="square" lIns="0" tIns="0" rIns="0" bIns="0" rtlCol="0"/>
            <a:lstStyle/>
            <a:p>
              <a:endParaRPr sz="1632" dirty="0">
                <a:latin typeface="Lato" panose="020F0502020204030203" pitchFamily="34" charset="77"/>
              </a:endParaRPr>
            </a:p>
          </p:txBody>
        </p:sp>
      </p:grpSp>
      <p:sp>
        <p:nvSpPr>
          <p:cNvPr id="7" name="object 7">
            <a:extLst>
              <a:ext uri="{FF2B5EF4-FFF2-40B4-BE49-F238E27FC236}">
                <a16:creationId xmlns:a16="http://schemas.microsoft.com/office/drawing/2014/main" id="{F257C7CA-C11D-814C-B0AC-52B1BFAFF3BB}"/>
              </a:ext>
            </a:extLst>
          </p:cNvPr>
          <p:cNvSpPr/>
          <p:nvPr userDrawn="1"/>
        </p:nvSpPr>
        <p:spPr>
          <a:xfrm>
            <a:off x="9565641" y="4688812"/>
            <a:ext cx="1377988" cy="2166806"/>
          </a:xfrm>
          <a:custGeom>
            <a:avLst/>
            <a:gdLst/>
            <a:ahLst/>
            <a:cxnLst/>
            <a:rect l="l" t="t" r="r" b="b"/>
            <a:pathLst>
              <a:path w="1519554" h="2389504">
                <a:moveTo>
                  <a:pt x="1067587" y="2303894"/>
                </a:moveTo>
                <a:lnTo>
                  <a:pt x="1067460" y="2302319"/>
                </a:lnTo>
                <a:lnTo>
                  <a:pt x="1067041" y="2303500"/>
                </a:lnTo>
                <a:lnTo>
                  <a:pt x="1067587" y="2303894"/>
                </a:lnTo>
                <a:close/>
              </a:path>
              <a:path w="1519554" h="2389504">
                <a:moveTo>
                  <a:pt x="1519212" y="0"/>
                </a:moveTo>
                <a:lnTo>
                  <a:pt x="1491767" y="1371"/>
                </a:lnTo>
                <a:lnTo>
                  <a:pt x="1488909" y="1689"/>
                </a:lnTo>
                <a:lnTo>
                  <a:pt x="1492618" y="1625"/>
                </a:lnTo>
                <a:lnTo>
                  <a:pt x="1506156" y="1270"/>
                </a:lnTo>
                <a:lnTo>
                  <a:pt x="1445018" y="4673"/>
                </a:lnTo>
                <a:lnTo>
                  <a:pt x="1430629" y="5105"/>
                </a:lnTo>
                <a:lnTo>
                  <a:pt x="1424317" y="5105"/>
                </a:lnTo>
                <a:lnTo>
                  <a:pt x="1427378" y="4660"/>
                </a:lnTo>
                <a:lnTo>
                  <a:pt x="1441107" y="3810"/>
                </a:lnTo>
                <a:lnTo>
                  <a:pt x="368249" y="57480"/>
                </a:lnTo>
                <a:lnTo>
                  <a:pt x="341312" y="58953"/>
                </a:lnTo>
                <a:lnTo>
                  <a:pt x="362762" y="58280"/>
                </a:lnTo>
                <a:lnTo>
                  <a:pt x="416547" y="55968"/>
                </a:lnTo>
                <a:lnTo>
                  <a:pt x="436956" y="55613"/>
                </a:lnTo>
                <a:lnTo>
                  <a:pt x="406984" y="57480"/>
                </a:lnTo>
                <a:lnTo>
                  <a:pt x="365556" y="59575"/>
                </a:lnTo>
                <a:lnTo>
                  <a:pt x="349910" y="60706"/>
                </a:lnTo>
                <a:lnTo>
                  <a:pt x="326263" y="60972"/>
                </a:lnTo>
                <a:lnTo>
                  <a:pt x="248335" y="64439"/>
                </a:lnTo>
                <a:lnTo>
                  <a:pt x="215138" y="65201"/>
                </a:lnTo>
                <a:lnTo>
                  <a:pt x="202196" y="67043"/>
                </a:lnTo>
                <a:lnTo>
                  <a:pt x="179489" y="67525"/>
                </a:lnTo>
                <a:lnTo>
                  <a:pt x="56769" y="74714"/>
                </a:lnTo>
                <a:lnTo>
                  <a:pt x="469" y="77431"/>
                </a:lnTo>
                <a:lnTo>
                  <a:pt x="0" y="77355"/>
                </a:lnTo>
                <a:lnTo>
                  <a:pt x="50" y="78232"/>
                </a:lnTo>
                <a:lnTo>
                  <a:pt x="1689" y="118986"/>
                </a:lnTo>
                <a:lnTo>
                  <a:pt x="2882" y="149504"/>
                </a:lnTo>
                <a:lnTo>
                  <a:pt x="5384" y="196202"/>
                </a:lnTo>
                <a:lnTo>
                  <a:pt x="7747" y="232994"/>
                </a:lnTo>
                <a:lnTo>
                  <a:pt x="9652" y="263918"/>
                </a:lnTo>
                <a:lnTo>
                  <a:pt x="10795" y="292989"/>
                </a:lnTo>
                <a:lnTo>
                  <a:pt x="10731" y="287464"/>
                </a:lnTo>
                <a:lnTo>
                  <a:pt x="10909" y="282359"/>
                </a:lnTo>
                <a:lnTo>
                  <a:pt x="11366" y="281787"/>
                </a:lnTo>
                <a:lnTo>
                  <a:pt x="12141" y="289826"/>
                </a:lnTo>
                <a:lnTo>
                  <a:pt x="12052" y="298919"/>
                </a:lnTo>
                <a:lnTo>
                  <a:pt x="14185" y="335140"/>
                </a:lnTo>
                <a:lnTo>
                  <a:pt x="14236" y="347484"/>
                </a:lnTo>
                <a:lnTo>
                  <a:pt x="15176" y="366610"/>
                </a:lnTo>
                <a:lnTo>
                  <a:pt x="16408" y="389750"/>
                </a:lnTo>
                <a:lnTo>
                  <a:pt x="17653" y="405815"/>
                </a:lnTo>
                <a:lnTo>
                  <a:pt x="18707" y="403783"/>
                </a:lnTo>
                <a:lnTo>
                  <a:pt x="18630" y="417436"/>
                </a:lnTo>
                <a:lnTo>
                  <a:pt x="18872" y="434492"/>
                </a:lnTo>
                <a:lnTo>
                  <a:pt x="18796" y="444246"/>
                </a:lnTo>
                <a:lnTo>
                  <a:pt x="17792" y="434670"/>
                </a:lnTo>
                <a:lnTo>
                  <a:pt x="18783" y="460006"/>
                </a:lnTo>
                <a:lnTo>
                  <a:pt x="19329" y="471474"/>
                </a:lnTo>
                <a:lnTo>
                  <a:pt x="20002" y="481660"/>
                </a:lnTo>
                <a:lnTo>
                  <a:pt x="19545" y="459206"/>
                </a:lnTo>
                <a:lnTo>
                  <a:pt x="21272" y="498970"/>
                </a:lnTo>
                <a:lnTo>
                  <a:pt x="22504" y="531761"/>
                </a:lnTo>
                <a:lnTo>
                  <a:pt x="23837" y="560692"/>
                </a:lnTo>
                <a:lnTo>
                  <a:pt x="25933" y="588848"/>
                </a:lnTo>
                <a:lnTo>
                  <a:pt x="25717" y="567004"/>
                </a:lnTo>
                <a:lnTo>
                  <a:pt x="26924" y="592239"/>
                </a:lnTo>
                <a:lnTo>
                  <a:pt x="27813" y="614387"/>
                </a:lnTo>
                <a:lnTo>
                  <a:pt x="28117" y="632523"/>
                </a:lnTo>
                <a:lnTo>
                  <a:pt x="27635" y="645718"/>
                </a:lnTo>
                <a:lnTo>
                  <a:pt x="25374" y="609498"/>
                </a:lnTo>
                <a:lnTo>
                  <a:pt x="27279" y="649617"/>
                </a:lnTo>
                <a:lnTo>
                  <a:pt x="29057" y="684466"/>
                </a:lnTo>
                <a:lnTo>
                  <a:pt x="30924" y="717473"/>
                </a:lnTo>
                <a:lnTo>
                  <a:pt x="33159" y="752081"/>
                </a:lnTo>
                <a:lnTo>
                  <a:pt x="32397" y="734669"/>
                </a:lnTo>
                <a:lnTo>
                  <a:pt x="34391" y="764387"/>
                </a:lnTo>
                <a:lnTo>
                  <a:pt x="37096" y="809205"/>
                </a:lnTo>
                <a:lnTo>
                  <a:pt x="40309" y="864781"/>
                </a:lnTo>
                <a:lnTo>
                  <a:pt x="47459" y="990650"/>
                </a:lnTo>
                <a:lnTo>
                  <a:pt x="51003" y="1052220"/>
                </a:lnTo>
                <a:lnTo>
                  <a:pt x="54254" y="1107059"/>
                </a:lnTo>
                <a:lnTo>
                  <a:pt x="57023" y="1150785"/>
                </a:lnTo>
                <a:lnTo>
                  <a:pt x="59105" y="1179042"/>
                </a:lnTo>
                <a:lnTo>
                  <a:pt x="59194" y="1152639"/>
                </a:lnTo>
                <a:lnTo>
                  <a:pt x="62661" y="1201851"/>
                </a:lnTo>
                <a:lnTo>
                  <a:pt x="61696" y="1195628"/>
                </a:lnTo>
                <a:lnTo>
                  <a:pt x="59842" y="1187246"/>
                </a:lnTo>
                <a:lnTo>
                  <a:pt x="58077" y="1179029"/>
                </a:lnTo>
                <a:lnTo>
                  <a:pt x="57365" y="1173314"/>
                </a:lnTo>
                <a:lnTo>
                  <a:pt x="75526" y="1530985"/>
                </a:lnTo>
                <a:lnTo>
                  <a:pt x="75882" y="1531289"/>
                </a:lnTo>
                <a:lnTo>
                  <a:pt x="76974" y="1531035"/>
                </a:lnTo>
                <a:lnTo>
                  <a:pt x="77660" y="1531086"/>
                </a:lnTo>
                <a:lnTo>
                  <a:pt x="79273" y="1531035"/>
                </a:lnTo>
                <a:lnTo>
                  <a:pt x="88607" y="1530743"/>
                </a:lnTo>
                <a:lnTo>
                  <a:pt x="94780" y="1530629"/>
                </a:lnTo>
                <a:lnTo>
                  <a:pt x="684606" y="1505305"/>
                </a:lnTo>
                <a:lnTo>
                  <a:pt x="710361" y="1504480"/>
                </a:lnTo>
                <a:lnTo>
                  <a:pt x="711174" y="1504772"/>
                </a:lnTo>
                <a:lnTo>
                  <a:pt x="694321" y="1505978"/>
                </a:lnTo>
                <a:lnTo>
                  <a:pt x="724179" y="1504480"/>
                </a:lnTo>
                <a:lnTo>
                  <a:pt x="754405" y="1502727"/>
                </a:lnTo>
                <a:lnTo>
                  <a:pt x="761873" y="1502384"/>
                </a:lnTo>
                <a:lnTo>
                  <a:pt x="783539" y="1501394"/>
                </a:lnTo>
                <a:lnTo>
                  <a:pt x="789584" y="1501254"/>
                </a:lnTo>
                <a:lnTo>
                  <a:pt x="786790" y="1501533"/>
                </a:lnTo>
                <a:lnTo>
                  <a:pt x="771131" y="1502498"/>
                </a:lnTo>
                <a:lnTo>
                  <a:pt x="799439" y="1501241"/>
                </a:lnTo>
                <a:lnTo>
                  <a:pt x="814641" y="1500555"/>
                </a:lnTo>
                <a:lnTo>
                  <a:pt x="817803" y="1500403"/>
                </a:lnTo>
                <a:lnTo>
                  <a:pt x="823112" y="1500035"/>
                </a:lnTo>
                <a:lnTo>
                  <a:pt x="806259" y="1500555"/>
                </a:lnTo>
                <a:lnTo>
                  <a:pt x="799833" y="1500466"/>
                </a:lnTo>
                <a:lnTo>
                  <a:pt x="796912" y="1500187"/>
                </a:lnTo>
                <a:lnTo>
                  <a:pt x="790587" y="1500060"/>
                </a:lnTo>
                <a:lnTo>
                  <a:pt x="866749" y="1496771"/>
                </a:lnTo>
                <a:lnTo>
                  <a:pt x="863396" y="1497355"/>
                </a:lnTo>
                <a:lnTo>
                  <a:pt x="873734" y="1496771"/>
                </a:lnTo>
                <a:lnTo>
                  <a:pt x="933615" y="1493367"/>
                </a:lnTo>
                <a:lnTo>
                  <a:pt x="1008341" y="1490040"/>
                </a:lnTo>
                <a:lnTo>
                  <a:pt x="1008888" y="1515503"/>
                </a:lnTo>
                <a:lnTo>
                  <a:pt x="1009891" y="1554048"/>
                </a:lnTo>
                <a:lnTo>
                  <a:pt x="1011174" y="1590078"/>
                </a:lnTo>
                <a:lnTo>
                  <a:pt x="1013104" y="1627809"/>
                </a:lnTo>
                <a:lnTo>
                  <a:pt x="1012659" y="1629003"/>
                </a:lnTo>
                <a:lnTo>
                  <a:pt x="1012609" y="1627619"/>
                </a:lnTo>
                <a:lnTo>
                  <a:pt x="1012304" y="1626171"/>
                </a:lnTo>
                <a:lnTo>
                  <a:pt x="1013193" y="1637334"/>
                </a:lnTo>
                <a:lnTo>
                  <a:pt x="1014641" y="1658518"/>
                </a:lnTo>
                <a:lnTo>
                  <a:pt x="1015542" y="1668907"/>
                </a:lnTo>
                <a:lnTo>
                  <a:pt x="1015225" y="1672818"/>
                </a:lnTo>
                <a:lnTo>
                  <a:pt x="1014552" y="1673910"/>
                </a:lnTo>
                <a:lnTo>
                  <a:pt x="1014120" y="1675079"/>
                </a:lnTo>
                <a:lnTo>
                  <a:pt x="1017346" y="1713890"/>
                </a:lnTo>
                <a:lnTo>
                  <a:pt x="1019746" y="1752803"/>
                </a:lnTo>
                <a:lnTo>
                  <a:pt x="1019708" y="1753108"/>
                </a:lnTo>
                <a:lnTo>
                  <a:pt x="1021969" y="1753933"/>
                </a:lnTo>
                <a:lnTo>
                  <a:pt x="1022070" y="1761210"/>
                </a:lnTo>
                <a:lnTo>
                  <a:pt x="1020838" y="1765731"/>
                </a:lnTo>
                <a:lnTo>
                  <a:pt x="1021181" y="1772348"/>
                </a:lnTo>
                <a:lnTo>
                  <a:pt x="1022858" y="1778241"/>
                </a:lnTo>
                <a:lnTo>
                  <a:pt x="1023315" y="1786445"/>
                </a:lnTo>
                <a:lnTo>
                  <a:pt x="1023493" y="1794548"/>
                </a:lnTo>
                <a:lnTo>
                  <a:pt x="1024318" y="1800136"/>
                </a:lnTo>
                <a:lnTo>
                  <a:pt x="1024077" y="1800047"/>
                </a:lnTo>
                <a:lnTo>
                  <a:pt x="1024420" y="1806854"/>
                </a:lnTo>
                <a:lnTo>
                  <a:pt x="1023429" y="1806498"/>
                </a:lnTo>
                <a:lnTo>
                  <a:pt x="1025245" y="1808454"/>
                </a:lnTo>
                <a:lnTo>
                  <a:pt x="1024267" y="1813471"/>
                </a:lnTo>
                <a:lnTo>
                  <a:pt x="1024978" y="1817738"/>
                </a:lnTo>
                <a:lnTo>
                  <a:pt x="1025563" y="1819249"/>
                </a:lnTo>
                <a:lnTo>
                  <a:pt x="1025410" y="1816557"/>
                </a:lnTo>
                <a:lnTo>
                  <a:pt x="1025842" y="1815350"/>
                </a:lnTo>
                <a:lnTo>
                  <a:pt x="1027112" y="1825142"/>
                </a:lnTo>
                <a:lnTo>
                  <a:pt x="1026845" y="1829028"/>
                </a:lnTo>
                <a:lnTo>
                  <a:pt x="1025906" y="1830044"/>
                </a:lnTo>
                <a:lnTo>
                  <a:pt x="1025436" y="1825866"/>
                </a:lnTo>
                <a:lnTo>
                  <a:pt x="1027226" y="1860461"/>
                </a:lnTo>
                <a:lnTo>
                  <a:pt x="1030338" y="1913509"/>
                </a:lnTo>
                <a:lnTo>
                  <a:pt x="1033792" y="1966912"/>
                </a:lnTo>
                <a:lnTo>
                  <a:pt x="1036650" y="2002510"/>
                </a:lnTo>
                <a:lnTo>
                  <a:pt x="1037653" y="1998865"/>
                </a:lnTo>
                <a:lnTo>
                  <a:pt x="1036167" y="1990394"/>
                </a:lnTo>
                <a:lnTo>
                  <a:pt x="1037932" y="1987003"/>
                </a:lnTo>
                <a:lnTo>
                  <a:pt x="1039583" y="1994217"/>
                </a:lnTo>
                <a:lnTo>
                  <a:pt x="1038326" y="1997798"/>
                </a:lnTo>
                <a:lnTo>
                  <a:pt x="1039736" y="2000923"/>
                </a:lnTo>
                <a:lnTo>
                  <a:pt x="1036967" y="2003945"/>
                </a:lnTo>
                <a:lnTo>
                  <a:pt x="1040218" y="2017026"/>
                </a:lnTo>
                <a:lnTo>
                  <a:pt x="1037615" y="2022779"/>
                </a:lnTo>
                <a:lnTo>
                  <a:pt x="1039456" y="2024748"/>
                </a:lnTo>
                <a:lnTo>
                  <a:pt x="1038694" y="2028456"/>
                </a:lnTo>
                <a:lnTo>
                  <a:pt x="1040688" y="2043531"/>
                </a:lnTo>
                <a:lnTo>
                  <a:pt x="1041158" y="2047659"/>
                </a:lnTo>
                <a:lnTo>
                  <a:pt x="1041234" y="2052218"/>
                </a:lnTo>
                <a:lnTo>
                  <a:pt x="1041819" y="2064232"/>
                </a:lnTo>
                <a:lnTo>
                  <a:pt x="1043139" y="2075091"/>
                </a:lnTo>
                <a:lnTo>
                  <a:pt x="1044562" y="2083612"/>
                </a:lnTo>
                <a:lnTo>
                  <a:pt x="1045679" y="2090775"/>
                </a:lnTo>
                <a:lnTo>
                  <a:pt x="1045984" y="2096160"/>
                </a:lnTo>
                <a:lnTo>
                  <a:pt x="1046734" y="2092502"/>
                </a:lnTo>
                <a:lnTo>
                  <a:pt x="1047496" y="2096731"/>
                </a:lnTo>
                <a:lnTo>
                  <a:pt x="1046060" y="2097570"/>
                </a:lnTo>
                <a:lnTo>
                  <a:pt x="1049401" y="2108009"/>
                </a:lnTo>
                <a:lnTo>
                  <a:pt x="1048054" y="2110194"/>
                </a:lnTo>
                <a:lnTo>
                  <a:pt x="1048550" y="2114359"/>
                </a:lnTo>
                <a:lnTo>
                  <a:pt x="1049388" y="2127923"/>
                </a:lnTo>
                <a:lnTo>
                  <a:pt x="1050226" y="2125561"/>
                </a:lnTo>
                <a:lnTo>
                  <a:pt x="1050709" y="2137676"/>
                </a:lnTo>
                <a:lnTo>
                  <a:pt x="1050429" y="2136229"/>
                </a:lnTo>
                <a:lnTo>
                  <a:pt x="1049299" y="2130552"/>
                </a:lnTo>
                <a:lnTo>
                  <a:pt x="1049553" y="2134628"/>
                </a:lnTo>
                <a:lnTo>
                  <a:pt x="1049553" y="2138603"/>
                </a:lnTo>
                <a:lnTo>
                  <a:pt x="1050201" y="2141499"/>
                </a:lnTo>
                <a:lnTo>
                  <a:pt x="1050302" y="2138603"/>
                </a:lnTo>
                <a:lnTo>
                  <a:pt x="1050404" y="2136648"/>
                </a:lnTo>
                <a:lnTo>
                  <a:pt x="1051026" y="2145500"/>
                </a:lnTo>
                <a:lnTo>
                  <a:pt x="1051356" y="2153158"/>
                </a:lnTo>
                <a:lnTo>
                  <a:pt x="1051890" y="2159901"/>
                </a:lnTo>
                <a:lnTo>
                  <a:pt x="1053198" y="2166404"/>
                </a:lnTo>
                <a:lnTo>
                  <a:pt x="1053617" y="2161260"/>
                </a:lnTo>
                <a:lnTo>
                  <a:pt x="1054366" y="2169464"/>
                </a:lnTo>
                <a:lnTo>
                  <a:pt x="1055027" y="2176335"/>
                </a:lnTo>
                <a:lnTo>
                  <a:pt x="1053274" y="2179726"/>
                </a:lnTo>
                <a:lnTo>
                  <a:pt x="1052029" y="2171319"/>
                </a:lnTo>
                <a:lnTo>
                  <a:pt x="1052791" y="2180666"/>
                </a:lnTo>
                <a:lnTo>
                  <a:pt x="1053579" y="2188768"/>
                </a:lnTo>
                <a:lnTo>
                  <a:pt x="1054519" y="2196439"/>
                </a:lnTo>
                <a:lnTo>
                  <a:pt x="1055763" y="2204466"/>
                </a:lnTo>
                <a:lnTo>
                  <a:pt x="1055497" y="2200414"/>
                </a:lnTo>
                <a:lnTo>
                  <a:pt x="1058468" y="2220734"/>
                </a:lnTo>
                <a:lnTo>
                  <a:pt x="1062240" y="2252421"/>
                </a:lnTo>
                <a:lnTo>
                  <a:pt x="1066076" y="2283904"/>
                </a:lnTo>
                <a:lnTo>
                  <a:pt x="1069225" y="2303551"/>
                </a:lnTo>
                <a:lnTo>
                  <a:pt x="1070343" y="2297303"/>
                </a:lnTo>
                <a:lnTo>
                  <a:pt x="1072197" y="2307183"/>
                </a:lnTo>
                <a:lnTo>
                  <a:pt x="1067587" y="2303894"/>
                </a:lnTo>
                <a:lnTo>
                  <a:pt x="1070178" y="2336863"/>
                </a:lnTo>
                <a:lnTo>
                  <a:pt x="1074140" y="2389289"/>
                </a:lnTo>
                <a:lnTo>
                  <a:pt x="1127442" y="2389289"/>
                </a:lnTo>
                <a:lnTo>
                  <a:pt x="1124534" y="2352129"/>
                </a:lnTo>
                <a:lnTo>
                  <a:pt x="1121016" y="2308669"/>
                </a:lnTo>
                <a:lnTo>
                  <a:pt x="1120927" y="2307552"/>
                </a:lnTo>
                <a:lnTo>
                  <a:pt x="1121244" y="2308999"/>
                </a:lnTo>
                <a:lnTo>
                  <a:pt x="1121130" y="2307552"/>
                </a:lnTo>
                <a:lnTo>
                  <a:pt x="1120305" y="2297303"/>
                </a:lnTo>
                <a:lnTo>
                  <a:pt x="1118044" y="2269096"/>
                </a:lnTo>
                <a:lnTo>
                  <a:pt x="1114209" y="2220607"/>
                </a:lnTo>
                <a:lnTo>
                  <a:pt x="1112570" y="2200414"/>
                </a:lnTo>
                <a:lnTo>
                  <a:pt x="1110881" y="2179726"/>
                </a:lnTo>
                <a:lnTo>
                  <a:pt x="1110018" y="2169109"/>
                </a:lnTo>
                <a:lnTo>
                  <a:pt x="1109345" y="2161260"/>
                </a:lnTo>
                <a:lnTo>
                  <a:pt x="1107300" y="2137676"/>
                </a:lnTo>
                <a:lnTo>
                  <a:pt x="1106055" y="2123198"/>
                </a:lnTo>
                <a:lnTo>
                  <a:pt x="1105801" y="2120214"/>
                </a:lnTo>
                <a:lnTo>
                  <a:pt x="1103096" y="2092502"/>
                </a:lnTo>
                <a:lnTo>
                  <a:pt x="1101826" y="2079510"/>
                </a:lnTo>
                <a:lnTo>
                  <a:pt x="1102017" y="2072182"/>
                </a:lnTo>
                <a:lnTo>
                  <a:pt x="1101750" y="2064207"/>
                </a:lnTo>
                <a:lnTo>
                  <a:pt x="1101191" y="2053932"/>
                </a:lnTo>
                <a:lnTo>
                  <a:pt x="1100924" y="2048662"/>
                </a:lnTo>
                <a:lnTo>
                  <a:pt x="1100759" y="2053932"/>
                </a:lnTo>
                <a:lnTo>
                  <a:pt x="1099667" y="2052218"/>
                </a:lnTo>
                <a:lnTo>
                  <a:pt x="1099375" y="2047659"/>
                </a:lnTo>
                <a:lnTo>
                  <a:pt x="1098384" y="2035352"/>
                </a:lnTo>
                <a:lnTo>
                  <a:pt x="1097800" y="2032901"/>
                </a:lnTo>
                <a:lnTo>
                  <a:pt x="1097089" y="2030412"/>
                </a:lnTo>
                <a:lnTo>
                  <a:pt x="1095603" y="2017026"/>
                </a:lnTo>
                <a:lnTo>
                  <a:pt x="1092225" y="1977974"/>
                </a:lnTo>
                <a:lnTo>
                  <a:pt x="1088364" y="1921154"/>
                </a:lnTo>
                <a:lnTo>
                  <a:pt x="1085075" y="1865020"/>
                </a:lnTo>
                <a:lnTo>
                  <a:pt x="1083348" y="1827530"/>
                </a:lnTo>
                <a:lnTo>
                  <a:pt x="1081595" y="1815350"/>
                </a:lnTo>
                <a:lnTo>
                  <a:pt x="1081557" y="1815109"/>
                </a:lnTo>
                <a:lnTo>
                  <a:pt x="1080884" y="1806854"/>
                </a:lnTo>
                <a:lnTo>
                  <a:pt x="1080477" y="1801939"/>
                </a:lnTo>
                <a:lnTo>
                  <a:pt x="1080350" y="1800136"/>
                </a:lnTo>
                <a:lnTo>
                  <a:pt x="1079550" y="1788807"/>
                </a:lnTo>
                <a:lnTo>
                  <a:pt x="1078217" y="1776526"/>
                </a:lnTo>
                <a:lnTo>
                  <a:pt x="1078788" y="1778063"/>
                </a:lnTo>
                <a:lnTo>
                  <a:pt x="1078674" y="1776526"/>
                </a:lnTo>
                <a:lnTo>
                  <a:pt x="1076998" y="1752803"/>
                </a:lnTo>
                <a:lnTo>
                  <a:pt x="1074851" y="1712734"/>
                </a:lnTo>
                <a:lnTo>
                  <a:pt x="1072781" y="1672818"/>
                </a:lnTo>
                <a:lnTo>
                  <a:pt x="1071372" y="1650301"/>
                </a:lnTo>
                <a:lnTo>
                  <a:pt x="1071206" y="1647685"/>
                </a:lnTo>
                <a:lnTo>
                  <a:pt x="1071054" y="1650301"/>
                </a:lnTo>
                <a:lnTo>
                  <a:pt x="1070178" y="1640713"/>
                </a:lnTo>
                <a:lnTo>
                  <a:pt x="1070317" y="1635010"/>
                </a:lnTo>
                <a:lnTo>
                  <a:pt x="1070864" y="1629956"/>
                </a:lnTo>
                <a:lnTo>
                  <a:pt x="1070902" y="1629003"/>
                </a:lnTo>
                <a:lnTo>
                  <a:pt x="1071092" y="1624190"/>
                </a:lnTo>
                <a:lnTo>
                  <a:pt x="1071168" y="1622323"/>
                </a:lnTo>
                <a:lnTo>
                  <a:pt x="1069035" y="1624190"/>
                </a:lnTo>
                <a:lnTo>
                  <a:pt x="1067003" y="1609788"/>
                </a:lnTo>
                <a:lnTo>
                  <a:pt x="1066533" y="1604264"/>
                </a:lnTo>
                <a:lnTo>
                  <a:pt x="1067028" y="1604454"/>
                </a:lnTo>
                <a:lnTo>
                  <a:pt x="1067003" y="1604264"/>
                </a:lnTo>
                <a:lnTo>
                  <a:pt x="1066076" y="1596517"/>
                </a:lnTo>
                <a:lnTo>
                  <a:pt x="1064704" y="1586103"/>
                </a:lnTo>
                <a:lnTo>
                  <a:pt x="1063320" y="1574660"/>
                </a:lnTo>
                <a:lnTo>
                  <a:pt x="1062329" y="1563662"/>
                </a:lnTo>
                <a:lnTo>
                  <a:pt x="1063574" y="1564132"/>
                </a:lnTo>
                <a:lnTo>
                  <a:pt x="1063523" y="1563662"/>
                </a:lnTo>
                <a:lnTo>
                  <a:pt x="1060754" y="1522907"/>
                </a:lnTo>
                <a:lnTo>
                  <a:pt x="1060564" y="1488694"/>
                </a:lnTo>
                <a:lnTo>
                  <a:pt x="1060538" y="1487716"/>
                </a:lnTo>
                <a:lnTo>
                  <a:pt x="1371447" y="1473860"/>
                </a:lnTo>
                <a:lnTo>
                  <a:pt x="1365719" y="1474241"/>
                </a:lnTo>
                <a:lnTo>
                  <a:pt x="1316139" y="1476743"/>
                </a:lnTo>
                <a:lnTo>
                  <a:pt x="1372857" y="1474228"/>
                </a:lnTo>
                <a:lnTo>
                  <a:pt x="1374775" y="1474139"/>
                </a:lnTo>
                <a:lnTo>
                  <a:pt x="1369771" y="1474228"/>
                </a:lnTo>
                <a:lnTo>
                  <a:pt x="1377086" y="1473860"/>
                </a:lnTo>
                <a:lnTo>
                  <a:pt x="1405255" y="1472488"/>
                </a:lnTo>
                <a:lnTo>
                  <a:pt x="1404035" y="1472488"/>
                </a:lnTo>
                <a:lnTo>
                  <a:pt x="1519212" y="1466951"/>
                </a:lnTo>
                <a:lnTo>
                  <a:pt x="1519212" y="1466253"/>
                </a:lnTo>
                <a:lnTo>
                  <a:pt x="1519212" y="1462735"/>
                </a:lnTo>
                <a:lnTo>
                  <a:pt x="1519212" y="1458188"/>
                </a:lnTo>
                <a:lnTo>
                  <a:pt x="1519199" y="34150"/>
                </a:lnTo>
                <a:lnTo>
                  <a:pt x="1519212" y="5105"/>
                </a:lnTo>
                <a:lnTo>
                  <a:pt x="1519212" y="1270"/>
                </a:lnTo>
                <a:lnTo>
                  <a:pt x="1519212" y="0"/>
                </a:lnTo>
                <a:close/>
              </a:path>
            </a:pathLst>
          </a:custGeom>
          <a:solidFill>
            <a:srgbClr val="430C22">
              <a:alpha val="29998"/>
            </a:srgbClr>
          </a:solidFill>
        </p:spPr>
        <p:txBody>
          <a:bodyPr wrap="square" lIns="0" tIns="0" rIns="0" bIns="0" rtlCol="0"/>
          <a:lstStyle/>
          <a:p>
            <a:endParaRPr sz="1632" dirty="0">
              <a:latin typeface="Lato" panose="020F0502020204030203" pitchFamily="34" charset="77"/>
            </a:endParaRPr>
          </a:p>
        </p:txBody>
      </p:sp>
      <p:pic>
        <p:nvPicPr>
          <p:cNvPr id="8" name="object 8">
            <a:extLst>
              <a:ext uri="{FF2B5EF4-FFF2-40B4-BE49-F238E27FC236}">
                <a16:creationId xmlns:a16="http://schemas.microsoft.com/office/drawing/2014/main" id="{09E75750-B0F8-2048-AEF6-915AD6F1A5EE}"/>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7211695" y="3791232"/>
            <a:ext cx="2009828" cy="3064189"/>
          </a:xfrm>
          <a:prstGeom prst="rect">
            <a:avLst/>
          </a:prstGeom>
        </p:spPr>
      </p:pic>
      <p:grpSp>
        <p:nvGrpSpPr>
          <p:cNvPr id="9" name="object 9">
            <a:extLst>
              <a:ext uri="{FF2B5EF4-FFF2-40B4-BE49-F238E27FC236}">
                <a16:creationId xmlns:a16="http://schemas.microsoft.com/office/drawing/2014/main" id="{9F5FA62D-AFFF-2F45-B338-08FE1CC78BE3}"/>
              </a:ext>
            </a:extLst>
          </p:cNvPr>
          <p:cNvGrpSpPr/>
          <p:nvPr userDrawn="1"/>
        </p:nvGrpSpPr>
        <p:grpSpPr>
          <a:xfrm>
            <a:off x="8884491" y="3694372"/>
            <a:ext cx="2059208" cy="3161244"/>
            <a:chOff x="8421665" y="4074071"/>
            <a:chExt cx="2270760" cy="3486150"/>
          </a:xfrm>
        </p:grpSpPr>
        <p:sp>
          <p:nvSpPr>
            <p:cNvPr id="10" name="object 10">
              <a:extLst>
                <a:ext uri="{FF2B5EF4-FFF2-40B4-BE49-F238E27FC236}">
                  <a16:creationId xmlns:a16="http://schemas.microsoft.com/office/drawing/2014/main" id="{198348DC-D839-A743-997B-118D6CC2D69F}"/>
                </a:ext>
              </a:extLst>
            </p:cNvPr>
            <p:cNvSpPr/>
            <p:nvPr/>
          </p:nvSpPr>
          <p:spPr>
            <a:xfrm>
              <a:off x="9581591" y="6160833"/>
              <a:ext cx="220345" cy="1399540"/>
            </a:xfrm>
            <a:custGeom>
              <a:avLst/>
              <a:gdLst/>
              <a:ahLst/>
              <a:cxnLst/>
              <a:rect l="l" t="t" r="r" b="b"/>
              <a:pathLst>
                <a:path w="220345" h="1399540">
                  <a:moveTo>
                    <a:pt x="16637" y="1233589"/>
                  </a:moveTo>
                  <a:lnTo>
                    <a:pt x="15760" y="1235113"/>
                  </a:lnTo>
                  <a:lnTo>
                    <a:pt x="16421" y="1235786"/>
                  </a:lnTo>
                  <a:lnTo>
                    <a:pt x="16637" y="1233589"/>
                  </a:lnTo>
                  <a:close/>
                </a:path>
                <a:path w="220345" h="1399540">
                  <a:moveTo>
                    <a:pt x="143319" y="40309"/>
                  </a:moveTo>
                  <a:lnTo>
                    <a:pt x="143256" y="40474"/>
                  </a:lnTo>
                  <a:lnTo>
                    <a:pt x="143268" y="40627"/>
                  </a:lnTo>
                  <a:lnTo>
                    <a:pt x="143281" y="40500"/>
                  </a:lnTo>
                  <a:lnTo>
                    <a:pt x="143319" y="40309"/>
                  </a:lnTo>
                  <a:close/>
                </a:path>
                <a:path w="220345" h="1399540">
                  <a:moveTo>
                    <a:pt x="145478" y="41833"/>
                  </a:moveTo>
                  <a:lnTo>
                    <a:pt x="143560" y="52260"/>
                  </a:lnTo>
                  <a:lnTo>
                    <a:pt x="144665" y="47142"/>
                  </a:lnTo>
                  <a:lnTo>
                    <a:pt x="145478" y="41833"/>
                  </a:lnTo>
                  <a:close/>
                </a:path>
                <a:path w="220345" h="1399540">
                  <a:moveTo>
                    <a:pt x="148869" y="17157"/>
                  </a:moveTo>
                  <a:lnTo>
                    <a:pt x="146304" y="22275"/>
                  </a:lnTo>
                  <a:lnTo>
                    <a:pt x="144843" y="31559"/>
                  </a:lnTo>
                  <a:lnTo>
                    <a:pt x="143319" y="40309"/>
                  </a:lnTo>
                  <a:lnTo>
                    <a:pt x="145999" y="33794"/>
                  </a:lnTo>
                  <a:lnTo>
                    <a:pt x="147764" y="26695"/>
                  </a:lnTo>
                  <a:lnTo>
                    <a:pt x="148869" y="17157"/>
                  </a:lnTo>
                  <a:close/>
                </a:path>
                <a:path w="220345" h="1399540">
                  <a:moveTo>
                    <a:pt x="158115" y="532333"/>
                  </a:moveTo>
                  <a:lnTo>
                    <a:pt x="79616" y="532333"/>
                  </a:lnTo>
                  <a:lnTo>
                    <a:pt x="79260" y="532333"/>
                  </a:lnTo>
                  <a:lnTo>
                    <a:pt x="78105" y="541591"/>
                  </a:lnTo>
                  <a:lnTo>
                    <a:pt x="76835" y="540854"/>
                  </a:lnTo>
                  <a:lnTo>
                    <a:pt x="78854" y="544004"/>
                  </a:lnTo>
                  <a:lnTo>
                    <a:pt x="76301" y="550646"/>
                  </a:lnTo>
                  <a:lnTo>
                    <a:pt x="76238" y="556679"/>
                  </a:lnTo>
                  <a:lnTo>
                    <a:pt x="76657" y="558914"/>
                  </a:lnTo>
                  <a:lnTo>
                    <a:pt x="77101" y="555155"/>
                  </a:lnTo>
                  <a:lnTo>
                    <a:pt x="78003" y="553618"/>
                  </a:lnTo>
                  <a:lnTo>
                    <a:pt x="77355" y="567385"/>
                  </a:lnTo>
                  <a:lnTo>
                    <a:pt x="76034" y="572655"/>
                  </a:lnTo>
                  <a:lnTo>
                    <a:pt x="74510" y="573824"/>
                  </a:lnTo>
                  <a:lnTo>
                    <a:pt x="74879" y="567982"/>
                  </a:lnTo>
                  <a:lnTo>
                    <a:pt x="70421" y="603529"/>
                  </a:lnTo>
                  <a:lnTo>
                    <a:pt x="63842" y="658761"/>
                  </a:lnTo>
                  <a:lnTo>
                    <a:pt x="56743" y="720788"/>
                  </a:lnTo>
                  <a:lnTo>
                    <a:pt x="50685" y="776732"/>
                  </a:lnTo>
                  <a:lnTo>
                    <a:pt x="47282" y="813676"/>
                  </a:lnTo>
                  <a:lnTo>
                    <a:pt x="49542" y="808913"/>
                  </a:lnTo>
                  <a:lnTo>
                    <a:pt x="49555" y="796912"/>
                  </a:lnTo>
                  <a:lnTo>
                    <a:pt x="52806" y="792683"/>
                  </a:lnTo>
                  <a:lnTo>
                    <a:pt x="53327" y="803008"/>
                  </a:lnTo>
                  <a:lnTo>
                    <a:pt x="50736" y="807593"/>
                  </a:lnTo>
                  <a:lnTo>
                    <a:pt x="51917" y="812266"/>
                  </a:lnTo>
                  <a:lnTo>
                    <a:pt x="49415" y="817333"/>
                  </a:lnTo>
                  <a:lnTo>
                    <a:pt x="47955" y="825614"/>
                  </a:lnTo>
                  <a:lnTo>
                    <a:pt x="46418" y="834618"/>
                  </a:lnTo>
                  <a:lnTo>
                    <a:pt x="43675" y="841806"/>
                  </a:lnTo>
                  <a:lnTo>
                    <a:pt x="45732" y="844969"/>
                  </a:lnTo>
                  <a:lnTo>
                    <a:pt x="43776" y="849884"/>
                  </a:lnTo>
                  <a:lnTo>
                    <a:pt x="42837" y="871105"/>
                  </a:lnTo>
                  <a:lnTo>
                    <a:pt x="42481" y="876884"/>
                  </a:lnTo>
                  <a:lnTo>
                    <a:pt x="41668" y="881659"/>
                  </a:lnTo>
                  <a:lnTo>
                    <a:pt x="39357" y="899845"/>
                  </a:lnTo>
                  <a:lnTo>
                    <a:pt x="38519" y="915098"/>
                  </a:lnTo>
                  <a:lnTo>
                    <a:pt x="38404" y="927176"/>
                  </a:lnTo>
                  <a:lnTo>
                    <a:pt x="38201" y="937298"/>
                  </a:lnTo>
                  <a:lnTo>
                    <a:pt x="37299" y="944803"/>
                  </a:lnTo>
                  <a:lnTo>
                    <a:pt x="39243" y="939914"/>
                  </a:lnTo>
                  <a:lnTo>
                    <a:pt x="39230" y="945934"/>
                  </a:lnTo>
                  <a:lnTo>
                    <a:pt x="37071" y="946734"/>
                  </a:lnTo>
                  <a:lnTo>
                    <a:pt x="39116" y="961910"/>
                  </a:lnTo>
                  <a:lnTo>
                    <a:pt x="36753" y="964603"/>
                  </a:lnTo>
                  <a:lnTo>
                    <a:pt x="36258" y="970838"/>
                  </a:lnTo>
                  <a:lnTo>
                    <a:pt x="35801" y="978395"/>
                  </a:lnTo>
                  <a:lnTo>
                    <a:pt x="36042" y="983691"/>
                  </a:lnTo>
                  <a:lnTo>
                    <a:pt x="37719" y="983195"/>
                  </a:lnTo>
                  <a:lnTo>
                    <a:pt x="36347" y="987437"/>
                  </a:lnTo>
                  <a:lnTo>
                    <a:pt x="35026" y="993000"/>
                  </a:lnTo>
                  <a:lnTo>
                    <a:pt x="33997" y="996086"/>
                  </a:lnTo>
                  <a:lnTo>
                    <a:pt x="33502" y="992886"/>
                  </a:lnTo>
                  <a:lnTo>
                    <a:pt x="32842" y="998562"/>
                  </a:lnTo>
                  <a:lnTo>
                    <a:pt x="31877" y="1004023"/>
                  </a:lnTo>
                  <a:lnTo>
                    <a:pt x="32067" y="1008164"/>
                  </a:lnTo>
                  <a:lnTo>
                    <a:pt x="33604" y="1000963"/>
                  </a:lnTo>
                  <a:lnTo>
                    <a:pt x="32219" y="1013866"/>
                  </a:lnTo>
                  <a:lnTo>
                    <a:pt x="30797" y="1024483"/>
                  </a:lnTo>
                  <a:lnTo>
                    <a:pt x="29908" y="1033881"/>
                  </a:lnTo>
                  <a:lnTo>
                    <a:pt x="30124" y="1043152"/>
                  </a:lnTo>
                  <a:lnTo>
                    <a:pt x="31965" y="1036180"/>
                  </a:lnTo>
                  <a:lnTo>
                    <a:pt x="31229" y="1044384"/>
                  </a:lnTo>
                  <a:lnTo>
                    <a:pt x="30314" y="1051560"/>
                  </a:lnTo>
                  <a:lnTo>
                    <a:pt x="28981" y="1057376"/>
                  </a:lnTo>
                  <a:lnTo>
                    <a:pt x="26974" y="1061504"/>
                  </a:lnTo>
                  <a:lnTo>
                    <a:pt x="27305" y="1049642"/>
                  </a:lnTo>
                  <a:lnTo>
                    <a:pt x="26085" y="1062685"/>
                  </a:lnTo>
                  <a:lnTo>
                    <a:pt x="25184" y="1074026"/>
                  </a:lnTo>
                  <a:lnTo>
                    <a:pt x="24612" y="1084795"/>
                  </a:lnTo>
                  <a:lnTo>
                    <a:pt x="24371" y="1096137"/>
                  </a:lnTo>
                  <a:lnTo>
                    <a:pt x="25019" y="1090498"/>
                  </a:lnTo>
                  <a:lnTo>
                    <a:pt x="24130" y="1119162"/>
                  </a:lnTo>
                  <a:lnTo>
                    <a:pt x="21602" y="1163675"/>
                  </a:lnTo>
                  <a:lnTo>
                    <a:pt x="19215" y="1207909"/>
                  </a:lnTo>
                  <a:lnTo>
                    <a:pt x="18783" y="1235710"/>
                  </a:lnTo>
                  <a:lnTo>
                    <a:pt x="21844" y="1227378"/>
                  </a:lnTo>
                  <a:lnTo>
                    <a:pt x="21971" y="1241425"/>
                  </a:lnTo>
                  <a:lnTo>
                    <a:pt x="16421" y="1235786"/>
                  </a:lnTo>
                  <a:lnTo>
                    <a:pt x="13182" y="1269123"/>
                  </a:lnTo>
                  <a:lnTo>
                    <a:pt x="7632" y="1325245"/>
                  </a:lnTo>
                  <a:lnTo>
                    <a:pt x="1219" y="1387995"/>
                  </a:lnTo>
                  <a:lnTo>
                    <a:pt x="0" y="1399171"/>
                  </a:lnTo>
                  <a:lnTo>
                    <a:pt x="74917" y="1399171"/>
                  </a:lnTo>
                  <a:lnTo>
                    <a:pt x="80264" y="1344422"/>
                  </a:lnTo>
                  <a:lnTo>
                    <a:pt x="85420" y="1290739"/>
                  </a:lnTo>
                  <a:lnTo>
                    <a:pt x="88900" y="1253820"/>
                  </a:lnTo>
                  <a:lnTo>
                    <a:pt x="89001" y="1255864"/>
                  </a:lnTo>
                  <a:lnTo>
                    <a:pt x="89192" y="1253820"/>
                  </a:lnTo>
                  <a:lnTo>
                    <a:pt x="90170" y="1243558"/>
                  </a:lnTo>
                  <a:lnTo>
                    <a:pt x="91706" y="1227378"/>
                  </a:lnTo>
                  <a:lnTo>
                    <a:pt x="93306" y="1210538"/>
                  </a:lnTo>
                  <a:lnTo>
                    <a:pt x="98577" y="1155966"/>
                  </a:lnTo>
                  <a:lnTo>
                    <a:pt x="104305" y="1096137"/>
                  </a:lnTo>
                  <a:lnTo>
                    <a:pt x="104825" y="1090498"/>
                  </a:lnTo>
                  <a:lnTo>
                    <a:pt x="107518" y="1061504"/>
                  </a:lnTo>
                  <a:lnTo>
                    <a:pt x="109867" y="1036180"/>
                  </a:lnTo>
                  <a:lnTo>
                    <a:pt x="112941" y="1000963"/>
                  </a:lnTo>
                  <a:lnTo>
                    <a:pt x="113360" y="996086"/>
                  </a:lnTo>
                  <a:lnTo>
                    <a:pt x="114490" y="983195"/>
                  </a:lnTo>
                  <a:lnTo>
                    <a:pt x="114604" y="981938"/>
                  </a:lnTo>
                  <a:lnTo>
                    <a:pt x="117830" y="939914"/>
                  </a:lnTo>
                  <a:lnTo>
                    <a:pt x="118173" y="935482"/>
                  </a:lnTo>
                  <a:lnTo>
                    <a:pt x="120218" y="925449"/>
                  </a:lnTo>
                  <a:lnTo>
                    <a:pt x="121793" y="914425"/>
                  </a:lnTo>
                  <a:lnTo>
                    <a:pt x="123126" y="903262"/>
                  </a:lnTo>
                  <a:lnTo>
                    <a:pt x="123532" y="900023"/>
                  </a:lnTo>
                  <a:lnTo>
                    <a:pt x="124447" y="892835"/>
                  </a:lnTo>
                  <a:lnTo>
                    <a:pt x="122936" y="900023"/>
                  </a:lnTo>
                  <a:lnTo>
                    <a:pt x="121856" y="897407"/>
                  </a:lnTo>
                  <a:lnTo>
                    <a:pt x="122516" y="891743"/>
                  </a:lnTo>
                  <a:lnTo>
                    <a:pt x="124193" y="873912"/>
                  </a:lnTo>
                  <a:lnTo>
                    <a:pt x="124002" y="870407"/>
                  </a:lnTo>
                  <a:lnTo>
                    <a:pt x="123621" y="866787"/>
                  </a:lnTo>
                  <a:lnTo>
                    <a:pt x="124764" y="848639"/>
                  </a:lnTo>
                  <a:lnTo>
                    <a:pt x="128308" y="807224"/>
                  </a:lnTo>
                  <a:lnTo>
                    <a:pt x="134556" y="747293"/>
                  </a:lnTo>
                  <a:lnTo>
                    <a:pt x="141960" y="681659"/>
                  </a:lnTo>
                  <a:lnTo>
                    <a:pt x="149009" y="623087"/>
                  </a:lnTo>
                  <a:lnTo>
                    <a:pt x="154139" y="584377"/>
                  </a:lnTo>
                  <a:lnTo>
                    <a:pt x="154470" y="573824"/>
                  </a:lnTo>
                  <a:lnTo>
                    <a:pt x="154698" y="566864"/>
                  </a:lnTo>
                  <a:lnTo>
                    <a:pt x="155930" y="553618"/>
                  </a:lnTo>
                  <a:lnTo>
                    <a:pt x="156413" y="548462"/>
                  </a:lnTo>
                  <a:lnTo>
                    <a:pt x="157137" y="541591"/>
                  </a:lnTo>
                  <a:lnTo>
                    <a:pt x="158115" y="532333"/>
                  </a:lnTo>
                  <a:close/>
                </a:path>
                <a:path w="220345" h="1399540">
                  <a:moveTo>
                    <a:pt x="218897" y="32410"/>
                  </a:moveTo>
                  <a:lnTo>
                    <a:pt x="189331" y="8394"/>
                  </a:lnTo>
                  <a:lnTo>
                    <a:pt x="171538" y="0"/>
                  </a:lnTo>
                  <a:lnTo>
                    <a:pt x="160159" y="8331"/>
                  </a:lnTo>
                  <a:lnTo>
                    <a:pt x="148932" y="32410"/>
                  </a:lnTo>
                  <a:lnTo>
                    <a:pt x="218897" y="32410"/>
                  </a:lnTo>
                  <a:close/>
                </a:path>
                <a:path w="220345" h="1399540">
                  <a:moveTo>
                    <a:pt x="220306" y="36893"/>
                  </a:moveTo>
                  <a:lnTo>
                    <a:pt x="220281" y="33528"/>
                  </a:lnTo>
                  <a:lnTo>
                    <a:pt x="220103" y="33388"/>
                  </a:lnTo>
                  <a:lnTo>
                    <a:pt x="148488" y="33388"/>
                  </a:lnTo>
                  <a:lnTo>
                    <a:pt x="146799" y="33388"/>
                  </a:lnTo>
                  <a:lnTo>
                    <a:pt x="145859" y="41605"/>
                  </a:lnTo>
                  <a:lnTo>
                    <a:pt x="144780" y="46621"/>
                  </a:lnTo>
                  <a:lnTo>
                    <a:pt x="144780" y="57835"/>
                  </a:lnTo>
                  <a:lnTo>
                    <a:pt x="143192" y="56857"/>
                  </a:lnTo>
                  <a:lnTo>
                    <a:pt x="143713" y="53352"/>
                  </a:lnTo>
                  <a:lnTo>
                    <a:pt x="144780" y="57835"/>
                  </a:lnTo>
                  <a:lnTo>
                    <a:pt x="144780" y="46621"/>
                  </a:lnTo>
                  <a:lnTo>
                    <a:pt x="144665" y="47142"/>
                  </a:lnTo>
                  <a:lnTo>
                    <a:pt x="143675" y="51765"/>
                  </a:lnTo>
                  <a:lnTo>
                    <a:pt x="143586" y="52806"/>
                  </a:lnTo>
                  <a:lnTo>
                    <a:pt x="143522" y="52514"/>
                  </a:lnTo>
                  <a:lnTo>
                    <a:pt x="143471" y="52806"/>
                  </a:lnTo>
                  <a:lnTo>
                    <a:pt x="143522" y="50088"/>
                  </a:lnTo>
                  <a:lnTo>
                    <a:pt x="143637" y="44970"/>
                  </a:lnTo>
                  <a:lnTo>
                    <a:pt x="143268" y="40627"/>
                  </a:lnTo>
                  <a:lnTo>
                    <a:pt x="142468" y="45212"/>
                  </a:lnTo>
                  <a:lnTo>
                    <a:pt x="141643" y="49657"/>
                  </a:lnTo>
                  <a:lnTo>
                    <a:pt x="140741" y="52806"/>
                  </a:lnTo>
                  <a:lnTo>
                    <a:pt x="140627" y="53352"/>
                  </a:lnTo>
                  <a:lnTo>
                    <a:pt x="140982" y="55537"/>
                  </a:lnTo>
                  <a:lnTo>
                    <a:pt x="141541" y="51765"/>
                  </a:lnTo>
                  <a:lnTo>
                    <a:pt x="142138" y="50088"/>
                  </a:lnTo>
                  <a:lnTo>
                    <a:pt x="142074" y="51765"/>
                  </a:lnTo>
                  <a:lnTo>
                    <a:pt x="141947" y="56857"/>
                  </a:lnTo>
                  <a:lnTo>
                    <a:pt x="142354" y="64604"/>
                  </a:lnTo>
                  <a:lnTo>
                    <a:pt x="140576" y="71729"/>
                  </a:lnTo>
                  <a:lnTo>
                    <a:pt x="139382" y="76758"/>
                  </a:lnTo>
                  <a:lnTo>
                    <a:pt x="138277" y="77787"/>
                  </a:lnTo>
                  <a:lnTo>
                    <a:pt x="137109" y="79171"/>
                  </a:lnTo>
                  <a:lnTo>
                    <a:pt x="127711" y="137033"/>
                  </a:lnTo>
                  <a:lnTo>
                    <a:pt x="119951" y="188506"/>
                  </a:lnTo>
                  <a:lnTo>
                    <a:pt x="112687" y="240182"/>
                  </a:lnTo>
                  <a:lnTo>
                    <a:pt x="106159" y="292557"/>
                  </a:lnTo>
                  <a:lnTo>
                    <a:pt x="105270" y="294068"/>
                  </a:lnTo>
                  <a:lnTo>
                    <a:pt x="105473" y="292557"/>
                  </a:lnTo>
                  <a:lnTo>
                    <a:pt x="105460" y="290080"/>
                  </a:lnTo>
                  <a:lnTo>
                    <a:pt x="103949" y="305663"/>
                  </a:lnTo>
                  <a:lnTo>
                    <a:pt x="102336" y="320598"/>
                  </a:lnTo>
                  <a:lnTo>
                    <a:pt x="100774" y="335178"/>
                  </a:lnTo>
                  <a:lnTo>
                    <a:pt x="99491" y="349681"/>
                  </a:lnTo>
                  <a:lnTo>
                    <a:pt x="98120" y="354965"/>
                  </a:lnTo>
                  <a:lnTo>
                    <a:pt x="96913" y="356298"/>
                  </a:lnTo>
                  <a:lnTo>
                    <a:pt x="96024" y="357809"/>
                  </a:lnTo>
                  <a:lnTo>
                    <a:pt x="96062" y="361543"/>
                  </a:lnTo>
                  <a:lnTo>
                    <a:pt x="95059" y="373278"/>
                  </a:lnTo>
                  <a:lnTo>
                    <a:pt x="85712" y="458876"/>
                  </a:lnTo>
                  <a:lnTo>
                    <a:pt x="84721" y="466509"/>
                  </a:lnTo>
                  <a:lnTo>
                    <a:pt x="87630" y="468198"/>
                  </a:lnTo>
                  <a:lnTo>
                    <a:pt x="85991" y="478218"/>
                  </a:lnTo>
                  <a:lnTo>
                    <a:pt x="84505" y="481317"/>
                  </a:lnTo>
                  <a:lnTo>
                    <a:pt x="83197" y="484136"/>
                  </a:lnTo>
                  <a:lnTo>
                    <a:pt x="82067" y="493306"/>
                  </a:lnTo>
                  <a:lnTo>
                    <a:pt x="82918" y="501827"/>
                  </a:lnTo>
                  <a:lnTo>
                    <a:pt x="81559" y="513232"/>
                  </a:lnTo>
                  <a:lnTo>
                    <a:pt x="79832" y="524446"/>
                  </a:lnTo>
                  <a:lnTo>
                    <a:pt x="79616" y="532130"/>
                  </a:lnTo>
                  <a:lnTo>
                    <a:pt x="158127" y="532130"/>
                  </a:lnTo>
                  <a:lnTo>
                    <a:pt x="158343" y="530174"/>
                  </a:lnTo>
                  <a:lnTo>
                    <a:pt x="159512" y="512965"/>
                  </a:lnTo>
                  <a:lnTo>
                    <a:pt x="159918" y="515226"/>
                  </a:lnTo>
                  <a:lnTo>
                    <a:pt x="160147" y="512965"/>
                  </a:lnTo>
                  <a:lnTo>
                    <a:pt x="163487" y="480860"/>
                  </a:lnTo>
                  <a:lnTo>
                    <a:pt x="170205" y="425996"/>
                  </a:lnTo>
                  <a:lnTo>
                    <a:pt x="177101" y="370446"/>
                  </a:lnTo>
                  <a:lnTo>
                    <a:pt x="180822" y="337604"/>
                  </a:lnTo>
                  <a:lnTo>
                    <a:pt x="181229" y="334022"/>
                  </a:lnTo>
                  <a:lnTo>
                    <a:pt x="180390" y="337604"/>
                  </a:lnTo>
                  <a:lnTo>
                    <a:pt x="181508" y="324192"/>
                  </a:lnTo>
                  <a:lnTo>
                    <a:pt x="183095" y="316382"/>
                  </a:lnTo>
                  <a:lnTo>
                    <a:pt x="185077" y="309562"/>
                  </a:lnTo>
                  <a:lnTo>
                    <a:pt x="187363" y="299135"/>
                  </a:lnTo>
                  <a:lnTo>
                    <a:pt x="185521" y="297027"/>
                  </a:lnTo>
                  <a:lnTo>
                    <a:pt x="185229" y="294068"/>
                  </a:lnTo>
                  <a:lnTo>
                    <a:pt x="184848" y="290080"/>
                  </a:lnTo>
                  <a:lnTo>
                    <a:pt x="184912" y="280771"/>
                  </a:lnTo>
                  <a:lnTo>
                    <a:pt x="185381" y="273177"/>
                  </a:lnTo>
                  <a:lnTo>
                    <a:pt x="186016" y="273558"/>
                  </a:lnTo>
                  <a:lnTo>
                    <a:pt x="186029" y="273177"/>
                  </a:lnTo>
                  <a:lnTo>
                    <a:pt x="186639" y="262394"/>
                  </a:lnTo>
                  <a:lnTo>
                    <a:pt x="187286" y="247738"/>
                  </a:lnTo>
                  <a:lnTo>
                    <a:pt x="188175" y="231673"/>
                  </a:lnTo>
                  <a:lnTo>
                    <a:pt x="189496" y="216293"/>
                  </a:lnTo>
                  <a:lnTo>
                    <a:pt x="191084" y="217258"/>
                  </a:lnTo>
                  <a:lnTo>
                    <a:pt x="191135" y="216293"/>
                  </a:lnTo>
                  <a:lnTo>
                    <a:pt x="197256" y="159854"/>
                  </a:lnTo>
                  <a:lnTo>
                    <a:pt x="205333" y="112737"/>
                  </a:lnTo>
                  <a:lnTo>
                    <a:pt x="209486" y="85750"/>
                  </a:lnTo>
                  <a:lnTo>
                    <a:pt x="212382" y="58762"/>
                  </a:lnTo>
                  <a:lnTo>
                    <a:pt x="212712" y="57835"/>
                  </a:lnTo>
                  <a:lnTo>
                    <a:pt x="220306" y="36893"/>
                  </a:lnTo>
                  <a:close/>
                </a:path>
              </a:pathLst>
            </a:custGeom>
            <a:solidFill>
              <a:srgbClr val="430C22">
                <a:alpha val="89999"/>
              </a:srgbClr>
            </a:solidFill>
          </p:spPr>
          <p:txBody>
            <a:bodyPr wrap="square" lIns="0" tIns="0" rIns="0" bIns="0" rtlCol="0"/>
            <a:lstStyle/>
            <a:p>
              <a:endParaRPr sz="1632" dirty="0">
                <a:latin typeface="Lato" panose="020F0502020204030203" pitchFamily="34" charset="77"/>
              </a:endParaRPr>
            </a:p>
          </p:txBody>
        </p:sp>
        <p:sp>
          <p:nvSpPr>
            <p:cNvPr id="11" name="object 11">
              <a:extLst>
                <a:ext uri="{FF2B5EF4-FFF2-40B4-BE49-F238E27FC236}">
                  <a16:creationId xmlns:a16="http://schemas.microsoft.com/office/drawing/2014/main" id="{6F885EE0-7DA3-0049-A518-EAE3B66886BA}"/>
                </a:ext>
              </a:extLst>
            </p:cNvPr>
            <p:cNvSpPr/>
            <p:nvPr/>
          </p:nvSpPr>
          <p:spPr>
            <a:xfrm>
              <a:off x="8448343" y="4109647"/>
              <a:ext cx="2244090" cy="2278380"/>
            </a:xfrm>
            <a:custGeom>
              <a:avLst/>
              <a:gdLst/>
              <a:ahLst/>
              <a:cxnLst/>
              <a:rect l="l" t="t" r="r" b="b"/>
              <a:pathLst>
                <a:path w="2244090" h="2278379">
                  <a:moveTo>
                    <a:pt x="263385" y="0"/>
                  </a:moveTo>
                  <a:lnTo>
                    <a:pt x="0" y="1969236"/>
                  </a:lnTo>
                  <a:lnTo>
                    <a:pt x="2243659" y="2277988"/>
                  </a:lnTo>
                  <a:lnTo>
                    <a:pt x="2243659" y="243376"/>
                  </a:lnTo>
                  <a:lnTo>
                    <a:pt x="263385" y="0"/>
                  </a:lnTo>
                  <a:close/>
                </a:path>
              </a:pathLst>
            </a:custGeom>
            <a:solidFill>
              <a:srgbClr val="9874CA">
                <a:alpha val="89999"/>
              </a:srgbClr>
            </a:solidFill>
          </p:spPr>
          <p:txBody>
            <a:bodyPr wrap="square" lIns="0" tIns="0" rIns="0" bIns="0" rtlCol="0"/>
            <a:lstStyle/>
            <a:p>
              <a:endParaRPr sz="1632" dirty="0">
                <a:latin typeface="Lato" panose="020F0502020204030203" pitchFamily="34" charset="77"/>
              </a:endParaRPr>
            </a:p>
          </p:txBody>
        </p:sp>
        <p:sp>
          <p:nvSpPr>
            <p:cNvPr id="12" name="object 12">
              <a:extLst>
                <a:ext uri="{FF2B5EF4-FFF2-40B4-BE49-F238E27FC236}">
                  <a16:creationId xmlns:a16="http://schemas.microsoft.com/office/drawing/2014/main" id="{D99B72EB-B4E5-EC42-8197-A42877314D3B}"/>
                </a:ext>
              </a:extLst>
            </p:cNvPr>
            <p:cNvSpPr/>
            <p:nvPr/>
          </p:nvSpPr>
          <p:spPr>
            <a:xfrm>
              <a:off x="8421665" y="4074071"/>
              <a:ext cx="2270760" cy="2315845"/>
            </a:xfrm>
            <a:custGeom>
              <a:avLst/>
              <a:gdLst/>
              <a:ahLst/>
              <a:cxnLst/>
              <a:rect l="l" t="t" r="r" b="b"/>
              <a:pathLst>
                <a:path w="2270759" h="2315845">
                  <a:moveTo>
                    <a:pt x="1946585" y="2260885"/>
                  </a:moveTo>
                  <a:lnTo>
                    <a:pt x="1841639" y="2260885"/>
                  </a:lnTo>
                  <a:lnTo>
                    <a:pt x="2251151" y="2313666"/>
                  </a:lnTo>
                  <a:lnTo>
                    <a:pt x="2270337" y="2315648"/>
                  </a:lnTo>
                  <a:lnTo>
                    <a:pt x="2270337" y="2309178"/>
                  </a:lnTo>
                  <a:lnTo>
                    <a:pt x="2115235" y="2286019"/>
                  </a:lnTo>
                  <a:lnTo>
                    <a:pt x="2115567" y="2286019"/>
                  </a:lnTo>
                  <a:lnTo>
                    <a:pt x="1946585" y="2260885"/>
                  </a:lnTo>
                  <a:close/>
                </a:path>
                <a:path w="2270759" h="2315845">
                  <a:moveTo>
                    <a:pt x="2115567" y="2286019"/>
                  </a:moveTo>
                  <a:lnTo>
                    <a:pt x="2115235" y="2286019"/>
                  </a:lnTo>
                  <a:lnTo>
                    <a:pt x="2116239" y="2286120"/>
                  </a:lnTo>
                  <a:lnTo>
                    <a:pt x="2115567" y="2286019"/>
                  </a:lnTo>
                  <a:close/>
                </a:path>
                <a:path w="2270759" h="2315845">
                  <a:moveTo>
                    <a:pt x="1905705" y="2254913"/>
                  </a:moveTo>
                  <a:lnTo>
                    <a:pt x="1794089" y="2254913"/>
                  </a:lnTo>
                  <a:lnTo>
                    <a:pt x="1843331" y="2261179"/>
                  </a:lnTo>
                  <a:lnTo>
                    <a:pt x="1841639" y="2260885"/>
                  </a:lnTo>
                  <a:lnTo>
                    <a:pt x="1946585" y="2260885"/>
                  </a:lnTo>
                  <a:lnTo>
                    <a:pt x="1905705" y="2254913"/>
                  </a:lnTo>
                  <a:close/>
                </a:path>
                <a:path w="2270759" h="2315845">
                  <a:moveTo>
                    <a:pt x="1719694" y="2245315"/>
                  </a:moveTo>
                  <a:lnTo>
                    <a:pt x="1800974" y="2256021"/>
                  </a:lnTo>
                  <a:lnTo>
                    <a:pt x="1794089" y="2254913"/>
                  </a:lnTo>
                  <a:lnTo>
                    <a:pt x="1905705" y="2254913"/>
                  </a:lnTo>
                  <a:lnTo>
                    <a:pt x="1905118" y="2254827"/>
                  </a:lnTo>
                  <a:lnTo>
                    <a:pt x="1796478" y="2254827"/>
                  </a:lnTo>
                  <a:lnTo>
                    <a:pt x="1788524" y="2253946"/>
                  </a:lnTo>
                  <a:lnTo>
                    <a:pt x="1719694" y="2245315"/>
                  </a:lnTo>
                  <a:close/>
                </a:path>
                <a:path w="2270759" h="2315845">
                  <a:moveTo>
                    <a:pt x="1186602" y="2149392"/>
                  </a:moveTo>
                  <a:lnTo>
                    <a:pt x="991095" y="2149392"/>
                  </a:lnTo>
                  <a:lnTo>
                    <a:pt x="1096657" y="2163400"/>
                  </a:lnTo>
                  <a:lnTo>
                    <a:pt x="1091907" y="2163400"/>
                  </a:lnTo>
                  <a:lnTo>
                    <a:pt x="1143649" y="2169426"/>
                  </a:lnTo>
                  <a:lnTo>
                    <a:pt x="1796478" y="2254827"/>
                  </a:lnTo>
                  <a:lnTo>
                    <a:pt x="1905118" y="2254827"/>
                  </a:lnTo>
                  <a:lnTo>
                    <a:pt x="1784095" y="2236857"/>
                  </a:lnTo>
                  <a:lnTo>
                    <a:pt x="1785120" y="2236857"/>
                  </a:lnTo>
                  <a:lnTo>
                    <a:pt x="1613318" y="2211289"/>
                  </a:lnTo>
                  <a:lnTo>
                    <a:pt x="1611598" y="2211289"/>
                  </a:lnTo>
                  <a:lnTo>
                    <a:pt x="1606665" y="2210720"/>
                  </a:lnTo>
                  <a:lnTo>
                    <a:pt x="1362836" y="2174525"/>
                  </a:lnTo>
                  <a:lnTo>
                    <a:pt x="1186602" y="2149392"/>
                  </a:lnTo>
                  <a:close/>
                </a:path>
                <a:path w="2270759" h="2315845">
                  <a:moveTo>
                    <a:pt x="1785120" y="2236857"/>
                  </a:moveTo>
                  <a:lnTo>
                    <a:pt x="1784095" y="2236857"/>
                  </a:lnTo>
                  <a:lnTo>
                    <a:pt x="1797494" y="2238698"/>
                  </a:lnTo>
                  <a:lnTo>
                    <a:pt x="1785120" y="2236857"/>
                  </a:lnTo>
                  <a:close/>
                </a:path>
                <a:path w="2270759" h="2315845">
                  <a:moveTo>
                    <a:pt x="1587995" y="2207520"/>
                  </a:moveTo>
                  <a:lnTo>
                    <a:pt x="1603367" y="2209909"/>
                  </a:lnTo>
                  <a:lnTo>
                    <a:pt x="1611598" y="2211289"/>
                  </a:lnTo>
                  <a:lnTo>
                    <a:pt x="1613318" y="2211289"/>
                  </a:lnTo>
                  <a:lnTo>
                    <a:pt x="1587995" y="2207520"/>
                  </a:lnTo>
                  <a:close/>
                </a:path>
                <a:path w="2270759" h="2315845">
                  <a:moveTo>
                    <a:pt x="963752" y="2148008"/>
                  </a:moveTo>
                  <a:lnTo>
                    <a:pt x="1028476" y="2156480"/>
                  </a:lnTo>
                  <a:lnTo>
                    <a:pt x="1035862" y="2157266"/>
                  </a:lnTo>
                  <a:lnTo>
                    <a:pt x="1012569" y="2153873"/>
                  </a:lnTo>
                  <a:lnTo>
                    <a:pt x="1003734" y="2152200"/>
                  </a:lnTo>
                  <a:lnTo>
                    <a:pt x="999772" y="2151092"/>
                  </a:lnTo>
                  <a:lnTo>
                    <a:pt x="998222" y="2150788"/>
                  </a:lnTo>
                  <a:lnTo>
                    <a:pt x="989594" y="2150788"/>
                  </a:lnTo>
                  <a:lnTo>
                    <a:pt x="985545" y="2150486"/>
                  </a:lnTo>
                  <a:lnTo>
                    <a:pt x="963752" y="2148008"/>
                  </a:lnTo>
                  <a:close/>
                </a:path>
                <a:path w="2270759" h="2315845">
                  <a:moveTo>
                    <a:pt x="857262" y="2134076"/>
                  </a:moveTo>
                  <a:lnTo>
                    <a:pt x="929855" y="2142934"/>
                  </a:lnTo>
                  <a:lnTo>
                    <a:pt x="981087" y="2149506"/>
                  </a:lnTo>
                  <a:lnTo>
                    <a:pt x="989594" y="2150788"/>
                  </a:lnTo>
                  <a:lnTo>
                    <a:pt x="998222" y="2150788"/>
                  </a:lnTo>
                  <a:lnTo>
                    <a:pt x="991095" y="2149392"/>
                  </a:lnTo>
                  <a:lnTo>
                    <a:pt x="1186602" y="2149392"/>
                  </a:lnTo>
                  <a:lnTo>
                    <a:pt x="1098066" y="2136522"/>
                  </a:lnTo>
                  <a:lnTo>
                    <a:pt x="880729" y="2136522"/>
                  </a:lnTo>
                  <a:lnTo>
                    <a:pt x="857262" y="2134076"/>
                  </a:lnTo>
                  <a:close/>
                </a:path>
                <a:path w="2270759" h="2315845">
                  <a:moveTo>
                    <a:pt x="274893" y="2018188"/>
                  </a:moveTo>
                  <a:lnTo>
                    <a:pt x="1968" y="2018188"/>
                  </a:lnTo>
                  <a:lnTo>
                    <a:pt x="2895" y="2018417"/>
                  </a:lnTo>
                  <a:lnTo>
                    <a:pt x="28814" y="2022223"/>
                  </a:lnTo>
                  <a:lnTo>
                    <a:pt x="844054" y="2130786"/>
                  </a:lnTo>
                  <a:lnTo>
                    <a:pt x="879690" y="2135910"/>
                  </a:lnTo>
                  <a:lnTo>
                    <a:pt x="880729" y="2136522"/>
                  </a:lnTo>
                  <a:lnTo>
                    <a:pt x="1098066" y="2136522"/>
                  </a:lnTo>
                  <a:lnTo>
                    <a:pt x="274893" y="2018188"/>
                  </a:lnTo>
                  <a:close/>
                </a:path>
                <a:path w="2270759" h="2315845">
                  <a:moveTo>
                    <a:pt x="62128" y="1521352"/>
                  </a:moveTo>
                  <a:lnTo>
                    <a:pt x="36296" y="1727155"/>
                  </a:lnTo>
                  <a:lnTo>
                    <a:pt x="6883" y="1962905"/>
                  </a:lnTo>
                  <a:lnTo>
                    <a:pt x="1371" y="2006580"/>
                  </a:lnTo>
                  <a:lnTo>
                    <a:pt x="0" y="2017769"/>
                  </a:lnTo>
                  <a:lnTo>
                    <a:pt x="406" y="2018264"/>
                  </a:lnTo>
                  <a:lnTo>
                    <a:pt x="1968" y="2018188"/>
                  </a:lnTo>
                  <a:lnTo>
                    <a:pt x="274893" y="2018188"/>
                  </a:lnTo>
                  <a:lnTo>
                    <a:pt x="64796" y="1988292"/>
                  </a:lnTo>
                  <a:lnTo>
                    <a:pt x="63182" y="1988292"/>
                  </a:lnTo>
                  <a:lnTo>
                    <a:pt x="62014" y="1988178"/>
                  </a:lnTo>
                  <a:lnTo>
                    <a:pt x="60947" y="1987911"/>
                  </a:lnTo>
                  <a:lnTo>
                    <a:pt x="61150" y="1987035"/>
                  </a:lnTo>
                  <a:lnTo>
                    <a:pt x="61264" y="1986426"/>
                  </a:lnTo>
                  <a:lnTo>
                    <a:pt x="61366" y="1985448"/>
                  </a:lnTo>
                  <a:lnTo>
                    <a:pt x="80746" y="1848796"/>
                  </a:lnTo>
                  <a:lnTo>
                    <a:pt x="117944" y="1584280"/>
                  </a:lnTo>
                  <a:lnTo>
                    <a:pt x="118199" y="1584280"/>
                  </a:lnTo>
                  <a:lnTo>
                    <a:pt x="121334" y="1561915"/>
                  </a:lnTo>
                  <a:lnTo>
                    <a:pt x="62471" y="1561915"/>
                  </a:lnTo>
                  <a:lnTo>
                    <a:pt x="62662" y="1553107"/>
                  </a:lnTo>
                  <a:lnTo>
                    <a:pt x="62152" y="1541114"/>
                  </a:lnTo>
                  <a:lnTo>
                    <a:pt x="61715" y="1529381"/>
                  </a:lnTo>
                  <a:lnTo>
                    <a:pt x="62128" y="1521352"/>
                  </a:lnTo>
                  <a:close/>
                </a:path>
                <a:path w="2270759" h="2315845">
                  <a:moveTo>
                    <a:pt x="64439" y="1988242"/>
                  </a:moveTo>
                  <a:lnTo>
                    <a:pt x="63182" y="1988292"/>
                  </a:lnTo>
                  <a:lnTo>
                    <a:pt x="64796" y="1988292"/>
                  </a:lnTo>
                  <a:lnTo>
                    <a:pt x="64439" y="1988242"/>
                  </a:lnTo>
                  <a:close/>
                </a:path>
                <a:path w="2270759" h="2315845">
                  <a:moveTo>
                    <a:pt x="118199" y="1584280"/>
                  </a:moveTo>
                  <a:lnTo>
                    <a:pt x="117944" y="1584280"/>
                  </a:lnTo>
                  <a:lnTo>
                    <a:pt x="116992" y="1592891"/>
                  </a:lnTo>
                  <a:lnTo>
                    <a:pt x="118199" y="1584280"/>
                  </a:lnTo>
                  <a:close/>
                </a:path>
                <a:path w="2270759" h="2315845">
                  <a:moveTo>
                    <a:pt x="130930" y="1493361"/>
                  </a:moveTo>
                  <a:lnTo>
                    <a:pt x="69672" y="1493361"/>
                  </a:lnTo>
                  <a:lnTo>
                    <a:pt x="62471" y="1561915"/>
                  </a:lnTo>
                  <a:lnTo>
                    <a:pt x="121334" y="1561915"/>
                  </a:lnTo>
                  <a:lnTo>
                    <a:pt x="130930" y="1493361"/>
                  </a:lnTo>
                  <a:close/>
                </a:path>
                <a:path w="2270759" h="2315845">
                  <a:moveTo>
                    <a:pt x="211161" y="911904"/>
                  </a:moveTo>
                  <a:lnTo>
                    <a:pt x="134619" y="911904"/>
                  </a:lnTo>
                  <a:lnTo>
                    <a:pt x="131539" y="940723"/>
                  </a:lnTo>
                  <a:lnTo>
                    <a:pt x="126824" y="982182"/>
                  </a:lnTo>
                  <a:lnTo>
                    <a:pt x="120808" y="1033724"/>
                  </a:lnTo>
                  <a:lnTo>
                    <a:pt x="113824" y="1092795"/>
                  </a:lnTo>
                  <a:lnTo>
                    <a:pt x="90402" y="1289617"/>
                  </a:lnTo>
                  <a:lnTo>
                    <a:pt x="82881" y="1353241"/>
                  </a:lnTo>
                  <a:lnTo>
                    <a:pt x="76059" y="1411615"/>
                  </a:lnTo>
                  <a:lnTo>
                    <a:pt x="70269" y="1462181"/>
                  </a:lnTo>
                  <a:lnTo>
                    <a:pt x="65844" y="1502385"/>
                  </a:lnTo>
                  <a:lnTo>
                    <a:pt x="63118" y="1529670"/>
                  </a:lnTo>
                  <a:lnTo>
                    <a:pt x="69672" y="1493361"/>
                  </a:lnTo>
                  <a:lnTo>
                    <a:pt x="130930" y="1493361"/>
                  </a:lnTo>
                  <a:lnTo>
                    <a:pt x="140646" y="1423720"/>
                  </a:lnTo>
                  <a:lnTo>
                    <a:pt x="154224" y="1325990"/>
                  </a:lnTo>
                  <a:lnTo>
                    <a:pt x="168648" y="1221744"/>
                  </a:lnTo>
                  <a:lnTo>
                    <a:pt x="183678" y="1112667"/>
                  </a:lnTo>
                  <a:lnTo>
                    <a:pt x="199073" y="1000445"/>
                  </a:lnTo>
                  <a:lnTo>
                    <a:pt x="211161" y="911904"/>
                  </a:lnTo>
                  <a:close/>
                </a:path>
                <a:path w="2270759" h="2315845">
                  <a:moveTo>
                    <a:pt x="155447" y="738028"/>
                  </a:moveTo>
                  <a:lnTo>
                    <a:pt x="148309" y="793672"/>
                  </a:lnTo>
                  <a:lnTo>
                    <a:pt x="142259" y="842029"/>
                  </a:lnTo>
                  <a:lnTo>
                    <a:pt x="136799" y="887890"/>
                  </a:lnTo>
                  <a:lnTo>
                    <a:pt x="131432" y="936047"/>
                  </a:lnTo>
                  <a:lnTo>
                    <a:pt x="134619" y="911904"/>
                  </a:lnTo>
                  <a:lnTo>
                    <a:pt x="211161" y="911904"/>
                  </a:lnTo>
                  <a:lnTo>
                    <a:pt x="214593" y="886763"/>
                  </a:lnTo>
                  <a:lnTo>
                    <a:pt x="227949" y="788396"/>
                  </a:lnTo>
                  <a:lnTo>
                    <a:pt x="149745" y="788396"/>
                  </a:lnTo>
                  <a:lnTo>
                    <a:pt x="155447" y="738028"/>
                  </a:lnTo>
                  <a:close/>
                </a:path>
                <a:path w="2270759" h="2315845">
                  <a:moveTo>
                    <a:pt x="242637" y="679646"/>
                  </a:moveTo>
                  <a:lnTo>
                    <a:pt x="166268" y="679646"/>
                  </a:lnTo>
                  <a:lnTo>
                    <a:pt x="161790" y="714646"/>
                  </a:lnTo>
                  <a:lnTo>
                    <a:pt x="157616" y="745323"/>
                  </a:lnTo>
                  <a:lnTo>
                    <a:pt x="153638" y="770349"/>
                  </a:lnTo>
                  <a:lnTo>
                    <a:pt x="149745" y="788396"/>
                  </a:lnTo>
                  <a:lnTo>
                    <a:pt x="227949" y="788396"/>
                  </a:lnTo>
                  <a:lnTo>
                    <a:pt x="237581" y="717189"/>
                  </a:lnTo>
                  <a:lnTo>
                    <a:pt x="242637" y="679646"/>
                  </a:lnTo>
                  <a:close/>
                </a:path>
                <a:path w="2270759" h="2315845">
                  <a:moveTo>
                    <a:pt x="262680" y="529863"/>
                  </a:moveTo>
                  <a:lnTo>
                    <a:pt x="184035" y="529863"/>
                  </a:lnTo>
                  <a:lnTo>
                    <a:pt x="176742" y="584972"/>
                  </a:lnTo>
                  <a:lnTo>
                    <a:pt x="170440" y="630385"/>
                  </a:lnTo>
                  <a:lnTo>
                    <a:pt x="165233" y="670503"/>
                  </a:lnTo>
                  <a:lnTo>
                    <a:pt x="161226" y="709733"/>
                  </a:lnTo>
                  <a:lnTo>
                    <a:pt x="166268" y="679646"/>
                  </a:lnTo>
                  <a:lnTo>
                    <a:pt x="242637" y="679646"/>
                  </a:lnTo>
                  <a:lnTo>
                    <a:pt x="252361" y="607229"/>
                  </a:lnTo>
                  <a:lnTo>
                    <a:pt x="262680" y="529863"/>
                  </a:lnTo>
                  <a:close/>
                </a:path>
                <a:path w="2270759" h="2315845">
                  <a:moveTo>
                    <a:pt x="187604" y="495687"/>
                  </a:moveTo>
                  <a:lnTo>
                    <a:pt x="182799" y="530785"/>
                  </a:lnTo>
                  <a:lnTo>
                    <a:pt x="180748" y="546691"/>
                  </a:lnTo>
                  <a:lnTo>
                    <a:pt x="179184" y="560863"/>
                  </a:lnTo>
                  <a:lnTo>
                    <a:pt x="184035" y="529863"/>
                  </a:lnTo>
                  <a:lnTo>
                    <a:pt x="262680" y="529863"/>
                  </a:lnTo>
                  <a:lnTo>
                    <a:pt x="265442" y="509094"/>
                  </a:lnTo>
                  <a:lnTo>
                    <a:pt x="186666" y="509094"/>
                  </a:lnTo>
                  <a:lnTo>
                    <a:pt x="187604" y="495687"/>
                  </a:lnTo>
                  <a:close/>
                </a:path>
                <a:path w="2270759" h="2315845">
                  <a:moveTo>
                    <a:pt x="272809" y="453421"/>
                  </a:moveTo>
                  <a:lnTo>
                    <a:pt x="196392" y="453421"/>
                  </a:lnTo>
                  <a:lnTo>
                    <a:pt x="193044" y="471739"/>
                  </a:lnTo>
                  <a:lnTo>
                    <a:pt x="189141" y="495704"/>
                  </a:lnTo>
                  <a:lnTo>
                    <a:pt x="186666" y="509094"/>
                  </a:lnTo>
                  <a:lnTo>
                    <a:pt x="265442" y="509094"/>
                  </a:lnTo>
                  <a:lnTo>
                    <a:pt x="272809" y="453421"/>
                  </a:lnTo>
                  <a:close/>
                </a:path>
                <a:path w="2270759" h="2315845">
                  <a:moveTo>
                    <a:pt x="294883" y="283836"/>
                  </a:moveTo>
                  <a:lnTo>
                    <a:pt x="216012" y="283836"/>
                  </a:lnTo>
                  <a:lnTo>
                    <a:pt x="215099" y="295090"/>
                  </a:lnTo>
                  <a:lnTo>
                    <a:pt x="212771" y="307558"/>
                  </a:lnTo>
                  <a:lnTo>
                    <a:pt x="209923" y="331979"/>
                  </a:lnTo>
                  <a:lnTo>
                    <a:pt x="206872" y="357907"/>
                  </a:lnTo>
                  <a:lnTo>
                    <a:pt x="203936" y="374897"/>
                  </a:lnTo>
                  <a:lnTo>
                    <a:pt x="200479" y="402312"/>
                  </a:lnTo>
                  <a:lnTo>
                    <a:pt x="196640" y="433557"/>
                  </a:lnTo>
                  <a:lnTo>
                    <a:pt x="194456" y="455973"/>
                  </a:lnTo>
                  <a:lnTo>
                    <a:pt x="196392" y="453421"/>
                  </a:lnTo>
                  <a:lnTo>
                    <a:pt x="272809" y="453421"/>
                  </a:lnTo>
                  <a:lnTo>
                    <a:pt x="279642" y="401442"/>
                  </a:lnTo>
                  <a:lnTo>
                    <a:pt x="285647" y="355437"/>
                  </a:lnTo>
                  <a:lnTo>
                    <a:pt x="294883" y="283836"/>
                  </a:lnTo>
                  <a:close/>
                </a:path>
                <a:path w="2270759" h="2315845">
                  <a:moveTo>
                    <a:pt x="766344" y="65563"/>
                  </a:moveTo>
                  <a:lnTo>
                    <a:pt x="325983" y="65563"/>
                  </a:lnTo>
                  <a:lnTo>
                    <a:pt x="328942" y="66236"/>
                  </a:lnTo>
                  <a:lnTo>
                    <a:pt x="414312" y="76511"/>
                  </a:lnTo>
                  <a:lnTo>
                    <a:pt x="416496" y="76650"/>
                  </a:lnTo>
                  <a:lnTo>
                    <a:pt x="418757" y="76765"/>
                  </a:lnTo>
                  <a:lnTo>
                    <a:pt x="424112" y="77177"/>
                  </a:lnTo>
                  <a:lnTo>
                    <a:pt x="440823" y="78965"/>
                  </a:lnTo>
                  <a:lnTo>
                    <a:pt x="2198204" y="293084"/>
                  </a:lnTo>
                  <a:lnTo>
                    <a:pt x="2270337" y="301131"/>
                  </a:lnTo>
                  <a:lnTo>
                    <a:pt x="2270337" y="253615"/>
                  </a:lnTo>
                  <a:lnTo>
                    <a:pt x="2255519" y="251834"/>
                  </a:lnTo>
                  <a:lnTo>
                    <a:pt x="2235645" y="248929"/>
                  </a:lnTo>
                  <a:lnTo>
                    <a:pt x="2226959" y="247388"/>
                  </a:lnTo>
                  <a:lnTo>
                    <a:pt x="2232050" y="247388"/>
                  </a:lnTo>
                  <a:lnTo>
                    <a:pt x="876862" y="76384"/>
                  </a:lnTo>
                  <a:lnTo>
                    <a:pt x="856487" y="76384"/>
                  </a:lnTo>
                  <a:lnTo>
                    <a:pt x="814825" y="71647"/>
                  </a:lnTo>
                  <a:lnTo>
                    <a:pt x="766344" y="65563"/>
                  </a:lnTo>
                  <a:close/>
                </a:path>
                <a:path w="2270759" h="2315845">
                  <a:moveTo>
                    <a:pt x="250589" y="0"/>
                  </a:moveTo>
                  <a:lnTo>
                    <a:pt x="249889" y="0"/>
                  </a:lnTo>
                  <a:lnTo>
                    <a:pt x="250228" y="704"/>
                  </a:lnTo>
                  <a:lnTo>
                    <a:pt x="249999" y="1073"/>
                  </a:lnTo>
                  <a:lnTo>
                    <a:pt x="244627" y="40938"/>
                  </a:lnTo>
                  <a:lnTo>
                    <a:pt x="236550" y="99802"/>
                  </a:lnTo>
                  <a:lnTo>
                    <a:pt x="228625" y="164640"/>
                  </a:lnTo>
                  <a:lnTo>
                    <a:pt x="222907" y="215826"/>
                  </a:lnTo>
                  <a:lnTo>
                    <a:pt x="217994" y="258826"/>
                  </a:lnTo>
                  <a:lnTo>
                    <a:pt x="212483" y="299104"/>
                  </a:lnTo>
                  <a:lnTo>
                    <a:pt x="213742" y="291477"/>
                  </a:lnTo>
                  <a:lnTo>
                    <a:pt x="215239" y="284510"/>
                  </a:lnTo>
                  <a:lnTo>
                    <a:pt x="216012" y="283836"/>
                  </a:lnTo>
                  <a:lnTo>
                    <a:pt x="294883" y="283836"/>
                  </a:lnTo>
                  <a:lnTo>
                    <a:pt x="301904" y="228631"/>
                  </a:lnTo>
                  <a:lnTo>
                    <a:pt x="308725" y="185550"/>
                  </a:lnTo>
                  <a:lnTo>
                    <a:pt x="315518" y="138372"/>
                  </a:lnTo>
                  <a:lnTo>
                    <a:pt x="324752" y="72015"/>
                  </a:lnTo>
                  <a:lnTo>
                    <a:pt x="324129" y="72015"/>
                  </a:lnTo>
                  <a:lnTo>
                    <a:pt x="322846" y="70580"/>
                  </a:lnTo>
                  <a:lnTo>
                    <a:pt x="323557" y="65678"/>
                  </a:lnTo>
                  <a:lnTo>
                    <a:pt x="325983" y="65563"/>
                  </a:lnTo>
                  <a:lnTo>
                    <a:pt x="766344" y="65563"/>
                  </a:lnTo>
                  <a:lnTo>
                    <a:pt x="757316" y="64430"/>
                  </a:lnTo>
                  <a:lnTo>
                    <a:pt x="735520" y="62172"/>
                  </a:lnTo>
                  <a:lnTo>
                    <a:pt x="702944" y="56784"/>
                  </a:lnTo>
                  <a:lnTo>
                    <a:pt x="594895" y="42579"/>
                  </a:lnTo>
                  <a:lnTo>
                    <a:pt x="549046" y="35540"/>
                  </a:lnTo>
                  <a:lnTo>
                    <a:pt x="530783" y="34918"/>
                  </a:lnTo>
                  <a:lnTo>
                    <a:pt x="499452" y="30067"/>
                  </a:lnTo>
                  <a:lnTo>
                    <a:pt x="328891" y="10064"/>
                  </a:lnTo>
                  <a:lnTo>
                    <a:pt x="250786" y="69"/>
                  </a:lnTo>
                  <a:lnTo>
                    <a:pt x="250589" y="0"/>
                  </a:lnTo>
                  <a:close/>
                </a:path>
                <a:path w="2270759" h="2315845">
                  <a:moveTo>
                    <a:pt x="2232050" y="247388"/>
                  </a:moveTo>
                  <a:lnTo>
                    <a:pt x="2226959" y="247388"/>
                  </a:lnTo>
                  <a:lnTo>
                    <a:pt x="2231258" y="247539"/>
                  </a:lnTo>
                  <a:lnTo>
                    <a:pt x="2250338" y="249713"/>
                  </a:lnTo>
                  <a:lnTo>
                    <a:pt x="2232050" y="247388"/>
                  </a:lnTo>
                  <a:close/>
                </a:path>
                <a:path w="2270759" h="2315845">
                  <a:moveTo>
                    <a:pt x="724103" y="57677"/>
                  </a:moveTo>
                  <a:lnTo>
                    <a:pt x="753791" y="61960"/>
                  </a:lnTo>
                  <a:lnTo>
                    <a:pt x="828350" y="71900"/>
                  </a:lnTo>
                  <a:lnTo>
                    <a:pt x="856487" y="76384"/>
                  </a:lnTo>
                  <a:lnTo>
                    <a:pt x="876862" y="76384"/>
                  </a:lnTo>
                  <a:lnTo>
                    <a:pt x="724103" y="57677"/>
                  </a:lnTo>
                  <a:close/>
                </a:path>
                <a:path w="2270759" h="2315845">
                  <a:moveTo>
                    <a:pt x="325335" y="67824"/>
                  </a:moveTo>
                  <a:lnTo>
                    <a:pt x="324129" y="72015"/>
                  </a:lnTo>
                  <a:lnTo>
                    <a:pt x="324752" y="72015"/>
                  </a:lnTo>
                  <a:lnTo>
                    <a:pt x="325335" y="67824"/>
                  </a:lnTo>
                  <a:close/>
                </a:path>
              </a:pathLst>
            </a:custGeom>
            <a:solidFill>
              <a:srgbClr val="D6C7EA">
                <a:alpha val="89999"/>
              </a:srgbClr>
            </a:solidFill>
          </p:spPr>
          <p:txBody>
            <a:bodyPr wrap="square" lIns="0" tIns="0" rIns="0" bIns="0" rtlCol="0"/>
            <a:lstStyle/>
            <a:p>
              <a:endParaRPr sz="1632" dirty="0">
                <a:latin typeface="Lato" panose="020F0502020204030203" pitchFamily="34" charset="77"/>
              </a:endParaRPr>
            </a:p>
          </p:txBody>
        </p:sp>
        <p:sp>
          <p:nvSpPr>
            <p:cNvPr id="13" name="object 13">
              <a:extLst>
                <a:ext uri="{FF2B5EF4-FFF2-40B4-BE49-F238E27FC236}">
                  <a16:creationId xmlns:a16="http://schemas.microsoft.com/office/drawing/2014/main" id="{2C613F7E-B026-9B48-AF51-2F3DAB31DB14}"/>
                </a:ext>
              </a:extLst>
            </p:cNvPr>
            <p:cNvSpPr/>
            <p:nvPr/>
          </p:nvSpPr>
          <p:spPr>
            <a:xfrm>
              <a:off x="8937156" y="5584413"/>
              <a:ext cx="478790" cy="1588770"/>
            </a:xfrm>
            <a:custGeom>
              <a:avLst/>
              <a:gdLst/>
              <a:ahLst/>
              <a:cxnLst/>
              <a:rect l="l" t="t" r="r" b="b"/>
              <a:pathLst>
                <a:path w="478790" h="1588770">
                  <a:moveTo>
                    <a:pt x="224891" y="0"/>
                  </a:moveTo>
                  <a:lnTo>
                    <a:pt x="180327" y="1663"/>
                  </a:lnTo>
                  <a:lnTo>
                    <a:pt x="180911" y="254850"/>
                  </a:lnTo>
                  <a:lnTo>
                    <a:pt x="166992" y="255892"/>
                  </a:lnTo>
                  <a:lnTo>
                    <a:pt x="126415" y="65036"/>
                  </a:lnTo>
                  <a:lnTo>
                    <a:pt x="86842" y="68668"/>
                  </a:lnTo>
                  <a:lnTo>
                    <a:pt x="105994" y="301790"/>
                  </a:lnTo>
                  <a:lnTo>
                    <a:pt x="92392" y="303593"/>
                  </a:lnTo>
                  <a:lnTo>
                    <a:pt x="36893" y="160413"/>
                  </a:lnTo>
                  <a:lnTo>
                    <a:pt x="0" y="174383"/>
                  </a:lnTo>
                  <a:lnTo>
                    <a:pt x="41795" y="356692"/>
                  </a:lnTo>
                  <a:lnTo>
                    <a:pt x="56286" y="458939"/>
                  </a:lnTo>
                  <a:lnTo>
                    <a:pt x="141147" y="620445"/>
                  </a:lnTo>
                  <a:lnTo>
                    <a:pt x="218058" y="1588363"/>
                  </a:lnTo>
                  <a:lnTo>
                    <a:pt x="405206" y="1573669"/>
                  </a:lnTo>
                  <a:lnTo>
                    <a:pt x="328091" y="595922"/>
                  </a:lnTo>
                  <a:lnTo>
                    <a:pt x="406234" y="452056"/>
                  </a:lnTo>
                  <a:lnTo>
                    <a:pt x="444347" y="388200"/>
                  </a:lnTo>
                  <a:lnTo>
                    <a:pt x="478535" y="361454"/>
                  </a:lnTo>
                  <a:lnTo>
                    <a:pt x="468528" y="324523"/>
                  </a:lnTo>
                  <a:lnTo>
                    <a:pt x="419468" y="320014"/>
                  </a:lnTo>
                  <a:lnTo>
                    <a:pt x="355676" y="365696"/>
                  </a:lnTo>
                  <a:lnTo>
                    <a:pt x="350418" y="356857"/>
                  </a:lnTo>
                  <a:lnTo>
                    <a:pt x="353593" y="53136"/>
                  </a:lnTo>
                  <a:lnTo>
                    <a:pt x="313766" y="48679"/>
                  </a:lnTo>
                  <a:lnTo>
                    <a:pt x="274078" y="255663"/>
                  </a:lnTo>
                  <a:lnTo>
                    <a:pt x="260464" y="256755"/>
                  </a:lnTo>
                  <a:lnTo>
                    <a:pt x="224891"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grpSp>
      <p:sp>
        <p:nvSpPr>
          <p:cNvPr id="14" name="object 14">
            <a:extLst>
              <a:ext uri="{FF2B5EF4-FFF2-40B4-BE49-F238E27FC236}">
                <a16:creationId xmlns:a16="http://schemas.microsoft.com/office/drawing/2014/main" id="{C1E5A8CF-02C9-684E-875C-EDBB329F5766}"/>
              </a:ext>
            </a:extLst>
          </p:cNvPr>
          <p:cNvSpPr/>
          <p:nvPr userDrawn="1"/>
        </p:nvSpPr>
        <p:spPr>
          <a:xfrm>
            <a:off x="2164572" y="4055273"/>
            <a:ext cx="2397227" cy="2800206"/>
          </a:xfrm>
          <a:custGeom>
            <a:avLst/>
            <a:gdLst/>
            <a:ahLst/>
            <a:cxnLst/>
            <a:rect l="l" t="t" r="r" b="b"/>
            <a:pathLst>
              <a:path w="2643504" h="3088004">
                <a:moveTo>
                  <a:pt x="2643124" y="2057400"/>
                </a:moveTo>
                <a:lnTo>
                  <a:pt x="2642844" y="2044700"/>
                </a:lnTo>
                <a:lnTo>
                  <a:pt x="2642819" y="2043061"/>
                </a:lnTo>
                <a:lnTo>
                  <a:pt x="2642959" y="2043049"/>
                </a:lnTo>
                <a:lnTo>
                  <a:pt x="2642730" y="2037041"/>
                </a:lnTo>
                <a:lnTo>
                  <a:pt x="2642285" y="2006600"/>
                </a:lnTo>
                <a:lnTo>
                  <a:pt x="2641638" y="1955800"/>
                </a:lnTo>
                <a:lnTo>
                  <a:pt x="2641790" y="1955800"/>
                </a:lnTo>
                <a:lnTo>
                  <a:pt x="2640774" y="1892300"/>
                </a:lnTo>
                <a:lnTo>
                  <a:pt x="2640215" y="1854200"/>
                </a:lnTo>
                <a:lnTo>
                  <a:pt x="2641244" y="1917700"/>
                </a:lnTo>
                <a:lnTo>
                  <a:pt x="2640952" y="1892300"/>
                </a:lnTo>
                <a:lnTo>
                  <a:pt x="2641231" y="1905000"/>
                </a:lnTo>
                <a:lnTo>
                  <a:pt x="2641498" y="1917700"/>
                </a:lnTo>
                <a:lnTo>
                  <a:pt x="2641168" y="1892300"/>
                </a:lnTo>
                <a:lnTo>
                  <a:pt x="2641003" y="1879600"/>
                </a:lnTo>
                <a:lnTo>
                  <a:pt x="2640850" y="1866900"/>
                </a:lnTo>
                <a:lnTo>
                  <a:pt x="2640927" y="1879600"/>
                </a:lnTo>
                <a:lnTo>
                  <a:pt x="2640469" y="1854200"/>
                </a:lnTo>
                <a:lnTo>
                  <a:pt x="2639352" y="1790700"/>
                </a:lnTo>
                <a:lnTo>
                  <a:pt x="2638945" y="1727200"/>
                </a:lnTo>
                <a:lnTo>
                  <a:pt x="2636723" y="1574800"/>
                </a:lnTo>
                <a:lnTo>
                  <a:pt x="2635199" y="1473200"/>
                </a:lnTo>
                <a:lnTo>
                  <a:pt x="2633599" y="1384300"/>
                </a:lnTo>
                <a:lnTo>
                  <a:pt x="2631935" y="1282700"/>
                </a:lnTo>
                <a:lnTo>
                  <a:pt x="2630601" y="1206500"/>
                </a:lnTo>
                <a:lnTo>
                  <a:pt x="2630157" y="1181100"/>
                </a:lnTo>
                <a:lnTo>
                  <a:pt x="2629243" y="1130300"/>
                </a:lnTo>
                <a:lnTo>
                  <a:pt x="2628277" y="1079500"/>
                </a:lnTo>
                <a:lnTo>
                  <a:pt x="2627299" y="1028700"/>
                </a:lnTo>
                <a:lnTo>
                  <a:pt x="2626271" y="977900"/>
                </a:lnTo>
                <a:lnTo>
                  <a:pt x="2625217" y="927100"/>
                </a:lnTo>
                <a:lnTo>
                  <a:pt x="2624124" y="889000"/>
                </a:lnTo>
                <a:lnTo>
                  <a:pt x="2622994" y="838200"/>
                </a:lnTo>
                <a:lnTo>
                  <a:pt x="2623248" y="825500"/>
                </a:lnTo>
                <a:lnTo>
                  <a:pt x="2623413" y="838200"/>
                </a:lnTo>
                <a:lnTo>
                  <a:pt x="2623794" y="838200"/>
                </a:lnTo>
                <a:lnTo>
                  <a:pt x="2623451" y="825500"/>
                </a:lnTo>
                <a:lnTo>
                  <a:pt x="2619730" y="685800"/>
                </a:lnTo>
                <a:lnTo>
                  <a:pt x="2617038" y="584200"/>
                </a:lnTo>
                <a:lnTo>
                  <a:pt x="2617101" y="571500"/>
                </a:lnTo>
                <a:lnTo>
                  <a:pt x="2617317" y="558800"/>
                </a:lnTo>
                <a:lnTo>
                  <a:pt x="2617609" y="558800"/>
                </a:lnTo>
                <a:lnTo>
                  <a:pt x="2617889" y="546100"/>
                </a:lnTo>
                <a:lnTo>
                  <a:pt x="2617381" y="546100"/>
                </a:lnTo>
                <a:lnTo>
                  <a:pt x="2616352" y="508000"/>
                </a:lnTo>
                <a:lnTo>
                  <a:pt x="2611323" y="330200"/>
                </a:lnTo>
                <a:lnTo>
                  <a:pt x="2604947" y="88900"/>
                </a:lnTo>
                <a:lnTo>
                  <a:pt x="2602319" y="76200"/>
                </a:lnTo>
                <a:lnTo>
                  <a:pt x="2601125" y="38100"/>
                </a:lnTo>
                <a:lnTo>
                  <a:pt x="2600896" y="25400"/>
                </a:lnTo>
                <a:lnTo>
                  <a:pt x="2600071" y="0"/>
                </a:lnTo>
                <a:lnTo>
                  <a:pt x="2387777" y="0"/>
                </a:lnTo>
                <a:lnTo>
                  <a:pt x="2328761" y="12700"/>
                </a:lnTo>
                <a:lnTo>
                  <a:pt x="2015236" y="12700"/>
                </a:lnTo>
                <a:lnTo>
                  <a:pt x="1252677" y="25400"/>
                </a:lnTo>
                <a:lnTo>
                  <a:pt x="1122489" y="25400"/>
                </a:lnTo>
                <a:lnTo>
                  <a:pt x="995057" y="38100"/>
                </a:lnTo>
                <a:lnTo>
                  <a:pt x="610997" y="38100"/>
                </a:lnTo>
                <a:lnTo>
                  <a:pt x="569074" y="50800"/>
                </a:lnTo>
                <a:lnTo>
                  <a:pt x="0" y="50800"/>
                </a:lnTo>
                <a:lnTo>
                  <a:pt x="457" y="101600"/>
                </a:lnTo>
                <a:lnTo>
                  <a:pt x="1003" y="152400"/>
                </a:lnTo>
                <a:lnTo>
                  <a:pt x="2552" y="215900"/>
                </a:lnTo>
                <a:lnTo>
                  <a:pt x="4318" y="279400"/>
                </a:lnTo>
                <a:lnTo>
                  <a:pt x="5702" y="317500"/>
                </a:lnTo>
                <a:lnTo>
                  <a:pt x="6096" y="355600"/>
                </a:lnTo>
                <a:lnTo>
                  <a:pt x="6235" y="355600"/>
                </a:lnTo>
                <a:lnTo>
                  <a:pt x="6692" y="342900"/>
                </a:lnTo>
                <a:lnTo>
                  <a:pt x="7353" y="342900"/>
                </a:lnTo>
                <a:lnTo>
                  <a:pt x="8089" y="355600"/>
                </a:lnTo>
                <a:lnTo>
                  <a:pt x="7594" y="368300"/>
                </a:lnTo>
                <a:lnTo>
                  <a:pt x="9067" y="419100"/>
                </a:lnTo>
                <a:lnTo>
                  <a:pt x="8623" y="431800"/>
                </a:lnTo>
                <a:lnTo>
                  <a:pt x="9156" y="457200"/>
                </a:lnTo>
                <a:lnTo>
                  <a:pt x="9906" y="495300"/>
                </a:lnTo>
                <a:lnTo>
                  <a:pt x="10998" y="520700"/>
                </a:lnTo>
                <a:lnTo>
                  <a:pt x="12547" y="508000"/>
                </a:lnTo>
                <a:lnTo>
                  <a:pt x="11887" y="533400"/>
                </a:lnTo>
                <a:lnTo>
                  <a:pt x="11493" y="558800"/>
                </a:lnTo>
                <a:lnTo>
                  <a:pt x="50660" y="558800"/>
                </a:lnTo>
                <a:lnTo>
                  <a:pt x="50812" y="571500"/>
                </a:lnTo>
                <a:lnTo>
                  <a:pt x="10998" y="571500"/>
                </a:lnTo>
                <a:lnTo>
                  <a:pt x="10096" y="571500"/>
                </a:lnTo>
                <a:lnTo>
                  <a:pt x="10312" y="596900"/>
                </a:lnTo>
                <a:lnTo>
                  <a:pt x="10591" y="609600"/>
                </a:lnTo>
                <a:lnTo>
                  <a:pt x="11112" y="622300"/>
                </a:lnTo>
                <a:lnTo>
                  <a:pt x="11417" y="584200"/>
                </a:lnTo>
                <a:lnTo>
                  <a:pt x="12192" y="647700"/>
                </a:lnTo>
                <a:lnTo>
                  <a:pt x="12534" y="685800"/>
                </a:lnTo>
                <a:lnTo>
                  <a:pt x="13208" y="736600"/>
                </a:lnTo>
                <a:lnTo>
                  <a:pt x="14947" y="774700"/>
                </a:lnTo>
                <a:lnTo>
                  <a:pt x="15557" y="736600"/>
                </a:lnTo>
                <a:lnTo>
                  <a:pt x="16205" y="774700"/>
                </a:lnTo>
                <a:lnTo>
                  <a:pt x="16510" y="812800"/>
                </a:lnTo>
                <a:lnTo>
                  <a:pt x="16205" y="838200"/>
                </a:lnTo>
                <a:lnTo>
                  <a:pt x="14973" y="850900"/>
                </a:lnTo>
                <a:lnTo>
                  <a:pt x="13322" y="800100"/>
                </a:lnTo>
                <a:lnTo>
                  <a:pt x="15341" y="901700"/>
                </a:lnTo>
                <a:lnTo>
                  <a:pt x="16586" y="952500"/>
                </a:lnTo>
                <a:lnTo>
                  <a:pt x="18275" y="1003300"/>
                </a:lnTo>
                <a:lnTo>
                  <a:pt x="17932" y="977900"/>
                </a:lnTo>
                <a:lnTo>
                  <a:pt x="19050" y="1003300"/>
                </a:lnTo>
                <a:lnTo>
                  <a:pt x="20396" y="1041400"/>
                </a:lnTo>
                <a:lnTo>
                  <a:pt x="21920" y="1092200"/>
                </a:lnTo>
                <a:lnTo>
                  <a:pt x="23583" y="1155700"/>
                </a:lnTo>
                <a:lnTo>
                  <a:pt x="28956" y="1358900"/>
                </a:lnTo>
                <a:lnTo>
                  <a:pt x="30734" y="1422400"/>
                </a:lnTo>
                <a:lnTo>
                  <a:pt x="32448" y="1473200"/>
                </a:lnTo>
                <a:lnTo>
                  <a:pt x="34061" y="1524000"/>
                </a:lnTo>
                <a:lnTo>
                  <a:pt x="35509" y="1574800"/>
                </a:lnTo>
                <a:lnTo>
                  <a:pt x="36779" y="1600200"/>
                </a:lnTo>
                <a:lnTo>
                  <a:pt x="37998" y="1562100"/>
                </a:lnTo>
                <a:lnTo>
                  <a:pt x="40817" y="1625600"/>
                </a:lnTo>
                <a:lnTo>
                  <a:pt x="39725" y="1625600"/>
                </a:lnTo>
                <a:lnTo>
                  <a:pt x="37477" y="1612900"/>
                </a:lnTo>
                <a:lnTo>
                  <a:pt x="35331" y="1600200"/>
                </a:lnTo>
                <a:lnTo>
                  <a:pt x="34582" y="1587500"/>
                </a:lnTo>
                <a:lnTo>
                  <a:pt x="44488" y="2058073"/>
                </a:lnTo>
                <a:lnTo>
                  <a:pt x="44856" y="2082800"/>
                </a:lnTo>
                <a:lnTo>
                  <a:pt x="1066711" y="2082800"/>
                </a:lnTo>
                <a:lnTo>
                  <a:pt x="1057732" y="2070100"/>
                </a:lnTo>
                <a:lnTo>
                  <a:pt x="1311389" y="2070100"/>
                </a:lnTo>
                <a:lnTo>
                  <a:pt x="1349273" y="2069223"/>
                </a:lnTo>
                <a:lnTo>
                  <a:pt x="1349019" y="2099475"/>
                </a:lnTo>
                <a:lnTo>
                  <a:pt x="1348905" y="2168944"/>
                </a:lnTo>
                <a:lnTo>
                  <a:pt x="1349108" y="2203704"/>
                </a:lnTo>
                <a:lnTo>
                  <a:pt x="1350251" y="2256472"/>
                </a:lnTo>
                <a:lnTo>
                  <a:pt x="1349578" y="2258098"/>
                </a:lnTo>
                <a:lnTo>
                  <a:pt x="1349565" y="2256180"/>
                </a:lnTo>
                <a:lnTo>
                  <a:pt x="1349197" y="2254135"/>
                </a:lnTo>
                <a:lnTo>
                  <a:pt x="1349971" y="2269756"/>
                </a:lnTo>
                <a:lnTo>
                  <a:pt x="1350606" y="2286622"/>
                </a:lnTo>
                <a:lnTo>
                  <a:pt x="1351102" y="2299411"/>
                </a:lnTo>
                <a:lnTo>
                  <a:pt x="1351927" y="2313952"/>
                </a:lnTo>
                <a:lnTo>
                  <a:pt x="1351343" y="2319388"/>
                </a:lnTo>
                <a:lnTo>
                  <a:pt x="1350327" y="2320887"/>
                </a:lnTo>
                <a:lnTo>
                  <a:pt x="1349679" y="2322512"/>
                </a:lnTo>
                <a:lnTo>
                  <a:pt x="1350264" y="2326195"/>
                </a:lnTo>
                <a:lnTo>
                  <a:pt x="1350975" y="2337955"/>
                </a:lnTo>
                <a:lnTo>
                  <a:pt x="1351749" y="2355164"/>
                </a:lnTo>
                <a:lnTo>
                  <a:pt x="1352524" y="2375230"/>
                </a:lnTo>
                <a:lnTo>
                  <a:pt x="1354137" y="2424023"/>
                </a:lnTo>
                <a:lnTo>
                  <a:pt x="1354251" y="2431694"/>
                </a:lnTo>
                <a:lnTo>
                  <a:pt x="1357376" y="2432951"/>
                </a:lnTo>
                <a:lnTo>
                  <a:pt x="1357210" y="2443099"/>
                </a:lnTo>
                <a:lnTo>
                  <a:pt x="1356207" y="2446375"/>
                </a:lnTo>
                <a:lnTo>
                  <a:pt x="1355305" y="2449360"/>
                </a:lnTo>
                <a:lnTo>
                  <a:pt x="1355521" y="2458605"/>
                </a:lnTo>
                <a:lnTo>
                  <a:pt x="1357591" y="2466835"/>
                </a:lnTo>
                <a:lnTo>
                  <a:pt x="1357909" y="2478392"/>
                </a:lnTo>
                <a:lnTo>
                  <a:pt x="1357820" y="2489720"/>
                </a:lnTo>
                <a:lnTo>
                  <a:pt x="1358747" y="2497569"/>
                </a:lnTo>
                <a:lnTo>
                  <a:pt x="1358404" y="2497417"/>
                </a:lnTo>
                <a:lnTo>
                  <a:pt x="1358607" y="2506942"/>
                </a:lnTo>
                <a:lnTo>
                  <a:pt x="1357223" y="2506395"/>
                </a:lnTo>
                <a:lnTo>
                  <a:pt x="1359700" y="2509215"/>
                </a:lnTo>
                <a:lnTo>
                  <a:pt x="1358125" y="2516162"/>
                </a:lnTo>
                <a:lnTo>
                  <a:pt x="1358938" y="2522143"/>
                </a:lnTo>
                <a:lnTo>
                  <a:pt x="1359687" y="2524302"/>
                </a:lnTo>
                <a:lnTo>
                  <a:pt x="1359585" y="2520518"/>
                </a:lnTo>
                <a:lnTo>
                  <a:pt x="1360246" y="2518867"/>
                </a:lnTo>
                <a:lnTo>
                  <a:pt x="1361605" y="2532583"/>
                </a:lnTo>
                <a:lnTo>
                  <a:pt x="1361059" y="2537993"/>
                </a:lnTo>
                <a:lnTo>
                  <a:pt x="1359725" y="2539377"/>
                </a:lnTo>
                <a:lnTo>
                  <a:pt x="1359242" y="2533535"/>
                </a:lnTo>
                <a:lnTo>
                  <a:pt x="1359992" y="2569349"/>
                </a:lnTo>
                <a:lnTo>
                  <a:pt x="1361503" y="2624937"/>
                </a:lnTo>
                <a:lnTo>
                  <a:pt x="1363459" y="2687345"/>
                </a:lnTo>
                <a:lnTo>
                  <a:pt x="1365580" y="2743568"/>
                </a:lnTo>
                <a:lnTo>
                  <a:pt x="1367561" y="2780639"/>
                </a:lnTo>
                <a:lnTo>
                  <a:pt x="1369123" y="2775585"/>
                </a:lnTo>
                <a:lnTo>
                  <a:pt x="1367383" y="2763710"/>
                </a:lnTo>
                <a:lnTo>
                  <a:pt x="1369987" y="2759037"/>
                </a:lnTo>
                <a:lnTo>
                  <a:pt x="1372006" y="2769197"/>
                </a:lnTo>
                <a:lnTo>
                  <a:pt x="1370101" y="2774111"/>
                </a:lnTo>
                <a:lnTo>
                  <a:pt x="1371955" y="2778556"/>
                </a:lnTo>
                <a:lnTo>
                  <a:pt x="1370215" y="2783929"/>
                </a:lnTo>
                <a:lnTo>
                  <a:pt x="1369974" y="2792336"/>
                </a:lnTo>
                <a:lnTo>
                  <a:pt x="1369758" y="2801455"/>
                </a:lnTo>
                <a:lnTo>
                  <a:pt x="1368082" y="2808986"/>
                </a:lnTo>
                <a:lnTo>
                  <a:pt x="1370558" y="2811818"/>
                </a:lnTo>
                <a:lnTo>
                  <a:pt x="1369339" y="2816949"/>
                </a:lnTo>
                <a:lnTo>
                  <a:pt x="1371498" y="2838094"/>
                </a:lnTo>
                <a:lnTo>
                  <a:pt x="1371981" y="2843860"/>
                </a:lnTo>
                <a:lnTo>
                  <a:pt x="1371942" y="2852648"/>
                </a:lnTo>
                <a:lnTo>
                  <a:pt x="1372222" y="2867037"/>
                </a:lnTo>
                <a:lnTo>
                  <a:pt x="1373606" y="2882239"/>
                </a:lnTo>
                <a:lnTo>
                  <a:pt x="1375244" y="2894203"/>
                </a:lnTo>
                <a:lnTo>
                  <a:pt x="1376502" y="2904261"/>
                </a:lnTo>
                <a:lnTo>
                  <a:pt x="1376705" y="2911856"/>
                </a:lnTo>
                <a:lnTo>
                  <a:pt x="1377911" y="2906699"/>
                </a:lnTo>
                <a:lnTo>
                  <a:pt x="1378788" y="2912643"/>
                </a:lnTo>
                <a:lnTo>
                  <a:pt x="1376756" y="2913761"/>
                </a:lnTo>
                <a:lnTo>
                  <a:pt x="1380985" y="2928480"/>
                </a:lnTo>
                <a:lnTo>
                  <a:pt x="1379029" y="2931490"/>
                </a:lnTo>
                <a:lnTo>
                  <a:pt x="1379461" y="2937726"/>
                </a:lnTo>
                <a:lnTo>
                  <a:pt x="1380096" y="2945257"/>
                </a:lnTo>
                <a:lnTo>
                  <a:pt x="1381112" y="2950476"/>
                </a:lnTo>
                <a:lnTo>
                  <a:pt x="1382674" y="2949740"/>
                </a:lnTo>
                <a:lnTo>
                  <a:pt x="1381950" y="2954134"/>
                </a:lnTo>
                <a:lnTo>
                  <a:pt x="1381429" y="2959951"/>
                </a:lnTo>
                <a:lnTo>
                  <a:pt x="1380883" y="2963037"/>
                </a:lnTo>
                <a:lnTo>
                  <a:pt x="1379918" y="2959951"/>
                </a:lnTo>
                <a:lnTo>
                  <a:pt x="1380020" y="2967913"/>
                </a:lnTo>
                <a:lnTo>
                  <a:pt x="1379918" y="2971190"/>
                </a:lnTo>
                <a:lnTo>
                  <a:pt x="1380731" y="2975267"/>
                </a:lnTo>
                <a:lnTo>
                  <a:pt x="1381188" y="2967913"/>
                </a:lnTo>
                <a:lnTo>
                  <a:pt x="1381709" y="2980880"/>
                </a:lnTo>
                <a:lnTo>
                  <a:pt x="1381836" y="2991586"/>
                </a:lnTo>
                <a:lnTo>
                  <a:pt x="1382306" y="3001022"/>
                </a:lnTo>
                <a:lnTo>
                  <a:pt x="1383868" y="3010166"/>
                </a:lnTo>
                <a:lnTo>
                  <a:pt x="1384681" y="3002991"/>
                </a:lnTo>
                <a:lnTo>
                  <a:pt x="1385138" y="3011220"/>
                </a:lnTo>
                <a:lnTo>
                  <a:pt x="1385277" y="3018447"/>
                </a:lnTo>
                <a:lnTo>
                  <a:pt x="1384808" y="3024403"/>
                </a:lnTo>
                <a:lnTo>
                  <a:pt x="1383423" y="3028772"/>
                </a:lnTo>
                <a:lnTo>
                  <a:pt x="1382039" y="3016986"/>
                </a:lnTo>
                <a:lnTo>
                  <a:pt x="1382712" y="3030067"/>
                </a:lnTo>
                <a:lnTo>
                  <a:pt x="1383461" y="3041421"/>
                </a:lnTo>
                <a:lnTo>
                  <a:pt x="1384490" y="3052381"/>
                </a:lnTo>
                <a:lnTo>
                  <a:pt x="1385862" y="3063430"/>
                </a:lnTo>
                <a:lnTo>
                  <a:pt x="1385684" y="3057741"/>
                </a:lnTo>
                <a:lnTo>
                  <a:pt x="1388973" y="3086227"/>
                </a:lnTo>
                <a:lnTo>
                  <a:pt x="1389126" y="3087941"/>
                </a:lnTo>
                <a:lnTo>
                  <a:pt x="1466761" y="3087941"/>
                </a:lnTo>
                <a:lnTo>
                  <a:pt x="1463725" y="3028772"/>
                </a:lnTo>
                <a:lnTo>
                  <a:pt x="1460360" y="2967913"/>
                </a:lnTo>
                <a:lnTo>
                  <a:pt x="1460080" y="2963037"/>
                </a:lnTo>
                <a:lnTo>
                  <a:pt x="1459306" y="2949740"/>
                </a:lnTo>
                <a:lnTo>
                  <a:pt x="1458582" y="2937345"/>
                </a:lnTo>
                <a:lnTo>
                  <a:pt x="1456461" y="2906699"/>
                </a:lnTo>
                <a:lnTo>
                  <a:pt x="1455369" y="2890850"/>
                </a:lnTo>
                <a:lnTo>
                  <a:pt x="1455851" y="2882239"/>
                </a:lnTo>
                <a:lnTo>
                  <a:pt x="1455839" y="2867037"/>
                </a:lnTo>
                <a:lnTo>
                  <a:pt x="1455610" y="2858262"/>
                </a:lnTo>
                <a:lnTo>
                  <a:pt x="1455547" y="2855087"/>
                </a:lnTo>
                <a:lnTo>
                  <a:pt x="1455394" y="2847771"/>
                </a:lnTo>
                <a:lnTo>
                  <a:pt x="1454937" y="2855087"/>
                </a:lnTo>
                <a:lnTo>
                  <a:pt x="1453489" y="2852648"/>
                </a:lnTo>
                <a:lnTo>
                  <a:pt x="1453324" y="2846959"/>
                </a:lnTo>
                <a:lnTo>
                  <a:pt x="1452397" y="2829064"/>
                </a:lnTo>
                <a:lnTo>
                  <a:pt x="1451698" y="2825623"/>
                </a:lnTo>
                <a:lnTo>
                  <a:pt x="1450797" y="2822092"/>
                </a:lnTo>
                <a:lnTo>
                  <a:pt x="1449298" y="2803969"/>
                </a:lnTo>
                <a:lnTo>
                  <a:pt x="1446809" y="2762466"/>
                </a:lnTo>
                <a:lnTo>
                  <a:pt x="1446669" y="2759037"/>
                </a:lnTo>
                <a:lnTo>
                  <a:pt x="1444294" y="2702280"/>
                </a:lnTo>
                <a:lnTo>
                  <a:pt x="1442110" y="2636266"/>
                </a:lnTo>
                <a:lnTo>
                  <a:pt x="1440586" y="2577300"/>
                </a:lnTo>
                <a:lnTo>
                  <a:pt x="1440053" y="2539377"/>
                </a:lnTo>
                <a:lnTo>
                  <a:pt x="1440014" y="2537993"/>
                </a:lnTo>
                <a:lnTo>
                  <a:pt x="1438046" y="2520835"/>
                </a:lnTo>
                <a:lnTo>
                  <a:pt x="1437944" y="2518867"/>
                </a:lnTo>
                <a:lnTo>
                  <a:pt x="1437322" y="2506942"/>
                </a:lnTo>
                <a:lnTo>
                  <a:pt x="1437093" y="2502395"/>
                </a:lnTo>
                <a:lnTo>
                  <a:pt x="1436890" y="2497569"/>
                </a:lnTo>
                <a:lnTo>
                  <a:pt x="1436344" y="2484018"/>
                </a:lnTo>
                <a:lnTo>
                  <a:pt x="1434998" y="2466835"/>
                </a:lnTo>
                <a:lnTo>
                  <a:pt x="1435722" y="2468994"/>
                </a:lnTo>
                <a:lnTo>
                  <a:pt x="1435633" y="2466835"/>
                </a:lnTo>
                <a:lnTo>
                  <a:pt x="1434274" y="2434475"/>
                </a:lnTo>
                <a:lnTo>
                  <a:pt x="1432877" y="2375230"/>
                </a:lnTo>
                <a:lnTo>
                  <a:pt x="1431709" y="2322512"/>
                </a:lnTo>
                <a:lnTo>
                  <a:pt x="1430642" y="2290267"/>
                </a:lnTo>
                <a:lnTo>
                  <a:pt x="1430528" y="2286622"/>
                </a:lnTo>
                <a:lnTo>
                  <a:pt x="1430210" y="2290267"/>
                </a:lnTo>
                <a:lnTo>
                  <a:pt x="1429385" y="2276843"/>
                </a:lnTo>
                <a:lnTo>
                  <a:pt x="1429829" y="2268893"/>
                </a:lnTo>
                <a:lnTo>
                  <a:pt x="1430794" y="2261857"/>
                </a:lnTo>
                <a:lnTo>
                  <a:pt x="1431061" y="2258098"/>
                </a:lnTo>
                <a:lnTo>
                  <a:pt x="1431544" y="2251214"/>
                </a:lnTo>
                <a:lnTo>
                  <a:pt x="1429423" y="2249386"/>
                </a:lnTo>
                <a:lnTo>
                  <a:pt x="1427695" y="2242350"/>
                </a:lnTo>
                <a:lnTo>
                  <a:pt x="1426464" y="2233384"/>
                </a:lnTo>
                <a:lnTo>
                  <a:pt x="1425816" y="2225814"/>
                </a:lnTo>
                <a:lnTo>
                  <a:pt x="1426489" y="2226106"/>
                </a:lnTo>
                <a:lnTo>
                  <a:pt x="1426464" y="2225814"/>
                </a:lnTo>
                <a:lnTo>
                  <a:pt x="1425486" y="2214969"/>
                </a:lnTo>
                <a:lnTo>
                  <a:pt x="1424012" y="2200364"/>
                </a:lnTo>
                <a:lnTo>
                  <a:pt x="1422552" y="2184336"/>
                </a:lnTo>
                <a:lnTo>
                  <a:pt x="1421638" y="2168944"/>
                </a:lnTo>
                <a:lnTo>
                  <a:pt x="1423339" y="2169655"/>
                </a:lnTo>
                <a:lnTo>
                  <a:pt x="1423276" y="2168944"/>
                </a:lnTo>
                <a:lnTo>
                  <a:pt x="1422158" y="2155507"/>
                </a:lnTo>
                <a:lnTo>
                  <a:pt x="1421599" y="2139137"/>
                </a:lnTo>
                <a:lnTo>
                  <a:pt x="1421142" y="2111972"/>
                </a:lnTo>
                <a:lnTo>
                  <a:pt x="1421599" y="2089823"/>
                </a:lnTo>
                <a:lnTo>
                  <a:pt x="1422184" y="2067534"/>
                </a:lnTo>
                <a:lnTo>
                  <a:pt x="1828584" y="2058073"/>
                </a:lnTo>
                <a:lnTo>
                  <a:pt x="1779638" y="2070100"/>
                </a:lnTo>
                <a:lnTo>
                  <a:pt x="1861604" y="2057400"/>
                </a:lnTo>
                <a:lnTo>
                  <a:pt x="2397442" y="2057400"/>
                </a:lnTo>
                <a:lnTo>
                  <a:pt x="2441448" y="2044827"/>
                </a:lnTo>
                <a:lnTo>
                  <a:pt x="2642578" y="2043061"/>
                </a:lnTo>
                <a:lnTo>
                  <a:pt x="2642641" y="2044700"/>
                </a:lnTo>
                <a:lnTo>
                  <a:pt x="2643124" y="2057400"/>
                </a:lnTo>
                <a:close/>
              </a:path>
            </a:pathLst>
          </a:custGeom>
          <a:solidFill>
            <a:srgbClr val="430C22">
              <a:alpha val="39999"/>
            </a:srgbClr>
          </a:solidFill>
        </p:spPr>
        <p:txBody>
          <a:bodyPr wrap="square" lIns="0" tIns="0" rIns="0" bIns="0" rtlCol="0"/>
          <a:lstStyle/>
          <a:p>
            <a:endParaRPr sz="1632" dirty="0">
              <a:latin typeface="Lato" panose="020F0502020204030203" pitchFamily="34" charset="77"/>
            </a:endParaRPr>
          </a:p>
        </p:txBody>
      </p:sp>
      <p:grpSp>
        <p:nvGrpSpPr>
          <p:cNvPr id="15" name="object 15">
            <a:extLst>
              <a:ext uri="{FF2B5EF4-FFF2-40B4-BE49-F238E27FC236}">
                <a16:creationId xmlns:a16="http://schemas.microsoft.com/office/drawing/2014/main" id="{94600DF1-E1CB-5A4E-BA39-CD37AE5084E3}"/>
              </a:ext>
            </a:extLst>
          </p:cNvPr>
          <p:cNvGrpSpPr/>
          <p:nvPr userDrawn="1"/>
        </p:nvGrpSpPr>
        <p:grpSpPr>
          <a:xfrm>
            <a:off x="1247417" y="4926858"/>
            <a:ext cx="1576653" cy="1928992"/>
            <a:chOff x="0" y="5433229"/>
            <a:chExt cx="1738630" cy="2127250"/>
          </a:xfrm>
        </p:grpSpPr>
        <p:sp>
          <p:nvSpPr>
            <p:cNvPr id="16" name="object 16">
              <a:extLst>
                <a:ext uri="{FF2B5EF4-FFF2-40B4-BE49-F238E27FC236}">
                  <a16:creationId xmlns:a16="http://schemas.microsoft.com/office/drawing/2014/main" id="{0ABC4E8A-6EE1-864E-A42E-B517E3202769}"/>
                </a:ext>
              </a:extLst>
            </p:cNvPr>
            <p:cNvSpPr/>
            <p:nvPr/>
          </p:nvSpPr>
          <p:spPr>
            <a:xfrm>
              <a:off x="0" y="5433237"/>
              <a:ext cx="1738630" cy="2127250"/>
            </a:xfrm>
            <a:custGeom>
              <a:avLst/>
              <a:gdLst/>
              <a:ahLst/>
              <a:cxnLst/>
              <a:rect l="l" t="t" r="r" b="b"/>
              <a:pathLst>
                <a:path w="1738630" h="2127250">
                  <a:moveTo>
                    <a:pt x="725246" y="1834235"/>
                  </a:moveTo>
                  <a:lnTo>
                    <a:pt x="669251" y="1834235"/>
                  </a:lnTo>
                  <a:lnTo>
                    <a:pt x="669010" y="1834235"/>
                  </a:lnTo>
                  <a:lnTo>
                    <a:pt x="668451" y="1840903"/>
                  </a:lnTo>
                  <a:lnTo>
                    <a:pt x="667512" y="1840407"/>
                  </a:lnTo>
                  <a:lnTo>
                    <a:pt x="669061" y="1842604"/>
                  </a:lnTo>
                  <a:lnTo>
                    <a:pt x="667423" y="1847443"/>
                  </a:lnTo>
                  <a:lnTo>
                    <a:pt x="667562" y="1851761"/>
                  </a:lnTo>
                  <a:lnTo>
                    <a:pt x="667931" y="1853349"/>
                  </a:lnTo>
                  <a:lnTo>
                    <a:pt x="668134" y="1850656"/>
                  </a:lnTo>
                  <a:lnTo>
                    <a:pt x="668731" y="1849526"/>
                  </a:lnTo>
                  <a:lnTo>
                    <a:pt x="668693" y="1856689"/>
                  </a:lnTo>
                  <a:lnTo>
                    <a:pt x="668566" y="1859889"/>
                  </a:lnTo>
                  <a:lnTo>
                    <a:pt x="667905" y="1863191"/>
                  </a:lnTo>
                  <a:lnTo>
                    <a:pt x="666851" y="1864067"/>
                  </a:lnTo>
                  <a:lnTo>
                    <a:pt x="666940" y="1859889"/>
                  </a:lnTo>
                  <a:lnTo>
                    <a:pt x="664108" y="1894395"/>
                  </a:lnTo>
                  <a:lnTo>
                    <a:pt x="660120" y="1947392"/>
                  </a:lnTo>
                  <a:lnTo>
                    <a:pt x="656450" y="2000783"/>
                  </a:lnTo>
                  <a:lnTo>
                    <a:pt x="654558" y="2036445"/>
                  </a:lnTo>
                  <a:lnTo>
                    <a:pt x="656031" y="2032965"/>
                  </a:lnTo>
                  <a:lnTo>
                    <a:pt x="655688" y="2024367"/>
                  </a:lnTo>
                  <a:lnTo>
                    <a:pt x="657885" y="2021243"/>
                  </a:lnTo>
                  <a:lnTo>
                    <a:pt x="658558" y="2028621"/>
                  </a:lnTo>
                  <a:lnTo>
                    <a:pt x="656844" y="2031987"/>
                  </a:lnTo>
                  <a:lnTo>
                    <a:pt x="657834" y="2035289"/>
                  </a:lnTo>
                  <a:lnTo>
                    <a:pt x="654697" y="2037918"/>
                  </a:lnTo>
                  <a:lnTo>
                    <a:pt x="656158" y="2051316"/>
                  </a:lnTo>
                  <a:lnTo>
                    <a:pt x="652818" y="2056663"/>
                  </a:lnTo>
                  <a:lnTo>
                    <a:pt x="654380" y="2058860"/>
                  </a:lnTo>
                  <a:lnTo>
                    <a:pt x="653135" y="2062429"/>
                  </a:lnTo>
                  <a:lnTo>
                    <a:pt x="653021" y="2081796"/>
                  </a:lnTo>
                  <a:lnTo>
                    <a:pt x="652576" y="2085238"/>
                  </a:lnTo>
                  <a:lnTo>
                    <a:pt x="651471" y="2098230"/>
                  </a:lnTo>
                  <a:lnTo>
                    <a:pt x="651332" y="2109241"/>
                  </a:lnTo>
                  <a:lnTo>
                    <a:pt x="651611" y="2117877"/>
                  </a:lnTo>
                  <a:lnTo>
                    <a:pt x="651764" y="2125129"/>
                  </a:lnTo>
                  <a:lnTo>
                    <a:pt x="651637" y="2126767"/>
                  </a:lnTo>
                  <a:lnTo>
                    <a:pt x="708698" y="2126767"/>
                  </a:lnTo>
                  <a:lnTo>
                    <a:pt x="708901" y="2121433"/>
                  </a:lnTo>
                  <a:lnTo>
                    <a:pt x="710057" y="2114194"/>
                  </a:lnTo>
                  <a:lnTo>
                    <a:pt x="710869" y="2106257"/>
                  </a:lnTo>
                  <a:lnTo>
                    <a:pt x="711682" y="2095931"/>
                  </a:lnTo>
                  <a:lnTo>
                    <a:pt x="712114" y="2090750"/>
                  </a:lnTo>
                  <a:lnTo>
                    <a:pt x="711250" y="2095931"/>
                  </a:lnTo>
                  <a:lnTo>
                    <a:pt x="710399" y="2094090"/>
                  </a:lnTo>
                  <a:lnTo>
                    <a:pt x="710704" y="2090013"/>
                  </a:lnTo>
                  <a:lnTo>
                    <a:pt x="711365" y="2077212"/>
                  </a:lnTo>
                  <a:lnTo>
                    <a:pt x="711123" y="2074697"/>
                  </a:lnTo>
                  <a:lnTo>
                    <a:pt x="710742" y="2072132"/>
                  </a:lnTo>
                  <a:lnTo>
                    <a:pt x="711034" y="2058860"/>
                  </a:lnTo>
                  <a:lnTo>
                    <a:pt x="712800" y="2021243"/>
                  </a:lnTo>
                  <a:lnTo>
                    <a:pt x="712876" y="2019515"/>
                  </a:lnTo>
                  <a:lnTo>
                    <a:pt x="716610" y="1962696"/>
                  </a:lnTo>
                  <a:lnTo>
                    <a:pt x="720813" y="1906612"/>
                  </a:lnTo>
                  <a:lnTo>
                    <a:pt x="724103" y="1869236"/>
                  </a:lnTo>
                  <a:lnTo>
                    <a:pt x="724052" y="1864067"/>
                  </a:lnTo>
                  <a:lnTo>
                    <a:pt x="723976" y="1856689"/>
                  </a:lnTo>
                  <a:lnTo>
                    <a:pt x="724344" y="1849526"/>
                  </a:lnTo>
                  <a:lnTo>
                    <a:pt x="724712" y="1842604"/>
                  </a:lnTo>
                  <a:lnTo>
                    <a:pt x="724814" y="1840903"/>
                  </a:lnTo>
                  <a:lnTo>
                    <a:pt x="725246" y="1834235"/>
                  </a:lnTo>
                  <a:close/>
                </a:path>
                <a:path w="1738630" h="2127250">
                  <a:moveTo>
                    <a:pt x="1738376" y="144678"/>
                  </a:moveTo>
                  <a:lnTo>
                    <a:pt x="1737842" y="144741"/>
                  </a:lnTo>
                  <a:lnTo>
                    <a:pt x="1717548" y="142455"/>
                  </a:lnTo>
                  <a:lnTo>
                    <a:pt x="1653921" y="136969"/>
                  </a:lnTo>
                  <a:lnTo>
                    <a:pt x="1616798" y="134556"/>
                  </a:lnTo>
                  <a:lnTo>
                    <a:pt x="1515630" y="125755"/>
                  </a:lnTo>
                  <a:lnTo>
                    <a:pt x="1480718" y="123075"/>
                  </a:lnTo>
                  <a:lnTo>
                    <a:pt x="1480896" y="123063"/>
                  </a:lnTo>
                  <a:lnTo>
                    <a:pt x="1440497" y="119189"/>
                  </a:lnTo>
                  <a:lnTo>
                    <a:pt x="1441856" y="119011"/>
                  </a:lnTo>
                  <a:lnTo>
                    <a:pt x="1429169" y="118414"/>
                  </a:lnTo>
                  <a:lnTo>
                    <a:pt x="1393812" y="115417"/>
                  </a:lnTo>
                  <a:lnTo>
                    <a:pt x="1371727" y="113601"/>
                  </a:lnTo>
                  <a:lnTo>
                    <a:pt x="1368869" y="113538"/>
                  </a:lnTo>
                  <a:lnTo>
                    <a:pt x="1386014" y="115417"/>
                  </a:lnTo>
                  <a:lnTo>
                    <a:pt x="1324952" y="110667"/>
                  </a:lnTo>
                  <a:lnTo>
                    <a:pt x="1310652" y="109181"/>
                  </a:lnTo>
                  <a:lnTo>
                    <a:pt x="1304391" y="108331"/>
                  </a:lnTo>
                  <a:lnTo>
                    <a:pt x="1307604" y="108318"/>
                  </a:lnTo>
                  <a:lnTo>
                    <a:pt x="1321193" y="109283"/>
                  </a:lnTo>
                  <a:lnTo>
                    <a:pt x="1309636" y="108305"/>
                  </a:lnTo>
                  <a:lnTo>
                    <a:pt x="341109" y="27089"/>
                  </a:lnTo>
                  <a:lnTo>
                    <a:pt x="223812" y="17678"/>
                  </a:lnTo>
                  <a:lnTo>
                    <a:pt x="245186" y="19862"/>
                  </a:lnTo>
                  <a:lnTo>
                    <a:pt x="298805" y="24726"/>
                  </a:lnTo>
                  <a:lnTo>
                    <a:pt x="319062" y="27089"/>
                  </a:lnTo>
                  <a:lnTo>
                    <a:pt x="289115" y="24955"/>
                  </a:lnTo>
                  <a:lnTo>
                    <a:pt x="247777" y="21513"/>
                  </a:lnTo>
                  <a:lnTo>
                    <a:pt x="232117" y="20561"/>
                  </a:lnTo>
                  <a:lnTo>
                    <a:pt x="208622" y="17678"/>
                  </a:lnTo>
                  <a:lnTo>
                    <a:pt x="130949" y="10756"/>
                  </a:lnTo>
                  <a:lnTo>
                    <a:pt x="98856" y="7200"/>
                  </a:lnTo>
                  <a:lnTo>
                    <a:pt x="97942" y="7099"/>
                  </a:lnTo>
                  <a:lnTo>
                    <a:pt x="84874" y="7200"/>
                  </a:lnTo>
                  <a:lnTo>
                    <a:pt x="62306" y="4673"/>
                  </a:lnTo>
                  <a:lnTo>
                    <a:pt x="0" y="0"/>
                  </a:lnTo>
                  <a:lnTo>
                    <a:pt x="0" y="21920"/>
                  </a:lnTo>
                  <a:lnTo>
                    <a:pt x="0" y="40220"/>
                  </a:lnTo>
                  <a:lnTo>
                    <a:pt x="0" y="1437220"/>
                  </a:lnTo>
                  <a:lnTo>
                    <a:pt x="0" y="1451864"/>
                  </a:lnTo>
                  <a:lnTo>
                    <a:pt x="0" y="1463141"/>
                  </a:lnTo>
                  <a:lnTo>
                    <a:pt x="371741" y="1496834"/>
                  </a:lnTo>
                  <a:lnTo>
                    <a:pt x="397395" y="1499438"/>
                  </a:lnTo>
                  <a:lnTo>
                    <a:pt x="398145" y="1499844"/>
                  </a:lnTo>
                  <a:lnTo>
                    <a:pt x="381292" y="1498790"/>
                  </a:lnTo>
                  <a:lnTo>
                    <a:pt x="441261" y="1503578"/>
                  </a:lnTo>
                  <a:lnTo>
                    <a:pt x="470306" y="1506118"/>
                  </a:lnTo>
                  <a:lnTo>
                    <a:pt x="476440" y="1506791"/>
                  </a:lnTo>
                  <a:lnTo>
                    <a:pt x="473532" y="1506689"/>
                  </a:lnTo>
                  <a:lnTo>
                    <a:pt x="457873" y="1505572"/>
                  </a:lnTo>
                  <a:lnTo>
                    <a:pt x="504418" y="1509687"/>
                  </a:lnTo>
                  <a:lnTo>
                    <a:pt x="509727" y="1510030"/>
                  </a:lnTo>
                  <a:lnTo>
                    <a:pt x="492963" y="1508302"/>
                  </a:lnTo>
                  <a:lnTo>
                    <a:pt x="486600" y="1507375"/>
                  </a:lnTo>
                  <a:lnTo>
                    <a:pt x="484124" y="1506791"/>
                  </a:lnTo>
                  <a:lnTo>
                    <a:pt x="483717" y="1506689"/>
                  </a:lnTo>
                  <a:lnTo>
                    <a:pt x="477469" y="1505737"/>
                  </a:lnTo>
                  <a:lnTo>
                    <a:pt x="553389" y="1512595"/>
                  </a:lnTo>
                  <a:lnTo>
                    <a:pt x="549998" y="1512735"/>
                  </a:lnTo>
                  <a:lnTo>
                    <a:pt x="587184" y="1515503"/>
                  </a:lnTo>
                  <a:lnTo>
                    <a:pt x="694626" y="1525016"/>
                  </a:lnTo>
                  <a:lnTo>
                    <a:pt x="691794" y="1550073"/>
                  </a:lnTo>
                  <a:lnTo>
                    <a:pt x="687781" y="1587119"/>
                  </a:lnTo>
                  <a:lnTo>
                    <a:pt x="684149" y="1624291"/>
                  </a:lnTo>
                  <a:lnTo>
                    <a:pt x="681050" y="1661947"/>
                  </a:lnTo>
                  <a:lnTo>
                    <a:pt x="680453" y="1663052"/>
                  </a:lnTo>
                  <a:lnTo>
                    <a:pt x="680567" y="1661947"/>
                  </a:lnTo>
                  <a:lnTo>
                    <a:pt x="680478" y="1660207"/>
                  </a:lnTo>
                  <a:lnTo>
                    <a:pt x="679843" y="1671751"/>
                  </a:lnTo>
                  <a:lnTo>
                    <a:pt x="678484" y="1692592"/>
                  </a:lnTo>
                  <a:lnTo>
                    <a:pt x="678002" y="1703006"/>
                  </a:lnTo>
                  <a:lnTo>
                    <a:pt x="677164" y="1706829"/>
                  </a:lnTo>
                  <a:lnTo>
                    <a:pt x="676351" y="1707832"/>
                  </a:lnTo>
                  <a:lnTo>
                    <a:pt x="675754" y="1708937"/>
                  </a:lnTo>
                  <a:lnTo>
                    <a:pt x="671410" y="1781530"/>
                  </a:lnTo>
                  <a:lnTo>
                    <a:pt x="670928" y="1787004"/>
                  </a:lnTo>
                  <a:lnTo>
                    <a:pt x="673049" y="1788134"/>
                  </a:lnTo>
                  <a:lnTo>
                    <a:pt x="672185" y="1795348"/>
                  </a:lnTo>
                  <a:lnTo>
                    <a:pt x="670369" y="1799666"/>
                  </a:lnTo>
                  <a:lnTo>
                    <a:pt x="669836" y="1806270"/>
                  </a:lnTo>
                  <a:lnTo>
                    <a:pt x="670699" y="1812328"/>
                  </a:lnTo>
                  <a:lnTo>
                    <a:pt x="670064" y="1820519"/>
                  </a:lnTo>
                  <a:lnTo>
                    <a:pt x="669163" y="1828584"/>
                  </a:lnTo>
                  <a:lnTo>
                    <a:pt x="669239" y="1834108"/>
                  </a:lnTo>
                  <a:lnTo>
                    <a:pt x="725246" y="1834108"/>
                  </a:lnTo>
                  <a:lnTo>
                    <a:pt x="725487" y="1830336"/>
                  </a:lnTo>
                  <a:lnTo>
                    <a:pt x="725805" y="1817992"/>
                  </a:lnTo>
                  <a:lnTo>
                    <a:pt x="726173" y="1819592"/>
                  </a:lnTo>
                  <a:lnTo>
                    <a:pt x="726262" y="1817992"/>
                  </a:lnTo>
                  <a:lnTo>
                    <a:pt x="727697" y="1794916"/>
                  </a:lnTo>
                  <a:lnTo>
                    <a:pt x="730859" y="1755470"/>
                  </a:lnTo>
                  <a:lnTo>
                    <a:pt x="734123" y="1715541"/>
                  </a:lnTo>
                  <a:lnTo>
                    <a:pt x="735787" y="1691944"/>
                  </a:lnTo>
                  <a:lnTo>
                    <a:pt x="735977" y="1689366"/>
                  </a:lnTo>
                  <a:lnTo>
                    <a:pt x="735482" y="1691944"/>
                  </a:lnTo>
                  <a:lnTo>
                    <a:pt x="735888" y="1682318"/>
                  </a:lnTo>
                  <a:lnTo>
                    <a:pt x="736790" y="1676692"/>
                  </a:lnTo>
                  <a:lnTo>
                    <a:pt x="738009" y="1671751"/>
                  </a:lnTo>
                  <a:lnTo>
                    <a:pt x="739051" y="1665795"/>
                  </a:lnTo>
                  <a:lnTo>
                    <a:pt x="739330" y="1664220"/>
                  </a:lnTo>
                  <a:lnTo>
                    <a:pt x="736955" y="1665795"/>
                  </a:lnTo>
                  <a:lnTo>
                    <a:pt x="736930" y="1663052"/>
                  </a:lnTo>
                  <a:lnTo>
                    <a:pt x="736854" y="1651254"/>
                  </a:lnTo>
                  <a:lnTo>
                    <a:pt x="737120" y="1645716"/>
                  </a:lnTo>
                  <a:lnTo>
                    <a:pt x="737590" y="1645970"/>
                  </a:lnTo>
                  <a:lnTo>
                    <a:pt x="737590" y="1645716"/>
                  </a:lnTo>
                  <a:lnTo>
                    <a:pt x="737692" y="1637969"/>
                  </a:lnTo>
                  <a:lnTo>
                    <a:pt x="737768" y="1624291"/>
                  </a:lnTo>
                  <a:lnTo>
                    <a:pt x="737882" y="1615948"/>
                  </a:lnTo>
                  <a:lnTo>
                    <a:pt x="738365" y="1604911"/>
                  </a:lnTo>
                  <a:lnTo>
                    <a:pt x="739521" y="1605546"/>
                  </a:lnTo>
                  <a:lnTo>
                    <a:pt x="739533" y="1604911"/>
                  </a:lnTo>
                  <a:lnTo>
                    <a:pt x="742226" y="1564322"/>
                  </a:lnTo>
                  <a:lnTo>
                    <a:pt x="746582" y="1530362"/>
                  </a:lnTo>
                  <a:lnTo>
                    <a:pt x="746658" y="1529613"/>
                  </a:lnTo>
                  <a:lnTo>
                    <a:pt x="1056652" y="1557020"/>
                  </a:lnTo>
                  <a:lnTo>
                    <a:pt x="1050937" y="1556626"/>
                  </a:lnTo>
                  <a:lnTo>
                    <a:pt x="1001471" y="1552511"/>
                  </a:lnTo>
                  <a:lnTo>
                    <a:pt x="1059916" y="1557731"/>
                  </a:lnTo>
                  <a:lnTo>
                    <a:pt x="1054950" y="1557159"/>
                  </a:lnTo>
                  <a:lnTo>
                    <a:pt x="1090371" y="1560156"/>
                  </a:lnTo>
                  <a:lnTo>
                    <a:pt x="1089152" y="1559991"/>
                  </a:lnTo>
                  <a:lnTo>
                    <a:pt x="1383626" y="1585480"/>
                  </a:lnTo>
                  <a:lnTo>
                    <a:pt x="1393228" y="1586052"/>
                  </a:lnTo>
                  <a:lnTo>
                    <a:pt x="1460919" y="1590878"/>
                  </a:lnTo>
                  <a:lnTo>
                    <a:pt x="1617281" y="1605749"/>
                  </a:lnTo>
                  <a:lnTo>
                    <a:pt x="1617776" y="1598180"/>
                  </a:lnTo>
                  <a:lnTo>
                    <a:pt x="1617726" y="1599374"/>
                  </a:lnTo>
                  <a:lnTo>
                    <a:pt x="1617281" y="1605749"/>
                  </a:lnTo>
                  <a:lnTo>
                    <a:pt x="1617027" y="1609394"/>
                  </a:lnTo>
                  <a:lnTo>
                    <a:pt x="1617306" y="1605749"/>
                  </a:lnTo>
                  <a:lnTo>
                    <a:pt x="1617586" y="1602041"/>
                  </a:lnTo>
                  <a:lnTo>
                    <a:pt x="1619542" y="1579410"/>
                  </a:lnTo>
                  <a:lnTo>
                    <a:pt x="1623453" y="1537233"/>
                  </a:lnTo>
                  <a:lnTo>
                    <a:pt x="1623339" y="1539506"/>
                  </a:lnTo>
                  <a:lnTo>
                    <a:pt x="1623542" y="1537233"/>
                  </a:lnTo>
                  <a:lnTo>
                    <a:pt x="1628013" y="1487106"/>
                  </a:lnTo>
                  <a:lnTo>
                    <a:pt x="1629867" y="1465872"/>
                  </a:lnTo>
                  <a:lnTo>
                    <a:pt x="1630070" y="1464233"/>
                  </a:lnTo>
                  <a:lnTo>
                    <a:pt x="1625955" y="1510525"/>
                  </a:lnTo>
                  <a:lnTo>
                    <a:pt x="1627390" y="1494815"/>
                  </a:lnTo>
                  <a:lnTo>
                    <a:pt x="1627479" y="1494294"/>
                  </a:lnTo>
                  <a:lnTo>
                    <a:pt x="1625854" y="1513243"/>
                  </a:lnTo>
                  <a:lnTo>
                    <a:pt x="1627593" y="1494294"/>
                  </a:lnTo>
                  <a:lnTo>
                    <a:pt x="1628521" y="1484236"/>
                  </a:lnTo>
                  <a:lnTo>
                    <a:pt x="1629460" y="1474038"/>
                  </a:lnTo>
                  <a:lnTo>
                    <a:pt x="1630019" y="1467358"/>
                  </a:lnTo>
                  <a:lnTo>
                    <a:pt x="1628965" y="1478953"/>
                  </a:lnTo>
                  <a:lnTo>
                    <a:pt x="1628457" y="1484236"/>
                  </a:lnTo>
                  <a:lnTo>
                    <a:pt x="1630197" y="1464233"/>
                  </a:lnTo>
                  <a:lnTo>
                    <a:pt x="1634185" y="1418297"/>
                  </a:lnTo>
                  <a:lnTo>
                    <a:pt x="1638325" y="1375549"/>
                  </a:lnTo>
                  <a:lnTo>
                    <a:pt x="1647101" y="1277239"/>
                  </a:lnTo>
                  <a:lnTo>
                    <a:pt x="1655737" y="1179512"/>
                  </a:lnTo>
                  <a:lnTo>
                    <a:pt x="1660017" y="1130769"/>
                  </a:lnTo>
                  <a:lnTo>
                    <a:pt x="1664258" y="1082040"/>
                  </a:lnTo>
                  <a:lnTo>
                    <a:pt x="1668475" y="1033297"/>
                  </a:lnTo>
                  <a:lnTo>
                    <a:pt x="1671485" y="998232"/>
                  </a:lnTo>
                  <a:lnTo>
                    <a:pt x="1657426" y="998232"/>
                  </a:lnTo>
                  <a:lnTo>
                    <a:pt x="1657578" y="995883"/>
                  </a:lnTo>
                  <a:lnTo>
                    <a:pt x="1671688" y="995883"/>
                  </a:lnTo>
                  <a:lnTo>
                    <a:pt x="1676819" y="935570"/>
                  </a:lnTo>
                  <a:lnTo>
                    <a:pt x="1680946" y="886498"/>
                  </a:lnTo>
                  <a:lnTo>
                    <a:pt x="1686204" y="823302"/>
                  </a:lnTo>
                  <a:lnTo>
                    <a:pt x="1668983" y="823302"/>
                  </a:lnTo>
                  <a:lnTo>
                    <a:pt x="1669046" y="822388"/>
                  </a:lnTo>
                  <a:lnTo>
                    <a:pt x="1686280" y="822388"/>
                  </a:lnTo>
                  <a:lnTo>
                    <a:pt x="1689138" y="787742"/>
                  </a:lnTo>
                  <a:lnTo>
                    <a:pt x="1693189" y="737958"/>
                  </a:lnTo>
                  <a:lnTo>
                    <a:pt x="1693887" y="733056"/>
                  </a:lnTo>
                  <a:lnTo>
                    <a:pt x="1693392" y="738924"/>
                  </a:lnTo>
                  <a:lnTo>
                    <a:pt x="1693024" y="745185"/>
                  </a:lnTo>
                  <a:lnTo>
                    <a:pt x="1693964" y="733056"/>
                  </a:lnTo>
                  <a:lnTo>
                    <a:pt x="1702320" y="625055"/>
                  </a:lnTo>
                  <a:lnTo>
                    <a:pt x="1707146" y="562635"/>
                  </a:lnTo>
                  <a:lnTo>
                    <a:pt x="1708264" y="552361"/>
                  </a:lnTo>
                  <a:lnTo>
                    <a:pt x="1709140" y="545414"/>
                  </a:lnTo>
                  <a:lnTo>
                    <a:pt x="1709851" y="540639"/>
                  </a:lnTo>
                  <a:lnTo>
                    <a:pt x="1710436" y="536879"/>
                  </a:lnTo>
                  <a:lnTo>
                    <a:pt x="1711096" y="525576"/>
                  </a:lnTo>
                  <a:lnTo>
                    <a:pt x="1713763" y="489673"/>
                  </a:lnTo>
                  <a:lnTo>
                    <a:pt x="1722462" y="375881"/>
                  </a:lnTo>
                  <a:lnTo>
                    <a:pt x="1735797" y="203568"/>
                  </a:lnTo>
                  <a:lnTo>
                    <a:pt x="1734350" y="199288"/>
                  </a:lnTo>
                  <a:lnTo>
                    <a:pt x="1736686" y="169214"/>
                  </a:lnTo>
                  <a:lnTo>
                    <a:pt x="1737017" y="165519"/>
                  </a:lnTo>
                  <a:lnTo>
                    <a:pt x="1737334" y="161886"/>
                  </a:lnTo>
                  <a:lnTo>
                    <a:pt x="1737588" y="156629"/>
                  </a:lnTo>
                  <a:lnTo>
                    <a:pt x="1738376" y="144741"/>
                  </a:lnTo>
                  <a:close/>
                </a:path>
              </a:pathLst>
            </a:custGeom>
            <a:solidFill>
              <a:srgbClr val="430C22">
                <a:alpha val="19999"/>
              </a:srgbClr>
            </a:solidFill>
          </p:spPr>
          <p:txBody>
            <a:bodyPr wrap="square" lIns="0" tIns="0" rIns="0" bIns="0" rtlCol="0"/>
            <a:lstStyle/>
            <a:p>
              <a:endParaRPr sz="1632" dirty="0">
                <a:latin typeface="Lato" panose="020F0502020204030203" pitchFamily="34" charset="77"/>
              </a:endParaRPr>
            </a:p>
          </p:txBody>
        </p:sp>
        <p:sp>
          <p:nvSpPr>
            <p:cNvPr id="17" name="object 17">
              <a:extLst>
                <a:ext uri="{FF2B5EF4-FFF2-40B4-BE49-F238E27FC236}">
                  <a16:creationId xmlns:a16="http://schemas.microsoft.com/office/drawing/2014/main" id="{44B47B28-40CE-7E4E-ABDE-2C2C40778334}"/>
                </a:ext>
              </a:extLst>
            </p:cNvPr>
            <p:cNvSpPr/>
            <p:nvPr/>
          </p:nvSpPr>
          <p:spPr>
            <a:xfrm>
              <a:off x="1293889" y="7024206"/>
              <a:ext cx="374650" cy="535940"/>
            </a:xfrm>
            <a:custGeom>
              <a:avLst/>
              <a:gdLst/>
              <a:ahLst/>
              <a:cxnLst/>
              <a:rect l="l" t="t" r="r" b="b"/>
              <a:pathLst>
                <a:path w="374650" h="535940">
                  <a:moveTo>
                    <a:pt x="30645" y="118930"/>
                  </a:moveTo>
                  <a:lnTo>
                    <a:pt x="0" y="127858"/>
                  </a:lnTo>
                  <a:lnTo>
                    <a:pt x="22161" y="277528"/>
                  </a:lnTo>
                  <a:lnTo>
                    <a:pt x="27393" y="360890"/>
                  </a:lnTo>
                  <a:lnTo>
                    <a:pt x="85598" y="496488"/>
                  </a:lnTo>
                  <a:lnTo>
                    <a:pt x="85637" y="535799"/>
                  </a:lnTo>
                  <a:lnTo>
                    <a:pt x="237916" y="535799"/>
                  </a:lnTo>
                  <a:lnTo>
                    <a:pt x="237896" y="488538"/>
                  </a:lnTo>
                  <a:lnTo>
                    <a:pt x="310007" y="377477"/>
                  </a:lnTo>
                  <a:lnTo>
                    <a:pt x="344792" y="328378"/>
                  </a:lnTo>
                  <a:lnTo>
                    <a:pt x="374051" y="308999"/>
                  </a:lnTo>
                  <a:lnTo>
                    <a:pt x="373225" y="304629"/>
                  </a:lnTo>
                  <a:lnTo>
                    <a:pt x="274701" y="304629"/>
                  </a:lnTo>
                  <a:lnTo>
                    <a:pt x="271030" y="297162"/>
                  </a:lnTo>
                  <a:lnTo>
                    <a:pt x="276300" y="237916"/>
                  </a:lnTo>
                  <a:lnTo>
                    <a:pt x="66332" y="237916"/>
                  </a:lnTo>
                  <a:lnTo>
                    <a:pt x="30645" y="118930"/>
                  </a:lnTo>
                  <a:close/>
                </a:path>
                <a:path w="374650" h="535940">
                  <a:moveTo>
                    <a:pt x="329031" y="271851"/>
                  </a:moveTo>
                  <a:lnTo>
                    <a:pt x="274701" y="304629"/>
                  </a:lnTo>
                  <a:lnTo>
                    <a:pt x="373225" y="304629"/>
                  </a:lnTo>
                  <a:lnTo>
                    <a:pt x="368300" y="278594"/>
                  </a:lnTo>
                  <a:lnTo>
                    <a:pt x="329031" y="271851"/>
                  </a:lnTo>
                  <a:close/>
                </a:path>
                <a:path w="374650" h="535940">
                  <a:moveTo>
                    <a:pt x="108851" y="47708"/>
                  </a:moveTo>
                  <a:lnTo>
                    <a:pt x="76708" y="48115"/>
                  </a:lnTo>
                  <a:lnTo>
                    <a:pt x="77419" y="237332"/>
                  </a:lnTo>
                  <a:lnTo>
                    <a:pt x="66332" y="237916"/>
                  </a:lnTo>
                  <a:lnTo>
                    <a:pt x="276300" y="237916"/>
                  </a:lnTo>
                  <a:lnTo>
                    <a:pt x="278715" y="210776"/>
                  </a:lnTo>
                  <a:lnTo>
                    <a:pt x="204800" y="210776"/>
                  </a:lnTo>
                  <a:lnTo>
                    <a:pt x="204410" y="204198"/>
                  </a:lnTo>
                  <a:lnTo>
                    <a:pt x="140779" y="204198"/>
                  </a:lnTo>
                  <a:lnTo>
                    <a:pt x="129514" y="204147"/>
                  </a:lnTo>
                  <a:lnTo>
                    <a:pt x="108851" y="47708"/>
                  </a:lnTo>
                  <a:close/>
                </a:path>
                <a:path w="374650" h="535940">
                  <a:moveTo>
                    <a:pt x="260972" y="46349"/>
                  </a:moveTo>
                  <a:lnTo>
                    <a:pt x="215861" y="210751"/>
                  </a:lnTo>
                  <a:lnTo>
                    <a:pt x="204800" y="210776"/>
                  </a:lnTo>
                  <a:lnTo>
                    <a:pt x="278715" y="210776"/>
                  </a:lnTo>
                  <a:lnTo>
                    <a:pt x="292798" y="52458"/>
                  </a:lnTo>
                  <a:lnTo>
                    <a:pt x="260972" y="46349"/>
                  </a:lnTo>
                  <a:close/>
                </a:path>
                <a:path w="374650" h="535940">
                  <a:moveTo>
                    <a:pt x="156461" y="0"/>
                  </a:moveTo>
                  <a:lnTo>
                    <a:pt x="140779" y="204198"/>
                  </a:lnTo>
                  <a:lnTo>
                    <a:pt x="204410" y="204198"/>
                  </a:lnTo>
                  <a:lnTo>
                    <a:pt x="192392" y="1468"/>
                  </a:lnTo>
                  <a:lnTo>
                    <a:pt x="156461" y="0"/>
                  </a:lnTo>
                  <a:close/>
                </a:path>
              </a:pathLst>
            </a:custGeom>
            <a:solidFill>
              <a:srgbClr val="430C22">
                <a:alpha val="59999"/>
              </a:srgbClr>
            </a:solidFill>
          </p:spPr>
          <p:txBody>
            <a:bodyPr wrap="square" lIns="0" tIns="0" rIns="0" bIns="0" rtlCol="0"/>
            <a:lstStyle/>
            <a:p>
              <a:endParaRPr sz="1632" dirty="0">
                <a:latin typeface="Lato" panose="020F0502020204030203" pitchFamily="34" charset="77"/>
              </a:endParaRPr>
            </a:p>
          </p:txBody>
        </p:sp>
      </p:grpSp>
      <p:pic>
        <p:nvPicPr>
          <p:cNvPr id="18" name="object 18">
            <a:extLst>
              <a:ext uri="{FF2B5EF4-FFF2-40B4-BE49-F238E27FC236}">
                <a16:creationId xmlns:a16="http://schemas.microsoft.com/office/drawing/2014/main" id="{79BDA87C-B4F3-5C4D-8D2A-9116EE30819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5311395" y="4597621"/>
            <a:ext cx="657496" cy="2257799"/>
          </a:xfrm>
          <a:prstGeom prst="rect">
            <a:avLst/>
          </a:prstGeom>
        </p:spPr>
      </p:pic>
      <p:sp>
        <p:nvSpPr>
          <p:cNvPr id="19" name="object 19">
            <a:extLst>
              <a:ext uri="{FF2B5EF4-FFF2-40B4-BE49-F238E27FC236}">
                <a16:creationId xmlns:a16="http://schemas.microsoft.com/office/drawing/2014/main" id="{A20447AB-1A12-C74C-BCF1-F3AD32FAFE23}"/>
              </a:ext>
            </a:extLst>
          </p:cNvPr>
          <p:cNvSpPr/>
          <p:nvPr userDrawn="1"/>
        </p:nvSpPr>
        <p:spPr>
          <a:xfrm>
            <a:off x="6051731" y="5304568"/>
            <a:ext cx="119199" cy="1551255"/>
          </a:xfrm>
          <a:custGeom>
            <a:avLst/>
            <a:gdLst/>
            <a:ahLst/>
            <a:cxnLst/>
            <a:rect l="l" t="t" r="r" b="b"/>
            <a:pathLst>
              <a:path w="131445" h="1710690">
                <a:moveTo>
                  <a:pt x="70167" y="46939"/>
                </a:moveTo>
                <a:lnTo>
                  <a:pt x="69507" y="39611"/>
                </a:lnTo>
                <a:lnTo>
                  <a:pt x="68745" y="32537"/>
                </a:lnTo>
                <a:lnTo>
                  <a:pt x="67754" y="26187"/>
                </a:lnTo>
                <a:lnTo>
                  <a:pt x="66421" y="21031"/>
                </a:lnTo>
                <a:lnTo>
                  <a:pt x="66903" y="28486"/>
                </a:lnTo>
                <a:lnTo>
                  <a:pt x="67691" y="35166"/>
                </a:lnTo>
                <a:lnTo>
                  <a:pt x="68770" y="41249"/>
                </a:lnTo>
                <a:lnTo>
                  <a:pt x="70167" y="46939"/>
                </a:lnTo>
                <a:close/>
              </a:path>
              <a:path w="131445" h="1710690">
                <a:moveTo>
                  <a:pt x="117221" y="1367777"/>
                </a:moveTo>
                <a:lnTo>
                  <a:pt x="116522" y="1366024"/>
                </a:lnTo>
                <a:lnTo>
                  <a:pt x="116586" y="1368437"/>
                </a:lnTo>
                <a:lnTo>
                  <a:pt x="117221" y="1367777"/>
                </a:lnTo>
                <a:close/>
              </a:path>
              <a:path w="131445" h="1710690">
                <a:moveTo>
                  <a:pt x="129336" y="1662493"/>
                </a:moveTo>
                <a:lnTo>
                  <a:pt x="129235" y="1661718"/>
                </a:lnTo>
                <a:lnTo>
                  <a:pt x="128816" y="1662341"/>
                </a:lnTo>
                <a:lnTo>
                  <a:pt x="129032" y="1663954"/>
                </a:lnTo>
                <a:lnTo>
                  <a:pt x="129336" y="1662493"/>
                </a:lnTo>
                <a:close/>
              </a:path>
              <a:path w="131445" h="1710690">
                <a:moveTo>
                  <a:pt x="129552" y="1637957"/>
                </a:moveTo>
                <a:lnTo>
                  <a:pt x="129095" y="1639646"/>
                </a:lnTo>
                <a:lnTo>
                  <a:pt x="128282" y="1642160"/>
                </a:lnTo>
                <a:lnTo>
                  <a:pt x="127203" y="1641995"/>
                </a:lnTo>
                <a:lnTo>
                  <a:pt x="123913" y="1597875"/>
                </a:lnTo>
                <a:lnTo>
                  <a:pt x="121615" y="1536598"/>
                </a:lnTo>
                <a:lnTo>
                  <a:pt x="119405" y="1467256"/>
                </a:lnTo>
                <a:lnTo>
                  <a:pt x="117589" y="1405267"/>
                </a:lnTo>
                <a:lnTo>
                  <a:pt x="116586" y="1368437"/>
                </a:lnTo>
                <a:lnTo>
                  <a:pt x="111188" y="1374063"/>
                </a:lnTo>
                <a:lnTo>
                  <a:pt x="112115" y="1358709"/>
                </a:lnTo>
                <a:lnTo>
                  <a:pt x="114439" y="1368145"/>
                </a:lnTo>
                <a:lnTo>
                  <a:pt x="114808" y="1358709"/>
                </a:lnTo>
                <a:lnTo>
                  <a:pt x="115633" y="1337652"/>
                </a:lnTo>
                <a:lnTo>
                  <a:pt x="116027" y="1288986"/>
                </a:lnTo>
                <a:lnTo>
                  <a:pt x="116319" y="1239989"/>
                </a:lnTo>
                <a:lnTo>
                  <a:pt x="117182" y="1208519"/>
                </a:lnTo>
                <a:lnTo>
                  <a:pt x="117449" y="1214755"/>
                </a:lnTo>
                <a:lnTo>
                  <a:pt x="117665" y="1208519"/>
                </a:lnTo>
                <a:lnTo>
                  <a:pt x="117868" y="1202321"/>
                </a:lnTo>
                <a:lnTo>
                  <a:pt x="117983" y="1190459"/>
                </a:lnTo>
                <a:lnTo>
                  <a:pt x="117830" y="1179068"/>
                </a:lnTo>
                <a:lnTo>
                  <a:pt x="117779" y="1176566"/>
                </a:lnTo>
                <a:lnTo>
                  <a:pt x="117462" y="1163548"/>
                </a:lnTo>
                <a:lnTo>
                  <a:pt x="117081" y="1176566"/>
                </a:lnTo>
                <a:lnTo>
                  <a:pt x="115481" y="1171854"/>
                </a:lnTo>
                <a:lnTo>
                  <a:pt x="114604" y="1165352"/>
                </a:lnTo>
                <a:lnTo>
                  <a:pt x="114198" y="1157414"/>
                </a:lnTo>
                <a:lnTo>
                  <a:pt x="114007" y="1148346"/>
                </a:lnTo>
                <a:lnTo>
                  <a:pt x="115265" y="1156182"/>
                </a:lnTo>
                <a:lnTo>
                  <a:pt x="115836" y="1148346"/>
                </a:lnTo>
                <a:lnTo>
                  <a:pt x="116001" y="1146048"/>
                </a:lnTo>
                <a:lnTo>
                  <a:pt x="115722" y="1135672"/>
                </a:lnTo>
                <a:lnTo>
                  <a:pt x="115036" y="1123670"/>
                </a:lnTo>
                <a:lnTo>
                  <a:pt x="114541" y="1109637"/>
                </a:lnTo>
                <a:lnTo>
                  <a:pt x="115519" y="1117663"/>
                </a:lnTo>
                <a:lnTo>
                  <a:pt x="115951" y="1113155"/>
                </a:lnTo>
                <a:lnTo>
                  <a:pt x="115620" y="1109637"/>
                </a:lnTo>
                <a:lnTo>
                  <a:pt x="115379" y="1107071"/>
                </a:lnTo>
                <a:lnTo>
                  <a:pt x="115252" y="1104252"/>
                </a:lnTo>
                <a:lnTo>
                  <a:pt x="115100" y="1100797"/>
                </a:lnTo>
                <a:lnTo>
                  <a:pt x="114452" y="1104252"/>
                </a:lnTo>
                <a:lnTo>
                  <a:pt x="113690" y="1100772"/>
                </a:lnTo>
                <a:lnTo>
                  <a:pt x="112814" y="1094549"/>
                </a:lnTo>
                <a:lnTo>
                  <a:pt x="111823" y="1089774"/>
                </a:lnTo>
                <a:lnTo>
                  <a:pt x="113309" y="1090485"/>
                </a:lnTo>
                <a:lnTo>
                  <a:pt x="113372" y="1089774"/>
                </a:lnTo>
                <a:lnTo>
                  <a:pt x="113842" y="1084694"/>
                </a:lnTo>
                <a:lnTo>
                  <a:pt x="113792" y="1069505"/>
                </a:lnTo>
                <a:lnTo>
                  <a:pt x="111772" y="1066330"/>
                </a:lnTo>
                <a:lnTo>
                  <a:pt x="114541" y="1049909"/>
                </a:lnTo>
                <a:lnTo>
                  <a:pt x="112598" y="1048816"/>
                </a:lnTo>
                <a:lnTo>
                  <a:pt x="112953" y="1042238"/>
                </a:lnTo>
                <a:lnTo>
                  <a:pt x="114439" y="1047775"/>
                </a:lnTo>
                <a:lnTo>
                  <a:pt x="114173" y="1042238"/>
                </a:lnTo>
                <a:lnTo>
                  <a:pt x="114046" y="1039482"/>
                </a:lnTo>
                <a:lnTo>
                  <a:pt x="114439" y="1028357"/>
                </a:lnTo>
                <a:lnTo>
                  <a:pt x="115036" y="1015123"/>
                </a:lnTo>
                <a:lnTo>
                  <a:pt x="115163" y="998347"/>
                </a:lnTo>
                <a:lnTo>
                  <a:pt x="114744" y="990307"/>
                </a:lnTo>
                <a:lnTo>
                  <a:pt x="114109" y="978204"/>
                </a:lnTo>
                <a:lnTo>
                  <a:pt x="113639" y="972896"/>
                </a:lnTo>
                <a:lnTo>
                  <a:pt x="113741" y="961593"/>
                </a:lnTo>
                <a:lnTo>
                  <a:pt x="114033" y="943190"/>
                </a:lnTo>
                <a:lnTo>
                  <a:pt x="112547" y="937628"/>
                </a:lnTo>
                <a:lnTo>
                  <a:pt x="114592" y="934364"/>
                </a:lnTo>
                <a:lnTo>
                  <a:pt x="112496" y="926211"/>
                </a:lnTo>
                <a:lnTo>
                  <a:pt x="111620" y="916216"/>
                </a:lnTo>
                <a:lnTo>
                  <a:pt x="110769" y="906995"/>
                </a:lnTo>
                <a:lnTo>
                  <a:pt x="108775" y="901192"/>
                </a:lnTo>
                <a:lnTo>
                  <a:pt x="110147" y="896213"/>
                </a:lnTo>
                <a:lnTo>
                  <a:pt x="108038" y="890930"/>
                </a:lnTo>
                <a:lnTo>
                  <a:pt x="109118" y="879665"/>
                </a:lnTo>
                <a:lnTo>
                  <a:pt x="111836" y="884618"/>
                </a:lnTo>
                <a:lnTo>
                  <a:pt x="111150" y="897763"/>
                </a:lnTo>
                <a:lnTo>
                  <a:pt x="112953" y="903211"/>
                </a:lnTo>
                <a:lnTo>
                  <a:pt x="112395" y="879665"/>
                </a:lnTo>
                <a:lnTo>
                  <a:pt x="111988" y="862418"/>
                </a:lnTo>
                <a:lnTo>
                  <a:pt x="109702" y="800569"/>
                </a:lnTo>
                <a:lnTo>
                  <a:pt x="106819" y="731951"/>
                </a:lnTo>
                <a:lnTo>
                  <a:pt x="104025" y="670826"/>
                </a:lnTo>
                <a:lnTo>
                  <a:pt x="102349" y="637895"/>
                </a:lnTo>
                <a:lnTo>
                  <a:pt x="102019" y="631469"/>
                </a:lnTo>
                <a:lnTo>
                  <a:pt x="102006" y="637895"/>
                </a:lnTo>
                <a:lnTo>
                  <a:pt x="100698" y="636473"/>
                </a:lnTo>
                <a:lnTo>
                  <a:pt x="99783" y="630567"/>
                </a:lnTo>
                <a:lnTo>
                  <a:pt x="99999" y="615429"/>
                </a:lnTo>
                <a:lnTo>
                  <a:pt x="100736" y="617207"/>
                </a:lnTo>
                <a:lnTo>
                  <a:pt x="100914" y="621347"/>
                </a:lnTo>
                <a:lnTo>
                  <a:pt x="101434" y="618947"/>
                </a:lnTo>
                <a:lnTo>
                  <a:pt x="101600" y="615429"/>
                </a:lnTo>
                <a:lnTo>
                  <a:pt x="101739" y="612330"/>
                </a:lnTo>
                <a:lnTo>
                  <a:pt x="99771" y="604812"/>
                </a:lnTo>
                <a:lnTo>
                  <a:pt x="101384" y="602234"/>
                </a:lnTo>
                <a:lnTo>
                  <a:pt x="101815" y="601548"/>
                </a:lnTo>
                <a:lnTo>
                  <a:pt x="100596" y="602234"/>
                </a:lnTo>
                <a:lnTo>
                  <a:pt x="100076" y="591947"/>
                </a:lnTo>
                <a:lnTo>
                  <a:pt x="100063" y="591769"/>
                </a:lnTo>
                <a:lnTo>
                  <a:pt x="99758" y="591947"/>
                </a:lnTo>
                <a:lnTo>
                  <a:pt x="100025" y="583285"/>
                </a:lnTo>
                <a:lnTo>
                  <a:pt x="99085" y="570852"/>
                </a:lnTo>
                <a:lnTo>
                  <a:pt x="98717" y="562902"/>
                </a:lnTo>
                <a:lnTo>
                  <a:pt x="98501" y="558228"/>
                </a:lnTo>
                <a:lnTo>
                  <a:pt x="99783" y="548995"/>
                </a:lnTo>
                <a:lnTo>
                  <a:pt x="99288" y="538835"/>
                </a:lnTo>
                <a:lnTo>
                  <a:pt x="98259" y="535609"/>
                </a:lnTo>
                <a:lnTo>
                  <a:pt x="97078" y="532079"/>
                </a:lnTo>
                <a:lnTo>
                  <a:pt x="96177" y="520941"/>
                </a:lnTo>
                <a:lnTo>
                  <a:pt x="98933" y="519379"/>
                </a:lnTo>
                <a:lnTo>
                  <a:pt x="98818" y="518896"/>
                </a:lnTo>
                <a:lnTo>
                  <a:pt x="98463" y="510933"/>
                </a:lnTo>
                <a:lnTo>
                  <a:pt x="96278" y="457276"/>
                </a:lnTo>
                <a:lnTo>
                  <a:pt x="95465" y="435216"/>
                </a:lnTo>
                <a:lnTo>
                  <a:pt x="94881" y="416267"/>
                </a:lnTo>
                <a:lnTo>
                  <a:pt x="94665" y="403326"/>
                </a:lnTo>
                <a:lnTo>
                  <a:pt x="94919" y="399237"/>
                </a:lnTo>
                <a:lnTo>
                  <a:pt x="94195" y="397497"/>
                </a:lnTo>
                <a:lnTo>
                  <a:pt x="93167" y="395909"/>
                </a:lnTo>
                <a:lnTo>
                  <a:pt x="92227" y="389991"/>
                </a:lnTo>
                <a:lnTo>
                  <a:pt x="91884" y="373989"/>
                </a:lnTo>
                <a:lnTo>
                  <a:pt x="91706" y="368808"/>
                </a:lnTo>
                <a:lnTo>
                  <a:pt x="90690" y="341363"/>
                </a:lnTo>
                <a:lnTo>
                  <a:pt x="90347" y="328536"/>
                </a:lnTo>
                <a:lnTo>
                  <a:pt x="90233" y="324154"/>
                </a:lnTo>
                <a:lnTo>
                  <a:pt x="90081" y="325996"/>
                </a:lnTo>
                <a:lnTo>
                  <a:pt x="90068" y="326783"/>
                </a:lnTo>
                <a:lnTo>
                  <a:pt x="90182" y="328536"/>
                </a:lnTo>
                <a:lnTo>
                  <a:pt x="89446" y="326783"/>
                </a:lnTo>
                <a:lnTo>
                  <a:pt x="88023" y="297776"/>
                </a:lnTo>
                <a:lnTo>
                  <a:pt x="87172" y="280314"/>
                </a:lnTo>
                <a:lnTo>
                  <a:pt x="84467" y="235077"/>
                </a:lnTo>
                <a:lnTo>
                  <a:pt x="81305" y="188658"/>
                </a:lnTo>
                <a:lnTo>
                  <a:pt x="77939" y="142925"/>
                </a:lnTo>
                <a:lnTo>
                  <a:pt x="74460" y="96888"/>
                </a:lnTo>
                <a:lnTo>
                  <a:pt x="71640" y="87236"/>
                </a:lnTo>
                <a:lnTo>
                  <a:pt x="70840" y="81610"/>
                </a:lnTo>
                <a:lnTo>
                  <a:pt x="69634" y="73621"/>
                </a:lnTo>
                <a:lnTo>
                  <a:pt x="70370" y="65989"/>
                </a:lnTo>
                <a:lnTo>
                  <a:pt x="70459" y="65074"/>
                </a:lnTo>
                <a:lnTo>
                  <a:pt x="70586" y="61379"/>
                </a:lnTo>
                <a:lnTo>
                  <a:pt x="70662" y="57746"/>
                </a:lnTo>
                <a:lnTo>
                  <a:pt x="71132" y="59639"/>
                </a:lnTo>
                <a:lnTo>
                  <a:pt x="71424" y="63817"/>
                </a:lnTo>
                <a:lnTo>
                  <a:pt x="71882" y="61379"/>
                </a:lnTo>
                <a:lnTo>
                  <a:pt x="71221" y="57746"/>
                </a:lnTo>
                <a:lnTo>
                  <a:pt x="71145" y="57327"/>
                </a:lnTo>
                <a:lnTo>
                  <a:pt x="70840" y="54178"/>
                </a:lnTo>
                <a:lnTo>
                  <a:pt x="70192" y="47282"/>
                </a:lnTo>
                <a:lnTo>
                  <a:pt x="70205" y="47129"/>
                </a:lnTo>
                <a:lnTo>
                  <a:pt x="70167" y="46939"/>
                </a:lnTo>
                <a:lnTo>
                  <a:pt x="70180" y="47142"/>
                </a:lnTo>
                <a:lnTo>
                  <a:pt x="70180" y="47282"/>
                </a:lnTo>
                <a:lnTo>
                  <a:pt x="69786" y="51155"/>
                </a:lnTo>
                <a:lnTo>
                  <a:pt x="69380" y="54178"/>
                </a:lnTo>
                <a:lnTo>
                  <a:pt x="69316" y="65074"/>
                </a:lnTo>
                <a:lnTo>
                  <a:pt x="67830" y="65989"/>
                </a:lnTo>
                <a:lnTo>
                  <a:pt x="68986" y="61379"/>
                </a:lnTo>
                <a:lnTo>
                  <a:pt x="68922" y="59639"/>
                </a:lnTo>
                <a:lnTo>
                  <a:pt x="69037" y="61214"/>
                </a:lnTo>
                <a:lnTo>
                  <a:pt x="69316" y="65074"/>
                </a:lnTo>
                <a:lnTo>
                  <a:pt x="69316" y="54165"/>
                </a:lnTo>
                <a:lnTo>
                  <a:pt x="68859" y="54025"/>
                </a:lnTo>
                <a:lnTo>
                  <a:pt x="68110" y="48374"/>
                </a:lnTo>
                <a:lnTo>
                  <a:pt x="68541" y="54305"/>
                </a:lnTo>
                <a:lnTo>
                  <a:pt x="67792" y="48374"/>
                </a:lnTo>
                <a:lnTo>
                  <a:pt x="67729" y="47269"/>
                </a:lnTo>
                <a:lnTo>
                  <a:pt x="67386" y="38836"/>
                </a:lnTo>
                <a:lnTo>
                  <a:pt x="67348" y="37934"/>
                </a:lnTo>
                <a:lnTo>
                  <a:pt x="65849" y="38836"/>
                </a:lnTo>
                <a:lnTo>
                  <a:pt x="56629" y="10248"/>
                </a:lnTo>
                <a:lnTo>
                  <a:pt x="46723" y="0"/>
                </a:lnTo>
                <a:lnTo>
                  <a:pt x="29972" y="7442"/>
                </a:lnTo>
                <a:lnTo>
                  <a:pt x="228" y="31915"/>
                </a:lnTo>
                <a:lnTo>
                  <a:pt x="0" y="35610"/>
                </a:lnTo>
                <a:lnTo>
                  <a:pt x="5981" y="60325"/>
                </a:lnTo>
                <a:lnTo>
                  <a:pt x="7048" y="90170"/>
                </a:lnTo>
                <a:lnTo>
                  <a:pt x="9271" y="120129"/>
                </a:lnTo>
                <a:lnTo>
                  <a:pt x="11836" y="148247"/>
                </a:lnTo>
                <a:lnTo>
                  <a:pt x="13919" y="172516"/>
                </a:lnTo>
                <a:lnTo>
                  <a:pt x="15532" y="202374"/>
                </a:lnTo>
                <a:lnTo>
                  <a:pt x="16217" y="220383"/>
                </a:lnTo>
                <a:lnTo>
                  <a:pt x="16205" y="235978"/>
                </a:lnTo>
                <a:lnTo>
                  <a:pt x="17716" y="235077"/>
                </a:lnTo>
                <a:lnTo>
                  <a:pt x="18034" y="252044"/>
                </a:lnTo>
                <a:lnTo>
                  <a:pt x="17907" y="269722"/>
                </a:lnTo>
                <a:lnTo>
                  <a:pt x="17653" y="285838"/>
                </a:lnTo>
                <a:lnTo>
                  <a:pt x="17576" y="298119"/>
                </a:lnTo>
                <a:lnTo>
                  <a:pt x="18186" y="297776"/>
                </a:lnTo>
                <a:lnTo>
                  <a:pt x="18161" y="306133"/>
                </a:lnTo>
                <a:lnTo>
                  <a:pt x="17703" y="316052"/>
                </a:lnTo>
                <a:lnTo>
                  <a:pt x="16649" y="323875"/>
                </a:lnTo>
                <a:lnTo>
                  <a:pt x="14859" y="325996"/>
                </a:lnTo>
                <a:lnTo>
                  <a:pt x="16319" y="337654"/>
                </a:lnTo>
                <a:lnTo>
                  <a:pt x="17729" y="345313"/>
                </a:lnTo>
                <a:lnTo>
                  <a:pt x="18732" y="354012"/>
                </a:lnTo>
                <a:lnTo>
                  <a:pt x="18986" y="368808"/>
                </a:lnTo>
                <a:lnTo>
                  <a:pt x="18427" y="364820"/>
                </a:lnTo>
                <a:lnTo>
                  <a:pt x="20066" y="405104"/>
                </a:lnTo>
                <a:lnTo>
                  <a:pt x="23139" y="466610"/>
                </a:lnTo>
                <a:lnTo>
                  <a:pt x="26085" y="527342"/>
                </a:lnTo>
                <a:lnTo>
                  <a:pt x="27355" y="565315"/>
                </a:lnTo>
                <a:lnTo>
                  <a:pt x="27851" y="562902"/>
                </a:lnTo>
                <a:lnTo>
                  <a:pt x="27965" y="583285"/>
                </a:lnTo>
                <a:lnTo>
                  <a:pt x="28600" y="601548"/>
                </a:lnTo>
                <a:lnTo>
                  <a:pt x="29133" y="622376"/>
                </a:lnTo>
                <a:lnTo>
                  <a:pt x="28625" y="641616"/>
                </a:lnTo>
                <a:lnTo>
                  <a:pt x="30594" y="675449"/>
                </a:lnTo>
                <a:lnTo>
                  <a:pt x="33045" y="726147"/>
                </a:lnTo>
                <a:lnTo>
                  <a:pt x="35598" y="785533"/>
                </a:lnTo>
                <a:lnTo>
                  <a:pt x="37871" y="845413"/>
                </a:lnTo>
                <a:lnTo>
                  <a:pt x="39458" y="896213"/>
                </a:lnTo>
                <a:lnTo>
                  <a:pt x="40068" y="953846"/>
                </a:lnTo>
                <a:lnTo>
                  <a:pt x="39509" y="957770"/>
                </a:lnTo>
                <a:lnTo>
                  <a:pt x="39128" y="961593"/>
                </a:lnTo>
                <a:lnTo>
                  <a:pt x="39560" y="978204"/>
                </a:lnTo>
                <a:lnTo>
                  <a:pt x="39674" y="982294"/>
                </a:lnTo>
                <a:lnTo>
                  <a:pt x="39916" y="987539"/>
                </a:lnTo>
                <a:lnTo>
                  <a:pt x="38773" y="990307"/>
                </a:lnTo>
                <a:lnTo>
                  <a:pt x="37807" y="982294"/>
                </a:lnTo>
                <a:lnTo>
                  <a:pt x="38404" y="993838"/>
                </a:lnTo>
                <a:lnTo>
                  <a:pt x="38963" y="1006182"/>
                </a:lnTo>
                <a:lnTo>
                  <a:pt x="39763" y="1018413"/>
                </a:lnTo>
                <a:lnTo>
                  <a:pt x="41046" y="1029601"/>
                </a:lnTo>
                <a:lnTo>
                  <a:pt x="41452" y="1069505"/>
                </a:lnTo>
                <a:lnTo>
                  <a:pt x="42418" y="1123899"/>
                </a:lnTo>
                <a:lnTo>
                  <a:pt x="43675" y="1179068"/>
                </a:lnTo>
                <a:lnTo>
                  <a:pt x="45237" y="1239989"/>
                </a:lnTo>
                <a:lnTo>
                  <a:pt x="47980" y="1341120"/>
                </a:lnTo>
                <a:lnTo>
                  <a:pt x="49072" y="1383284"/>
                </a:lnTo>
                <a:lnTo>
                  <a:pt x="49288" y="1381061"/>
                </a:lnTo>
                <a:lnTo>
                  <a:pt x="50126" y="1414653"/>
                </a:lnTo>
                <a:lnTo>
                  <a:pt x="51523" y="1467256"/>
                </a:lnTo>
                <a:lnTo>
                  <a:pt x="52984" y="1519758"/>
                </a:lnTo>
                <a:lnTo>
                  <a:pt x="54724" y="1579600"/>
                </a:lnTo>
                <a:lnTo>
                  <a:pt x="56692" y="1642160"/>
                </a:lnTo>
                <a:lnTo>
                  <a:pt x="58166" y="1684642"/>
                </a:lnTo>
                <a:lnTo>
                  <a:pt x="59258" y="1710245"/>
                </a:lnTo>
                <a:lnTo>
                  <a:pt x="125514" y="1710245"/>
                </a:lnTo>
                <a:lnTo>
                  <a:pt x="125437" y="1708848"/>
                </a:lnTo>
                <a:lnTo>
                  <a:pt x="125120" y="1697126"/>
                </a:lnTo>
                <a:lnTo>
                  <a:pt x="126009" y="1688947"/>
                </a:lnTo>
                <a:lnTo>
                  <a:pt x="127165" y="1683448"/>
                </a:lnTo>
                <a:lnTo>
                  <a:pt x="127546" y="1680591"/>
                </a:lnTo>
                <a:lnTo>
                  <a:pt x="127660" y="1679714"/>
                </a:lnTo>
                <a:lnTo>
                  <a:pt x="126136" y="1680591"/>
                </a:lnTo>
                <a:lnTo>
                  <a:pt x="125145" y="1661833"/>
                </a:lnTo>
                <a:lnTo>
                  <a:pt x="126898" y="1665173"/>
                </a:lnTo>
                <a:lnTo>
                  <a:pt x="128714" y="1662493"/>
                </a:lnTo>
                <a:lnTo>
                  <a:pt x="128752" y="1661833"/>
                </a:lnTo>
                <a:lnTo>
                  <a:pt x="128511" y="1659991"/>
                </a:lnTo>
                <a:lnTo>
                  <a:pt x="128346" y="1652816"/>
                </a:lnTo>
                <a:lnTo>
                  <a:pt x="128727" y="1649945"/>
                </a:lnTo>
                <a:lnTo>
                  <a:pt x="129260" y="1646593"/>
                </a:lnTo>
                <a:lnTo>
                  <a:pt x="129413" y="1642160"/>
                </a:lnTo>
                <a:lnTo>
                  <a:pt x="129552" y="1637957"/>
                </a:lnTo>
                <a:close/>
              </a:path>
              <a:path w="131445" h="1710690">
                <a:moveTo>
                  <a:pt x="131178" y="1669173"/>
                </a:moveTo>
                <a:lnTo>
                  <a:pt x="130352" y="1663954"/>
                </a:lnTo>
                <a:lnTo>
                  <a:pt x="130238" y="1659115"/>
                </a:lnTo>
                <a:lnTo>
                  <a:pt x="130225" y="1656867"/>
                </a:lnTo>
                <a:lnTo>
                  <a:pt x="130035" y="1659115"/>
                </a:lnTo>
                <a:lnTo>
                  <a:pt x="129489" y="1661718"/>
                </a:lnTo>
                <a:lnTo>
                  <a:pt x="129438" y="1663268"/>
                </a:lnTo>
                <a:lnTo>
                  <a:pt x="130276" y="1669681"/>
                </a:lnTo>
                <a:lnTo>
                  <a:pt x="131178" y="1669173"/>
                </a:lnTo>
                <a:close/>
              </a:path>
            </a:pathLst>
          </a:custGeom>
          <a:solidFill>
            <a:srgbClr val="430C22">
              <a:alpha val="44999"/>
            </a:srgbClr>
          </a:solidFill>
        </p:spPr>
        <p:txBody>
          <a:bodyPr wrap="square" lIns="0" tIns="0" rIns="0" bIns="0" rtlCol="0"/>
          <a:lstStyle/>
          <a:p>
            <a:endParaRPr sz="1632" dirty="0">
              <a:latin typeface="Lato" panose="020F0502020204030203" pitchFamily="34" charset="77"/>
            </a:endParaRPr>
          </a:p>
        </p:txBody>
      </p:sp>
      <p:pic>
        <p:nvPicPr>
          <p:cNvPr id="20" name="object 20">
            <a:extLst>
              <a:ext uri="{FF2B5EF4-FFF2-40B4-BE49-F238E27FC236}">
                <a16:creationId xmlns:a16="http://schemas.microsoft.com/office/drawing/2014/main" id="{4D10A6AD-3461-8A40-9891-6A5F06097B98}"/>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5993106" y="3588277"/>
            <a:ext cx="74306" cy="192643"/>
          </a:xfrm>
          <a:prstGeom prst="rect">
            <a:avLst/>
          </a:prstGeom>
        </p:spPr>
      </p:pic>
      <p:grpSp>
        <p:nvGrpSpPr>
          <p:cNvPr id="21" name="object 21">
            <a:extLst>
              <a:ext uri="{FF2B5EF4-FFF2-40B4-BE49-F238E27FC236}">
                <a16:creationId xmlns:a16="http://schemas.microsoft.com/office/drawing/2014/main" id="{4DD9474F-286C-9846-9A2F-2C6B3A9D341D}"/>
              </a:ext>
            </a:extLst>
          </p:cNvPr>
          <p:cNvGrpSpPr/>
          <p:nvPr userDrawn="1"/>
        </p:nvGrpSpPr>
        <p:grpSpPr>
          <a:xfrm>
            <a:off x="1247416" y="2770488"/>
            <a:ext cx="6357288" cy="4085433"/>
            <a:chOff x="0" y="3055231"/>
            <a:chExt cx="7010400" cy="4505325"/>
          </a:xfrm>
        </p:grpSpPr>
        <p:sp>
          <p:nvSpPr>
            <p:cNvPr id="22" name="object 22">
              <a:extLst>
                <a:ext uri="{FF2B5EF4-FFF2-40B4-BE49-F238E27FC236}">
                  <a16:creationId xmlns:a16="http://schemas.microsoft.com/office/drawing/2014/main" id="{0E80EB8E-7A60-DA44-8A17-7DD70DB1247C}"/>
                </a:ext>
              </a:extLst>
            </p:cNvPr>
            <p:cNvSpPr/>
            <p:nvPr/>
          </p:nvSpPr>
          <p:spPr>
            <a:xfrm>
              <a:off x="18122" y="4224201"/>
              <a:ext cx="5723255" cy="1779905"/>
            </a:xfrm>
            <a:custGeom>
              <a:avLst/>
              <a:gdLst/>
              <a:ahLst/>
              <a:cxnLst/>
              <a:rect l="l" t="t" r="r" b="b"/>
              <a:pathLst>
                <a:path w="5723255" h="1779904">
                  <a:moveTo>
                    <a:pt x="5722150" y="0"/>
                  </a:moveTo>
                  <a:lnTo>
                    <a:pt x="0" y="305612"/>
                  </a:lnTo>
                  <a:lnTo>
                    <a:pt x="118897" y="1779536"/>
                  </a:lnTo>
                  <a:lnTo>
                    <a:pt x="5723140" y="1696910"/>
                  </a:lnTo>
                  <a:lnTo>
                    <a:pt x="5722150" y="0"/>
                  </a:lnTo>
                  <a:close/>
                </a:path>
              </a:pathLst>
            </a:custGeom>
            <a:solidFill>
              <a:srgbClr val="9874CA">
                <a:alpha val="44999"/>
              </a:srgbClr>
            </a:solidFill>
          </p:spPr>
          <p:txBody>
            <a:bodyPr wrap="square" lIns="0" tIns="0" rIns="0" bIns="0" rtlCol="0"/>
            <a:lstStyle/>
            <a:p>
              <a:endParaRPr sz="1632" dirty="0">
                <a:latin typeface="Lato" panose="020F0502020204030203" pitchFamily="34" charset="77"/>
              </a:endParaRPr>
            </a:p>
          </p:txBody>
        </p:sp>
        <p:sp>
          <p:nvSpPr>
            <p:cNvPr id="23" name="object 23">
              <a:extLst>
                <a:ext uri="{FF2B5EF4-FFF2-40B4-BE49-F238E27FC236}">
                  <a16:creationId xmlns:a16="http://schemas.microsoft.com/office/drawing/2014/main" id="{4EBE7075-F309-E741-9849-E8AE9909255B}"/>
                </a:ext>
              </a:extLst>
            </p:cNvPr>
            <p:cNvSpPr/>
            <p:nvPr/>
          </p:nvSpPr>
          <p:spPr>
            <a:xfrm>
              <a:off x="0" y="4159389"/>
              <a:ext cx="5814060" cy="1854200"/>
            </a:xfrm>
            <a:custGeom>
              <a:avLst/>
              <a:gdLst/>
              <a:ahLst/>
              <a:cxnLst/>
              <a:rect l="l" t="t" r="r" b="b"/>
              <a:pathLst>
                <a:path w="5814060" h="1854200">
                  <a:moveTo>
                    <a:pt x="106159" y="1553083"/>
                  </a:moveTo>
                  <a:lnTo>
                    <a:pt x="103124" y="1522260"/>
                  </a:lnTo>
                  <a:lnTo>
                    <a:pt x="100622" y="1498600"/>
                  </a:lnTo>
                  <a:lnTo>
                    <a:pt x="100368" y="1494180"/>
                  </a:lnTo>
                  <a:lnTo>
                    <a:pt x="100063" y="1491081"/>
                  </a:lnTo>
                  <a:lnTo>
                    <a:pt x="100330" y="1498600"/>
                  </a:lnTo>
                  <a:lnTo>
                    <a:pt x="106159" y="1553083"/>
                  </a:lnTo>
                  <a:close/>
                </a:path>
                <a:path w="5814060" h="1854200">
                  <a:moveTo>
                    <a:pt x="111213" y="1600200"/>
                  </a:moveTo>
                  <a:lnTo>
                    <a:pt x="109258" y="1581962"/>
                  </a:lnTo>
                  <a:lnTo>
                    <a:pt x="107276" y="1558645"/>
                  </a:lnTo>
                  <a:lnTo>
                    <a:pt x="106375" y="1549400"/>
                  </a:lnTo>
                  <a:lnTo>
                    <a:pt x="108064" y="1570824"/>
                  </a:lnTo>
                  <a:lnTo>
                    <a:pt x="106159" y="1553083"/>
                  </a:lnTo>
                  <a:lnTo>
                    <a:pt x="110807" y="1600200"/>
                  </a:lnTo>
                  <a:lnTo>
                    <a:pt x="109474" y="1584490"/>
                  </a:lnTo>
                  <a:lnTo>
                    <a:pt x="111213" y="1600200"/>
                  </a:lnTo>
                  <a:close/>
                </a:path>
                <a:path w="5814060" h="1854200">
                  <a:moveTo>
                    <a:pt x="137185" y="1854187"/>
                  </a:moveTo>
                  <a:lnTo>
                    <a:pt x="134861" y="1823986"/>
                  </a:lnTo>
                  <a:lnTo>
                    <a:pt x="135064" y="1828800"/>
                  </a:lnTo>
                  <a:lnTo>
                    <a:pt x="136105" y="1841500"/>
                  </a:lnTo>
                  <a:lnTo>
                    <a:pt x="137020" y="1854200"/>
                  </a:lnTo>
                  <a:lnTo>
                    <a:pt x="137185" y="1854200"/>
                  </a:lnTo>
                  <a:close/>
                </a:path>
                <a:path w="5814060" h="1854200">
                  <a:moveTo>
                    <a:pt x="291503" y="1841500"/>
                  </a:moveTo>
                  <a:lnTo>
                    <a:pt x="245745" y="1841500"/>
                  </a:lnTo>
                  <a:lnTo>
                    <a:pt x="137185" y="1854187"/>
                  </a:lnTo>
                  <a:lnTo>
                    <a:pt x="291503" y="1841500"/>
                  </a:lnTo>
                  <a:close/>
                </a:path>
                <a:path w="5814060" h="1854200">
                  <a:moveTo>
                    <a:pt x="5813768" y="266700"/>
                  </a:moveTo>
                  <a:lnTo>
                    <a:pt x="5813730" y="228600"/>
                  </a:lnTo>
                  <a:lnTo>
                    <a:pt x="5813450" y="165100"/>
                  </a:lnTo>
                  <a:lnTo>
                    <a:pt x="5813120" y="88900"/>
                  </a:lnTo>
                  <a:lnTo>
                    <a:pt x="5812587" y="0"/>
                  </a:lnTo>
                  <a:lnTo>
                    <a:pt x="5802719" y="0"/>
                  </a:lnTo>
                  <a:lnTo>
                    <a:pt x="5508409" y="12700"/>
                  </a:lnTo>
                  <a:lnTo>
                    <a:pt x="5394896" y="12700"/>
                  </a:lnTo>
                  <a:lnTo>
                    <a:pt x="5336235" y="25400"/>
                  </a:lnTo>
                  <a:lnTo>
                    <a:pt x="5225199" y="25400"/>
                  </a:lnTo>
                  <a:lnTo>
                    <a:pt x="5193093" y="38100"/>
                  </a:lnTo>
                  <a:lnTo>
                    <a:pt x="5118481" y="38100"/>
                  </a:lnTo>
                  <a:lnTo>
                    <a:pt x="5168620" y="25400"/>
                  </a:lnTo>
                  <a:lnTo>
                    <a:pt x="5081536" y="25400"/>
                  </a:lnTo>
                  <a:lnTo>
                    <a:pt x="5041074" y="38100"/>
                  </a:lnTo>
                  <a:lnTo>
                    <a:pt x="4850384" y="38100"/>
                  </a:lnTo>
                  <a:lnTo>
                    <a:pt x="4740668" y="50800"/>
                  </a:lnTo>
                  <a:lnTo>
                    <a:pt x="4623587" y="50800"/>
                  </a:lnTo>
                  <a:lnTo>
                    <a:pt x="4374083" y="76200"/>
                  </a:lnTo>
                  <a:lnTo>
                    <a:pt x="4244987" y="76200"/>
                  </a:lnTo>
                  <a:lnTo>
                    <a:pt x="4115231" y="88900"/>
                  </a:lnTo>
                  <a:lnTo>
                    <a:pt x="3986492" y="88900"/>
                  </a:lnTo>
                  <a:lnTo>
                    <a:pt x="3860431" y="101600"/>
                  </a:lnTo>
                  <a:lnTo>
                    <a:pt x="3515068" y="127000"/>
                  </a:lnTo>
                  <a:lnTo>
                    <a:pt x="3371215" y="127000"/>
                  </a:lnTo>
                  <a:lnTo>
                    <a:pt x="3254083" y="139700"/>
                  </a:lnTo>
                  <a:lnTo>
                    <a:pt x="3189008" y="139700"/>
                  </a:lnTo>
                  <a:lnTo>
                    <a:pt x="3162465" y="152400"/>
                  </a:lnTo>
                  <a:lnTo>
                    <a:pt x="2935795" y="152400"/>
                  </a:lnTo>
                  <a:lnTo>
                    <a:pt x="2924175" y="165100"/>
                  </a:lnTo>
                  <a:lnTo>
                    <a:pt x="2778823" y="165100"/>
                  </a:lnTo>
                  <a:lnTo>
                    <a:pt x="2714828" y="177800"/>
                  </a:lnTo>
                  <a:lnTo>
                    <a:pt x="2507361" y="177800"/>
                  </a:lnTo>
                  <a:lnTo>
                    <a:pt x="2479840" y="190500"/>
                  </a:lnTo>
                  <a:lnTo>
                    <a:pt x="2388120" y="190500"/>
                  </a:lnTo>
                  <a:lnTo>
                    <a:pt x="2340508" y="203200"/>
                  </a:lnTo>
                  <a:lnTo>
                    <a:pt x="2329154" y="190500"/>
                  </a:lnTo>
                  <a:lnTo>
                    <a:pt x="1863826" y="228600"/>
                  </a:lnTo>
                  <a:lnTo>
                    <a:pt x="1585023" y="241300"/>
                  </a:lnTo>
                  <a:lnTo>
                    <a:pt x="1485658" y="241300"/>
                  </a:lnTo>
                  <a:lnTo>
                    <a:pt x="1452600" y="254000"/>
                  </a:lnTo>
                  <a:lnTo>
                    <a:pt x="1359446" y="254000"/>
                  </a:lnTo>
                  <a:lnTo>
                    <a:pt x="866495" y="292100"/>
                  </a:lnTo>
                  <a:lnTo>
                    <a:pt x="885964" y="292100"/>
                  </a:lnTo>
                  <a:lnTo>
                    <a:pt x="0" y="342900"/>
                  </a:lnTo>
                  <a:lnTo>
                    <a:pt x="0" y="495300"/>
                  </a:lnTo>
                  <a:lnTo>
                    <a:pt x="9182" y="584200"/>
                  </a:lnTo>
                  <a:lnTo>
                    <a:pt x="30365" y="800100"/>
                  </a:lnTo>
                  <a:lnTo>
                    <a:pt x="73469" y="1231900"/>
                  </a:lnTo>
                  <a:lnTo>
                    <a:pt x="77558" y="1270000"/>
                  </a:lnTo>
                  <a:lnTo>
                    <a:pt x="79489" y="1282700"/>
                  </a:lnTo>
                  <a:lnTo>
                    <a:pt x="80276" y="1295400"/>
                  </a:lnTo>
                  <a:lnTo>
                    <a:pt x="80924" y="1295400"/>
                  </a:lnTo>
                  <a:lnTo>
                    <a:pt x="82435" y="1308100"/>
                  </a:lnTo>
                  <a:lnTo>
                    <a:pt x="85813" y="1346200"/>
                  </a:lnTo>
                  <a:lnTo>
                    <a:pt x="98298" y="1473200"/>
                  </a:lnTo>
                  <a:lnTo>
                    <a:pt x="100063" y="1491081"/>
                  </a:lnTo>
                  <a:lnTo>
                    <a:pt x="100342" y="1493799"/>
                  </a:lnTo>
                  <a:lnTo>
                    <a:pt x="99872" y="1485900"/>
                  </a:lnTo>
                  <a:lnTo>
                    <a:pt x="100050" y="1490840"/>
                  </a:lnTo>
                  <a:lnTo>
                    <a:pt x="98310" y="1473200"/>
                  </a:lnTo>
                  <a:lnTo>
                    <a:pt x="98882" y="1473200"/>
                  </a:lnTo>
                  <a:lnTo>
                    <a:pt x="105143" y="1536700"/>
                  </a:lnTo>
                  <a:lnTo>
                    <a:pt x="106375" y="1549400"/>
                  </a:lnTo>
                  <a:lnTo>
                    <a:pt x="106502" y="1549400"/>
                  </a:lnTo>
                  <a:lnTo>
                    <a:pt x="107276" y="1558645"/>
                  </a:lnTo>
                  <a:lnTo>
                    <a:pt x="118745" y="1676400"/>
                  </a:lnTo>
                  <a:lnTo>
                    <a:pt x="118300" y="1663700"/>
                  </a:lnTo>
                  <a:lnTo>
                    <a:pt x="128231" y="1765300"/>
                  </a:lnTo>
                  <a:lnTo>
                    <a:pt x="134251" y="1816100"/>
                  </a:lnTo>
                  <a:lnTo>
                    <a:pt x="134861" y="1823986"/>
                  </a:lnTo>
                  <a:lnTo>
                    <a:pt x="133997" y="1803400"/>
                  </a:lnTo>
                  <a:lnTo>
                    <a:pt x="133007" y="1790700"/>
                  </a:lnTo>
                  <a:lnTo>
                    <a:pt x="130886" y="1752600"/>
                  </a:lnTo>
                  <a:lnTo>
                    <a:pt x="129273" y="1714500"/>
                  </a:lnTo>
                  <a:lnTo>
                    <a:pt x="125742" y="1663700"/>
                  </a:lnTo>
                  <a:lnTo>
                    <a:pt x="116928" y="1536700"/>
                  </a:lnTo>
                  <a:lnTo>
                    <a:pt x="113703" y="1473200"/>
                  </a:lnTo>
                  <a:lnTo>
                    <a:pt x="110375" y="1422400"/>
                  </a:lnTo>
                  <a:lnTo>
                    <a:pt x="106972" y="1371600"/>
                  </a:lnTo>
                  <a:lnTo>
                    <a:pt x="103517" y="1320800"/>
                  </a:lnTo>
                  <a:lnTo>
                    <a:pt x="100012" y="1270000"/>
                  </a:lnTo>
                  <a:lnTo>
                    <a:pt x="96481" y="1219200"/>
                  </a:lnTo>
                  <a:lnTo>
                    <a:pt x="92925" y="1155700"/>
                  </a:lnTo>
                  <a:lnTo>
                    <a:pt x="85852" y="1054100"/>
                  </a:lnTo>
                  <a:lnTo>
                    <a:pt x="78917" y="952500"/>
                  </a:lnTo>
                  <a:lnTo>
                    <a:pt x="72237" y="850900"/>
                  </a:lnTo>
                  <a:lnTo>
                    <a:pt x="65938" y="762000"/>
                  </a:lnTo>
                  <a:lnTo>
                    <a:pt x="60147" y="685800"/>
                  </a:lnTo>
                  <a:lnTo>
                    <a:pt x="41046" y="406400"/>
                  </a:lnTo>
                  <a:lnTo>
                    <a:pt x="40386" y="406400"/>
                  </a:lnTo>
                  <a:lnTo>
                    <a:pt x="40106" y="393700"/>
                  </a:lnTo>
                  <a:lnTo>
                    <a:pt x="234899" y="393700"/>
                  </a:lnTo>
                  <a:lnTo>
                    <a:pt x="292811" y="381000"/>
                  </a:lnTo>
                  <a:lnTo>
                    <a:pt x="411391" y="381000"/>
                  </a:lnTo>
                  <a:lnTo>
                    <a:pt x="617639" y="368300"/>
                  </a:lnTo>
                  <a:lnTo>
                    <a:pt x="960374" y="368300"/>
                  </a:lnTo>
                  <a:lnTo>
                    <a:pt x="993394" y="355600"/>
                  </a:lnTo>
                  <a:lnTo>
                    <a:pt x="1247673" y="355600"/>
                  </a:lnTo>
                  <a:lnTo>
                    <a:pt x="1287957" y="342900"/>
                  </a:lnTo>
                  <a:lnTo>
                    <a:pt x="1487284" y="342900"/>
                  </a:lnTo>
                  <a:lnTo>
                    <a:pt x="1604378" y="330200"/>
                  </a:lnTo>
                  <a:lnTo>
                    <a:pt x="1728914" y="330200"/>
                  </a:lnTo>
                  <a:lnTo>
                    <a:pt x="1857743" y="317500"/>
                  </a:lnTo>
                  <a:lnTo>
                    <a:pt x="2052167" y="317500"/>
                  </a:lnTo>
                  <a:lnTo>
                    <a:pt x="2353157" y="304800"/>
                  </a:lnTo>
                  <a:lnTo>
                    <a:pt x="2502649" y="292100"/>
                  </a:lnTo>
                  <a:lnTo>
                    <a:pt x="2615857" y="292100"/>
                  </a:lnTo>
                  <a:lnTo>
                    <a:pt x="2643708" y="279400"/>
                  </a:lnTo>
                  <a:lnTo>
                    <a:pt x="2840456" y="279400"/>
                  </a:lnTo>
                  <a:lnTo>
                    <a:pt x="2942488" y="266700"/>
                  </a:lnTo>
                  <a:lnTo>
                    <a:pt x="3193250" y="266700"/>
                  </a:lnTo>
                  <a:lnTo>
                    <a:pt x="3240036" y="254000"/>
                  </a:lnTo>
                  <a:lnTo>
                    <a:pt x="4322648" y="203200"/>
                  </a:lnTo>
                  <a:lnTo>
                    <a:pt x="4925415" y="165100"/>
                  </a:lnTo>
                  <a:lnTo>
                    <a:pt x="5084203" y="165100"/>
                  </a:lnTo>
                  <a:lnTo>
                    <a:pt x="5180508" y="152400"/>
                  </a:lnTo>
                  <a:lnTo>
                    <a:pt x="5409831" y="152400"/>
                  </a:lnTo>
                  <a:lnTo>
                    <a:pt x="5437721" y="139700"/>
                  </a:lnTo>
                  <a:lnTo>
                    <a:pt x="5678817" y="139700"/>
                  </a:lnTo>
                  <a:lnTo>
                    <a:pt x="5678805" y="152400"/>
                  </a:lnTo>
                  <a:lnTo>
                    <a:pt x="5678424" y="152400"/>
                  </a:lnTo>
                  <a:lnTo>
                    <a:pt x="5678221" y="165100"/>
                  </a:lnTo>
                  <a:lnTo>
                    <a:pt x="5676443" y="165100"/>
                  </a:lnTo>
                  <a:lnTo>
                    <a:pt x="5676049" y="152400"/>
                  </a:lnTo>
                  <a:lnTo>
                    <a:pt x="5675401" y="152400"/>
                  </a:lnTo>
                  <a:lnTo>
                    <a:pt x="5676633" y="355600"/>
                  </a:lnTo>
                  <a:lnTo>
                    <a:pt x="5677141" y="406400"/>
                  </a:lnTo>
                  <a:lnTo>
                    <a:pt x="5677878" y="444500"/>
                  </a:lnTo>
                  <a:lnTo>
                    <a:pt x="5678919" y="482600"/>
                  </a:lnTo>
                  <a:lnTo>
                    <a:pt x="5677751" y="1003300"/>
                  </a:lnTo>
                  <a:lnTo>
                    <a:pt x="5677662" y="1270000"/>
                  </a:lnTo>
                  <a:lnTo>
                    <a:pt x="5677789" y="1447800"/>
                  </a:lnTo>
                  <a:lnTo>
                    <a:pt x="5678144" y="1638300"/>
                  </a:lnTo>
                  <a:lnTo>
                    <a:pt x="5678233" y="1701800"/>
                  </a:lnTo>
                  <a:lnTo>
                    <a:pt x="5667730" y="1701800"/>
                  </a:lnTo>
                  <a:lnTo>
                    <a:pt x="5313921" y="1714500"/>
                  </a:lnTo>
                  <a:lnTo>
                    <a:pt x="4959388" y="1714500"/>
                  </a:lnTo>
                  <a:lnTo>
                    <a:pt x="4364012" y="1727200"/>
                  </a:lnTo>
                  <a:lnTo>
                    <a:pt x="4380738" y="1727200"/>
                  </a:lnTo>
                  <a:lnTo>
                    <a:pt x="4089857" y="1739900"/>
                  </a:lnTo>
                  <a:lnTo>
                    <a:pt x="3668242" y="1739900"/>
                  </a:lnTo>
                  <a:lnTo>
                    <a:pt x="3489007" y="1752600"/>
                  </a:lnTo>
                  <a:lnTo>
                    <a:pt x="3240519" y="1752600"/>
                  </a:lnTo>
                  <a:lnTo>
                    <a:pt x="3051225" y="1765300"/>
                  </a:lnTo>
                  <a:lnTo>
                    <a:pt x="2679217" y="1765300"/>
                  </a:lnTo>
                  <a:lnTo>
                    <a:pt x="2560688" y="1778000"/>
                  </a:lnTo>
                  <a:lnTo>
                    <a:pt x="2186317" y="1778000"/>
                  </a:lnTo>
                  <a:lnTo>
                    <a:pt x="2052383" y="1790700"/>
                  </a:lnTo>
                  <a:lnTo>
                    <a:pt x="1674939" y="1790700"/>
                  </a:lnTo>
                  <a:lnTo>
                    <a:pt x="1580057" y="1803400"/>
                  </a:lnTo>
                  <a:lnTo>
                    <a:pt x="1462011" y="1803400"/>
                  </a:lnTo>
                  <a:lnTo>
                    <a:pt x="1181112" y="1816100"/>
                  </a:lnTo>
                  <a:lnTo>
                    <a:pt x="913155" y="1816100"/>
                  </a:lnTo>
                  <a:lnTo>
                    <a:pt x="864209" y="1828800"/>
                  </a:lnTo>
                  <a:lnTo>
                    <a:pt x="529132" y="1828800"/>
                  </a:lnTo>
                  <a:lnTo>
                    <a:pt x="492607" y="1841500"/>
                  </a:lnTo>
                  <a:lnTo>
                    <a:pt x="462864" y="1841500"/>
                  </a:lnTo>
                  <a:lnTo>
                    <a:pt x="515366" y="1854200"/>
                  </a:lnTo>
                  <a:lnTo>
                    <a:pt x="1180642" y="1854200"/>
                  </a:lnTo>
                  <a:lnTo>
                    <a:pt x="1905012" y="1841500"/>
                  </a:lnTo>
                  <a:lnTo>
                    <a:pt x="1993353" y="1841500"/>
                  </a:lnTo>
                  <a:lnTo>
                    <a:pt x="2054682" y="1854200"/>
                  </a:lnTo>
                  <a:lnTo>
                    <a:pt x="2117572" y="1854200"/>
                  </a:lnTo>
                  <a:lnTo>
                    <a:pt x="2258936" y="1841500"/>
                  </a:lnTo>
                  <a:lnTo>
                    <a:pt x="2247252" y="1854200"/>
                  </a:lnTo>
                  <a:lnTo>
                    <a:pt x="2455735" y="1854200"/>
                  </a:lnTo>
                  <a:lnTo>
                    <a:pt x="4486694" y="1828800"/>
                  </a:lnTo>
                  <a:lnTo>
                    <a:pt x="5805767" y="1828800"/>
                  </a:lnTo>
                  <a:lnTo>
                    <a:pt x="5806046" y="1790700"/>
                  </a:lnTo>
                  <a:lnTo>
                    <a:pt x="5807075" y="1600200"/>
                  </a:lnTo>
                  <a:lnTo>
                    <a:pt x="5807608" y="1498600"/>
                  </a:lnTo>
                  <a:lnTo>
                    <a:pt x="5805970" y="1600200"/>
                  </a:lnTo>
                  <a:lnTo>
                    <a:pt x="5803531" y="1562100"/>
                  </a:lnTo>
                  <a:lnTo>
                    <a:pt x="5802465" y="1511300"/>
                  </a:lnTo>
                  <a:lnTo>
                    <a:pt x="5802376" y="1473200"/>
                  </a:lnTo>
                  <a:lnTo>
                    <a:pt x="5802427" y="1422400"/>
                  </a:lnTo>
                  <a:lnTo>
                    <a:pt x="5802604" y="1384300"/>
                  </a:lnTo>
                  <a:lnTo>
                    <a:pt x="5804293" y="1447800"/>
                  </a:lnTo>
                  <a:lnTo>
                    <a:pt x="5805716" y="1397000"/>
                  </a:lnTo>
                  <a:lnTo>
                    <a:pt x="5805944" y="1384300"/>
                  </a:lnTo>
                  <a:lnTo>
                    <a:pt x="5806402" y="1358900"/>
                  </a:lnTo>
                  <a:lnTo>
                    <a:pt x="5806516" y="1320800"/>
                  </a:lnTo>
                  <a:lnTo>
                    <a:pt x="5806389" y="1270000"/>
                  </a:lnTo>
                  <a:lnTo>
                    <a:pt x="5806122" y="1219200"/>
                  </a:lnTo>
                  <a:lnTo>
                    <a:pt x="5806135" y="1092200"/>
                  </a:lnTo>
                  <a:lnTo>
                    <a:pt x="5807329" y="1155700"/>
                  </a:lnTo>
                  <a:lnTo>
                    <a:pt x="5807849" y="1130300"/>
                  </a:lnTo>
                  <a:lnTo>
                    <a:pt x="5807951" y="1092200"/>
                  </a:lnTo>
                  <a:lnTo>
                    <a:pt x="5807824" y="1054100"/>
                  </a:lnTo>
                  <a:lnTo>
                    <a:pt x="5807735" y="1028700"/>
                  </a:lnTo>
                  <a:lnTo>
                    <a:pt x="5806605" y="1054100"/>
                  </a:lnTo>
                  <a:lnTo>
                    <a:pt x="5805665" y="1041400"/>
                  </a:lnTo>
                  <a:lnTo>
                    <a:pt x="5804776" y="1003300"/>
                  </a:lnTo>
                  <a:lnTo>
                    <a:pt x="5803798" y="977900"/>
                  </a:lnTo>
                  <a:lnTo>
                    <a:pt x="5802579" y="939800"/>
                  </a:lnTo>
                  <a:lnTo>
                    <a:pt x="5804776" y="952500"/>
                  </a:lnTo>
                  <a:lnTo>
                    <a:pt x="5805436" y="939800"/>
                  </a:lnTo>
                  <a:lnTo>
                    <a:pt x="5806084" y="927100"/>
                  </a:lnTo>
                  <a:lnTo>
                    <a:pt x="5806757" y="876300"/>
                  </a:lnTo>
                  <a:lnTo>
                    <a:pt x="5807303" y="787400"/>
                  </a:lnTo>
                  <a:lnTo>
                    <a:pt x="5806211" y="762000"/>
                  </a:lnTo>
                  <a:lnTo>
                    <a:pt x="5807519" y="660400"/>
                  </a:lnTo>
                  <a:lnTo>
                    <a:pt x="5806427" y="635000"/>
                  </a:lnTo>
                  <a:lnTo>
                    <a:pt x="5807392" y="609600"/>
                  </a:lnTo>
                  <a:lnTo>
                    <a:pt x="5808497" y="622300"/>
                  </a:lnTo>
                  <a:lnTo>
                    <a:pt x="5809424" y="635000"/>
                  </a:lnTo>
                  <a:lnTo>
                    <a:pt x="5809818" y="647700"/>
                  </a:lnTo>
                  <a:lnTo>
                    <a:pt x="5809424" y="609600"/>
                  </a:lnTo>
                  <a:lnTo>
                    <a:pt x="5809577" y="571500"/>
                  </a:lnTo>
                  <a:lnTo>
                    <a:pt x="5810110" y="520700"/>
                  </a:lnTo>
                  <a:lnTo>
                    <a:pt x="5810897" y="482600"/>
                  </a:lnTo>
                  <a:lnTo>
                    <a:pt x="5812688" y="381000"/>
                  </a:lnTo>
                  <a:lnTo>
                    <a:pt x="5813412" y="330200"/>
                  </a:lnTo>
                  <a:lnTo>
                    <a:pt x="5813768" y="266700"/>
                  </a:lnTo>
                  <a:close/>
                </a:path>
              </a:pathLst>
            </a:custGeom>
            <a:solidFill>
              <a:srgbClr val="BAA2DC">
                <a:alpha val="44999"/>
              </a:srgbClr>
            </a:solidFill>
          </p:spPr>
          <p:txBody>
            <a:bodyPr wrap="square" lIns="0" tIns="0" rIns="0" bIns="0" rtlCol="0"/>
            <a:lstStyle/>
            <a:p>
              <a:endParaRPr sz="1632" dirty="0">
                <a:latin typeface="Lato" panose="020F0502020204030203" pitchFamily="34" charset="77"/>
              </a:endParaRPr>
            </a:p>
          </p:txBody>
        </p:sp>
        <p:sp>
          <p:nvSpPr>
            <p:cNvPr id="24" name="object 24">
              <a:extLst>
                <a:ext uri="{FF2B5EF4-FFF2-40B4-BE49-F238E27FC236}">
                  <a16:creationId xmlns:a16="http://schemas.microsoft.com/office/drawing/2014/main" id="{47706D44-28BA-074D-8F04-8F09BF842149}"/>
                </a:ext>
              </a:extLst>
            </p:cNvPr>
            <p:cNvSpPr/>
            <p:nvPr/>
          </p:nvSpPr>
          <p:spPr>
            <a:xfrm>
              <a:off x="3681070" y="3642401"/>
              <a:ext cx="3305810" cy="2974975"/>
            </a:xfrm>
            <a:custGeom>
              <a:avLst/>
              <a:gdLst/>
              <a:ahLst/>
              <a:cxnLst/>
              <a:rect l="l" t="t" r="r" b="b"/>
              <a:pathLst>
                <a:path w="3305809" h="2974975">
                  <a:moveTo>
                    <a:pt x="2898343" y="0"/>
                  </a:moveTo>
                  <a:lnTo>
                    <a:pt x="0" y="382803"/>
                  </a:lnTo>
                  <a:lnTo>
                    <a:pt x="356400" y="2974619"/>
                  </a:lnTo>
                  <a:lnTo>
                    <a:pt x="3305479" y="2536596"/>
                  </a:lnTo>
                  <a:lnTo>
                    <a:pt x="2898343"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25" name="object 25">
              <a:extLst>
                <a:ext uri="{FF2B5EF4-FFF2-40B4-BE49-F238E27FC236}">
                  <a16:creationId xmlns:a16="http://schemas.microsoft.com/office/drawing/2014/main" id="{1AAB82A4-19E1-0B48-A1BA-D2C12F47819E}"/>
                </a:ext>
              </a:extLst>
            </p:cNvPr>
            <p:cNvSpPr/>
            <p:nvPr/>
          </p:nvSpPr>
          <p:spPr>
            <a:xfrm>
              <a:off x="3681070" y="3642401"/>
              <a:ext cx="3305810" cy="2974975"/>
            </a:xfrm>
            <a:custGeom>
              <a:avLst/>
              <a:gdLst/>
              <a:ahLst/>
              <a:cxnLst/>
              <a:rect l="l" t="t" r="r" b="b"/>
              <a:pathLst>
                <a:path w="3305809" h="2974975">
                  <a:moveTo>
                    <a:pt x="356400" y="2974619"/>
                  </a:moveTo>
                  <a:lnTo>
                    <a:pt x="0" y="382803"/>
                  </a:lnTo>
                  <a:lnTo>
                    <a:pt x="2898343" y="0"/>
                  </a:lnTo>
                  <a:lnTo>
                    <a:pt x="3305479" y="2536596"/>
                  </a:lnTo>
                  <a:lnTo>
                    <a:pt x="356400" y="2974619"/>
                  </a:lnTo>
                  <a:close/>
                </a:path>
              </a:pathLst>
            </a:custGeom>
            <a:ln w="3175">
              <a:solidFill>
                <a:srgbClr val="FF9955"/>
              </a:solidFill>
            </a:ln>
          </p:spPr>
          <p:txBody>
            <a:bodyPr wrap="square" lIns="0" tIns="0" rIns="0" bIns="0" rtlCol="0"/>
            <a:lstStyle/>
            <a:p>
              <a:endParaRPr sz="1632" dirty="0">
                <a:latin typeface="Lato" panose="020F0502020204030203" pitchFamily="34" charset="77"/>
              </a:endParaRPr>
            </a:p>
          </p:txBody>
        </p:sp>
        <p:sp>
          <p:nvSpPr>
            <p:cNvPr id="26" name="object 26">
              <a:extLst>
                <a:ext uri="{FF2B5EF4-FFF2-40B4-BE49-F238E27FC236}">
                  <a16:creationId xmlns:a16="http://schemas.microsoft.com/office/drawing/2014/main" id="{7721BFA8-9D48-834E-A242-ED4FA3D86D9C}"/>
                </a:ext>
              </a:extLst>
            </p:cNvPr>
            <p:cNvSpPr/>
            <p:nvPr/>
          </p:nvSpPr>
          <p:spPr>
            <a:xfrm>
              <a:off x="6412" y="6511504"/>
              <a:ext cx="332105" cy="1049020"/>
            </a:xfrm>
            <a:custGeom>
              <a:avLst/>
              <a:gdLst/>
              <a:ahLst/>
              <a:cxnLst/>
              <a:rect l="l" t="t" r="r" b="b"/>
              <a:pathLst>
                <a:path w="332105" h="1049020">
                  <a:moveTo>
                    <a:pt x="199771" y="0"/>
                  </a:moveTo>
                  <a:lnTo>
                    <a:pt x="13436" y="58597"/>
                  </a:lnTo>
                  <a:lnTo>
                    <a:pt x="51231" y="114249"/>
                  </a:lnTo>
                  <a:lnTo>
                    <a:pt x="148564" y="107607"/>
                  </a:lnTo>
                  <a:lnTo>
                    <a:pt x="0" y="314883"/>
                  </a:lnTo>
                  <a:lnTo>
                    <a:pt x="107415" y="1048500"/>
                  </a:lnTo>
                  <a:lnTo>
                    <a:pt x="331897" y="1048500"/>
                  </a:lnTo>
                  <a:lnTo>
                    <a:pt x="303361" y="899618"/>
                  </a:lnTo>
                  <a:lnTo>
                    <a:pt x="187693" y="303707"/>
                  </a:lnTo>
                  <a:lnTo>
                    <a:pt x="259816" y="131432"/>
                  </a:lnTo>
                  <a:lnTo>
                    <a:pt x="251361" y="108768"/>
                  </a:lnTo>
                  <a:lnTo>
                    <a:pt x="230617" y="63825"/>
                  </a:lnTo>
                  <a:lnTo>
                    <a:pt x="199771" y="0"/>
                  </a:lnTo>
                  <a:close/>
                </a:path>
              </a:pathLst>
            </a:custGeom>
            <a:solidFill>
              <a:srgbClr val="430C22">
                <a:alpha val="29998"/>
              </a:srgbClr>
            </a:solidFill>
          </p:spPr>
          <p:txBody>
            <a:bodyPr wrap="square" lIns="0" tIns="0" rIns="0" bIns="0" rtlCol="0"/>
            <a:lstStyle/>
            <a:p>
              <a:endParaRPr sz="1632" dirty="0">
                <a:latin typeface="Lato" panose="020F0502020204030203" pitchFamily="34" charset="77"/>
              </a:endParaRPr>
            </a:p>
          </p:txBody>
        </p:sp>
        <p:pic>
          <p:nvPicPr>
            <p:cNvPr id="27" name="object 27">
              <a:extLst>
                <a:ext uri="{FF2B5EF4-FFF2-40B4-BE49-F238E27FC236}">
                  <a16:creationId xmlns:a16="http://schemas.microsoft.com/office/drawing/2014/main" id="{02928921-9EA4-9C4F-8FB9-8D192950513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772965" y="3614564"/>
              <a:ext cx="5237389" cy="3945440"/>
            </a:xfrm>
            <a:prstGeom prst="rect">
              <a:avLst/>
            </a:prstGeom>
          </p:spPr>
        </p:pic>
        <p:pic>
          <p:nvPicPr>
            <p:cNvPr id="28" name="object 28">
              <a:extLst>
                <a:ext uri="{FF2B5EF4-FFF2-40B4-BE49-F238E27FC236}">
                  <a16:creationId xmlns:a16="http://schemas.microsoft.com/office/drawing/2014/main" id="{21AE2F7F-977E-1D4C-9EEB-D3EECFD228A4}"/>
                </a:ext>
              </a:extLst>
            </p:cNvPr>
            <p:cNvPicPr/>
            <p:nvPr/>
          </p:nvPicPr>
          <p:blipFill>
            <a:blip r:embed="rId7" cstate="screen">
              <a:extLst>
                <a:ext uri="{28A0092B-C50C-407E-A947-70E740481C1C}">
                  <a14:useLocalDpi xmlns:a14="http://schemas.microsoft.com/office/drawing/2010/main"/>
                </a:ext>
              </a:extLst>
            </a:blip>
            <a:stretch>
              <a:fillRect/>
            </a:stretch>
          </p:blipFill>
          <p:spPr>
            <a:xfrm>
              <a:off x="0" y="6384518"/>
              <a:ext cx="164541" cy="170341"/>
            </a:xfrm>
            <a:prstGeom prst="rect">
              <a:avLst/>
            </a:prstGeom>
          </p:spPr>
        </p:pic>
        <p:sp>
          <p:nvSpPr>
            <p:cNvPr id="29" name="object 29">
              <a:extLst>
                <a:ext uri="{FF2B5EF4-FFF2-40B4-BE49-F238E27FC236}">
                  <a16:creationId xmlns:a16="http://schemas.microsoft.com/office/drawing/2014/main" id="{2A71E3B8-F8B3-2144-8F99-6C1A16A406E3}"/>
                </a:ext>
              </a:extLst>
            </p:cNvPr>
            <p:cNvSpPr/>
            <p:nvPr/>
          </p:nvSpPr>
          <p:spPr>
            <a:xfrm>
              <a:off x="0" y="6574027"/>
              <a:ext cx="116205" cy="251460"/>
            </a:xfrm>
            <a:custGeom>
              <a:avLst/>
              <a:gdLst/>
              <a:ahLst/>
              <a:cxnLst/>
              <a:rect l="l" t="t" r="r" b="b"/>
              <a:pathLst>
                <a:path w="116205" h="251459">
                  <a:moveTo>
                    <a:pt x="6616" y="26276"/>
                  </a:moveTo>
                  <a:lnTo>
                    <a:pt x="0" y="0"/>
                  </a:lnTo>
                  <a:lnTo>
                    <a:pt x="0" y="27774"/>
                  </a:lnTo>
                  <a:lnTo>
                    <a:pt x="6616" y="26276"/>
                  </a:lnTo>
                  <a:close/>
                </a:path>
                <a:path w="116205" h="251459">
                  <a:moveTo>
                    <a:pt x="116154" y="61785"/>
                  </a:moveTo>
                  <a:lnTo>
                    <a:pt x="53581" y="64719"/>
                  </a:lnTo>
                  <a:lnTo>
                    <a:pt x="27444" y="31216"/>
                  </a:lnTo>
                  <a:lnTo>
                    <a:pt x="0" y="38100"/>
                  </a:lnTo>
                  <a:lnTo>
                    <a:pt x="0" y="240715"/>
                  </a:lnTo>
                  <a:lnTo>
                    <a:pt x="11912" y="251371"/>
                  </a:lnTo>
                  <a:lnTo>
                    <a:pt x="56121" y="211416"/>
                  </a:lnTo>
                  <a:lnTo>
                    <a:pt x="114973" y="64719"/>
                  </a:lnTo>
                  <a:lnTo>
                    <a:pt x="116154" y="61785"/>
                  </a:lnTo>
                  <a:close/>
                </a:path>
              </a:pathLst>
            </a:custGeom>
            <a:solidFill>
              <a:srgbClr val="430C22">
                <a:alpha val="29998"/>
              </a:srgbClr>
            </a:solidFill>
          </p:spPr>
          <p:txBody>
            <a:bodyPr wrap="square" lIns="0" tIns="0" rIns="0" bIns="0" rtlCol="0"/>
            <a:lstStyle/>
            <a:p>
              <a:endParaRPr sz="1632" dirty="0">
                <a:latin typeface="Lato" panose="020F0502020204030203" pitchFamily="34" charset="77"/>
              </a:endParaRPr>
            </a:p>
          </p:txBody>
        </p:sp>
        <p:pic>
          <p:nvPicPr>
            <p:cNvPr id="30" name="object 30">
              <a:extLst>
                <a:ext uri="{FF2B5EF4-FFF2-40B4-BE49-F238E27FC236}">
                  <a16:creationId xmlns:a16="http://schemas.microsoft.com/office/drawing/2014/main" id="{5E6EE4C7-3F3F-8E4F-8673-BF8584FA24A6}"/>
                </a:ext>
              </a:extLst>
            </p:cNvPr>
            <p:cNvPicPr/>
            <p:nvPr/>
          </p:nvPicPr>
          <p:blipFill>
            <a:blip r:embed="rId8" cstate="screen">
              <a:extLst>
                <a:ext uri="{28A0092B-C50C-407E-A947-70E740481C1C}">
                  <a14:useLocalDpi xmlns:a14="http://schemas.microsoft.com/office/drawing/2010/main"/>
                </a:ext>
              </a:extLst>
            </a:blip>
            <a:stretch>
              <a:fillRect/>
            </a:stretch>
          </p:blipFill>
          <p:spPr>
            <a:xfrm>
              <a:off x="259389" y="6846119"/>
              <a:ext cx="118757" cy="128587"/>
            </a:xfrm>
            <a:prstGeom prst="rect">
              <a:avLst/>
            </a:prstGeom>
          </p:spPr>
        </p:pic>
        <p:sp>
          <p:nvSpPr>
            <p:cNvPr id="31" name="object 31">
              <a:extLst>
                <a:ext uri="{FF2B5EF4-FFF2-40B4-BE49-F238E27FC236}">
                  <a16:creationId xmlns:a16="http://schemas.microsoft.com/office/drawing/2014/main" id="{3E21DEBC-BE0B-BF45-9D5A-DB4847C6FDEA}"/>
                </a:ext>
              </a:extLst>
            </p:cNvPr>
            <p:cNvSpPr/>
            <p:nvPr/>
          </p:nvSpPr>
          <p:spPr>
            <a:xfrm>
              <a:off x="365721" y="6893495"/>
              <a:ext cx="324485" cy="666750"/>
            </a:xfrm>
            <a:custGeom>
              <a:avLst/>
              <a:gdLst/>
              <a:ahLst/>
              <a:cxnLst/>
              <a:rect l="l" t="t" r="r" b="b"/>
              <a:pathLst>
                <a:path w="324484" h="666750">
                  <a:moveTo>
                    <a:pt x="0" y="0"/>
                  </a:moveTo>
                  <a:lnTo>
                    <a:pt x="31864" y="309308"/>
                  </a:lnTo>
                  <a:lnTo>
                    <a:pt x="103276" y="333273"/>
                  </a:lnTo>
                  <a:lnTo>
                    <a:pt x="162873" y="666509"/>
                  </a:lnTo>
                  <a:lnTo>
                    <a:pt x="324380" y="666509"/>
                  </a:lnTo>
                  <a:lnTo>
                    <a:pt x="234378" y="340144"/>
                  </a:lnTo>
                  <a:lnTo>
                    <a:pt x="249174" y="272529"/>
                  </a:lnTo>
                  <a:lnTo>
                    <a:pt x="234294" y="189790"/>
                  </a:lnTo>
                  <a:lnTo>
                    <a:pt x="223965" y="131924"/>
                  </a:lnTo>
                  <a:lnTo>
                    <a:pt x="219062" y="103555"/>
                  </a:lnTo>
                  <a:lnTo>
                    <a:pt x="215367" y="99323"/>
                  </a:lnTo>
                  <a:lnTo>
                    <a:pt x="191317" y="87125"/>
                  </a:lnTo>
                  <a:lnTo>
                    <a:pt x="0" y="0"/>
                  </a:lnTo>
                  <a:close/>
                </a:path>
              </a:pathLst>
            </a:custGeom>
            <a:solidFill>
              <a:srgbClr val="9874CA">
                <a:alpha val="69999"/>
              </a:srgbClr>
            </a:solidFill>
          </p:spPr>
          <p:txBody>
            <a:bodyPr wrap="square" lIns="0" tIns="0" rIns="0" bIns="0" rtlCol="0"/>
            <a:lstStyle/>
            <a:p>
              <a:endParaRPr sz="1632" dirty="0">
                <a:latin typeface="Lato" panose="020F0502020204030203" pitchFamily="34" charset="77"/>
              </a:endParaRPr>
            </a:p>
          </p:txBody>
        </p:sp>
        <p:sp>
          <p:nvSpPr>
            <p:cNvPr id="32" name="object 32">
              <a:extLst>
                <a:ext uri="{FF2B5EF4-FFF2-40B4-BE49-F238E27FC236}">
                  <a16:creationId xmlns:a16="http://schemas.microsoft.com/office/drawing/2014/main" id="{6FD3D14A-1A6B-7046-A187-79DAB369F85F}"/>
                </a:ext>
              </a:extLst>
            </p:cNvPr>
            <p:cNvSpPr/>
            <p:nvPr/>
          </p:nvSpPr>
          <p:spPr>
            <a:xfrm>
              <a:off x="267327" y="6021604"/>
              <a:ext cx="343535" cy="1538605"/>
            </a:xfrm>
            <a:custGeom>
              <a:avLst/>
              <a:gdLst/>
              <a:ahLst/>
              <a:cxnLst/>
              <a:rect l="l" t="t" r="r" b="b"/>
              <a:pathLst>
                <a:path w="343534" h="1538604">
                  <a:moveTo>
                    <a:pt x="340415" y="1491589"/>
                  </a:moveTo>
                  <a:lnTo>
                    <a:pt x="153682" y="1491589"/>
                  </a:lnTo>
                  <a:lnTo>
                    <a:pt x="156438" y="1506057"/>
                  </a:lnTo>
                  <a:lnTo>
                    <a:pt x="155792" y="1519131"/>
                  </a:lnTo>
                  <a:lnTo>
                    <a:pt x="155206" y="1532578"/>
                  </a:lnTo>
                  <a:lnTo>
                    <a:pt x="156301" y="1538400"/>
                  </a:lnTo>
                  <a:lnTo>
                    <a:pt x="339121" y="1538400"/>
                  </a:lnTo>
                  <a:lnTo>
                    <a:pt x="338412" y="1532578"/>
                  </a:lnTo>
                  <a:lnTo>
                    <a:pt x="336794" y="1514458"/>
                  </a:lnTo>
                  <a:lnTo>
                    <a:pt x="339267" y="1496961"/>
                  </a:lnTo>
                  <a:lnTo>
                    <a:pt x="340235" y="1496961"/>
                  </a:lnTo>
                  <a:lnTo>
                    <a:pt x="340247" y="1492877"/>
                  </a:lnTo>
                  <a:lnTo>
                    <a:pt x="340415" y="1491589"/>
                  </a:lnTo>
                  <a:close/>
                </a:path>
                <a:path w="343534" h="1538604">
                  <a:moveTo>
                    <a:pt x="340235" y="1496961"/>
                  </a:moveTo>
                  <a:lnTo>
                    <a:pt x="339267" y="1496961"/>
                  </a:lnTo>
                  <a:lnTo>
                    <a:pt x="340234" y="1497221"/>
                  </a:lnTo>
                  <a:lnTo>
                    <a:pt x="340235" y="1496961"/>
                  </a:lnTo>
                  <a:close/>
                </a:path>
                <a:path w="343534" h="1538604">
                  <a:moveTo>
                    <a:pt x="145986" y="1458315"/>
                  </a:moveTo>
                  <a:lnTo>
                    <a:pt x="148409" y="1468483"/>
                  </a:lnTo>
                  <a:lnTo>
                    <a:pt x="149507" y="1478356"/>
                  </a:lnTo>
                  <a:lnTo>
                    <a:pt x="150429" y="1487104"/>
                  </a:lnTo>
                  <a:lnTo>
                    <a:pt x="152323" y="1493901"/>
                  </a:lnTo>
                  <a:lnTo>
                    <a:pt x="153682" y="1491589"/>
                  </a:lnTo>
                  <a:lnTo>
                    <a:pt x="340415" y="1491589"/>
                  </a:lnTo>
                  <a:lnTo>
                    <a:pt x="340710" y="1489329"/>
                  </a:lnTo>
                  <a:lnTo>
                    <a:pt x="336410" y="1489329"/>
                  </a:lnTo>
                  <a:lnTo>
                    <a:pt x="333279" y="1466548"/>
                  </a:lnTo>
                  <a:lnTo>
                    <a:pt x="333138" y="1465376"/>
                  </a:lnTo>
                  <a:lnTo>
                    <a:pt x="151320" y="1465376"/>
                  </a:lnTo>
                  <a:lnTo>
                    <a:pt x="147434" y="1462125"/>
                  </a:lnTo>
                  <a:lnTo>
                    <a:pt x="145986" y="1458315"/>
                  </a:lnTo>
                  <a:close/>
                </a:path>
                <a:path w="343534" h="1538604">
                  <a:moveTo>
                    <a:pt x="342602" y="1488816"/>
                  </a:moveTo>
                  <a:lnTo>
                    <a:pt x="340776" y="1488816"/>
                  </a:lnTo>
                  <a:lnTo>
                    <a:pt x="343293" y="1489925"/>
                  </a:lnTo>
                  <a:lnTo>
                    <a:pt x="342602" y="1488816"/>
                  </a:lnTo>
                  <a:close/>
                </a:path>
                <a:path w="343534" h="1538604">
                  <a:moveTo>
                    <a:pt x="340309" y="1476159"/>
                  </a:moveTo>
                  <a:lnTo>
                    <a:pt x="339610" y="1482483"/>
                  </a:lnTo>
                  <a:lnTo>
                    <a:pt x="338874" y="1488795"/>
                  </a:lnTo>
                  <a:lnTo>
                    <a:pt x="336410" y="1489329"/>
                  </a:lnTo>
                  <a:lnTo>
                    <a:pt x="340710" y="1489329"/>
                  </a:lnTo>
                  <a:lnTo>
                    <a:pt x="340776" y="1488816"/>
                  </a:lnTo>
                  <a:lnTo>
                    <a:pt x="342602" y="1488816"/>
                  </a:lnTo>
                  <a:lnTo>
                    <a:pt x="341033" y="1486293"/>
                  </a:lnTo>
                  <a:lnTo>
                    <a:pt x="340944" y="1480159"/>
                  </a:lnTo>
                  <a:lnTo>
                    <a:pt x="340309" y="1476159"/>
                  </a:lnTo>
                  <a:close/>
                </a:path>
                <a:path w="343534" h="1538604">
                  <a:moveTo>
                    <a:pt x="296668" y="1087653"/>
                  </a:moveTo>
                  <a:lnTo>
                    <a:pt x="113614" y="1087653"/>
                  </a:lnTo>
                  <a:lnTo>
                    <a:pt x="117516" y="1126532"/>
                  </a:lnTo>
                  <a:lnTo>
                    <a:pt x="129205" y="1248430"/>
                  </a:lnTo>
                  <a:lnTo>
                    <a:pt x="135601" y="1313764"/>
                  </a:lnTo>
                  <a:lnTo>
                    <a:pt x="141458" y="1370393"/>
                  </a:lnTo>
                  <a:lnTo>
                    <a:pt x="146024" y="1408988"/>
                  </a:lnTo>
                  <a:lnTo>
                    <a:pt x="142633" y="1419974"/>
                  </a:lnTo>
                  <a:lnTo>
                    <a:pt x="145393" y="1428375"/>
                  </a:lnTo>
                  <a:lnTo>
                    <a:pt x="146846" y="1437057"/>
                  </a:lnTo>
                  <a:lnTo>
                    <a:pt x="148266" y="1446522"/>
                  </a:lnTo>
                  <a:lnTo>
                    <a:pt x="150926" y="1457274"/>
                  </a:lnTo>
                  <a:lnTo>
                    <a:pt x="151320" y="1465376"/>
                  </a:lnTo>
                  <a:lnTo>
                    <a:pt x="333138" y="1465376"/>
                  </a:lnTo>
                  <a:lnTo>
                    <a:pt x="330479" y="1443329"/>
                  </a:lnTo>
                  <a:lnTo>
                    <a:pt x="327499" y="1419974"/>
                  </a:lnTo>
                  <a:lnTo>
                    <a:pt x="323938" y="1397482"/>
                  </a:lnTo>
                  <a:lnTo>
                    <a:pt x="323089" y="1386265"/>
                  </a:lnTo>
                  <a:lnTo>
                    <a:pt x="325458" y="1378399"/>
                  </a:lnTo>
                  <a:lnTo>
                    <a:pt x="328534" y="1373074"/>
                  </a:lnTo>
                  <a:lnTo>
                    <a:pt x="329482" y="1370393"/>
                  </a:lnTo>
                  <a:lnTo>
                    <a:pt x="325704" y="1370393"/>
                  </a:lnTo>
                  <a:lnTo>
                    <a:pt x="322948" y="1352473"/>
                  </a:lnTo>
                  <a:lnTo>
                    <a:pt x="332724" y="1352473"/>
                  </a:lnTo>
                  <a:lnTo>
                    <a:pt x="332003" y="1350556"/>
                  </a:lnTo>
                  <a:lnTo>
                    <a:pt x="331504" y="1343687"/>
                  </a:lnTo>
                  <a:lnTo>
                    <a:pt x="332524" y="1340926"/>
                  </a:lnTo>
                  <a:lnTo>
                    <a:pt x="333953" y="1337693"/>
                  </a:lnTo>
                  <a:lnTo>
                    <a:pt x="334323" y="1333490"/>
                  </a:lnTo>
                  <a:lnTo>
                    <a:pt x="331265" y="1333490"/>
                  </a:lnTo>
                  <a:lnTo>
                    <a:pt x="328355" y="1333378"/>
                  </a:lnTo>
                  <a:lnTo>
                    <a:pt x="325018" y="1327378"/>
                  </a:lnTo>
                  <a:lnTo>
                    <a:pt x="319303" y="1291268"/>
                  </a:lnTo>
                  <a:lnTo>
                    <a:pt x="312188" y="1232719"/>
                  </a:lnTo>
                  <a:lnTo>
                    <a:pt x="304909" y="1166459"/>
                  </a:lnTo>
                  <a:lnTo>
                    <a:pt x="296668" y="1087653"/>
                  </a:lnTo>
                  <a:close/>
                </a:path>
                <a:path w="343534" h="1538604">
                  <a:moveTo>
                    <a:pt x="329806" y="1369479"/>
                  </a:moveTo>
                  <a:lnTo>
                    <a:pt x="325704" y="1370393"/>
                  </a:lnTo>
                  <a:lnTo>
                    <a:pt x="329482" y="1370393"/>
                  </a:lnTo>
                  <a:lnTo>
                    <a:pt x="329806" y="1369479"/>
                  </a:lnTo>
                  <a:close/>
                </a:path>
                <a:path w="343534" h="1538604">
                  <a:moveTo>
                    <a:pt x="336626" y="1347508"/>
                  </a:moveTo>
                  <a:lnTo>
                    <a:pt x="336118" y="1349667"/>
                  </a:lnTo>
                  <a:lnTo>
                    <a:pt x="334230" y="1352943"/>
                  </a:lnTo>
                  <a:lnTo>
                    <a:pt x="336829" y="1359789"/>
                  </a:lnTo>
                  <a:lnTo>
                    <a:pt x="339267" y="1359255"/>
                  </a:lnTo>
                  <a:lnTo>
                    <a:pt x="336727" y="1353629"/>
                  </a:lnTo>
                  <a:lnTo>
                    <a:pt x="336626" y="1347508"/>
                  </a:lnTo>
                  <a:close/>
                </a:path>
                <a:path w="343534" h="1538604">
                  <a:moveTo>
                    <a:pt x="332724" y="1352473"/>
                  </a:moveTo>
                  <a:lnTo>
                    <a:pt x="322948" y="1352473"/>
                  </a:lnTo>
                  <a:lnTo>
                    <a:pt x="327672" y="1355598"/>
                  </a:lnTo>
                  <a:lnTo>
                    <a:pt x="332843" y="1352792"/>
                  </a:lnTo>
                  <a:lnTo>
                    <a:pt x="332724" y="1352473"/>
                  </a:lnTo>
                  <a:close/>
                </a:path>
                <a:path w="343534" h="1538604">
                  <a:moveTo>
                    <a:pt x="333946" y="1352194"/>
                  </a:moveTo>
                  <a:lnTo>
                    <a:pt x="332843" y="1352792"/>
                  </a:lnTo>
                  <a:lnTo>
                    <a:pt x="333425" y="1354340"/>
                  </a:lnTo>
                  <a:lnTo>
                    <a:pt x="334230" y="1352943"/>
                  </a:lnTo>
                  <a:lnTo>
                    <a:pt x="333946" y="1352194"/>
                  </a:lnTo>
                  <a:close/>
                </a:path>
                <a:path w="343534" h="1538604">
                  <a:moveTo>
                    <a:pt x="334683" y="1329410"/>
                  </a:moveTo>
                  <a:lnTo>
                    <a:pt x="333467" y="1331054"/>
                  </a:lnTo>
                  <a:lnTo>
                    <a:pt x="331265" y="1333490"/>
                  </a:lnTo>
                  <a:lnTo>
                    <a:pt x="334323" y="1333490"/>
                  </a:lnTo>
                  <a:lnTo>
                    <a:pt x="334683" y="1329410"/>
                  </a:lnTo>
                  <a:close/>
                </a:path>
                <a:path w="343534" h="1538604">
                  <a:moveTo>
                    <a:pt x="70319" y="707199"/>
                  </a:moveTo>
                  <a:lnTo>
                    <a:pt x="72315" y="718190"/>
                  </a:lnTo>
                  <a:lnTo>
                    <a:pt x="74266" y="729964"/>
                  </a:lnTo>
                  <a:lnTo>
                    <a:pt x="76831" y="741614"/>
                  </a:lnTo>
                  <a:lnTo>
                    <a:pt x="80670" y="752233"/>
                  </a:lnTo>
                  <a:lnTo>
                    <a:pt x="83276" y="793512"/>
                  </a:lnTo>
                  <a:lnTo>
                    <a:pt x="87444" y="842086"/>
                  </a:lnTo>
                  <a:lnTo>
                    <a:pt x="92640" y="894966"/>
                  </a:lnTo>
                  <a:lnTo>
                    <a:pt x="98336" y="949166"/>
                  </a:lnTo>
                  <a:lnTo>
                    <a:pt x="103999" y="1001696"/>
                  </a:lnTo>
                  <a:lnTo>
                    <a:pt x="109100" y="1049570"/>
                  </a:lnTo>
                  <a:lnTo>
                    <a:pt x="113106" y="1089799"/>
                  </a:lnTo>
                  <a:lnTo>
                    <a:pt x="113614" y="1087653"/>
                  </a:lnTo>
                  <a:lnTo>
                    <a:pt x="296668" y="1087653"/>
                  </a:lnTo>
                  <a:lnTo>
                    <a:pt x="295866" y="1079944"/>
                  </a:lnTo>
                  <a:lnTo>
                    <a:pt x="280289" y="1079944"/>
                  </a:lnTo>
                  <a:lnTo>
                    <a:pt x="279984" y="1077950"/>
                  </a:lnTo>
                  <a:lnTo>
                    <a:pt x="280615" y="1077702"/>
                  </a:lnTo>
                  <a:lnTo>
                    <a:pt x="282765" y="1062964"/>
                  </a:lnTo>
                  <a:lnTo>
                    <a:pt x="290005" y="1062964"/>
                  </a:lnTo>
                  <a:lnTo>
                    <a:pt x="291724" y="1042614"/>
                  </a:lnTo>
                  <a:lnTo>
                    <a:pt x="291376" y="996030"/>
                  </a:lnTo>
                  <a:lnTo>
                    <a:pt x="290666" y="949144"/>
                  </a:lnTo>
                  <a:lnTo>
                    <a:pt x="292049" y="918997"/>
                  </a:lnTo>
                  <a:lnTo>
                    <a:pt x="293350" y="918997"/>
                  </a:lnTo>
                  <a:lnTo>
                    <a:pt x="293738" y="913028"/>
                  </a:lnTo>
                  <a:lnTo>
                    <a:pt x="293639" y="901682"/>
                  </a:lnTo>
                  <a:lnTo>
                    <a:pt x="292802" y="889729"/>
                  </a:lnTo>
                  <a:lnTo>
                    <a:pt x="292667" y="888441"/>
                  </a:lnTo>
                  <a:lnTo>
                    <a:pt x="290728" y="888441"/>
                  </a:lnTo>
                  <a:lnTo>
                    <a:pt x="286264" y="884032"/>
                  </a:lnTo>
                  <a:lnTo>
                    <a:pt x="283684" y="877871"/>
                  </a:lnTo>
                  <a:lnTo>
                    <a:pt x="282321" y="870296"/>
                  </a:lnTo>
                  <a:lnTo>
                    <a:pt x="281508" y="861644"/>
                  </a:lnTo>
                  <a:lnTo>
                    <a:pt x="286449" y="861644"/>
                  </a:lnTo>
                  <a:lnTo>
                    <a:pt x="286844" y="859322"/>
                  </a:lnTo>
                  <a:lnTo>
                    <a:pt x="285767" y="849407"/>
                  </a:lnTo>
                  <a:lnTo>
                    <a:pt x="283535" y="838198"/>
                  </a:lnTo>
                  <a:lnTo>
                    <a:pt x="281724" y="824585"/>
                  </a:lnTo>
                  <a:lnTo>
                    <a:pt x="284657" y="824585"/>
                  </a:lnTo>
                  <a:lnTo>
                    <a:pt x="283908" y="822096"/>
                  </a:lnTo>
                  <a:lnTo>
                    <a:pt x="283492" y="819449"/>
                  </a:lnTo>
                  <a:lnTo>
                    <a:pt x="281336" y="819449"/>
                  </a:lnTo>
                  <a:lnTo>
                    <a:pt x="279139" y="816114"/>
                  </a:lnTo>
                  <a:lnTo>
                    <a:pt x="276576" y="810260"/>
                  </a:lnTo>
                  <a:lnTo>
                    <a:pt x="273723" y="805751"/>
                  </a:lnTo>
                  <a:lnTo>
                    <a:pt x="277896" y="805751"/>
                  </a:lnTo>
                  <a:lnTo>
                    <a:pt x="279020" y="800777"/>
                  </a:lnTo>
                  <a:lnTo>
                    <a:pt x="278793" y="792833"/>
                  </a:lnTo>
                  <a:lnTo>
                    <a:pt x="278384" y="786269"/>
                  </a:lnTo>
                  <a:lnTo>
                    <a:pt x="276172" y="782089"/>
                  </a:lnTo>
                  <a:lnTo>
                    <a:pt x="276325" y="775671"/>
                  </a:lnTo>
                  <a:lnTo>
                    <a:pt x="276531" y="769624"/>
                  </a:lnTo>
                  <a:lnTo>
                    <a:pt x="274485" y="766559"/>
                  </a:lnTo>
                  <a:lnTo>
                    <a:pt x="275209" y="760260"/>
                  </a:lnTo>
                  <a:lnTo>
                    <a:pt x="278538" y="760260"/>
                  </a:lnTo>
                  <a:lnTo>
                    <a:pt x="278086" y="757544"/>
                  </a:lnTo>
                  <a:lnTo>
                    <a:pt x="278795" y="746891"/>
                  </a:lnTo>
                  <a:lnTo>
                    <a:pt x="279987" y="734207"/>
                  </a:lnTo>
                  <a:lnTo>
                    <a:pt x="279780" y="718159"/>
                  </a:lnTo>
                  <a:lnTo>
                    <a:pt x="279165" y="714806"/>
                  </a:lnTo>
                  <a:lnTo>
                    <a:pt x="73190" y="714806"/>
                  </a:lnTo>
                  <a:lnTo>
                    <a:pt x="70319" y="707199"/>
                  </a:lnTo>
                  <a:close/>
                </a:path>
                <a:path w="343534" h="1538604">
                  <a:moveTo>
                    <a:pt x="280615" y="1077702"/>
                  </a:moveTo>
                  <a:lnTo>
                    <a:pt x="279984" y="1077950"/>
                  </a:lnTo>
                  <a:lnTo>
                    <a:pt x="280289" y="1079944"/>
                  </a:lnTo>
                  <a:lnTo>
                    <a:pt x="280615" y="1077702"/>
                  </a:lnTo>
                  <a:close/>
                </a:path>
                <a:path w="343534" h="1538604">
                  <a:moveTo>
                    <a:pt x="295044" y="1072038"/>
                  </a:moveTo>
                  <a:lnTo>
                    <a:pt x="280615" y="1077702"/>
                  </a:lnTo>
                  <a:lnTo>
                    <a:pt x="280289" y="1079944"/>
                  </a:lnTo>
                  <a:lnTo>
                    <a:pt x="295866" y="1079944"/>
                  </a:lnTo>
                  <a:lnTo>
                    <a:pt x="295044" y="1072038"/>
                  </a:lnTo>
                  <a:close/>
                </a:path>
                <a:path w="343534" h="1538604">
                  <a:moveTo>
                    <a:pt x="294805" y="1069733"/>
                  </a:moveTo>
                  <a:lnTo>
                    <a:pt x="295044" y="1072038"/>
                  </a:lnTo>
                  <a:lnTo>
                    <a:pt x="296773" y="1071359"/>
                  </a:lnTo>
                  <a:lnTo>
                    <a:pt x="294805" y="1069733"/>
                  </a:lnTo>
                  <a:close/>
                </a:path>
                <a:path w="343534" h="1538604">
                  <a:moveTo>
                    <a:pt x="290005" y="1062964"/>
                  </a:moveTo>
                  <a:lnTo>
                    <a:pt x="282765" y="1062964"/>
                  </a:lnTo>
                  <a:lnTo>
                    <a:pt x="289255" y="1071854"/>
                  </a:lnTo>
                  <a:lnTo>
                    <a:pt x="290005" y="1062964"/>
                  </a:lnTo>
                  <a:close/>
                </a:path>
                <a:path w="343534" h="1538604">
                  <a:moveTo>
                    <a:pt x="293350" y="918997"/>
                  </a:moveTo>
                  <a:lnTo>
                    <a:pt x="292049" y="918997"/>
                  </a:lnTo>
                  <a:lnTo>
                    <a:pt x="292963" y="924953"/>
                  </a:lnTo>
                  <a:lnTo>
                    <a:pt x="293350" y="918997"/>
                  </a:lnTo>
                  <a:close/>
                </a:path>
                <a:path w="343534" h="1538604">
                  <a:moveTo>
                    <a:pt x="291363" y="875982"/>
                  </a:moveTo>
                  <a:lnTo>
                    <a:pt x="290728" y="888441"/>
                  </a:lnTo>
                  <a:lnTo>
                    <a:pt x="292667" y="888441"/>
                  </a:lnTo>
                  <a:lnTo>
                    <a:pt x="291363" y="875982"/>
                  </a:lnTo>
                  <a:close/>
                </a:path>
                <a:path w="343534" h="1538604">
                  <a:moveTo>
                    <a:pt x="286449" y="861644"/>
                  </a:moveTo>
                  <a:lnTo>
                    <a:pt x="281508" y="861644"/>
                  </a:lnTo>
                  <a:lnTo>
                    <a:pt x="285191" y="869048"/>
                  </a:lnTo>
                  <a:lnTo>
                    <a:pt x="286449" y="861644"/>
                  </a:lnTo>
                  <a:close/>
                </a:path>
                <a:path w="343534" h="1538604">
                  <a:moveTo>
                    <a:pt x="284657" y="824585"/>
                  </a:moveTo>
                  <a:lnTo>
                    <a:pt x="281724" y="824585"/>
                  </a:lnTo>
                  <a:lnTo>
                    <a:pt x="284619" y="832218"/>
                  </a:lnTo>
                  <a:lnTo>
                    <a:pt x="285648" y="827874"/>
                  </a:lnTo>
                  <a:lnTo>
                    <a:pt x="284657" y="824585"/>
                  </a:lnTo>
                  <a:close/>
                </a:path>
                <a:path w="343534" h="1538604">
                  <a:moveTo>
                    <a:pt x="282968" y="816114"/>
                  </a:moveTo>
                  <a:lnTo>
                    <a:pt x="281336" y="819449"/>
                  </a:lnTo>
                  <a:lnTo>
                    <a:pt x="283492" y="819449"/>
                  </a:lnTo>
                  <a:lnTo>
                    <a:pt x="282968" y="816114"/>
                  </a:lnTo>
                  <a:close/>
                </a:path>
                <a:path w="343534" h="1538604">
                  <a:moveTo>
                    <a:pt x="277896" y="805751"/>
                  </a:moveTo>
                  <a:lnTo>
                    <a:pt x="273723" y="805751"/>
                  </a:lnTo>
                  <a:lnTo>
                    <a:pt x="277764" y="806338"/>
                  </a:lnTo>
                  <a:lnTo>
                    <a:pt x="277896" y="805751"/>
                  </a:lnTo>
                  <a:close/>
                </a:path>
                <a:path w="343534" h="1538604">
                  <a:moveTo>
                    <a:pt x="279407" y="765482"/>
                  </a:moveTo>
                  <a:lnTo>
                    <a:pt x="279742" y="767499"/>
                  </a:lnTo>
                  <a:lnTo>
                    <a:pt x="279425" y="765505"/>
                  </a:lnTo>
                  <a:close/>
                </a:path>
                <a:path w="343534" h="1538604">
                  <a:moveTo>
                    <a:pt x="278538" y="760260"/>
                  </a:moveTo>
                  <a:lnTo>
                    <a:pt x="275209" y="760260"/>
                  </a:lnTo>
                  <a:lnTo>
                    <a:pt x="279407" y="765482"/>
                  </a:lnTo>
                  <a:lnTo>
                    <a:pt x="278538" y="760260"/>
                  </a:lnTo>
                  <a:close/>
                </a:path>
                <a:path w="343534" h="1538604">
                  <a:moveTo>
                    <a:pt x="225281" y="306349"/>
                  </a:moveTo>
                  <a:lnTo>
                    <a:pt x="33413" y="306349"/>
                  </a:lnTo>
                  <a:lnTo>
                    <a:pt x="33803" y="324498"/>
                  </a:lnTo>
                  <a:lnTo>
                    <a:pt x="35893" y="343823"/>
                  </a:lnTo>
                  <a:lnTo>
                    <a:pt x="37521" y="363249"/>
                  </a:lnTo>
                  <a:lnTo>
                    <a:pt x="36525" y="381698"/>
                  </a:lnTo>
                  <a:lnTo>
                    <a:pt x="42472" y="413987"/>
                  </a:lnTo>
                  <a:lnTo>
                    <a:pt x="50245" y="462385"/>
                  </a:lnTo>
                  <a:lnTo>
                    <a:pt x="58615" y="519077"/>
                  </a:lnTo>
                  <a:lnTo>
                    <a:pt x="66348" y="576245"/>
                  </a:lnTo>
                  <a:lnTo>
                    <a:pt x="72214" y="626072"/>
                  </a:lnTo>
                  <a:lnTo>
                    <a:pt x="75569" y="679852"/>
                  </a:lnTo>
                  <a:lnTo>
                    <a:pt x="74201" y="683631"/>
                  </a:lnTo>
                  <a:lnTo>
                    <a:pt x="73293" y="687310"/>
                  </a:lnTo>
                  <a:lnTo>
                    <a:pt x="75260" y="706120"/>
                  </a:lnTo>
                  <a:lnTo>
                    <a:pt x="76161" y="712101"/>
                  </a:lnTo>
                  <a:lnTo>
                    <a:pt x="73190" y="714806"/>
                  </a:lnTo>
                  <a:lnTo>
                    <a:pt x="279165" y="714806"/>
                  </a:lnTo>
                  <a:lnTo>
                    <a:pt x="276259" y="698963"/>
                  </a:lnTo>
                  <a:lnTo>
                    <a:pt x="274827" y="693921"/>
                  </a:lnTo>
                  <a:lnTo>
                    <a:pt x="274673" y="687841"/>
                  </a:lnTo>
                  <a:lnTo>
                    <a:pt x="274980" y="665530"/>
                  </a:lnTo>
                  <a:lnTo>
                    <a:pt x="270764" y="660285"/>
                  </a:lnTo>
                  <a:lnTo>
                    <a:pt x="276212" y="657059"/>
                  </a:lnTo>
                  <a:lnTo>
                    <a:pt x="270305" y="649390"/>
                  </a:lnTo>
                  <a:lnTo>
                    <a:pt x="267620" y="639879"/>
                  </a:lnTo>
                  <a:lnTo>
                    <a:pt x="265050" y="631117"/>
                  </a:lnTo>
                  <a:lnTo>
                    <a:pt x="259486" y="625690"/>
                  </a:lnTo>
                  <a:lnTo>
                    <a:pt x="262978" y="620852"/>
                  </a:lnTo>
                  <a:lnTo>
                    <a:pt x="257124" y="615911"/>
                  </a:lnTo>
                  <a:lnTo>
                    <a:pt x="259715" y="605104"/>
                  </a:lnTo>
                  <a:lnTo>
                    <a:pt x="268555" y="605104"/>
                  </a:lnTo>
                  <a:lnTo>
                    <a:pt x="266887" y="588459"/>
                  </a:lnTo>
                  <a:lnTo>
                    <a:pt x="259088" y="529504"/>
                  </a:lnTo>
                  <a:lnTo>
                    <a:pt x="249620" y="464120"/>
                  </a:lnTo>
                  <a:lnTo>
                    <a:pt x="240708" y="405896"/>
                  </a:lnTo>
                  <a:lnTo>
                    <a:pt x="235586" y="374573"/>
                  </a:lnTo>
                  <a:lnTo>
                    <a:pt x="234695" y="374573"/>
                  </a:lnTo>
                  <a:lnTo>
                    <a:pt x="231101" y="373265"/>
                  </a:lnTo>
                  <a:lnTo>
                    <a:pt x="228523" y="367677"/>
                  </a:lnTo>
                  <a:lnTo>
                    <a:pt x="228854" y="353212"/>
                  </a:lnTo>
                  <a:lnTo>
                    <a:pt x="233129" y="353212"/>
                  </a:lnTo>
                  <a:lnTo>
                    <a:pt x="233476" y="350177"/>
                  </a:lnTo>
                  <a:lnTo>
                    <a:pt x="228130" y="343077"/>
                  </a:lnTo>
                  <a:lnTo>
                    <a:pt x="232355" y="340601"/>
                  </a:lnTo>
                  <a:lnTo>
                    <a:pt x="230314" y="340601"/>
                  </a:lnTo>
                  <a:lnTo>
                    <a:pt x="228792" y="330809"/>
                  </a:lnTo>
                  <a:lnTo>
                    <a:pt x="227939" y="330809"/>
                  </a:lnTo>
                  <a:lnTo>
                    <a:pt x="228544" y="322528"/>
                  </a:lnTo>
                  <a:lnTo>
                    <a:pt x="225902" y="310702"/>
                  </a:lnTo>
                  <a:lnTo>
                    <a:pt x="225281" y="306349"/>
                  </a:lnTo>
                  <a:close/>
                </a:path>
                <a:path w="343534" h="1538604">
                  <a:moveTo>
                    <a:pt x="268555" y="605104"/>
                  </a:moveTo>
                  <a:lnTo>
                    <a:pt x="259715" y="605104"/>
                  </a:lnTo>
                  <a:lnTo>
                    <a:pt x="263899" y="609795"/>
                  </a:lnTo>
                  <a:lnTo>
                    <a:pt x="266176" y="616043"/>
                  </a:lnTo>
                  <a:lnTo>
                    <a:pt x="267991" y="622393"/>
                  </a:lnTo>
                  <a:lnTo>
                    <a:pt x="270789" y="627392"/>
                  </a:lnTo>
                  <a:lnTo>
                    <a:pt x="268555" y="605104"/>
                  </a:lnTo>
                  <a:close/>
                </a:path>
                <a:path w="343534" h="1538604">
                  <a:moveTo>
                    <a:pt x="234581" y="368427"/>
                  </a:moveTo>
                  <a:lnTo>
                    <a:pt x="234695" y="374573"/>
                  </a:lnTo>
                  <a:lnTo>
                    <a:pt x="235586" y="374573"/>
                  </a:lnTo>
                  <a:lnTo>
                    <a:pt x="234581" y="368427"/>
                  </a:lnTo>
                  <a:close/>
                </a:path>
                <a:path w="343534" h="1538604">
                  <a:moveTo>
                    <a:pt x="233129" y="353212"/>
                  </a:moveTo>
                  <a:lnTo>
                    <a:pt x="228854" y="353212"/>
                  </a:lnTo>
                  <a:lnTo>
                    <a:pt x="230809" y="354876"/>
                  </a:lnTo>
                  <a:lnTo>
                    <a:pt x="231406" y="358825"/>
                  </a:lnTo>
                  <a:lnTo>
                    <a:pt x="232752" y="356501"/>
                  </a:lnTo>
                  <a:lnTo>
                    <a:pt x="233129" y="353212"/>
                  </a:lnTo>
                  <a:close/>
                </a:path>
                <a:path w="343534" h="1538604">
                  <a:moveTo>
                    <a:pt x="233591" y="339877"/>
                  </a:moveTo>
                  <a:lnTo>
                    <a:pt x="230314" y="340601"/>
                  </a:lnTo>
                  <a:lnTo>
                    <a:pt x="232355" y="340601"/>
                  </a:lnTo>
                  <a:lnTo>
                    <a:pt x="233591" y="339877"/>
                  </a:lnTo>
                  <a:close/>
                </a:path>
                <a:path w="343534" h="1538604">
                  <a:moveTo>
                    <a:pt x="228765" y="330631"/>
                  </a:moveTo>
                  <a:lnTo>
                    <a:pt x="227939" y="330809"/>
                  </a:lnTo>
                  <a:lnTo>
                    <a:pt x="228792" y="330809"/>
                  </a:lnTo>
                  <a:lnTo>
                    <a:pt x="228765" y="330631"/>
                  </a:lnTo>
                  <a:close/>
                </a:path>
                <a:path w="343534" h="1538604">
                  <a:moveTo>
                    <a:pt x="194132" y="0"/>
                  </a:moveTo>
                  <a:lnTo>
                    <a:pt x="151196" y="10370"/>
                  </a:lnTo>
                  <a:lnTo>
                    <a:pt x="102194" y="13466"/>
                  </a:lnTo>
                  <a:lnTo>
                    <a:pt x="0" y="15443"/>
                  </a:lnTo>
                  <a:lnTo>
                    <a:pt x="8109" y="87013"/>
                  </a:lnTo>
                  <a:lnTo>
                    <a:pt x="15631" y="153761"/>
                  </a:lnTo>
                  <a:lnTo>
                    <a:pt x="22177" y="212496"/>
                  </a:lnTo>
                  <a:lnTo>
                    <a:pt x="27357" y="260025"/>
                  </a:lnTo>
                  <a:lnTo>
                    <a:pt x="32067" y="308698"/>
                  </a:lnTo>
                  <a:lnTo>
                    <a:pt x="33413" y="306349"/>
                  </a:lnTo>
                  <a:lnTo>
                    <a:pt x="225281" y="306349"/>
                  </a:lnTo>
                  <a:lnTo>
                    <a:pt x="224187" y="298680"/>
                  </a:lnTo>
                  <a:lnTo>
                    <a:pt x="227571" y="289814"/>
                  </a:lnTo>
                  <a:lnTo>
                    <a:pt x="222240" y="238744"/>
                  </a:lnTo>
                  <a:lnTo>
                    <a:pt x="216614" y="189812"/>
                  </a:lnTo>
                  <a:lnTo>
                    <a:pt x="209707" y="130901"/>
                  </a:lnTo>
                  <a:lnTo>
                    <a:pt x="202040" y="66225"/>
                  </a:lnTo>
                  <a:lnTo>
                    <a:pt x="194132" y="0"/>
                  </a:lnTo>
                  <a:close/>
                </a:path>
              </a:pathLst>
            </a:custGeom>
            <a:solidFill>
              <a:srgbClr val="430C22">
                <a:alpha val="69999"/>
              </a:srgbClr>
            </a:solidFill>
          </p:spPr>
          <p:txBody>
            <a:bodyPr wrap="square" lIns="0" tIns="0" rIns="0" bIns="0" rtlCol="0"/>
            <a:lstStyle/>
            <a:p>
              <a:endParaRPr sz="1632" dirty="0">
                <a:latin typeface="Lato" panose="020F0502020204030203" pitchFamily="34" charset="77"/>
              </a:endParaRPr>
            </a:p>
          </p:txBody>
        </p:sp>
        <p:sp>
          <p:nvSpPr>
            <p:cNvPr id="33" name="object 33">
              <a:extLst>
                <a:ext uri="{FF2B5EF4-FFF2-40B4-BE49-F238E27FC236}">
                  <a16:creationId xmlns:a16="http://schemas.microsoft.com/office/drawing/2014/main" id="{8E962F5D-B302-1D40-BBD1-41E6DD8DE4D5}"/>
                </a:ext>
              </a:extLst>
            </p:cNvPr>
            <p:cNvSpPr/>
            <p:nvPr/>
          </p:nvSpPr>
          <p:spPr>
            <a:xfrm>
              <a:off x="518727" y="6924814"/>
              <a:ext cx="114935" cy="288290"/>
            </a:xfrm>
            <a:custGeom>
              <a:avLst/>
              <a:gdLst/>
              <a:ahLst/>
              <a:cxnLst/>
              <a:rect l="l" t="t" r="r" b="b"/>
              <a:pathLst>
                <a:path w="114934" h="288290">
                  <a:moveTo>
                    <a:pt x="6896" y="0"/>
                  </a:moveTo>
                  <a:lnTo>
                    <a:pt x="1348" y="14521"/>
                  </a:lnTo>
                  <a:lnTo>
                    <a:pt x="0" y="24206"/>
                  </a:lnTo>
                  <a:lnTo>
                    <a:pt x="3299" y="33414"/>
                  </a:lnTo>
                  <a:lnTo>
                    <a:pt x="35761" y="74774"/>
                  </a:lnTo>
                  <a:lnTo>
                    <a:pt x="48729" y="86563"/>
                  </a:lnTo>
                  <a:lnTo>
                    <a:pt x="68110" y="180136"/>
                  </a:lnTo>
                  <a:lnTo>
                    <a:pt x="83604" y="288226"/>
                  </a:lnTo>
                  <a:lnTo>
                    <a:pt x="88980" y="267522"/>
                  </a:lnTo>
                  <a:lnTo>
                    <a:pt x="99871" y="227595"/>
                  </a:lnTo>
                  <a:lnTo>
                    <a:pt x="110444" y="187408"/>
                  </a:lnTo>
                  <a:lnTo>
                    <a:pt x="114871" y="165925"/>
                  </a:lnTo>
                  <a:lnTo>
                    <a:pt x="103847" y="58940"/>
                  </a:lnTo>
                  <a:lnTo>
                    <a:pt x="6896" y="0"/>
                  </a:lnTo>
                  <a:close/>
                </a:path>
              </a:pathLst>
            </a:custGeom>
            <a:solidFill>
              <a:srgbClr val="9874CA">
                <a:alpha val="69999"/>
              </a:srgbClr>
            </a:solidFill>
          </p:spPr>
          <p:txBody>
            <a:bodyPr wrap="square" lIns="0" tIns="0" rIns="0" bIns="0" rtlCol="0"/>
            <a:lstStyle/>
            <a:p>
              <a:endParaRPr sz="1632" dirty="0">
                <a:latin typeface="Lato" panose="020F0502020204030203" pitchFamily="34" charset="77"/>
              </a:endParaRPr>
            </a:p>
          </p:txBody>
        </p:sp>
        <p:pic>
          <p:nvPicPr>
            <p:cNvPr id="34" name="object 34">
              <a:extLst>
                <a:ext uri="{FF2B5EF4-FFF2-40B4-BE49-F238E27FC236}">
                  <a16:creationId xmlns:a16="http://schemas.microsoft.com/office/drawing/2014/main" id="{9C4232F9-98AA-C74A-AC54-C4DED89EF192}"/>
                </a:ext>
              </a:extLst>
            </p:cNvPr>
            <p:cNvPicPr/>
            <p:nvPr/>
          </p:nvPicPr>
          <p:blipFill>
            <a:blip r:embed="rId9" cstate="screen">
              <a:extLst>
                <a:ext uri="{28A0092B-C50C-407E-A947-70E740481C1C}">
                  <a14:useLocalDpi xmlns:a14="http://schemas.microsoft.com/office/drawing/2010/main"/>
                </a:ext>
              </a:extLst>
            </a:blip>
            <a:stretch>
              <a:fillRect/>
            </a:stretch>
          </p:blipFill>
          <p:spPr>
            <a:xfrm>
              <a:off x="309079" y="6952524"/>
              <a:ext cx="142792" cy="220666"/>
            </a:xfrm>
            <a:prstGeom prst="rect">
              <a:avLst/>
            </a:prstGeom>
          </p:spPr>
        </p:pic>
        <p:sp>
          <p:nvSpPr>
            <p:cNvPr id="35" name="object 35">
              <a:extLst>
                <a:ext uri="{FF2B5EF4-FFF2-40B4-BE49-F238E27FC236}">
                  <a16:creationId xmlns:a16="http://schemas.microsoft.com/office/drawing/2014/main" id="{10CA40DC-1EC9-794E-82D8-F500EB2D37F3}"/>
                </a:ext>
              </a:extLst>
            </p:cNvPr>
            <p:cNvSpPr/>
            <p:nvPr/>
          </p:nvSpPr>
          <p:spPr>
            <a:xfrm>
              <a:off x="715838" y="3093309"/>
              <a:ext cx="3597910" cy="3016250"/>
            </a:xfrm>
            <a:custGeom>
              <a:avLst/>
              <a:gdLst/>
              <a:ahLst/>
              <a:cxnLst/>
              <a:rect l="l" t="t" r="r" b="b"/>
              <a:pathLst>
                <a:path w="3597910" h="3016250">
                  <a:moveTo>
                    <a:pt x="342417" y="0"/>
                  </a:moveTo>
                  <a:lnTo>
                    <a:pt x="0" y="2559989"/>
                  </a:lnTo>
                  <a:lnTo>
                    <a:pt x="3314204" y="3016034"/>
                  </a:lnTo>
                  <a:lnTo>
                    <a:pt x="3597503" y="400037"/>
                  </a:lnTo>
                  <a:lnTo>
                    <a:pt x="342417"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sp>
          <p:nvSpPr>
            <p:cNvPr id="36" name="object 36">
              <a:extLst>
                <a:ext uri="{FF2B5EF4-FFF2-40B4-BE49-F238E27FC236}">
                  <a16:creationId xmlns:a16="http://schemas.microsoft.com/office/drawing/2014/main" id="{17061BE3-5B63-1F45-A04B-57E1761F8233}"/>
                </a:ext>
              </a:extLst>
            </p:cNvPr>
            <p:cNvSpPr/>
            <p:nvPr/>
          </p:nvSpPr>
          <p:spPr>
            <a:xfrm>
              <a:off x="681155" y="3055231"/>
              <a:ext cx="3679825" cy="3060700"/>
            </a:xfrm>
            <a:custGeom>
              <a:avLst/>
              <a:gdLst/>
              <a:ahLst/>
              <a:cxnLst/>
              <a:rect l="l" t="t" r="r" b="b"/>
              <a:pathLst>
                <a:path w="3679825" h="3060700">
                  <a:moveTo>
                    <a:pt x="3348171" y="3060578"/>
                  </a:moveTo>
                  <a:lnTo>
                    <a:pt x="3348888" y="3060700"/>
                  </a:lnTo>
                  <a:lnTo>
                    <a:pt x="3348171" y="3060578"/>
                  </a:lnTo>
                  <a:close/>
                </a:path>
                <a:path w="3679825" h="3060700">
                  <a:moveTo>
                    <a:pt x="3199155" y="3035300"/>
                  </a:moveTo>
                  <a:lnTo>
                    <a:pt x="3195870" y="3035300"/>
                  </a:lnTo>
                  <a:lnTo>
                    <a:pt x="3221265" y="3044630"/>
                  </a:lnTo>
                  <a:lnTo>
                    <a:pt x="3237941" y="3048000"/>
                  </a:lnTo>
                  <a:lnTo>
                    <a:pt x="3243503" y="3048000"/>
                  </a:lnTo>
                  <a:lnTo>
                    <a:pt x="3348162" y="3060612"/>
                  </a:lnTo>
                  <a:lnTo>
                    <a:pt x="3199155" y="3035300"/>
                  </a:lnTo>
                  <a:close/>
                </a:path>
                <a:path w="3679825" h="3060700">
                  <a:moveTo>
                    <a:pt x="3350799" y="3040265"/>
                  </a:moveTo>
                  <a:lnTo>
                    <a:pt x="3349731" y="3048000"/>
                  </a:lnTo>
                  <a:lnTo>
                    <a:pt x="3348171" y="3060578"/>
                  </a:lnTo>
                  <a:lnTo>
                    <a:pt x="3350171" y="3048000"/>
                  </a:lnTo>
                  <a:lnTo>
                    <a:pt x="3350799" y="3040265"/>
                  </a:lnTo>
                  <a:close/>
                </a:path>
                <a:path w="3679825" h="3060700">
                  <a:moveTo>
                    <a:pt x="3222118" y="3044943"/>
                  </a:moveTo>
                  <a:lnTo>
                    <a:pt x="3230438" y="3048000"/>
                  </a:lnTo>
                  <a:lnTo>
                    <a:pt x="3237941" y="3048000"/>
                  </a:lnTo>
                  <a:lnTo>
                    <a:pt x="3222118" y="3044943"/>
                  </a:lnTo>
                  <a:close/>
                </a:path>
                <a:path w="3679825" h="3060700">
                  <a:moveTo>
                    <a:pt x="3221265" y="3044630"/>
                  </a:moveTo>
                  <a:lnTo>
                    <a:pt x="3222118" y="3044943"/>
                  </a:lnTo>
                  <a:lnTo>
                    <a:pt x="3237941" y="3048000"/>
                  </a:lnTo>
                  <a:lnTo>
                    <a:pt x="3221265" y="3044630"/>
                  </a:lnTo>
                  <a:close/>
                </a:path>
                <a:path w="3679825" h="3060700">
                  <a:moveTo>
                    <a:pt x="3157251" y="3032096"/>
                  </a:moveTo>
                  <a:lnTo>
                    <a:pt x="3172197" y="3035300"/>
                  </a:lnTo>
                  <a:lnTo>
                    <a:pt x="3222118" y="3044943"/>
                  </a:lnTo>
                  <a:lnTo>
                    <a:pt x="3221265" y="3044630"/>
                  </a:lnTo>
                  <a:lnTo>
                    <a:pt x="3161024" y="3032455"/>
                  </a:lnTo>
                  <a:lnTo>
                    <a:pt x="3157251" y="3032096"/>
                  </a:lnTo>
                  <a:close/>
                </a:path>
                <a:path w="3679825" h="3060700">
                  <a:moveTo>
                    <a:pt x="3676538" y="444500"/>
                  </a:moveTo>
                  <a:lnTo>
                    <a:pt x="3416249" y="444500"/>
                  </a:lnTo>
                  <a:lnTo>
                    <a:pt x="3524338" y="457200"/>
                  </a:lnTo>
                  <a:lnTo>
                    <a:pt x="3588054" y="469900"/>
                  </a:lnTo>
                  <a:lnTo>
                    <a:pt x="3591801" y="469900"/>
                  </a:lnTo>
                  <a:lnTo>
                    <a:pt x="3559708" y="787400"/>
                  </a:lnTo>
                  <a:lnTo>
                    <a:pt x="3509440" y="1304330"/>
                  </a:lnTo>
                  <a:lnTo>
                    <a:pt x="3505700" y="1346200"/>
                  </a:lnTo>
                  <a:lnTo>
                    <a:pt x="3501580" y="1384300"/>
                  </a:lnTo>
                  <a:lnTo>
                    <a:pt x="3498036" y="1422400"/>
                  </a:lnTo>
                  <a:lnTo>
                    <a:pt x="3494090" y="1447800"/>
                  </a:lnTo>
                  <a:lnTo>
                    <a:pt x="3488766" y="1498600"/>
                  </a:lnTo>
                  <a:lnTo>
                    <a:pt x="3489353" y="1511300"/>
                  </a:lnTo>
                  <a:lnTo>
                    <a:pt x="3486743" y="1549400"/>
                  </a:lnTo>
                  <a:lnTo>
                    <a:pt x="3482690" y="1600200"/>
                  </a:lnTo>
                  <a:lnTo>
                    <a:pt x="3478949" y="1638300"/>
                  </a:lnTo>
                  <a:lnTo>
                    <a:pt x="3478631" y="1638300"/>
                  </a:lnTo>
                  <a:lnTo>
                    <a:pt x="3450475" y="1955800"/>
                  </a:lnTo>
                  <a:lnTo>
                    <a:pt x="3449891" y="1955800"/>
                  </a:lnTo>
                  <a:lnTo>
                    <a:pt x="3445515" y="2006600"/>
                  </a:lnTo>
                  <a:lnTo>
                    <a:pt x="3440189" y="2070100"/>
                  </a:lnTo>
                  <a:lnTo>
                    <a:pt x="3434454" y="2120900"/>
                  </a:lnTo>
                  <a:lnTo>
                    <a:pt x="3423918" y="2235200"/>
                  </a:lnTo>
                  <a:lnTo>
                    <a:pt x="3420198" y="2273300"/>
                  </a:lnTo>
                  <a:lnTo>
                    <a:pt x="3416144" y="2324100"/>
                  </a:lnTo>
                  <a:lnTo>
                    <a:pt x="3411787" y="2362200"/>
                  </a:lnTo>
                  <a:lnTo>
                    <a:pt x="3407181" y="2413000"/>
                  </a:lnTo>
                  <a:lnTo>
                    <a:pt x="3402378" y="2463800"/>
                  </a:lnTo>
                  <a:lnTo>
                    <a:pt x="3397432" y="2514600"/>
                  </a:lnTo>
                  <a:lnTo>
                    <a:pt x="3392393" y="2565400"/>
                  </a:lnTo>
                  <a:lnTo>
                    <a:pt x="3387316" y="2628900"/>
                  </a:lnTo>
                  <a:lnTo>
                    <a:pt x="3382253" y="2679700"/>
                  </a:lnTo>
                  <a:lnTo>
                    <a:pt x="3377256" y="2730500"/>
                  </a:lnTo>
                  <a:lnTo>
                    <a:pt x="3372378" y="2794000"/>
                  </a:lnTo>
                  <a:lnTo>
                    <a:pt x="3367671" y="2844800"/>
                  </a:lnTo>
                  <a:lnTo>
                    <a:pt x="3356203" y="2971800"/>
                  </a:lnTo>
                  <a:lnTo>
                    <a:pt x="3354679" y="2984500"/>
                  </a:lnTo>
                  <a:lnTo>
                    <a:pt x="3352524" y="3022600"/>
                  </a:lnTo>
                  <a:lnTo>
                    <a:pt x="3351202" y="3035300"/>
                  </a:lnTo>
                  <a:lnTo>
                    <a:pt x="3350799" y="3040265"/>
                  </a:lnTo>
                  <a:lnTo>
                    <a:pt x="3354994" y="3009900"/>
                  </a:lnTo>
                  <a:lnTo>
                    <a:pt x="3365309" y="2933700"/>
                  </a:lnTo>
                  <a:lnTo>
                    <a:pt x="3366408" y="2933700"/>
                  </a:lnTo>
                  <a:lnTo>
                    <a:pt x="3372377" y="2882900"/>
                  </a:lnTo>
                  <a:lnTo>
                    <a:pt x="3371862" y="2882900"/>
                  </a:lnTo>
                  <a:lnTo>
                    <a:pt x="3374620" y="2863814"/>
                  </a:lnTo>
                  <a:lnTo>
                    <a:pt x="3376854" y="2844800"/>
                  </a:lnTo>
                  <a:lnTo>
                    <a:pt x="3382367" y="2806700"/>
                  </a:lnTo>
                  <a:lnTo>
                    <a:pt x="3383037" y="2806700"/>
                  </a:lnTo>
                  <a:lnTo>
                    <a:pt x="3393821" y="2717800"/>
                  </a:lnTo>
                  <a:lnTo>
                    <a:pt x="3404603" y="2641600"/>
                  </a:lnTo>
                  <a:lnTo>
                    <a:pt x="3424439" y="2489200"/>
                  </a:lnTo>
                  <a:lnTo>
                    <a:pt x="3444076" y="2349500"/>
                  </a:lnTo>
                  <a:lnTo>
                    <a:pt x="3457067" y="2247900"/>
                  </a:lnTo>
                  <a:lnTo>
                    <a:pt x="3469985" y="2146300"/>
                  </a:lnTo>
                  <a:lnTo>
                    <a:pt x="3482837" y="2044700"/>
                  </a:lnTo>
                  <a:lnTo>
                    <a:pt x="3495628" y="1943100"/>
                  </a:lnTo>
                  <a:lnTo>
                    <a:pt x="3508365" y="1841500"/>
                  </a:lnTo>
                  <a:lnTo>
                    <a:pt x="3527383" y="1689100"/>
                  </a:lnTo>
                  <a:lnTo>
                    <a:pt x="3552609" y="1485900"/>
                  </a:lnTo>
                  <a:lnTo>
                    <a:pt x="3553265" y="1485900"/>
                  </a:lnTo>
                  <a:lnTo>
                    <a:pt x="3591267" y="1168400"/>
                  </a:lnTo>
                  <a:lnTo>
                    <a:pt x="3594075" y="1155700"/>
                  </a:lnTo>
                  <a:lnTo>
                    <a:pt x="3596195" y="1143000"/>
                  </a:lnTo>
                  <a:lnTo>
                    <a:pt x="3597829" y="1130300"/>
                  </a:lnTo>
                  <a:lnTo>
                    <a:pt x="3599179" y="1130300"/>
                  </a:lnTo>
                  <a:lnTo>
                    <a:pt x="3599849" y="1117600"/>
                  </a:lnTo>
                  <a:lnTo>
                    <a:pt x="3603238" y="1092200"/>
                  </a:lnTo>
                  <a:lnTo>
                    <a:pt x="3608809" y="1041400"/>
                  </a:lnTo>
                  <a:lnTo>
                    <a:pt x="3616025" y="977900"/>
                  </a:lnTo>
                  <a:lnTo>
                    <a:pt x="3633241" y="838200"/>
                  </a:lnTo>
                  <a:lnTo>
                    <a:pt x="3670541" y="520700"/>
                  </a:lnTo>
                  <a:lnTo>
                    <a:pt x="3668242" y="520700"/>
                  </a:lnTo>
                  <a:lnTo>
                    <a:pt x="3675472" y="457200"/>
                  </a:lnTo>
                  <a:lnTo>
                    <a:pt x="3676538" y="444500"/>
                  </a:lnTo>
                  <a:close/>
                </a:path>
                <a:path w="3679825" h="3060700">
                  <a:moveTo>
                    <a:pt x="3114047" y="3027980"/>
                  </a:moveTo>
                  <a:lnTo>
                    <a:pt x="3146747" y="3035300"/>
                  </a:lnTo>
                  <a:lnTo>
                    <a:pt x="3172197" y="3035300"/>
                  </a:lnTo>
                  <a:lnTo>
                    <a:pt x="3157251" y="3032096"/>
                  </a:lnTo>
                  <a:lnTo>
                    <a:pt x="3114047" y="3027980"/>
                  </a:lnTo>
                  <a:close/>
                </a:path>
                <a:path w="3679825" h="3060700">
                  <a:moveTo>
                    <a:pt x="3161024" y="3032455"/>
                  </a:moveTo>
                  <a:lnTo>
                    <a:pt x="3175097" y="3035300"/>
                  </a:lnTo>
                  <a:lnTo>
                    <a:pt x="3190875" y="3035300"/>
                  </a:lnTo>
                  <a:lnTo>
                    <a:pt x="3161024" y="3032455"/>
                  </a:lnTo>
                  <a:close/>
                </a:path>
                <a:path w="3679825" h="3060700">
                  <a:moveTo>
                    <a:pt x="3124347" y="3025043"/>
                  </a:moveTo>
                  <a:lnTo>
                    <a:pt x="3157251" y="3032096"/>
                  </a:lnTo>
                  <a:lnTo>
                    <a:pt x="3161024" y="3032455"/>
                  </a:lnTo>
                  <a:lnTo>
                    <a:pt x="3124347" y="3025043"/>
                  </a:lnTo>
                  <a:close/>
                </a:path>
                <a:path w="3679825" h="3060700">
                  <a:moveTo>
                    <a:pt x="3090011" y="3022600"/>
                  </a:moveTo>
                  <a:lnTo>
                    <a:pt x="3057575" y="3022600"/>
                  </a:lnTo>
                  <a:lnTo>
                    <a:pt x="3114047" y="3027980"/>
                  </a:lnTo>
                  <a:lnTo>
                    <a:pt x="3090011" y="3022600"/>
                  </a:lnTo>
                  <a:close/>
                </a:path>
                <a:path w="3679825" h="3060700">
                  <a:moveTo>
                    <a:pt x="3112944" y="3022600"/>
                  </a:moveTo>
                  <a:lnTo>
                    <a:pt x="3112253" y="3022600"/>
                  </a:lnTo>
                  <a:lnTo>
                    <a:pt x="3124347" y="3025043"/>
                  </a:lnTo>
                  <a:lnTo>
                    <a:pt x="3112944" y="3022600"/>
                  </a:lnTo>
                  <a:close/>
                </a:path>
                <a:path w="3679825" h="3060700">
                  <a:moveTo>
                    <a:pt x="2695100" y="2959100"/>
                  </a:moveTo>
                  <a:lnTo>
                    <a:pt x="2590828" y="2959100"/>
                  </a:lnTo>
                  <a:lnTo>
                    <a:pt x="2792458" y="2984500"/>
                  </a:lnTo>
                  <a:lnTo>
                    <a:pt x="2839654" y="2997200"/>
                  </a:lnTo>
                  <a:lnTo>
                    <a:pt x="2884502" y="2997200"/>
                  </a:lnTo>
                  <a:lnTo>
                    <a:pt x="2926473" y="3009900"/>
                  </a:lnTo>
                  <a:lnTo>
                    <a:pt x="2981572" y="3009900"/>
                  </a:lnTo>
                  <a:lnTo>
                    <a:pt x="3032626" y="3022600"/>
                  </a:lnTo>
                  <a:lnTo>
                    <a:pt x="3112253" y="3022600"/>
                  </a:lnTo>
                  <a:lnTo>
                    <a:pt x="3049409" y="3009900"/>
                  </a:lnTo>
                  <a:lnTo>
                    <a:pt x="2968828" y="2997200"/>
                  </a:lnTo>
                  <a:lnTo>
                    <a:pt x="2749804" y="2971800"/>
                  </a:lnTo>
                  <a:lnTo>
                    <a:pt x="2751112" y="2971800"/>
                  </a:lnTo>
                  <a:lnTo>
                    <a:pt x="2695100" y="2959100"/>
                  </a:lnTo>
                  <a:close/>
                </a:path>
                <a:path w="3679825" h="3060700">
                  <a:moveTo>
                    <a:pt x="2596531" y="2946400"/>
                  </a:moveTo>
                  <a:lnTo>
                    <a:pt x="2489737" y="2946400"/>
                  </a:lnTo>
                  <a:lnTo>
                    <a:pt x="2539863" y="2959100"/>
                  </a:lnTo>
                  <a:lnTo>
                    <a:pt x="2643986" y="2959100"/>
                  </a:lnTo>
                  <a:lnTo>
                    <a:pt x="2596531" y="2946400"/>
                  </a:lnTo>
                  <a:close/>
                </a:path>
                <a:path w="3679825" h="3060700">
                  <a:moveTo>
                    <a:pt x="2418548" y="2921000"/>
                  </a:moveTo>
                  <a:lnTo>
                    <a:pt x="2302227" y="2921000"/>
                  </a:lnTo>
                  <a:lnTo>
                    <a:pt x="2320613" y="2931218"/>
                  </a:lnTo>
                  <a:lnTo>
                    <a:pt x="2341257" y="2933700"/>
                  </a:lnTo>
                  <a:lnTo>
                    <a:pt x="2394127" y="2933700"/>
                  </a:lnTo>
                  <a:lnTo>
                    <a:pt x="2440982" y="2946400"/>
                  </a:lnTo>
                  <a:lnTo>
                    <a:pt x="2551498" y="2946400"/>
                  </a:lnTo>
                  <a:lnTo>
                    <a:pt x="2463744" y="2933700"/>
                  </a:lnTo>
                  <a:lnTo>
                    <a:pt x="2418548" y="2921000"/>
                  </a:lnTo>
                  <a:close/>
                </a:path>
                <a:path w="3679825" h="3060700">
                  <a:moveTo>
                    <a:pt x="3366408" y="2933700"/>
                  </a:moveTo>
                  <a:lnTo>
                    <a:pt x="3365309" y="2933700"/>
                  </a:lnTo>
                  <a:lnTo>
                    <a:pt x="3364915" y="2946400"/>
                  </a:lnTo>
                  <a:lnTo>
                    <a:pt x="3366408" y="2933700"/>
                  </a:lnTo>
                  <a:close/>
                </a:path>
                <a:path w="3679825" h="3060700">
                  <a:moveTo>
                    <a:pt x="2321447" y="2931682"/>
                  </a:moveTo>
                  <a:lnTo>
                    <a:pt x="2325078" y="2933700"/>
                  </a:lnTo>
                  <a:lnTo>
                    <a:pt x="2335415" y="2933700"/>
                  </a:lnTo>
                  <a:lnTo>
                    <a:pt x="2321447" y="2931682"/>
                  </a:lnTo>
                  <a:close/>
                </a:path>
                <a:path w="3679825" h="3060700">
                  <a:moveTo>
                    <a:pt x="2306466" y="2929517"/>
                  </a:moveTo>
                  <a:lnTo>
                    <a:pt x="2321447" y="2931682"/>
                  </a:lnTo>
                  <a:lnTo>
                    <a:pt x="2320613" y="2931218"/>
                  </a:lnTo>
                  <a:lnTo>
                    <a:pt x="2306466" y="2929517"/>
                  </a:lnTo>
                  <a:close/>
                </a:path>
                <a:path w="3679825" h="3060700">
                  <a:moveTo>
                    <a:pt x="1771700" y="2819400"/>
                  </a:moveTo>
                  <a:lnTo>
                    <a:pt x="1546345" y="2819400"/>
                  </a:lnTo>
                  <a:lnTo>
                    <a:pt x="2306466" y="2929517"/>
                  </a:lnTo>
                  <a:lnTo>
                    <a:pt x="2320613" y="2931218"/>
                  </a:lnTo>
                  <a:lnTo>
                    <a:pt x="2302227" y="2921000"/>
                  </a:lnTo>
                  <a:lnTo>
                    <a:pt x="2418548" y="2921000"/>
                  </a:lnTo>
                  <a:lnTo>
                    <a:pt x="2370820" y="2908300"/>
                  </a:lnTo>
                  <a:lnTo>
                    <a:pt x="2336736" y="2908300"/>
                  </a:lnTo>
                  <a:lnTo>
                    <a:pt x="2064397" y="2870200"/>
                  </a:lnTo>
                  <a:lnTo>
                    <a:pt x="2057323" y="2870200"/>
                  </a:lnTo>
                  <a:lnTo>
                    <a:pt x="1771700" y="2819400"/>
                  </a:lnTo>
                  <a:close/>
                </a:path>
                <a:path w="3679825" h="3060700">
                  <a:moveTo>
                    <a:pt x="2247504" y="2921000"/>
                  </a:moveTo>
                  <a:lnTo>
                    <a:pt x="2235606" y="2921000"/>
                  </a:lnTo>
                  <a:lnTo>
                    <a:pt x="2306466" y="2929517"/>
                  </a:lnTo>
                  <a:lnTo>
                    <a:pt x="2247504" y="2921000"/>
                  </a:lnTo>
                  <a:close/>
                </a:path>
                <a:path w="3679825" h="3060700">
                  <a:moveTo>
                    <a:pt x="3376250" y="2857500"/>
                  </a:moveTo>
                  <a:lnTo>
                    <a:pt x="3375844" y="2857500"/>
                  </a:lnTo>
                  <a:lnTo>
                    <a:pt x="3373955" y="2870200"/>
                  </a:lnTo>
                  <a:lnTo>
                    <a:pt x="3371481" y="2895600"/>
                  </a:lnTo>
                  <a:lnTo>
                    <a:pt x="3376250" y="2857500"/>
                  </a:lnTo>
                  <a:close/>
                </a:path>
                <a:path w="3679825" h="3060700">
                  <a:moveTo>
                    <a:pt x="3374620" y="2863814"/>
                  </a:moveTo>
                  <a:lnTo>
                    <a:pt x="3371862" y="2882900"/>
                  </a:lnTo>
                  <a:lnTo>
                    <a:pt x="3374301" y="2866525"/>
                  </a:lnTo>
                  <a:lnTo>
                    <a:pt x="3374620" y="2863814"/>
                  </a:lnTo>
                  <a:close/>
                </a:path>
                <a:path w="3679825" h="3060700">
                  <a:moveTo>
                    <a:pt x="3374301" y="2866525"/>
                  </a:moveTo>
                  <a:lnTo>
                    <a:pt x="3371862" y="2882900"/>
                  </a:lnTo>
                  <a:lnTo>
                    <a:pt x="3372377" y="2882900"/>
                  </a:lnTo>
                  <a:lnTo>
                    <a:pt x="3374301" y="2866525"/>
                  </a:lnTo>
                  <a:close/>
                </a:path>
                <a:path w="3679825" h="3060700">
                  <a:moveTo>
                    <a:pt x="3380300" y="2824504"/>
                  </a:moveTo>
                  <a:lnTo>
                    <a:pt x="3374620" y="2863814"/>
                  </a:lnTo>
                  <a:lnTo>
                    <a:pt x="3374301" y="2866525"/>
                  </a:lnTo>
                  <a:lnTo>
                    <a:pt x="3375646" y="2857500"/>
                  </a:lnTo>
                  <a:lnTo>
                    <a:pt x="3376250" y="2857500"/>
                  </a:lnTo>
                  <a:lnTo>
                    <a:pt x="3380071" y="2826970"/>
                  </a:lnTo>
                  <a:lnTo>
                    <a:pt x="3380300" y="2824504"/>
                  </a:lnTo>
                  <a:close/>
                </a:path>
                <a:path w="3679825" h="3060700">
                  <a:moveTo>
                    <a:pt x="3383037" y="2806700"/>
                  </a:moveTo>
                  <a:lnTo>
                    <a:pt x="3382873" y="2806700"/>
                  </a:lnTo>
                  <a:lnTo>
                    <a:pt x="3380896" y="2820385"/>
                  </a:lnTo>
                  <a:lnTo>
                    <a:pt x="3380071" y="2826970"/>
                  </a:lnTo>
                  <a:lnTo>
                    <a:pt x="3378415" y="2844800"/>
                  </a:lnTo>
                  <a:lnTo>
                    <a:pt x="3383037" y="2806700"/>
                  </a:lnTo>
                  <a:close/>
                </a:path>
                <a:path w="3679825" h="3060700">
                  <a:moveTo>
                    <a:pt x="3380896" y="2820385"/>
                  </a:moveTo>
                  <a:lnTo>
                    <a:pt x="3380300" y="2824504"/>
                  </a:lnTo>
                  <a:lnTo>
                    <a:pt x="3380071" y="2826970"/>
                  </a:lnTo>
                  <a:lnTo>
                    <a:pt x="3380896" y="2820385"/>
                  </a:lnTo>
                  <a:close/>
                </a:path>
                <a:path w="3679825" h="3060700">
                  <a:moveTo>
                    <a:pt x="3381019" y="2819400"/>
                  </a:moveTo>
                  <a:lnTo>
                    <a:pt x="3380774" y="2819400"/>
                  </a:lnTo>
                  <a:lnTo>
                    <a:pt x="3380300" y="2824504"/>
                  </a:lnTo>
                  <a:lnTo>
                    <a:pt x="3380896" y="2820385"/>
                  </a:lnTo>
                  <a:lnTo>
                    <a:pt x="3381019" y="2819400"/>
                  </a:lnTo>
                  <a:close/>
                </a:path>
                <a:path w="3679825" h="3060700">
                  <a:moveTo>
                    <a:pt x="80326" y="1984839"/>
                  </a:moveTo>
                  <a:lnTo>
                    <a:pt x="47193" y="2247900"/>
                  </a:lnTo>
                  <a:lnTo>
                    <a:pt x="8953" y="2552700"/>
                  </a:lnTo>
                  <a:lnTo>
                    <a:pt x="0" y="2616200"/>
                  </a:lnTo>
                  <a:lnTo>
                    <a:pt x="3784" y="2616200"/>
                  </a:lnTo>
                  <a:lnTo>
                    <a:pt x="37470" y="2628900"/>
                  </a:lnTo>
                  <a:lnTo>
                    <a:pt x="79400" y="2628900"/>
                  </a:lnTo>
                  <a:lnTo>
                    <a:pt x="1097280" y="2768600"/>
                  </a:lnTo>
                  <a:lnTo>
                    <a:pt x="1143607" y="2768600"/>
                  </a:lnTo>
                  <a:lnTo>
                    <a:pt x="1144447" y="2776522"/>
                  </a:lnTo>
                  <a:lnTo>
                    <a:pt x="1162546" y="2781300"/>
                  </a:lnTo>
                  <a:lnTo>
                    <a:pt x="1235159" y="2781300"/>
                  </a:lnTo>
                  <a:lnTo>
                    <a:pt x="1275410" y="2794000"/>
                  </a:lnTo>
                  <a:lnTo>
                    <a:pt x="1316349" y="2794000"/>
                  </a:lnTo>
                  <a:lnTo>
                    <a:pt x="1324254" y="2797315"/>
                  </a:lnTo>
                  <a:lnTo>
                    <a:pt x="1425663" y="2806700"/>
                  </a:lnTo>
                  <a:lnTo>
                    <a:pt x="1419491" y="2806700"/>
                  </a:lnTo>
                  <a:lnTo>
                    <a:pt x="1446674" y="2819400"/>
                  </a:lnTo>
                  <a:lnTo>
                    <a:pt x="1688541" y="2819400"/>
                  </a:lnTo>
                  <a:lnTo>
                    <a:pt x="1561572" y="2794000"/>
                  </a:lnTo>
                  <a:lnTo>
                    <a:pt x="1392360" y="2768600"/>
                  </a:lnTo>
                  <a:lnTo>
                    <a:pt x="1189342" y="2743200"/>
                  </a:lnTo>
                  <a:lnTo>
                    <a:pt x="652642" y="2667000"/>
                  </a:lnTo>
                  <a:lnTo>
                    <a:pt x="525600" y="2641600"/>
                  </a:lnTo>
                  <a:lnTo>
                    <a:pt x="83781" y="2578100"/>
                  </a:lnTo>
                  <a:lnTo>
                    <a:pt x="79794" y="2578100"/>
                  </a:lnTo>
                  <a:lnTo>
                    <a:pt x="104978" y="2400300"/>
                  </a:lnTo>
                  <a:lnTo>
                    <a:pt x="153352" y="2057400"/>
                  </a:lnTo>
                  <a:lnTo>
                    <a:pt x="153791" y="2057400"/>
                  </a:lnTo>
                  <a:lnTo>
                    <a:pt x="157182" y="2032000"/>
                  </a:lnTo>
                  <a:lnTo>
                    <a:pt x="81229" y="2032000"/>
                  </a:lnTo>
                  <a:lnTo>
                    <a:pt x="81475" y="2019300"/>
                  </a:lnTo>
                  <a:lnTo>
                    <a:pt x="80811" y="2006600"/>
                  </a:lnTo>
                  <a:lnTo>
                    <a:pt x="80326" y="1984839"/>
                  </a:lnTo>
                  <a:close/>
                </a:path>
                <a:path w="3679825" h="3060700">
                  <a:moveTo>
                    <a:pt x="1320931" y="2797007"/>
                  </a:moveTo>
                  <a:lnTo>
                    <a:pt x="1337028" y="2806700"/>
                  </a:lnTo>
                  <a:lnTo>
                    <a:pt x="1346631" y="2806700"/>
                  </a:lnTo>
                  <a:lnTo>
                    <a:pt x="1324254" y="2797315"/>
                  </a:lnTo>
                  <a:lnTo>
                    <a:pt x="1320931" y="2797007"/>
                  </a:lnTo>
                  <a:close/>
                </a:path>
                <a:path w="3679825" h="3060700">
                  <a:moveTo>
                    <a:pt x="1316349" y="2794000"/>
                  </a:moveTo>
                  <a:lnTo>
                    <a:pt x="1315935" y="2794000"/>
                  </a:lnTo>
                  <a:lnTo>
                    <a:pt x="1320931" y="2797007"/>
                  </a:lnTo>
                  <a:lnTo>
                    <a:pt x="1324254" y="2797315"/>
                  </a:lnTo>
                  <a:lnTo>
                    <a:pt x="1316349" y="2794000"/>
                  </a:lnTo>
                  <a:close/>
                </a:path>
                <a:path w="3679825" h="3060700">
                  <a:moveTo>
                    <a:pt x="1315935" y="2794000"/>
                  </a:moveTo>
                  <a:lnTo>
                    <a:pt x="1288427" y="2794000"/>
                  </a:lnTo>
                  <a:lnTo>
                    <a:pt x="1320931" y="2797007"/>
                  </a:lnTo>
                  <a:lnTo>
                    <a:pt x="1315935" y="2794000"/>
                  </a:lnTo>
                  <a:close/>
                </a:path>
                <a:path w="3679825" h="3060700">
                  <a:moveTo>
                    <a:pt x="1134248" y="2773829"/>
                  </a:moveTo>
                  <a:lnTo>
                    <a:pt x="1144954" y="2781300"/>
                  </a:lnTo>
                  <a:lnTo>
                    <a:pt x="1144447" y="2776522"/>
                  </a:lnTo>
                  <a:lnTo>
                    <a:pt x="1134248" y="2773829"/>
                  </a:lnTo>
                  <a:close/>
                </a:path>
                <a:path w="3679825" h="3060700">
                  <a:moveTo>
                    <a:pt x="1126753" y="2768600"/>
                  </a:moveTo>
                  <a:lnTo>
                    <a:pt x="1114437" y="2768600"/>
                  </a:lnTo>
                  <a:lnTo>
                    <a:pt x="1134248" y="2773829"/>
                  </a:lnTo>
                  <a:lnTo>
                    <a:pt x="1126753" y="2768600"/>
                  </a:lnTo>
                  <a:close/>
                </a:path>
                <a:path w="3679825" h="3060700">
                  <a:moveTo>
                    <a:pt x="153791" y="2057400"/>
                  </a:moveTo>
                  <a:lnTo>
                    <a:pt x="153352" y="2057400"/>
                  </a:lnTo>
                  <a:lnTo>
                    <a:pt x="152095" y="2070100"/>
                  </a:lnTo>
                  <a:lnTo>
                    <a:pt x="153791" y="2057400"/>
                  </a:lnTo>
                  <a:close/>
                </a:path>
                <a:path w="3679825" h="3060700">
                  <a:moveTo>
                    <a:pt x="169054" y="1943100"/>
                  </a:moveTo>
                  <a:lnTo>
                    <a:pt x="90589" y="1943100"/>
                  </a:lnTo>
                  <a:lnTo>
                    <a:pt x="81229" y="2032000"/>
                  </a:lnTo>
                  <a:lnTo>
                    <a:pt x="157182" y="2032000"/>
                  </a:lnTo>
                  <a:lnTo>
                    <a:pt x="169054" y="1943100"/>
                  </a:lnTo>
                  <a:close/>
                </a:path>
                <a:path w="3679825" h="3060700">
                  <a:moveTo>
                    <a:pt x="80784" y="1981200"/>
                  </a:moveTo>
                  <a:lnTo>
                    <a:pt x="80245" y="1981200"/>
                  </a:lnTo>
                  <a:lnTo>
                    <a:pt x="80326" y="1984839"/>
                  </a:lnTo>
                  <a:lnTo>
                    <a:pt x="80784" y="1981200"/>
                  </a:lnTo>
                  <a:close/>
                </a:path>
                <a:path w="3679825" h="3060700">
                  <a:moveTo>
                    <a:pt x="202107" y="952500"/>
                  </a:moveTo>
                  <a:lnTo>
                    <a:pt x="194543" y="1016000"/>
                  </a:lnTo>
                  <a:lnTo>
                    <a:pt x="187969" y="1066800"/>
                  </a:lnTo>
                  <a:lnTo>
                    <a:pt x="182054" y="1117600"/>
                  </a:lnTo>
                  <a:lnTo>
                    <a:pt x="171330" y="1215089"/>
                  </a:lnTo>
                  <a:lnTo>
                    <a:pt x="168197" y="1244600"/>
                  </a:lnTo>
                  <a:lnTo>
                    <a:pt x="163080" y="1295400"/>
                  </a:lnTo>
                  <a:lnTo>
                    <a:pt x="157073" y="1346200"/>
                  </a:lnTo>
                  <a:lnTo>
                    <a:pt x="150358" y="1397000"/>
                  </a:lnTo>
                  <a:lnTo>
                    <a:pt x="120079" y="1651000"/>
                  </a:lnTo>
                  <a:lnTo>
                    <a:pt x="112568" y="1714500"/>
                  </a:lnTo>
                  <a:lnTo>
                    <a:pt x="105447" y="1778000"/>
                  </a:lnTo>
                  <a:lnTo>
                    <a:pt x="98896" y="1828800"/>
                  </a:lnTo>
                  <a:lnTo>
                    <a:pt x="93101" y="1879600"/>
                  </a:lnTo>
                  <a:lnTo>
                    <a:pt x="88242" y="1930400"/>
                  </a:lnTo>
                  <a:lnTo>
                    <a:pt x="84503" y="1955800"/>
                  </a:lnTo>
                  <a:lnTo>
                    <a:pt x="82067" y="1981200"/>
                  </a:lnTo>
                  <a:lnTo>
                    <a:pt x="90589" y="1943100"/>
                  </a:lnTo>
                  <a:lnTo>
                    <a:pt x="169054" y="1943100"/>
                  </a:lnTo>
                  <a:lnTo>
                    <a:pt x="188258" y="1816100"/>
                  </a:lnTo>
                  <a:lnTo>
                    <a:pt x="209222" y="1663700"/>
                  </a:lnTo>
                  <a:lnTo>
                    <a:pt x="231462" y="1498600"/>
                  </a:lnTo>
                  <a:lnTo>
                    <a:pt x="246759" y="1384300"/>
                  </a:lnTo>
                  <a:lnTo>
                    <a:pt x="262263" y="1270000"/>
                  </a:lnTo>
                  <a:lnTo>
                    <a:pt x="277832" y="1155700"/>
                  </a:lnTo>
                  <a:lnTo>
                    <a:pt x="293322" y="1041400"/>
                  </a:lnTo>
                  <a:lnTo>
                    <a:pt x="295019" y="1028700"/>
                  </a:lnTo>
                  <a:lnTo>
                    <a:pt x="194678" y="1028700"/>
                  </a:lnTo>
                  <a:lnTo>
                    <a:pt x="202107" y="952500"/>
                  </a:lnTo>
                  <a:close/>
                </a:path>
                <a:path w="3679825" h="3060700">
                  <a:moveTo>
                    <a:pt x="3553265" y="1485900"/>
                  </a:moveTo>
                  <a:lnTo>
                    <a:pt x="3551745" y="1498600"/>
                  </a:lnTo>
                  <a:lnTo>
                    <a:pt x="3553265" y="1485900"/>
                  </a:lnTo>
                  <a:close/>
                </a:path>
                <a:path w="3679825" h="3060700">
                  <a:moveTo>
                    <a:pt x="3511372" y="1282700"/>
                  </a:moveTo>
                  <a:lnTo>
                    <a:pt x="3509073" y="1308100"/>
                  </a:lnTo>
                  <a:lnTo>
                    <a:pt x="3509440" y="1304330"/>
                  </a:lnTo>
                  <a:lnTo>
                    <a:pt x="3511372" y="1282700"/>
                  </a:lnTo>
                  <a:close/>
                </a:path>
                <a:path w="3679825" h="3060700">
                  <a:moveTo>
                    <a:pt x="175031" y="1181100"/>
                  </a:moveTo>
                  <a:lnTo>
                    <a:pt x="172242" y="1206500"/>
                  </a:lnTo>
                  <a:lnTo>
                    <a:pt x="171483" y="1213650"/>
                  </a:lnTo>
                  <a:lnTo>
                    <a:pt x="175031" y="1181100"/>
                  </a:lnTo>
                  <a:close/>
                </a:path>
                <a:path w="3679825" h="3060700">
                  <a:moveTo>
                    <a:pt x="316041" y="876300"/>
                  </a:moveTo>
                  <a:lnTo>
                    <a:pt x="216166" y="876300"/>
                  </a:lnTo>
                  <a:lnTo>
                    <a:pt x="210339" y="927100"/>
                  </a:lnTo>
                  <a:lnTo>
                    <a:pt x="204912" y="965200"/>
                  </a:lnTo>
                  <a:lnTo>
                    <a:pt x="199741" y="1003300"/>
                  </a:lnTo>
                  <a:lnTo>
                    <a:pt x="194678" y="1028700"/>
                  </a:lnTo>
                  <a:lnTo>
                    <a:pt x="295019" y="1028700"/>
                  </a:lnTo>
                  <a:lnTo>
                    <a:pt x="308590" y="927100"/>
                  </a:lnTo>
                  <a:lnTo>
                    <a:pt x="316041" y="876300"/>
                  </a:lnTo>
                  <a:close/>
                </a:path>
                <a:path w="3679825" h="3060700">
                  <a:moveTo>
                    <a:pt x="341364" y="685800"/>
                  </a:moveTo>
                  <a:lnTo>
                    <a:pt x="239255" y="685800"/>
                  </a:lnTo>
                  <a:lnTo>
                    <a:pt x="231577" y="749300"/>
                  </a:lnTo>
                  <a:lnTo>
                    <a:pt x="224701" y="800100"/>
                  </a:lnTo>
                  <a:lnTo>
                    <a:pt x="218699" y="838200"/>
                  </a:lnTo>
                  <a:lnTo>
                    <a:pt x="213646" y="876300"/>
                  </a:lnTo>
                  <a:lnTo>
                    <a:pt x="209613" y="927100"/>
                  </a:lnTo>
                  <a:lnTo>
                    <a:pt x="216166" y="876300"/>
                  </a:lnTo>
                  <a:lnTo>
                    <a:pt x="316041" y="876300"/>
                  </a:lnTo>
                  <a:lnTo>
                    <a:pt x="323491" y="825500"/>
                  </a:lnTo>
                  <a:lnTo>
                    <a:pt x="337884" y="711200"/>
                  </a:lnTo>
                  <a:lnTo>
                    <a:pt x="341364" y="685800"/>
                  </a:lnTo>
                  <a:close/>
                </a:path>
                <a:path w="3679825" h="3060700">
                  <a:moveTo>
                    <a:pt x="243916" y="647700"/>
                  </a:moveTo>
                  <a:lnTo>
                    <a:pt x="237659" y="685800"/>
                  </a:lnTo>
                  <a:lnTo>
                    <a:pt x="234988" y="711200"/>
                  </a:lnTo>
                  <a:lnTo>
                    <a:pt x="232956" y="723900"/>
                  </a:lnTo>
                  <a:lnTo>
                    <a:pt x="239255" y="685800"/>
                  </a:lnTo>
                  <a:lnTo>
                    <a:pt x="341364" y="685800"/>
                  </a:lnTo>
                  <a:lnTo>
                    <a:pt x="344844" y="660400"/>
                  </a:lnTo>
                  <a:lnTo>
                    <a:pt x="242683" y="660400"/>
                  </a:lnTo>
                  <a:lnTo>
                    <a:pt x="243916" y="647700"/>
                  </a:lnTo>
                  <a:close/>
                </a:path>
                <a:path w="3679825" h="3060700">
                  <a:moveTo>
                    <a:pt x="354912" y="584200"/>
                  </a:moveTo>
                  <a:lnTo>
                    <a:pt x="255320" y="584200"/>
                  </a:lnTo>
                  <a:lnTo>
                    <a:pt x="250967" y="609600"/>
                  </a:lnTo>
                  <a:lnTo>
                    <a:pt x="245894" y="647700"/>
                  </a:lnTo>
                  <a:lnTo>
                    <a:pt x="242683" y="660400"/>
                  </a:lnTo>
                  <a:lnTo>
                    <a:pt x="344844" y="660400"/>
                  </a:lnTo>
                  <a:lnTo>
                    <a:pt x="351622" y="609600"/>
                  </a:lnTo>
                  <a:lnTo>
                    <a:pt x="354912" y="584200"/>
                  </a:lnTo>
                  <a:close/>
                </a:path>
                <a:path w="3679825" h="3060700">
                  <a:moveTo>
                    <a:pt x="383499" y="368300"/>
                  </a:moveTo>
                  <a:lnTo>
                    <a:pt x="280827" y="368300"/>
                  </a:lnTo>
                  <a:lnTo>
                    <a:pt x="279641" y="381000"/>
                  </a:lnTo>
                  <a:lnTo>
                    <a:pt x="276619" y="393700"/>
                  </a:lnTo>
                  <a:lnTo>
                    <a:pt x="272918" y="431800"/>
                  </a:lnTo>
                  <a:lnTo>
                    <a:pt x="268952" y="457200"/>
                  </a:lnTo>
                  <a:lnTo>
                    <a:pt x="265137" y="482600"/>
                  </a:lnTo>
                  <a:lnTo>
                    <a:pt x="260783" y="520700"/>
                  </a:lnTo>
                  <a:lnTo>
                    <a:pt x="255652" y="558800"/>
                  </a:lnTo>
                  <a:lnTo>
                    <a:pt x="252809" y="596900"/>
                  </a:lnTo>
                  <a:lnTo>
                    <a:pt x="255320" y="584200"/>
                  </a:lnTo>
                  <a:lnTo>
                    <a:pt x="354912" y="584200"/>
                  </a:lnTo>
                  <a:lnTo>
                    <a:pt x="358202" y="558800"/>
                  </a:lnTo>
                  <a:lnTo>
                    <a:pt x="364565" y="508000"/>
                  </a:lnTo>
                  <a:lnTo>
                    <a:pt x="370692" y="469900"/>
                  </a:lnTo>
                  <a:lnTo>
                    <a:pt x="376567" y="419100"/>
                  </a:lnTo>
                  <a:lnTo>
                    <a:pt x="382170" y="381000"/>
                  </a:lnTo>
                  <a:lnTo>
                    <a:pt x="383499" y="368300"/>
                  </a:lnTo>
                  <a:close/>
                </a:path>
                <a:path w="3679825" h="3060700">
                  <a:moveTo>
                    <a:pt x="3632617" y="406400"/>
                  </a:moveTo>
                  <a:lnTo>
                    <a:pt x="3119914" y="406400"/>
                  </a:lnTo>
                  <a:lnTo>
                    <a:pt x="3228520" y="419100"/>
                  </a:lnTo>
                  <a:lnTo>
                    <a:pt x="3281963" y="431800"/>
                  </a:lnTo>
                  <a:lnTo>
                    <a:pt x="3334281" y="431800"/>
                  </a:lnTo>
                  <a:lnTo>
                    <a:pt x="3385060" y="444500"/>
                  </a:lnTo>
                  <a:lnTo>
                    <a:pt x="3677335" y="444500"/>
                  </a:lnTo>
                  <a:lnTo>
                    <a:pt x="3678910" y="431800"/>
                  </a:lnTo>
                  <a:lnTo>
                    <a:pt x="3679545" y="419100"/>
                  </a:lnTo>
                  <a:lnTo>
                    <a:pt x="3644630" y="419100"/>
                  </a:lnTo>
                  <a:lnTo>
                    <a:pt x="3632617" y="406400"/>
                  </a:lnTo>
                  <a:close/>
                </a:path>
                <a:path w="3679825" h="3060700">
                  <a:moveTo>
                    <a:pt x="3527044" y="393700"/>
                  </a:moveTo>
                  <a:lnTo>
                    <a:pt x="3011770" y="393700"/>
                  </a:lnTo>
                  <a:lnTo>
                    <a:pt x="3065578" y="406400"/>
                  </a:lnTo>
                  <a:lnTo>
                    <a:pt x="3615893" y="406400"/>
                  </a:lnTo>
                  <a:lnTo>
                    <a:pt x="3527044" y="393700"/>
                  </a:lnTo>
                  <a:close/>
                </a:path>
                <a:path w="3679825" h="3060700">
                  <a:moveTo>
                    <a:pt x="1104039" y="88900"/>
                  </a:moveTo>
                  <a:lnTo>
                    <a:pt x="1076864" y="88900"/>
                  </a:lnTo>
                  <a:lnTo>
                    <a:pt x="1113447" y="101600"/>
                  </a:lnTo>
                  <a:lnTo>
                    <a:pt x="624156" y="101600"/>
                  </a:lnTo>
                  <a:lnTo>
                    <a:pt x="779632" y="127000"/>
                  </a:lnTo>
                  <a:lnTo>
                    <a:pt x="1137309" y="165100"/>
                  </a:lnTo>
                  <a:lnTo>
                    <a:pt x="1613412" y="228600"/>
                  </a:lnTo>
                  <a:lnTo>
                    <a:pt x="2857652" y="381000"/>
                  </a:lnTo>
                  <a:lnTo>
                    <a:pt x="2907394" y="381000"/>
                  </a:lnTo>
                  <a:lnTo>
                    <a:pt x="2958904" y="393700"/>
                  </a:lnTo>
                  <a:lnTo>
                    <a:pt x="3430622" y="393700"/>
                  </a:lnTo>
                  <a:lnTo>
                    <a:pt x="3305461" y="368300"/>
                  </a:lnTo>
                  <a:lnTo>
                    <a:pt x="3251569" y="368300"/>
                  </a:lnTo>
                  <a:lnTo>
                    <a:pt x="3213849" y="355600"/>
                  </a:lnTo>
                  <a:lnTo>
                    <a:pt x="3143631" y="355600"/>
                  </a:lnTo>
                  <a:lnTo>
                    <a:pt x="3120662" y="342900"/>
                  </a:lnTo>
                  <a:lnTo>
                    <a:pt x="3030606" y="342900"/>
                  </a:lnTo>
                  <a:lnTo>
                    <a:pt x="3029096" y="341348"/>
                  </a:lnTo>
                  <a:lnTo>
                    <a:pt x="2932163" y="330200"/>
                  </a:lnTo>
                  <a:lnTo>
                    <a:pt x="2906330" y="317500"/>
                  </a:lnTo>
                  <a:lnTo>
                    <a:pt x="2925445" y="317500"/>
                  </a:lnTo>
                  <a:lnTo>
                    <a:pt x="1941855" y="203200"/>
                  </a:lnTo>
                  <a:lnTo>
                    <a:pt x="1569417" y="152400"/>
                  </a:lnTo>
                  <a:lnTo>
                    <a:pt x="1396359" y="127000"/>
                  </a:lnTo>
                  <a:lnTo>
                    <a:pt x="1239402" y="114300"/>
                  </a:lnTo>
                  <a:lnTo>
                    <a:pt x="1104039" y="88900"/>
                  </a:lnTo>
                  <a:close/>
                </a:path>
                <a:path w="3679825" h="3060700">
                  <a:moveTo>
                    <a:pt x="326021" y="0"/>
                  </a:moveTo>
                  <a:lnTo>
                    <a:pt x="325018" y="0"/>
                  </a:lnTo>
                  <a:lnTo>
                    <a:pt x="307517" y="127000"/>
                  </a:lnTo>
                  <a:lnTo>
                    <a:pt x="298990" y="203200"/>
                  </a:lnTo>
                  <a:lnTo>
                    <a:pt x="292535" y="254000"/>
                  </a:lnTo>
                  <a:lnTo>
                    <a:pt x="287218" y="304800"/>
                  </a:lnTo>
                  <a:lnTo>
                    <a:pt x="282101" y="342900"/>
                  </a:lnTo>
                  <a:lnTo>
                    <a:pt x="276250" y="381000"/>
                  </a:lnTo>
                  <a:lnTo>
                    <a:pt x="277885" y="381000"/>
                  </a:lnTo>
                  <a:lnTo>
                    <a:pt x="279827" y="368300"/>
                  </a:lnTo>
                  <a:lnTo>
                    <a:pt x="383499" y="368300"/>
                  </a:lnTo>
                  <a:lnTo>
                    <a:pt x="387485" y="330200"/>
                  </a:lnTo>
                  <a:lnTo>
                    <a:pt x="392493" y="292100"/>
                  </a:lnTo>
                  <a:lnTo>
                    <a:pt x="401354" y="241300"/>
                  </a:lnTo>
                  <a:lnTo>
                    <a:pt x="405791" y="203200"/>
                  </a:lnTo>
                  <a:lnTo>
                    <a:pt x="410197" y="177800"/>
                  </a:lnTo>
                  <a:lnTo>
                    <a:pt x="422935" y="88900"/>
                  </a:lnTo>
                  <a:lnTo>
                    <a:pt x="1028509" y="88900"/>
                  </a:lnTo>
                  <a:lnTo>
                    <a:pt x="966646" y="76200"/>
                  </a:lnTo>
                  <a:lnTo>
                    <a:pt x="924924" y="76200"/>
                  </a:lnTo>
                  <a:lnTo>
                    <a:pt x="875195" y="63500"/>
                  </a:lnTo>
                  <a:lnTo>
                    <a:pt x="816854" y="63500"/>
                  </a:lnTo>
                  <a:lnTo>
                    <a:pt x="759758" y="50800"/>
                  </a:lnTo>
                  <a:lnTo>
                    <a:pt x="713765" y="38100"/>
                  </a:lnTo>
                  <a:lnTo>
                    <a:pt x="649287" y="38100"/>
                  </a:lnTo>
                  <a:lnTo>
                    <a:pt x="427570" y="12700"/>
                  </a:lnTo>
                  <a:lnTo>
                    <a:pt x="326021" y="0"/>
                  </a:lnTo>
                  <a:close/>
                </a:path>
                <a:path w="3679825" h="3060700">
                  <a:moveTo>
                    <a:pt x="3029096" y="341348"/>
                  </a:moveTo>
                  <a:lnTo>
                    <a:pt x="3030606" y="342900"/>
                  </a:lnTo>
                  <a:lnTo>
                    <a:pt x="3042589" y="342900"/>
                  </a:lnTo>
                  <a:lnTo>
                    <a:pt x="3029096" y="341348"/>
                  </a:lnTo>
                  <a:close/>
                </a:path>
                <a:path w="3679825" h="3060700">
                  <a:moveTo>
                    <a:pt x="3018981" y="330953"/>
                  </a:moveTo>
                  <a:lnTo>
                    <a:pt x="3029096" y="341348"/>
                  </a:lnTo>
                  <a:lnTo>
                    <a:pt x="3042589" y="342900"/>
                  </a:lnTo>
                  <a:lnTo>
                    <a:pt x="3053651" y="342900"/>
                  </a:lnTo>
                  <a:lnTo>
                    <a:pt x="3018981" y="330953"/>
                  </a:lnTo>
                  <a:close/>
                </a:path>
                <a:path w="3679825" h="3060700">
                  <a:moveTo>
                    <a:pt x="3018248" y="330200"/>
                  </a:moveTo>
                  <a:lnTo>
                    <a:pt x="3016796" y="330200"/>
                  </a:lnTo>
                  <a:lnTo>
                    <a:pt x="3018981" y="330953"/>
                  </a:lnTo>
                  <a:lnTo>
                    <a:pt x="3018248" y="330200"/>
                  </a:lnTo>
                  <a:close/>
                </a:path>
                <a:path w="3679825" h="3060700">
                  <a:moveTo>
                    <a:pt x="984522" y="76200"/>
                  </a:moveTo>
                  <a:lnTo>
                    <a:pt x="979939" y="76200"/>
                  </a:lnTo>
                  <a:lnTo>
                    <a:pt x="1028736" y="88900"/>
                  </a:lnTo>
                  <a:lnTo>
                    <a:pt x="516445" y="88900"/>
                  </a:lnTo>
                  <a:lnTo>
                    <a:pt x="529753" y="101600"/>
                  </a:lnTo>
                  <a:lnTo>
                    <a:pt x="1113447" y="101600"/>
                  </a:lnTo>
                  <a:lnTo>
                    <a:pt x="1059283" y="88900"/>
                  </a:lnTo>
                  <a:lnTo>
                    <a:pt x="984522" y="7620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grpSp>
      <p:sp>
        <p:nvSpPr>
          <p:cNvPr id="37" name="object 37">
            <a:extLst>
              <a:ext uri="{FF2B5EF4-FFF2-40B4-BE49-F238E27FC236}">
                <a16:creationId xmlns:a16="http://schemas.microsoft.com/office/drawing/2014/main" id="{C57E138A-DC32-A247-B506-784077C2D72A}"/>
              </a:ext>
            </a:extLst>
          </p:cNvPr>
          <p:cNvSpPr/>
          <p:nvPr userDrawn="1"/>
        </p:nvSpPr>
        <p:spPr>
          <a:xfrm>
            <a:off x="8583613" y="5198122"/>
            <a:ext cx="194633" cy="1657781"/>
          </a:xfrm>
          <a:custGeom>
            <a:avLst/>
            <a:gdLst/>
            <a:ahLst/>
            <a:cxnLst/>
            <a:rect l="l" t="t" r="r" b="b"/>
            <a:pathLst>
              <a:path w="214629" h="1828165">
                <a:moveTo>
                  <a:pt x="212902" y="49758"/>
                </a:moveTo>
                <a:lnTo>
                  <a:pt x="211861" y="55016"/>
                </a:lnTo>
                <a:lnTo>
                  <a:pt x="210972" y="59093"/>
                </a:lnTo>
                <a:lnTo>
                  <a:pt x="210502" y="58801"/>
                </a:lnTo>
                <a:lnTo>
                  <a:pt x="210743" y="50965"/>
                </a:lnTo>
                <a:lnTo>
                  <a:pt x="209080" y="73939"/>
                </a:lnTo>
                <a:lnTo>
                  <a:pt x="208559" y="73088"/>
                </a:lnTo>
                <a:lnTo>
                  <a:pt x="208965" y="68935"/>
                </a:lnTo>
                <a:lnTo>
                  <a:pt x="209778" y="61429"/>
                </a:lnTo>
                <a:lnTo>
                  <a:pt x="210439" y="50965"/>
                </a:lnTo>
                <a:lnTo>
                  <a:pt x="211696" y="37592"/>
                </a:lnTo>
                <a:lnTo>
                  <a:pt x="211785" y="36576"/>
                </a:lnTo>
                <a:lnTo>
                  <a:pt x="210223" y="37592"/>
                </a:lnTo>
                <a:lnTo>
                  <a:pt x="206679" y="0"/>
                </a:lnTo>
                <a:lnTo>
                  <a:pt x="170103" y="0"/>
                </a:lnTo>
                <a:lnTo>
                  <a:pt x="149834" y="18376"/>
                </a:lnTo>
                <a:lnTo>
                  <a:pt x="149009" y="23406"/>
                </a:lnTo>
                <a:lnTo>
                  <a:pt x="150304" y="55016"/>
                </a:lnTo>
                <a:lnTo>
                  <a:pt x="150355" y="59093"/>
                </a:lnTo>
                <a:lnTo>
                  <a:pt x="146392" y="99428"/>
                </a:lnTo>
                <a:lnTo>
                  <a:pt x="143421" y="140931"/>
                </a:lnTo>
                <a:lnTo>
                  <a:pt x="139141" y="213614"/>
                </a:lnTo>
                <a:lnTo>
                  <a:pt x="135813" y="254850"/>
                </a:lnTo>
                <a:lnTo>
                  <a:pt x="133553" y="279717"/>
                </a:lnTo>
                <a:lnTo>
                  <a:pt x="131000" y="301155"/>
                </a:lnTo>
                <a:lnTo>
                  <a:pt x="132575" y="300113"/>
                </a:lnTo>
                <a:lnTo>
                  <a:pt x="130111" y="323494"/>
                </a:lnTo>
                <a:lnTo>
                  <a:pt x="127177" y="347789"/>
                </a:lnTo>
                <a:lnTo>
                  <a:pt x="124409" y="369938"/>
                </a:lnTo>
                <a:lnTo>
                  <a:pt x="122415" y="386816"/>
                </a:lnTo>
                <a:lnTo>
                  <a:pt x="115481" y="424853"/>
                </a:lnTo>
                <a:lnTo>
                  <a:pt x="115150" y="437121"/>
                </a:lnTo>
                <a:lnTo>
                  <a:pt x="115062" y="454748"/>
                </a:lnTo>
                <a:lnTo>
                  <a:pt x="114744" y="463867"/>
                </a:lnTo>
                <a:lnTo>
                  <a:pt x="112661" y="484251"/>
                </a:lnTo>
                <a:lnTo>
                  <a:pt x="112763" y="478701"/>
                </a:lnTo>
                <a:lnTo>
                  <a:pt x="109245" y="519887"/>
                </a:lnTo>
                <a:lnTo>
                  <a:pt x="104355" y="583755"/>
                </a:lnTo>
                <a:lnTo>
                  <a:pt x="99021" y="654723"/>
                </a:lnTo>
                <a:lnTo>
                  <a:pt x="94221" y="717207"/>
                </a:lnTo>
                <a:lnTo>
                  <a:pt x="90906" y="755624"/>
                </a:lnTo>
                <a:lnTo>
                  <a:pt x="91757" y="752335"/>
                </a:lnTo>
                <a:lnTo>
                  <a:pt x="89027" y="778433"/>
                </a:lnTo>
                <a:lnTo>
                  <a:pt x="86677" y="806335"/>
                </a:lnTo>
                <a:lnTo>
                  <a:pt x="84162" y="834351"/>
                </a:lnTo>
                <a:lnTo>
                  <a:pt x="80886" y="860793"/>
                </a:lnTo>
                <a:lnTo>
                  <a:pt x="78816" y="893241"/>
                </a:lnTo>
                <a:lnTo>
                  <a:pt x="75450" y="941552"/>
                </a:lnTo>
                <a:lnTo>
                  <a:pt x="71412" y="997394"/>
                </a:lnTo>
                <a:lnTo>
                  <a:pt x="66789" y="1059548"/>
                </a:lnTo>
                <a:lnTo>
                  <a:pt x="61988" y="1122057"/>
                </a:lnTo>
                <a:lnTo>
                  <a:pt x="57365" y="1180172"/>
                </a:lnTo>
                <a:lnTo>
                  <a:pt x="53263" y="1229093"/>
                </a:lnTo>
                <a:lnTo>
                  <a:pt x="47193" y="1291577"/>
                </a:lnTo>
                <a:lnTo>
                  <a:pt x="46113" y="1296936"/>
                </a:lnTo>
                <a:lnTo>
                  <a:pt x="45224" y="1302169"/>
                </a:lnTo>
                <a:lnTo>
                  <a:pt x="42926" y="1329309"/>
                </a:lnTo>
                <a:lnTo>
                  <a:pt x="42291" y="1337945"/>
                </a:lnTo>
                <a:lnTo>
                  <a:pt x="40830" y="1341653"/>
                </a:lnTo>
                <a:lnTo>
                  <a:pt x="41046" y="1330553"/>
                </a:lnTo>
                <a:lnTo>
                  <a:pt x="39992" y="1346466"/>
                </a:lnTo>
                <a:lnTo>
                  <a:pt x="38811" y="1363510"/>
                </a:lnTo>
                <a:lnTo>
                  <a:pt x="37846" y="1380401"/>
                </a:lnTo>
                <a:lnTo>
                  <a:pt x="37490" y="1395882"/>
                </a:lnTo>
                <a:lnTo>
                  <a:pt x="33629" y="1436217"/>
                </a:lnTo>
                <a:lnTo>
                  <a:pt x="29121" y="1485620"/>
                </a:lnTo>
                <a:lnTo>
                  <a:pt x="24955" y="1532839"/>
                </a:lnTo>
                <a:lnTo>
                  <a:pt x="20320" y="1586509"/>
                </a:lnTo>
                <a:lnTo>
                  <a:pt x="15697" y="1640865"/>
                </a:lnTo>
                <a:lnTo>
                  <a:pt x="2476" y="1798307"/>
                </a:lnTo>
                <a:lnTo>
                  <a:pt x="0" y="1827631"/>
                </a:lnTo>
                <a:lnTo>
                  <a:pt x="64389" y="1827631"/>
                </a:lnTo>
                <a:lnTo>
                  <a:pt x="64617" y="1825967"/>
                </a:lnTo>
                <a:lnTo>
                  <a:pt x="71869" y="1759013"/>
                </a:lnTo>
                <a:lnTo>
                  <a:pt x="79057" y="1691601"/>
                </a:lnTo>
                <a:lnTo>
                  <a:pt x="84315" y="1648358"/>
                </a:lnTo>
                <a:lnTo>
                  <a:pt x="83680" y="1656981"/>
                </a:lnTo>
                <a:lnTo>
                  <a:pt x="84772" y="1648358"/>
                </a:lnTo>
                <a:lnTo>
                  <a:pt x="85839" y="1639900"/>
                </a:lnTo>
                <a:lnTo>
                  <a:pt x="87604" y="1623580"/>
                </a:lnTo>
                <a:lnTo>
                  <a:pt x="89204" y="1606359"/>
                </a:lnTo>
                <a:lnTo>
                  <a:pt x="89369" y="1604378"/>
                </a:lnTo>
                <a:lnTo>
                  <a:pt x="90881" y="1586509"/>
                </a:lnTo>
                <a:lnTo>
                  <a:pt x="88696" y="1604378"/>
                </a:lnTo>
                <a:lnTo>
                  <a:pt x="87845" y="1597774"/>
                </a:lnTo>
                <a:lnTo>
                  <a:pt x="87934" y="1588770"/>
                </a:lnTo>
                <a:lnTo>
                  <a:pt x="88658" y="1577797"/>
                </a:lnTo>
                <a:lnTo>
                  <a:pt x="89750" y="1565313"/>
                </a:lnTo>
                <a:lnTo>
                  <a:pt x="89839" y="1576184"/>
                </a:lnTo>
                <a:lnTo>
                  <a:pt x="91503" y="1565313"/>
                </a:lnTo>
                <a:lnTo>
                  <a:pt x="91960" y="1562303"/>
                </a:lnTo>
                <a:lnTo>
                  <a:pt x="93154" y="1548003"/>
                </a:lnTo>
                <a:lnTo>
                  <a:pt x="94157" y="1531759"/>
                </a:lnTo>
                <a:lnTo>
                  <a:pt x="95681" y="1512074"/>
                </a:lnTo>
                <a:lnTo>
                  <a:pt x="95478" y="1523225"/>
                </a:lnTo>
                <a:lnTo>
                  <a:pt x="96532" y="1517027"/>
                </a:lnTo>
                <a:lnTo>
                  <a:pt x="96710" y="1512074"/>
                </a:lnTo>
                <a:lnTo>
                  <a:pt x="96837" y="1508620"/>
                </a:lnTo>
                <a:lnTo>
                  <a:pt x="97129" y="1504670"/>
                </a:lnTo>
                <a:lnTo>
                  <a:pt x="97459" y="1499984"/>
                </a:lnTo>
                <a:lnTo>
                  <a:pt x="96367" y="1504670"/>
                </a:lnTo>
                <a:lnTo>
                  <a:pt x="96139" y="1499984"/>
                </a:lnTo>
                <a:lnTo>
                  <a:pt x="96164" y="1491170"/>
                </a:lnTo>
                <a:lnTo>
                  <a:pt x="95897" y="1484528"/>
                </a:lnTo>
                <a:lnTo>
                  <a:pt x="97205" y="1485620"/>
                </a:lnTo>
                <a:lnTo>
                  <a:pt x="97396" y="1484528"/>
                </a:lnTo>
                <a:lnTo>
                  <a:pt x="98526" y="1477708"/>
                </a:lnTo>
                <a:lnTo>
                  <a:pt x="99707" y="1466278"/>
                </a:lnTo>
                <a:lnTo>
                  <a:pt x="100596" y="1456817"/>
                </a:lnTo>
                <a:lnTo>
                  <a:pt x="100507" y="1450682"/>
                </a:lnTo>
                <a:lnTo>
                  <a:pt x="102603" y="1432788"/>
                </a:lnTo>
                <a:lnTo>
                  <a:pt x="102374" y="1428254"/>
                </a:lnTo>
                <a:lnTo>
                  <a:pt x="103619" y="1419237"/>
                </a:lnTo>
                <a:lnTo>
                  <a:pt x="104254" y="1427022"/>
                </a:lnTo>
                <a:lnTo>
                  <a:pt x="104800" y="1419237"/>
                </a:lnTo>
                <a:lnTo>
                  <a:pt x="105054" y="1415529"/>
                </a:lnTo>
                <a:lnTo>
                  <a:pt x="106984" y="1400276"/>
                </a:lnTo>
                <a:lnTo>
                  <a:pt x="109410" y="1382128"/>
                </a:lnTo>
                <a:lnTo>
                  <a:pt x="111874" y="1359052"/>
                </a:lnTo>
                <a:lnTo>
                  <a:pt x="113017" y="1341653"/>
                </a:lnTo>
                <a:lnTo>
                  <a:pt x="113703" y="1331252"/>
                </a:lnTo>
                <a:lnTo>
                  <a:pt x="114007" y="1323924"/>
                </a:lnTo>
                <a:lnTo>
                  <a:pt x="114909" y="1315161"/>
                </a:lnTo>
                <a:lnTo>
                  <a:pt x="118541" y="1283106"/>
                </a:lnTo>
                <a:lnTo>
                  <a:pt x="117906" y="1275321"/>
                </a:lnTo>
                <a:lnTo>
                  <a:pt x="120319" y="1271016"/>
                </a:lnTo>
                <a:lnTo>
                  <a:pt x="119494" y="1259636"/>
                </a:lnTo>
                <a:lnTo>
                  <a:pt x="120065" y="1245819"/>
                </a:lnTo>
                <a:lnTo>
                  <a:pt x="120561" y="1233068"/>
                </a:lnTo>
                <a:lnTo>
                  <a:pt x="119481" y="1224927"/>
                </a:lnTo>
                <a:lnTo>
                  <a:pt x="120484" y="1219631"/>
                </a:lnTo>
                <a:lnTo>
                  <a:pt x="121488" y="1205534"/>
                </a:lnTo>
                <a:lnTo>
                  <a:pt x="122834" y="1195362"/>
                </a:lnTo>
                <a:lnTo>
                  <a:pt x="123545" y="1202372"/>
                </a:lnTo>
                <a:lnTo>
                  <a:pt x="123342" y="1211491"/>
                </a:lnTo>
                <a:lnTo>
                  <a:pt x="122999" y="1219631"/>
                </a:lnTo>
                <a:lnTo>
                  <a:pt x="123063" y="1224927"/>
                </a:lnTo>
                <a:lnTo>
                  <a:pt x="130657" y="1137780"/>
                </a:lnTo>
                <a:lnTo>
                  <a:pt x="135610" y="1073315"/>
                </a:lnTo>
                <a:lnTo>
                  <a:pt x="140690" y="1005509"/>
                </a:lnTo>
                <a:lnTo>
                  <a:pt x="145478" y="940371"/>
                </a:lnTo>
                <a:lnTo>
                  <a:pt x="149199" y="888580"/>
                </a:lnTo>
                <a:lnTo>
                  <a:pt x="151625" y="853770"/>
                </a:lnTo>
                <a:lnTo>
                  <a:pt x="150685" y="862596"/>
                </a:lnTo>
                <a:lnTo>
                  <a:pt x="149631" y="860501"/>
                </a:lnTo>
                <a:lnTo>
                  <a:pt x="149631" y="852322"/>
                </a:lnTo>
                <a:lnTo>
                  <a:pt x="152044" y="831557"/>
                </a:lnTo>
                <a:lnTo>
                  <a:pt x="152450" y="834059"/>
                </a:lnTo>
                <a:lnTo>
                  <a:pt x="152044" y="839774"/>
                </a:lnTo>
                <a:lnTo>
                  <a:pt x="152869" y="836510"/>
                </a:lnTo>
                <a:lnTo>
                  <a:pt x="153568" y="831557"/>
                </a:lnTo>
                <a:lnTo>
                  <a:pt x="154127" y="827468"/>
                </a:lnTo>
                <a:lnTo>
                  <a:pt x="153390" y="816952"/>
                </a:lnTo>
                <a:lnTo>
                  <a:pt x="155333" y="813511"/>
                </a:lnTo>
                <a:lnTo>
                  <a:pt x="155803" y="812673"/>
                </a:lnTo>
                <a:lnTo>
                  <a:pt x="154546" y="813511"/>
                </a:lnTo>
                <a:lnTo>
                  <a:pt x="155575" y="799312"/>
                </a:lnTo>
                <a:lnTo>
                  <a:pt x="155587" y="799096"/>
                </a:lnTo>
                <a:lnTo>
                  <a:pt x="155282" y="799312"/>
                </a:lnTo>
                <a:lnTo>
                  <a:pt x="156806" y="787463"/>
                </a:lnTo>
                <a:lnTo>
                  <a:pt x="157759" y="770305"/>
                </a:lnTo>
                <a:lnTo>
                  <a:pt x="159067" y="752919"/>
                </a:lnTo>
                <a:lnTo>
                  <a:pt x="159194" y="752335"/>
                </a:lnTo>
                <a:lnTo>
                  <a:pt x="161645" y="740371"/>
                </a:lnTo>
                <a:lnTo>
                  <a:pt x="162674" y="726389"/>
                </a:lnTo>
                <a:lnTo>
                  <a:pt x="161582" y="716876"/>
                </a:lnTo>
                <a:lnTo>
                  <a:pt x="162369" y="701509"/>
                </a:lnTo>
                <a:lnTo>
                  <a:pt x="165201" y="699655"/>
                </a:lnTo>
                <a:lnTo>
                  <a:pt x="167271" y="672033"/>
                </a:lnTo>
                <a:lnTo>
                  <a:pt x="172008" y="614235"/>
                </a:lnTo>
                <a:lnTo>
                  <a:pt x="176923" y="557872"/>
                </a:lnTo>
                <a:lnTo>
                  <a:pt x="179527" y="534530"/>
                </a:lnTo>
                <a:lnTo>
                  <a:pt x="179108" y="532066"/>
                </a:lnTo>
                <a:lnTo>
                  <a:pt x="178371" y="529767"/>
                </a:lnTo>
                <a:lnTo>
                  <a:pt x="178371" y="521563"/>
                </a:lnTo>
                <a:lnTo>
                  <a:pt x="180505" y="499579"/>
                </a:lnTo>
                <a:lnTo>
                  <a:pt x="181864" y="484251"/>
                </a:lnTo>
                <a:lnTo>
                  <a:pt x="184492" y="454748"/>
                </a:lnTo>
                <a:lnTo>
                  <a:pt x="186169" y="437121"/>
                </a:lnTo>
                <a:lnTo>
                  <a:pt x="186728" y="431139"/>
                </a:lnTo>
                <a:lnTo>
                  <a:pt x="186207" y="434225"/>
                </a:lnTo>
                <a:lnTo>
                  <a:pt x="186004" y="437121"/>
                </a:lnTo>
                <a:lnTo>
                  <a:pt x="185572" y="434644"/>
                </a:lnTo>
                <a:lnTo>
                  <a:pt x="189471" y="386410"/>
                </a:lnTo>
                <a:lnTo>
                  <a:pt x="189890" y="381342"/>
                </a:lnTo>
                <a:lnTo>
                  <a:pt x="193878" y="328536"/>
                </a:lnTo>
                <a:lnTo>
                  <a:pt x="195922" y="300113"/>
                </a:lnTo>
                <a:lnTo>
                  <a:pt x="197662" y="276034"/>
                </a:lnTo>
                <a:lnTo>
                  <a:pt x="201307" y="223608"/>
                </a:lnTo>
                <a:lnTo>
                  <a:pt x="208546" y="118173"/>
                </a:lnTo>
                <a:lnTo>
                  <a:pt x="208864" y="108775"/>
                </a:lnTo>
                <a:lnTo>
                  <a:pt x="208216" y="106400"/>
                </a:lnTo>
                <a:lnTo>
                  <a:pt x="207530" y="104571"/>
                </a:lnTo>
                <a:lnTo>
                  <a:pt x="207721" y="96774"/>
                </a:lnTo>
                <a:lnTo>
                  <a:pt x="208241" y="88277"/>
                </a:lnTo>
                <a:lnTo>
                  <a:pt x="209257" y="79692"/>
                </a:lnTo>
                <a:lnTo>
                  <a:pt x="210121" y="73939"/>
                </a:lnTo>
                <a:lnTo>
                  <a:pt x="211569" y="64147"/>
                </a:lnTo>
                <a:lnTo>
                  <a:pt x="211683" y="66789"/>
                </a:lnTo>
                <a:lnTo>
                  <a:pt x="211264" y="72555"/>
                </a:lnTo>
                <a:lnTo>
                  <a:pt x="212090" y="69265"/>
                </a:lnTo>
                <a:lnTo>
                  <a:pt x="212090" y="64147"/>
                </a:lnTo>
                <a:lnTo>
                  <a:pt x="212217" y="61429"/>
                </a:lnTo>
                <a:lnTo>
                  <a:pt x="212344" y="59093"/>
                </a:lnTo>
                <a:lnTo>
                  <a:pt x="212902" y="49758"/>
                </a:lnTo>
                <a:close/>
              </a:path>
              <a:path w="214629" h="1828165">
                <a:moveTo>
                  <a:pt x="212940" y="49555"/>
                </a:moveTo>
                <a:lnTo>
                  <a:pt x="212928" y="49288"/>
                </a:lnTo>
                <a:lnTo>
                  <a:pt x="212902" y="49695"/>
                </a:lnTo>
                <a:lnTo>
                  <a:pt x="212940" y="49555"/>
                </a:lnTo>
                <a:close/>
              </a:path>
              <a:path w="214629" h="1828165">
                <a:moveTo>
                  <a:pt x="214160" y="20586"/>
                </a:moveTo>
                <a:lnTo>
                  <a:pt x="213791" y="13347"/>
                </a:lnTo>
                <a:lnTo>
                  <a:pt x="212979" y="23609"/>
                </a:lnTo>
                <a:lnTo>
                  <a:pt x="212585" y="32842"/>
                </a:lnTo>
                <a:lnTo>
                  <a:pt x="212572" y="41313"/>
                </a:lnTo>
                <a:lnTo>
                  <a:pt x="212928" y="49288"/>
                </a:lnTo>
                <a:lnTo>
                  <a:pt x="213537" y="39179"/>
                </a:lnTo>
                <a:lnTo>
                  <a:pt x="214007" y="29400"/>
                </a:lnTo>
                <a:lnTo>
                  <a:pt x="214160" y="20586"/>
                </a:lnTo>
                <a:close/>
              </a:path>
            </a:pathLst>
          </a:custGeom>
          <a:solidFill>
            <a:srgbClr val="430C22">
              <a:alpha val="33000"/>
            </a:srgbClr>
          </a:solidFill>
        </p:spPr>
        <p:txBody>
          <a:bodyPr wrap="square" lIns="0" tIns="0" rIns="0" bIns="0" rtlCol="0"/>
          <a:lstStyle/>
          <a:p>
            <a:endParaRPr sz="1632" dirty="0">
              <a:latin typeface="Lato" panose="020F0502020204030203" pitchFamily="34" charset="77"/>
            </a:endParaRPr>
          </a:p>
        </p:txBody>
      </p:sp>
      <p:sp>
        <p:nvSpPr>
          <p:cNvPr id="38" name="object 38">
            <a:extLst>
              <a:ext uri="{FF2B5EF4-FFF2-40B4-BE49-F238E27FC236}">
                <a16:creationId xmlns:a16="http://schemas.microsoft.com/office/drawing/2014/main" id="{3A506B94-79B3-B246-9E82-64B76B88B7CB}"/>
              </a:ext>
            </a:extLst>
          </p:cNvPr>
          <p:cNvSpPr/>
          <p:nvPr userDrawn="1"/>
        </p:nvSpPr>
        <p:spPr>
          <a:xfrm>
            <a:off x="6512805" y="5072480"/>
            <a:ext cx="281011" cy="1783310"/>
          </a:xfrm>
          <a:custGeom>
            <a:avLst/>
            <a:gdLst/>
            <a:ahLst/>
            <a:cxnLst/>
            <a:rect l="l" t="t" r="r" b="b"/>
            <a:pathLst>
              <a:path w="309879" h="1966595">
                <a:moveTo>
                  <a:pt x="68110" y="43180"/>
                </a:moveTo>
                <a:lnTo>
                  <a:pt x="66624" y="33172"/>
                </a:lnTo>
                <a:lnTo>
                  <a:pt x="65062" y="23507"/>
                </a:lnTo>
                <a:lnTo>
                  <a:pt x="63385" y="14846"/>
                </a:lnTo>
                <a:lnTo>
                  <a:pt x="61518" y="7848"/>
                </a:lnTo>
                <a:lnTo>
                  <a:pt x="62865" y="18046"/>
                </a:lnTo>
                <a:lnTo>
                  <a:pt x="64389" y="27165"/>
                </a:lnTo>
                <a:lnTo>
                  <a:pt x="66128" y="35458"/>
                </a:lnTo>
                <a:lnTo>
                  <a:pt x="68110" y="43180"/>
                </a:lnTo>
                <a:close/>
              </a:path>
              <a:path w="309879" h="1966595">
                <a:moveTo>
                  <a:pt x="68186" y="43434"/>
                </a:moveTo>
                <a:lnTo>
                  <a:pt x="68135" y="43281"/>
                </a:lnTo>
                <a:lnTo>
                  <a:pt x="68160" y="43472"/>
                </a:lnTo>
                <a:lnTo>
                  <a:pt x="68186" y="43649"/>
                </a:lnTo>
                <a:lnTo>
                  <a:pt x="68186" y="43434"/>
                </a:lnTo>
                <a:close/>
              </a:path>
              <a:path w="309879" h="1966595">
                <a:moveTo>
                  <a:pt x="128739" y="484022"/>
                </a:moveTo>
                <a:lnTo>
                  <a:pt x="124142" y="445770"/>
                </a:lnTo>
                <a:lnTo>
                  <a:pt x="122135" y="428218"/>
                </a:lnTo>
                <a:lnTo>
                  <a:pt x="121450" y="422211"/>
                </a:lnTo>
                <a:lnTo>
                  <a:pt x="121589" y="425323"/>
                </a:lnTo>
                <a:lnTo>
                  <a:pt x="121970" y="428218"/>
                </a:lnTo>
                <a:lnTo>
                  <a:pt x="121056" y="425869"/>
                </a:lnTo>
                <a:lnTo>
                  <a:pt x="116662" y="391629"/>
                </a:lnTo>
                <a:lnTo>
                  <a:pt x="114249" y="372821"/>
                </a:lnTo>
                <a:lnTo>
                  <a:pt x="107238" y="320332"/>
                </a:lnTo>
                <a:lnTo>
                  <a:pt x="105156" y="305219"/>
                </a:lnTo>
                <a:lnTo>
                  <a:pt x="100063" y="268185"/>
                </a:lnTo>
                <a:lnTo>
                  <a:pt x="92786" y="216141"/>
                </a:lnTo>
                <a:lnTo>
                  <a:pt x="85445" y="163982"/>
                </a:lnTo>
                <a:lnTo>
                  <a:pt x="78079" y="111493"/>
                </a:lnTo>
                <a:lnTo>
                  <a:pt x="76441" y="102222"/>
                </a:lnTo>
                <a:lnTo>
                  <a:pt x="75323" y="100037"/>
                </a:lnTo>
                <a:lnTo>
                  <a:pt x="74269" y="98386"/>
                </a:lnTo>
                <a:lnTo>
                  <a:pt x="72847" y="90728"/>
                </a:lnTo>
                <a:lnTo>
                  <a:pt x="71589" y="82296"/>
                </a:lnTo>
                <a:lnTo>
                  <a:pt x="70815" y="73685"/>
                </a:lnTo>
                <a:lnTo>
                  <a:pt x="70485" y="68110"/>
                </a:lnTo>
                <a:lnTo>
                  <a:pt x="69875" y="58000"/>
                </a:lnTo>
                <a:lnTo>
                  <a:pt x="70523" y="60566"/>
                </a:lnTo>
                <a:lnTo>
                  <a:pt x="71297" y="66294"/>
                </a:lnTo>
                <a:lnTo>
                  <a:pt x="71450" y="62915"/>
                </a:lnTo>
                <a:lnTo>
                  <a:pt x="70408" y="58000"/>
                </a:lnTo>
                <a:lnTo>
                  <a:pt x="70281" y="57404"/>
                </a:lnTo>
                <a:lnTo>
                  <a:pt x="69621" y="53174"/>
                </a:lnTo>
                <a:lnTo>
                  <a:pt x="68186" y="43649"/>
                </a:lnTo>
                <a:lnTo>
                  <a:pt x="68224" y="53174"/>
                </a:lnTo>
                <a:lnTo>
                  <a:pt x="67716" y="52984"/>
                </a:lnTo>
                <a:lnTo>
                  <a:pt x="66332" y="45275"/>
                </a:lnTo>
                <a:lnTo>
                  <a:pt x="69443" y="68110"/>
                </a:lnTo>
                <a:lnTo>
                  <a:pt x="68757" y="67373"/>
                </a:lnTo>
                <a:lnTo>
                  <a:pt x="68262" y="62915"/>
                </a:lnTo>
                <a:lnTo>
                  <a:pt x="67551" y="55727"/>
                </a:lnTo>
                <a:lnTo>
                  <a:pt x="65976" y="44919"/>
                </a:lnTo>
                <a:lnTo>
                  <a:pt x="64528" y="32321"/>
                </a:lnTo>
                <a:lnTo>
                  <a:pt x="64376" y="30988"/>
                </a:lnTo>
                <a:lnTo>
                  <a:pt x="63055" y="32321"/>
                </a:lnTo>
                <a:lnTo>
                  <a:pt x="52971" y="0"/>
                </a:lnTo>
                <a:lnTo>
                  <a:pt x="18796" y="0"/>
                </a:lnTo>
                <a:lnTo>
                  <a:pt x="0" y="25996"/>
                </a:lnTo>
                <a:lnTo>
                  <a:pt x="215" y="31089"/>
                </a:lnTo>
                <a:lnTo>
                  <a:pt x="8826" y="64897"/>
                </a:lnTo>
                <a:lnTo>
                  <a:pt x="13385" y="105994"/>
                </a:lnTo>
                <a:lnTo>
                  <a:pt x="19062" y="147218"/>
                </a:lnTo>
                <a:lnTo>
                  <a:pt x="29908" y="219202"/>
                </a:lnTo>
                <a:lnTo>
                  <a:pt x="35179" y="260248"/>
                </a:lnTo>
                <a:lnTo>
                  <a:pt x="38112" y="285051"/>
                </a:lnTo>
                <a:lnTo>
                  <a:pt x="40043" y="306552"/>
                </a:lnTo>
                <a:lnTo>
                  <a:pt x="41363" y="305219"/>
                </a:lnTo>
                <a:lnTo>
                  <a:pt x="43789" y="328587"/>
                </a:lnTo>
                <a:lnTo>
                  <a:pt x="45948" y="352971"/>
                </a:lnTo>
                <a:lnTo>
                  <a:pt x="47815" y="375208"/>
                </a:lnTo>
                <a:lnTo>
                  <a:pt x="49352" y="392150"/>
                </a:lnTo>
                <a:lnTo>
                  <a:pt x="49885" y="391629"/>
                </a:lnTo>
                <a:lnTo>
                  <a:pt x="50965" y="403136"/>
                </a:lnTo>
                <a:lnTo>
                  <a:pt x="51828" y="416839"/>
                </a:lnTo>
                <a:lnTo>
                  <a:pt x="51866" y="427710"/>
                </a:lnTo>
                <a:lnTo>
                  <a:pt x="50444" y="430796"/>
                </a:lnTo>
                <a:lnTo>
                  <a:pt x="53365" y="446735"/>
                </a:lnTo>
                <a:lnTo>
                  <a:pt x="55702" y="457174"/>
                </a:lnTo>
                <a:lnTo>
                  <a:pt x="57797" y="469099"/>
                </a:lnTo>
                <a:lnTo>
                  <a:pt x="59385" y="484022"/>
                </a:lnTo>
                <a:lnTo>
                  <a:pt x="128739" y="484022"/>
                </a:lnTo>
                <a:close/>
              </a:path>
              <a:path w="309879" h="1966595">
                <a:moveTo>
                  <a:pt x="296291" y="1853412"/>
                </a:moveTo>
                <a:lnTo>
                  <a:pt x="295363" y="1851101"/>
                </a:lnTo>
                <a:lnTo>
                  <a:pt x="295783" y="1854415"/>
                </a:lnTo>
                <a:lnTo>
                  <a:pt x="296291" y="1853412"/>
                </a:lnTo>
                <a:close/>
              </a:path>
              <a:path w="309879" h="1966595">
                <a:moveTo>
                  <a:pt x="309689" y="1966188"/>
                </a:moveTo>
                <a:lnTo>
                  <a:pt x="298856" y="1879092"/>
                </a:lnTo>
                <a:lnTo>
                  <a:pt x="297218" y="1865972"/>
                </a:lnTo>
                <a:lnTo>
                  <a:pt x="295783" y="1854415"/>
                </a:lnTo>
                <a:lnTo>
                  <a:pt x="291515" y="1862734"/>
                </a:lnTo>
                <a:lnTo>
                  <a:pt x="290169" y="1841500"/>
                </a:lnTo>
                <a:lnTo>
                  <a:pt x="293725" y="1854225"/>
                </a:lnTo>
                <a:lnTo>
                  <a:pt x="292735" y="1841500"/>
                </a:lnTo>
                <a:lnTo>
                  <a:pt x="290449" y="1812124"/>
                </a:lnTo>
                <a:lnTo>
                  <a:pt x="283705" y="1745119"/>
                </a:lnTo>
                <a:lnTo>
                  <a:pt x="276783" y="1677670"/>
                </a:lnTo>
                <a:lnTo>
                  <a:pt x="272973" y="1634286"/>
                </a:lnTo>
                <a:lnTo>
                  <a:pt x="274154" y="1642846"/>
                </a:lnTo>
                <a:lnTo>
                  <a:pt x="273443" y="1634286"/>
                </a:lnTo>
                <a:lnTo>
                  <a:pt x="272732" y="1625688"/>
                </a:lnTo>
                <a:lnTo>
                  <a:pt x="271081" y="1609369"/>
                </a:lnTo>
                <a:lnTo>
                  <a:pt x="269087" y="1592173"/>
                </a:lnTo>
                <a:lnTo>
                  <a:pt x="268859" y="1590357"/>
                </a:lnTo>
                <a:lnTo>
                  <a:pt x="266623" y="1572412"/>
                </a:lnTo>
                <a:lnTo>
                  <a:pt x="268173" y="1590357"/>
                </a:lnTo>
                <a:lnTo>
                  <a:pt x="265976" y="1584058"/>
                </a:lnTo>
                <a:lnTo>
                  <a:pt x="264198" y="1575231"/>
                </a:lnTo>
                <a:lnTo>
                  <a:pt x="262636" y="1564347"/>
                </a:lnTo>
                <a:lnTo>
                  <a:pt x="261112" y="1551927"/>
                </a:lnTo>
                <a:lnTo>
                  <a:pt x="263461" y="1562531"/>
                </a:lnTo>
                <a:lnTo>
                  <a:pt x="262864" y="1551927"/>
                </a:lnTo>
                <a:lnTo>
                  <a:pt x="262661" y="1548511"/>
                </a:lnTo>
                <a:lnTo>
                  <a:pt x="260883" y="1534261"/>
                </a:lnTo>
                <a:lnTo>
                  <a:pt x="258508" y="1518158"/>
                </a:lnTo>
                <a:lnTo>
                  <a:pt x="255930" y="1498600"/>
                </a:lnTo>
                <a:lnTo>
                  <a:pt x="258025" y="1509547"/>
                </a:lnTo>
                <a:lnTo>
                  <a:pt x="257771" y="1503273"/>
                </a:lnTo>
                <a:lnTo>
                  <a:pt x="256959" y="1498600"/>
                </a:lnTo>
                <a:lnTo>
                  <a:pt x="256336" y="1494993"/>
                </a:lnTo>
                <a:lnTo>
                  <a:pt x="255816" y="1491208"/>
                </a:lnTo>
                <a:lnTo>
                  <a:pt x="255155" y="1486395"/>
                </a:lnTo>
                <a:lnTo>
                  <a:pt x="255054" y="1491208"/>
                </a:lnTo>
                <a:lnTo>
                  <a:pt x="253796" y="1486395"/>
                </a:lnTo>
                <a:lnTo>
                  <a:pt x="252069" y="1478051"/>
                </a:lnTo>
                <a:lnTo>
                  <a:pt x="250431" y="1471612"/>
                </a:lnTo>
                <a:lnTo>
                  <a:pt x="251942" y="1472399"/>
                </a:lnTo>
                <a:lnTo>
                  <a:pt x="251904" y="1471612"/>
                </a:lnTo>
                <a:lnTo>
                  <a:pt x="251587" y="1464373"/>
                </a:lnTo>
                <a:lnTo>
                  <a:pt x="250380" y="1452956"/>
                </a:lnTo>
                <a:lnTo>
                  <a:pt x="249301" y="1443520"/>
                </a:lnTo>
                <a:lnTo>
                  <a:pt x="247929" y="1437538"/>
                </a:lnTo>
                <a:lnTo>
                  <a:pt x="246291" y="1419593"/>
                </a:lnTo>
                <a:lnTo>
                  <a:pt x="245122" y="1415211"/>
                </a:lnTo>
                <a:lnTo>
                  <a:pt x="244500" y="1406131"/>
                </a:lnTo>
                <a:lnTo>
                  <a:pt x="246710" y="1413624"/>
                </a:lnTo>
                <a:lnTo>
                  <a:pt x="245668" y="1406131"/>
                </a:lnTo>
                <a:lnTo>
                  <a:pt x="245110" y="1402194"/>
                </a:lnTo>
                <a:lnTo>
                  <a:pt x="243852" y="1386865"/>
                </a:lnTo>
                <a:lnTo>
                  <a:pt x="242468" y="1368615"/>
                </a:lnTo>
                <a:lnTo>
                  <a:pt x="240106" y="1345539"/>
                </a:lnTo>
                <a:lnTo>
                  <a:pt x="239776" y="1343202"/>
                </a:lnTo>
                <a:lnTo>
                  <a:pt x="236143" y="1317955"/>
                </a:lnTo>
                <a:lnTo>
                  <a:pt x="234924" y="1310716"/>
                </a:lnTo>
                <a:lnTo>
                  <a:pt x="234010" y="1301965"/>
                </a:lnTo>
                <a:lnTo>
                  <a:pt x="230936" y="1269860"/>
                </a:lnTo>
                <a:lnTo>
                  <a:pt x="228701" y="1262367"/>
                </a:lnTo>
                <a:lnTo>
                  <a:pt x="230174" y="1257668"/>
                </a:lnTo>
                <a:lnTo>
                  <a:pt x="227012" y="1246695"/>
                </a:lnTo>
                <a:lnTo>
                  <a:pt x="224701" y="1233043"/>
                </a:lnTo>
                <a:lnTo>
                  <a:pt x="222554" y="1220470"/>
                </a:lnTo>
                <a:lnTo>
                  <a:pt x="219824" y="1212748"/>
                </a:lnTo>
                <a:lnTo>
                  <a:pt x="219697" y="1207350"/>
                </a:lnTo>
                <a:lnTo>
                  <a:pt x="217779" y="1193342"/>
                </a:lnTo>
                <a:lnTo>
                  <a:pt x="216992" y="1183119"/>
                </a:lnTo>
                <a:lnTo>
                  <a:pt x="219125" y="1189824"/>
                </a:lnTo>
                <a:lnTo>
                  <a:pt x="220814" y="1198778"/>
                </a:lnTo>
                <a:lnTo>
                  <a:pt x="222351" y="1207897"/>
                </a:lnTo>
                <a:lnTo>
                  <a:pt x="224040" y="1215047"/>
                </a:lnTo>
                <a:lnTo>
                  <a:pt x="212737" y="1125156"/>
                </a:lnTo>
                <a:lnTo>
                  <a:pt x="204254" y="1061059"/>
                </a:lnTo>
                <a:lnTo>
                  <a:pt x="195199" y="993673"/>
                </a:lnTo>
                <a:lnTo>
                  <a:pt x="186563" y="930122"/>
                </a:lnTo>
                <a:lnTo>
                  <a:pt x="179336" y="877506"/>
                </a:lnTo>
                <a:lnTo>
                  <a:pt x="175742" y="851789"/>
                </a:lnTo>
                <a:lnTo>
                  <a:pt x="174510" y="842949"/>
                </a:lnTo>
                <a:lnTo>
                  <a:pt x="175412" y="851789"/>
                </a:lnTo>
                <a:lnTo>
                  <a:pt x="173964" y="849960"/>
                </a:lnTo>
                <a:lnTo>
                  <a:pt x="172262" y="841959"/>
                </a:lnTo>
                <a:lnTo>
                  <a:pt x="170332" y="821143"/>
                </a:lnTo>
                <a:lnTo>
                  <a:pt x="171246" y="823506"/>
                </a:lnTo>
                <a:lnTo>
                  <a:pt x="172034" y="829183"/>
                </a:lnTo>
                <a:lnTo>
                  <a:pt x="172161" y="825817"/>
                </a:lnTo>
                <a:lnTo>
                  <a:pt x="171843" y="821143"/>
                </a:lnTo>
                <a:lnTo>
                  <a:pt x="171526" y="816698"/>
                </a:lnTo>
                <a:lnTo>
                  <a:pt x="168630" y="806577"/>
                </a:lnTo>
                <a:lnTo>
                  <a:pt x="169760" y="802957"/>
                </a:lnTo>
                <a:lnTo>
                  <a:pt x="170091" y="801890"/>
                </a:lnTo>
                <a:lnTo>
                  <a:pt x="169037" y="802957"/>
                </a:lnTo>
                <a:lnTo>
                  <a:pt x="167119" y="788924"/>
                </a:lnTo>
                <a:lnTo>
                  <a:pt x="167081" y="788644"/>
                </a:lnTo>
                <a:lnTo>
                  <a:pt x="166814" y="788924"/>
                </a:lnTo>
                <a:lnTo>
                  <a:pt x="165862" y="776998"/>
                </a:lnTo>
                <a:lnTo>
                  <a:pt x="163182" y="759485"/>
                </a:lnTo>
                <a:lnTo>
                  <a:pt x="162725" y="756107"/>
                </a:lnTo>
                <a:lnTo>
                  <a:pt x="160934" y="742746"/>
                </a:lnTo>
                <a:lnTo>
                  <a:pt x="160858" y="729932"/>
                </a:lnTo>
                <a:lnTo>
                  <a:pt x="158978" y="716038"/>
                </a:lnTo>
                <a:lnTo>
                  <a:pt x="157556" y="711720"/>
                </a:lnTo>
                <a:lnTo>
                  <a:pt x="155956" y="706970"/>
                </a:lnTo>
                <a:lnTo>
                  <a:pt x="153543" y="691769"/>
                </a:lnTo>
                <a:lnTo>
                  <a:pt x="155917" y="689368"/>
                </a:lnTo>
                <a:lnTo>
                  <a:pt x="152234" y="661911"/>
                </a:lnTo>
                <a:lnTo>
                  <a:pt x="144919" y="604380"/>
                </a:lnTo>
                <a:lnTo>
                  <a:pt x="138061" y="548220"/>
                </a:lnTo>
                <a:lnTo>
                  <a:pt x="135788" y="524852"/>
                </a:lnTo>
                <a:lnTo>
                  <a:pt x="134874" y="522516"/>
                </a:lnTo>
                <a:lnTo>
                  <a:pt x="133680" y="520433"/>
                </a:lnTo>
                <a:lnTo>
                  <a:pt x="131978" y="512381"/>
                </a:lnTo>
                <a:lnTo>
                  <a:pt x="129400" y="489483"/>
                </a:lnTo>
                <a:lnTo>
                  <a:pt x="59969" y="489483"/>
                </a:lnTo>
                <a:lnTo>
                  <a:pt x="59588" y="489483"/>
                </a:lnTo>
                <a:lnTo>
                  <a:pt x="63995" y="525043"/>
                </a:lnTo>
                <a:lnTo>
                  <a:pt x="72415" y="588543"/>
                </a:lnTo>
                <a:lnTo>
                  <a:pt x="81889" y="659079"/>
                </a:lnTo>
                <a:lnTo>
                  <a:pt x="90106" y="721207"/>
                </a:lnTo>
                <a:lnTo>
                  <a:pt x="94805" y="759485"/>
                </a:lnTo>
                <a:lnTo>
                  <a:pt x="94957" y="756107"/>
                </a:lnTo>
                <a:lnTo>
                  <a:pt x="97675" y="782205"/>
                </a:lnTo>
                <a:lnTo>
                  <a:pt x="101155" y="809980"/>
                </a:lnTo>
                <a:lnTo>
                  <a:pt x="104495" y="837895"/>
                </a:lnTo>
                <a:lnTo>
                  <a:pt x="106768" y="864450"/>
                </a:lnTo>
                <a:lnTo>
                  <a:pt x="111442" y="896620"/>
                </a:lnTo>
                <a:lnTo>
                  <a:pt x="117983" y="943406"/>
                </a:lnTo>
                <a:lnTo>
                  <a:pt x="125742" y="1000048"/>
                </a:lnTo>
                <a:lnTo>
                  <a:pt x="134061" y="1061821"/>
                </a:lnTo>
                <a:lnTo>
                  <a:pt x="142290" y="1123975"/>
                </a:lnTo>
                <a:lnTo>
                  <a:pt x="149783" y="1181785"/>
                </a:lnTo>
                <a:lnTo>
                  <a:pt x="155892" y="1230503"/>
                </a:lnTo>
                <a:lnTo>
                  <a:pt x="162864" y="1292898"/>
                </a:lnTo>
                <a:lnTo>
                  <a:pt x="162928" y="1298359"/>
                </a:lnTo>
                <a:lnTo>
                  <a:pt x="163131" y="1303655"/>
                </a:lnTo>
                <a:lnTo>
                  <a:pt x="166497" y="1330693"/>
                </a:lnTo>
                <a:lnTo>
                  <a:pt x="167678" y="1339278"/>
                </a:lnTo>
                <a:lnTo>
                  <a:pt x="167005" y="1343202"/>
                </a:lnTo>
                <a:lnTo>
                  <a:pt x="164922" y="1332306"/>
                </a:lnTo>
                <a:lnTo>
                  <a:pt x="167182" y="1348079"/>
                </a:lnTo>
                <a:lnTo>
                  <a:pt x="169545" y="1364996"/>
                </a:lnTo>
                <a:lnTo>
                  <a:pt x="172097" y="1381721"/>
                </a:lnTo>
                <a:lnTo>
                  <a:pt x="174955" y="1396961"/>
                </a:lnTo>
                <a:lnTo>
                  <a:pt x="179552" y="1437538"/>
                </a:lnTo>
                <a:lnTo>
                  <a:pt x="185331" y="1486509"/>
                </a:lnTo>
                <a:lnTo>
                  <a:pt x="191109" y="1534261"/>
                </a:lnTo>
                <a:lnTo>
                  <a:pt x="197548" y="1586661"/>
                </a:lnTo>
                <a:lnTo>
                  <a:pt x="204304" y="1641132"/>
                </a:lnTo>
                <a:lnTo>
                  <a:pt x="223926" y="1797913"/>
                </a:lnTo>
                <a:lnTo>
                  <a:pt x="229552" y="1843049"/>
                </a:lnTo>
                <a:lnTo>
                  <a:pt x="234353" y="1882178"/>
                </a:lnTo>
                <a:lnTo>
                  <a:pt x="234213" y="1879092"/>
                </a:lnTo>
                <a:lnTo>
                  <a:pt x="238404" y="1912899"/>
                </a:lnTo>
                <a:lnTo>
                  <a:pt x="244944" y="1966188"/>
                </a:lnTo>
                <a:lnTo>
                  <a:pt x="309689" y="1966188"/>
                </a:lnTo>
                <a:close/>
              </a:path>
            </a:pathLst>
          </a:custGeom>
          <a:solidFill>
            <a:srgbClr val="430C22">
              <a:alpha val="33000"/>
            </a:srgbClr>
          </a:solidFill>
        </p:spPr>
        <p:txBody>
          <a:bodyPr wrap="square" lIns="0" tIns="0" rIns="0" bIns="0" rtlCol="0"/>
          <a:lstStyle/>
          <a:p>
            <a:endParaRPr sz="1632" dirty="0">
              <a:latin typeface="Lato" panose="020F0502020204030203" pitchFamily="34" charset="77"/>
            </a:endParaRPr>
          </a:p>
        </p:txBody>
      </p:sp>
      <p:sp>
        <p:nvSpPr>
          <p:cNvPr id="39" name="object 39">
            <a:extLst>
              <a:ext uri="{FF2B5EF4-FFF2-40B4-BE49-F238E27FC236}">
                <a16:creationId xmlns:a16="http://schemas.microsoft.com/office/drawing/2014/main" id="{1359265F-686A-C646-A578-15094B5148CE}"/>
              </a:ext>
            </a:extLst>
          </p:cNvPr>
          <p:cNvSpPr/>
          <p:nvPr userDrawn="1"/>
        </p:nvSpPr>
        <p:spPr>
          <a:xfrm>
            <a:off x="5309993" y="6460975"/>
            <a:ext cx="287345" cy="395011"/>
          </a:xfrm>
          <a:custGeom>
            <a:avLst/>
            <a:gdLst/>
            <a:ahLst/>
            <a:cxnLst/>
            <a:rect l="l" t="t" r="r" b="b"/>
            <a:pathLst>
              <a:path w="316864" h="435609">
                <a:moveTo>
                  <a:pt x="24345" y="106324"/>
                </a:moveTo>
                <a:lnTo>
                  <a:pt x="0" y="115633"/>
                </a:lnTo>
                <a:lnTo>
                  <a:pt x="27927" y="236016"/>
                </a:lnTo>
                <a:lnTo>
                  <a:pt x="37680" y="303555"/>
                </a:lnTo>
                <a:lnTo>
                  <a:pt x="94043" y="410108"/>
                </a:lnTo>
                <a:lnTo>
                  <a:pt x="96087" y="434986"/>
                </a:lnTo>
                <a:lnTo>
                  <a:pt x="220903" y="434986"/>
                </a:lnTo>
                <a:lnTo>
                  <a:pt x="217525" y="393573"/>
                </a:lnTo>
                <a:lnTo>
                  <a:pt x="268884" y="298373"/>
                </a:lnTo>
                <a:lnTo>
                  <a:pt x="293966" y="256120"/>
                </a:lnTo>
                <a:lnTo>
                  <a:pt x="312682" y="241401"/>
                </a:lnTo>
                <a:lnTo>
                  <a:pt x="235331" y="241401"/>
                </a:lnTo>
                <a:lnTo>
                  <a:pt x="231838" y="235572"/>
                </a:lnTo>
                <a:lnTo>
                  <a:pt x="232108" y="200850"/>
                </a:lnTo>
                <a:lnTo>
                  <a:pt x="61277" y="200850"/>
                </a:lnTo>
                <a:lnTo>
                  <a:pt x="24345" y="106324"/>
                </a:lnTo>
                <a:close/>
              </a:path>
              <a:path w="316864" h="435609">
                <a:moveTo>
                  <a:pt x="277406" y="211112"/>
                </a:moveTo>
                <a:lnTo>
                  <a:pt x="235331" y="241401"/>
                </a:lnTo>
                <a:lnTo>
                  <a:pt x="312682" y="241401"/>
                </a:lnTo>
                <a:lnTo>
                  <a:pt x="316509" y="238391"/>
                </a:lnTo>
                <a:lnTo>
                  <a:pt x="309829" y="214007"/>
                </a:lnTo>
                <a:lnTo>
                  <a:pt x="277406" y="211112"/>
                </a:lnTo>
                <a:close/>
              </a:path>
              <a:path w="316864" h="435609">
                <a:moveTo>
                  <a:pt x="83324" y="43167"/>
                </a:moveTo>
                <a:lnTo>
                  <a:pt x="57188" y="45631"/>
                </a:lnTo>
                <a:lnTo>
                  <a:pt x="70256" y="199618"/>
                </a:lnTo>
                <a:lnTo>
                  <a:pt x="61277" y="200850"/>
                </a:lnTo>
                <a:lnTo>
                  <a:pt x="232108" y="200850"/>
                </a:lnTo>
                <a:lnTo>
                  <a:pt x="232351" y="169608"/>
                </a:lnTo>
                <a:lnTo>
                  <a:pt x="172224" y="169608"/>
                </a:lnTo>
                <a:lnTo>
                  <a:pt x="172165" y="169189"/>
                </a:lnTo>
                <a:lnTo>
                  <a:pt x="110477" y="169189"/>
                </a:lnTo>
                <a:lnTo>
                  <a:pt x="83324" y="43167"/>
                </a:lnTo>
                <a:close/>
              </a:path>
              <a:path w="316864" h="435609">
                <a:moveTo>
                  <a:pt x="207086" y="32016"/>
                </a:moveTo>
                <a:lnTo>
                  <a:pt x="181229" y="168846"/>
                </a:lnTo>
                <a:lnTo>
                  <a:pt x="172224" y="169608"/>
                </a:lnTo>
                <a:lnTo>
                  <a:pt x="232351" y="169608"/>
                </a:lnTo>
                <a:lnTo>
                  <a:pt x="233400" y="34886"/>
                </a:lnTo>
                <a:lnTo>
                  <a:pt x="207086" y="32016"/>
                </a:lnTo>
                <a:close/>
              </a:path>
              <a:path w="316864" h="435609">
                <a:moveTo>
                  <a:pt x="148272" y="0"/>
                </a:moveTo>
                <a:lnTo>
                  <a:pt x="118833" y="1193"/>
                </a:lnTo>
                <a:lnTo>
                  <a:pt x="119659" y="168478"/>
                </a:lnTo>
                <a:lnTo>
                  <a:pt x="110477" y="169189"/>
                </a:lnTo>
                <a:lnTo>
                  <a:pt x="172165" y="169189"/>
                </a:lnTo>
                <a:lnTo>
                  <a:pt x="148272" y="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40" name="object 40">
            <a:extLst>
              <a:ext uri="{FF2B5EF4-FFF2-40B4-BE49-F238E27FC236}">
                <a16:creationId xmlns:a16="http://schemas.microsoft.com/office/drawing/2014/main" id="{22CA90BD-74DA-7B4D-B681-4D2D18885394}"/>
              </a:ext>
            </a:extLst>
          </p:cNvPr>
          <p:cNvSpPr/>
          <p:nvPr userDrawn="1"/>
        </p:nvSpPr>
        <p:spPr>
          <a:xfrm>
            <a:off x="4002679" y="6269387"/>
            <a:ext cx="81194" cy="586183"/>
          </a:xfrm>
          <a:custGeom>
            <a:avLst/>
            <a:gdLst/>
            <a:ahLst/>
            <a:cxnLst/>
            <a:rect l="l" t="t" r="r" b="b"/>
            <a:pathLst>
              <a:path w="89535" h="646429">
                <a:moveTo>
                  <a:pt x="16002" y="6578"/>
                </a:moveTo>
                <a:lnTo>
                  <a:pt x="13982" y="11950"/>
                </a:lnTo>
                <a:lnTo>
                  <a:pt x="13525" y="21323"/>
                </a:lnTo>
                <a:lnTo>
                  <a:pt x="12954" y="30187"/>
                </a:lnTo>
                <a:lnTo>
                  <a:pt x="14935" y="23418"/>
                </a:lnTo>
                <a:lnTo>
                  <a:pt x="15913" y="16179"/>
                </a:lnTo>
                <a:lnTo>
                  <a:pt x="16002" y="6578"/>
                </a:lnTo>
                <a:close/>
              </a:path>
              <a:path w="89535" h="646429">
                <a:moveTo>
                  <a:pt x="82080" y="569950"/>
                </a:moveTo>
                <a:lnTo>
                  <a:pt x="80479" y="526186"/>
                </a:lnTo>
                <a:lnTo>
                  <a:pt x="2400" y="526186"/>
                </a:lnTo>
                <a:lnTo>
                  <a:pt x="2070" y="526186"/>
                </a:lnTo>
                <a:lnTo>
                  <a:pt x="1905" y="535571"/>
                </a:lnTo>
                <a:lnTo>
                  <a:pt x="546" y="534962"/>
                </a:lnTo>
                <a:lnTo>
                  <a:pt x="2895" y="537870"/>
                </a:lnTo>
                <a:lnTo>
                  <a:pt x="1066" y="544753"/>
                </a:lnTo>
                <a:lnTo>
                  <a:pt x="1663" y="550773"/>
                </a:lnTo>
                <a:lnTo>
                  <a:pt x="2311" y="552945"/>
                </a:lnTo>
                <a:lnTo>
                  <a:pt x="2362" y="549173"/>
                </a:lnTo>
                <a:lnTo>
                  <a:pt x="3086" y="547547"/>
                </a:lnTo>
                <a:lnTo>
                  <a:pt x="3911" y="561301"/>
                </a:lnTo>
                <a:lnTo>
                  <a:pt x="3175" y="566686"/>
                </a:lnTo>
                <a:lnTo>
                  <a:pt x="1778" y="567994"/>
                </a:lnTo>
                <a:lnTo>
                  <a:pt x="1524" y="562152"/>
                </a:lnTo>
                <a:lnTo>
                  <a:pt x="914" y="597966"/>
                </a:lnTo>
                <a:lnTo>
                  <a:pt x="381" y="646264"/>
                </a:lnTo>
                <a:lnTo>
                  <a:pt x="80683" y="646264"/>
                </a:lnTo>
                <a:lnTo>
                  <a:pt x="81127" y="608990"/>
                </a:lnTo>
                <a:lnTo>
                  <a:pt x="82080" y="569950"/>
                </a:lnTo>
                <a:close/>
              </a:path>
              <a:path w="89535" h="646429">
                <a:moveTo>
                  <a:pt x="89103" y="18529"/>
                </a:moveTo>
                <a:lnTo>
                  <a:pt x="88722" y="15176"/>
                </a:lnTo>
                <a:lnTo>
                  <a:pt x="65290" y="0"/>
                </a:lnTo>
                <a:lnTo>
                  <a:pt x="25095" y="0"/>
                </a:lnTo>
                <a:lnTo>
                  <a:pt x="17348" y="22745"/>
                </a:lnTo>
                <a:lnTo>
                  <a:pt x="16268" y="22237"/>
                </a:lnTo>
                <a:lnTo>
                  <a:pt x="16268" y="47459"/>
                </a:lnTo>
                <a:lnTo>
                  <a:pt x="14592" y="46659"/>
                </a:lnTo>
                <a:lnTo>
                  <a:pt x="14744" y="43141"/>
                </a:lnTo>
                <a:lnTo>
                  <a:pt x="14884" y="39763"/>
                </a:lnTo>
                <a:lnTo>
                  <a:pt x="14820" y="43345"/>
                </a:lnTo>
                <a:lnTo>
                  <a:pt x="16268" y="47459"/>
                </a:lnTo>
                <a:lnTo>
                  <a:pt x="16268" y="22237"/>
                </a:lnTo>
                <a:lnTo>
                  <a:pt x="15671" y="21945"/>
                </a:lnTo>
                <a:lnTo>
                  <a:pt x="15595" y="31457"/>
                </a:lnTo>
                <a:lnTo>
                  <a:pt x="15024" y="36855"/>
                </a:lnTo>
                <a:lnTo>
                  <a:pt x="15252" y="31457"/>
                </a:lnTo>
                <a:lnTo>
                  <a:pt x="14516" y="41579"/>
                </a:lnTo>
                <a:lnTo>
                  <a:pt x="14668" y="40068"/>
                </a:lnTo>
                <a:lnTo>
                  <a:pt x="14554" y="42583"/>
                </a:lnTo>
                <a:lnTo>
                  <a:pt x="14465" y="42329"/>
                </a:lnTo>
                <a:lnTo>
                  <a:pt x="14439" y="42583"/>
                </a:lnTo>
                <a:lnTo>
                  <a:pt x="14224" y="40030"/>
                </a:lnTo>
                <a:lnTo>
                  <a:pt x="13766" y="34785"/>
                </a:lnTo>
                <a:lnTo>
                  <a:pt x="12915" y="30505"/>
                </a:lnTo>
                <a:lnTo>
                  <a:pt x="12928" y="30378"/>
                </a:lnTo>
                <a:lnTo>
                  <a:pt x="12941" y="30187"/>
                </a:lnTo>
                <a:lnTo>
                  <a:pt x="12903" y="30365"/>
                </a:lnTo>
                <a:lnTo>
                  <a:pt x="12903" y="30505"/>
                </a:lnTo>
                <a:lnTo>
                  <a:pt x="12496" y="36855"/>
                </a:lnTo>
                <a:lnTo>
                  <a:pt x="12293" y="39662"/>
                </a:lnTo>
                <a:lnTo>
                  <a:pt x="11658" y="43345"/>
                </a:lnTo>
                <a:lnTo>
                  <a:pt x="12242" y="45567"/>
                </a:lnTo>
                <a:lnTo>
                  <a:pt x="12357" y="42583"/>
                </a:lnTo>
                <a:lnTo>
                  <a:pt x="12446" y="41579"/>
                </a:lnTo>
                <a:lnTo>
                  <a:pt x="12827" y="40030"/>
                </a:lnTo>
                <a:lnTo>
                  <a:pt x="13246" y="46050"/>
                </a:lnTo>
                <a:lnTo>
                  <a:pt x="14592" y="54444"/>
                </a:lnTo>
                <a:lnTo>
                  <a:pt x="13589" y="61722"/>
                </a:lnTo>
                <a:lnTo>
                  <a:pt x="12941" y="66852"/>
                </a:lnTo>
                <a:lnTo>
                  <a:pt x="11950" y="67995"/>
                </a:lnTo>
                <a:lnTo>
                  <a:pt x="7810" y="128028"/>
                </a:lnTo>
                <a:lnTo>
                  <a:pt x="5613" y="180035"/>
                </a:lnTo>
                <a:lnTo>
                  <a:pt x="3949" y="232181"/>
                </a:lnTo>
                <a:lnTo>
                  <a:pt x="3073" y="284949"/>
                </a:lnTo>
                <a:lnTo>
                  <a:pt x="2336" y="286550"/>
                </a:lnTo>
                <a:lnTo>
                  <a:pt x="2400" y="284632"/>
                </a:lnTo>
                <a:lnTo>
                  <a:pt x="2108" y="282587"/>
                </a:lnTo>
                <a:lnTo>
                  <a:pt x="2235" y="293395"/>
                </a:lnTo>
                <a:lnTo>
                  <a:pt x="2298" y="327901"/>
                </a:lnTo>
                <a:lnTo>
                  <a:pt x="2578" y="342468"/>
                </a:lnTo>
                <a:lnTo>
                  <a:pt x="1765" y="347865"/>
                </a:lnTo>
                <a:lnTo>
                  <a:pt x="698" y="349338"/>
                </a:lnTo>
                <a:lnTo>
                  <a:pt x="0" y="350926"/>
                </a:lnTo>
                <a:lnTo>
                  <a:pt x="431" y="354634"/>
                </a:lnTo>
                <a:lnTo>
                  <a:pt x="698" y="366407"/>
                </a:lnTo>
                <a:lnTo>
                  <a:pt x="787" y="410768"/>
                </a:lnTo>
                <a:lnTo>
                  <a:pt x="596" y="452526"/>
                </a:lnTo>
                <a:lnTo>
                  <a:pt x="508" y="459765"/>
                </a:lnTo>
                <a:lnTo>
                  <a:pt x="419" y="460209"/>
                </a:lnTo>
                <a:lnTo>
                  <a:pt x="3479" y="461568"/>
                </a:lnTo>
                <a:lnTo>
                  <a:pt x="2933" y="471716"/>
                </a:lnTo>
                <a:lnTo>
                  <a:pt x="1803" y="474954"/>
                </a:lnTo>
                <a:lnTo>
                  <a:pt x="800" y="477901"/>
                </a:lnTo>
                <a:lnTo>
                  <a:pt x="660" y="487146"/>
                </a:lnTo>
                <a:lnTo>
                  <a:pt x="2425" y="495515"/>
                </a:lnTo>
                <a:lnTo>
                  <a:pt x="2298" y="507009"/>
                </a:lnTo>
                <a:lnTo>
                  <a:pt x="1778" y="518325"/>
                </a:lnTo>
                <a:lnTo>
                  <a:pt x="2387" y="526046"/>
                </a:lnTo>
                <a:lnTo>
                  <a:pt x="80467" y="526046"/>
                </a:lnTo>
                <a:lnTo>
                  <a:pt x="80441" y="515620"/>
                </a:lnTo>
                <a:lnTo>
                  <a:pt x="79756" y="498386"/>
                </a:lnTo>
                <a:lnTo>
                  <a:pt x="80416" y="500570"/>
                </a:lnTo>
                <a:lnTo>
                  <a:pt x="80403" y="498386"/>
                </a:lnTo>
                <a:lnTo>
                  <a:pt x="80467" y="452526"/>
                </a:lnTo>
                <a:lnTo>
                  <a:pt x="81178" y="403720"/>
                </a:lnTo>
                <a:lnTo>
                  <a:pt x="81965" y="354787"/>
                </a:lnTo>
                <a:lnTo>
                  <a:pt x="82130" y="321779"/>
                </a:lnTo>
                <a:lnTo>
                  <a:pt x="82156" y="318135"/>
                </a:lnTo>
                <a:lnTo>
                  <a:pt x="81699" y="321779"/>
                </a:lnTo>
                <a:lnTo>
                  <a:pt x="81381" y="308330"/>
                </a:lnTo>
                <a:lnTo>
                  <a:pt x="82118" y="300393"/>
                </a:lnTo>
                <a:lnTo>
                  <a:pt x="83362" y="293395"/>
                </a:lnTo>
                <a:lnTo>
                  <a:pt x="84099" y="286550"/>
                </a:lnTo>
                <a:lnTo>
                  <a:pt x="84505" y="282778"/>
                </a:lnTo>
                <a:lnTo>
                  <a:pt x="82448" y="280885"/>
                </a:lnTo>
                <a:lnTo>
                  <a:pt x="80987" y="273799"/>
                </a:lnTo>
                <a:lnTo>
                  <a:pt x="80098" y="264795"/>
                </a:lnTo>
                <a:lnTo>
                  <a:pt x="79743" y="257200"/>
                </a:lnTo>
                <a:lnTo>
                  <a:pt x="80429" y="257492"/>
                </a:lnTo>
                <a:lnTo>
                  <a:pt x="80416" y="257200"/>
                </a:lnTo>
                <a:lnTo>
                  <a:pt x="79844" y="246329"/>
                </a:lnTo>
                <a:lnTo>
                  <a:pt x="78917" y="231686"/>
                </a:lnTo>
                <a:lnTo>
                  <a:pt x="78079" y="215620"/>
                </a:lnTo>
                <a:lnTo>
                  <a:pt x="77736" y="200190"/>
                </a:lnTo>
                <a:lnTo>
                  <a:pt x="79425" y="200977"/>
                </a:lnTo>
                <a:lnTo>
                  <a:pt x="79387" y="200190"/>
                </a:lnTo>
                <a:lnTo>
                  <a:pt x="78790" y="186804"/>
                </a:lnTo>
                <a:lnTo>
                  <a:pt x="78828" y="170421"/>
                </a:lnTo>
                <a:lnTo>
                  <a:pt x="79400" y="143256"/>
                </a:lnTo>
                <a:lnTo>
                  <a:pt x="80708" y="121145"/>
                </a:lnTo>
                <a:lnTo>
                  <a:pt x="82384" y="95542"/>
                </a:lnTo>
                <a:lnTo>
                  <a:pt x="83553" y="69494"/>
                </a:lnTo>
                <a:lnTo>
                  <a:pt x="83591" y="47459"/>
                </a:lnTo>
                <a:lnTo>
                  <a:pt x="83591" y="41109"/>
                </a:lnTo>
                <a:lnTo>
                  <a:pt x="88074" y="22745"/>
                </a:lnTo>
                <a:lnTo>
                  <a:pt x="89103" y="18529"/>
                </a:lnTo>
                <a:close/>
              </a:path>
            </a:pathLst>
          </a:custGeom>
          <a:solidFill>
            <a:srgbClr val="430C22">
              <a:alpha val="42999"/>
            </a:srgbClr>
          </a:solidFill>
        </p:spPr>
        <p:txBody>
          <a:bodyPr wrap="square" lIns="0" tIns="0" rIns="0" bIns="0" rtlCol="0"/>
          <a:lstStyle/>
          <a:p>
            <a:endParaRPr sz="1632" dirty="0">
              <a:latin typeface="Lato" panose="020F0502020204030203" pitchFamily="34" charset="77"/>
            </a:endParaRPr>
          </a:p>
        </p:txBody>
      </p:sp>
      <p:sp>
        <p:nvSpPr>
          <p:cNvPr id="41" name="object 41">
            <a:extLst>
              <a:ext uri="{FF2B5EF4-FFF2-40B4-BE49-F238E27FC236}">
                <a16:creationId xmlns:a16="http://schemas.microsoft.com/office/drawing/2014/main" id="{C2A980D3-871C-5C4B-98EC-AB51D7E56579}"/>
              </a:ext>
            </a:extLst>
          </p:cNvPr>
          <p:cNvSpPr/>
          <p:nvPr userDrawn="1"/>
        </p:nvSpPr>
        <p:spPr>
          <a:xfrm>
            <a:off x="7473771" y="5934987"/>
            <a:ext cx="230912" cy="920734"/>
          </a:xfrm>
          <a:custGeom>
            <a:avLst/>
            <a:gdLst/>
            <a:ahLst/>
            <a:cxnLst/>
            <a:rect l="l" t="t" r="r" b="b"/>
            <a:pathLst>
              <a:path w="254634" h="1015365">
                <a:moveTo>
                  <a:pt x="2273" y="36626"/>
                </a:moveTo>
                <a:lnTo>
                  <a:pt x="2260" y="36499"/>
                </a:lnTo>
                <a:lnTo>
                  <a:pt x="2235" y="36309"/>
                </a:lnTo>
                <a:lnTo>
                  <a:pt x="2222" y="36487"/>
                </a:lnTo>
                <a:lnTo>
                  <a:pt x="2273" y="36626"/>
                </a:lnTo>
                <a:close/>
              </a:path>
              <a:path w="254634" h="1015365">
                <a:moveTo>
                  <a:pt x="2971" y="29273"/>
                </a:moveTo>
                <a:lnTo>
                  <a:pt x="2654" y="21983"/>
                </a:lnTo>
                <a:lnTo>
                  <a:pt x="1028" y="12522"/>
                </a:lnTo>
                <a:lnTo>
                  <a:pt x="0" y="18161"/>
                </a:lnTo>
                <a:lnTo>
                  <a:pt x="1219" y="27482"/>
                </a:lnTo>
                <a:lnTo>
                  <a:pt x="2235" y="36309"/>
                </a:lnTo>
                <a:lnTo>
                  <a:pt x="2971" y="29273"/>
                </a:lnTo>
                <a:close/>
              </a:path>
              <a:path w="254634" h="1015365">
                <a:moveTo>
                  <a:pt x="75120" y="11264"/>
                </a:moveTo>
                <a:lnTo>
                  <a:pt x="74129" y="8051"/>
                </a:lnTo>
                <a:lnTo>
                  <a:pt x="54864" y="0"/>
                </a:lnTo>
                <a:lnTo>
                  <a:pt x="10007" y="0"/>
                </a:lnTo>
                <a:lnTo>
                  <a:pt x="9359" y="863"/>
                </a:lnTo>
                <a:lnTo>
                  <a:pt x="5308" y="27711"/>
                </a:lnTo>
                <a:lnTo>
                  <a:pt x="74104" y="27711"/>
                </a:lnTo>
                <a:lnTo>
                  <a:pt x="75120" y="11264"/>
                </a:lnTo>
                <a:close/>
              </a:path>
              <a:path w="254634" h="1015365">
                <a:moveTo>
                  <a:pt x="159562" y="526173"/>
                </a:moveTo>
                <a:lnTo>
                  <a:pt x="158369" y="520052"/>
                </a:lnTo>
                <a:lnTo>
                  <a:pt x="155054" y="501980"/>
                </a:lnTo>
                <a:lnTo>
                  <a:pt x="151320" y="485140"/>
                </a:lnTo>
                <a:lnTo>
                  <a:pt x="152336" y="487172"/>
                </a:lnTo>
                <a:lnTo>
                  <a:pt x="151955" y="485140"/>
                </a:lnTo>
                <a:lnTo>
                  <a:pt x="146062" y="453212"/>
                </a:lnTo>
                <a:lnTo>
                  <a:pt x="136994" y="398678"/>
                </a:lnTo>
                <a:lnTo>
                  <a:pt x="127914" y="343446"/>
                </a:lnTo>
                <a:lnTo>
                  <a:pt x="122212" y="311010"/>
                </a:lnTo>
                <a:lnTo>
                  <a:pt x="121577" y="307352"/>
                </a:lnTo>
                <a:lnTo>
                  <a:pt x="121780" y="311010"/>
                </a:lnTo>
                <a:lnTo>
                  <a:pt x="119075" y="297827"/>
                </a:lnTo>
                <a:lnTo>
                  <a:pt x="118440" y="290474"/>
                </a:lnTo>
                <a:lnTo>
                  <a:pt x="118364" y="282790"/>
                </a:lnTo>
                <a:lnTo>
                  <a:pt x="117602" y="272135"/>
                </a:lnTo>
                <a:lnTo>
                  <a:pt x="115239" y="270649"/>
                </a:lnTo>
                <a:lnTo>
                  <a:pt x="112547" y="263918"/>
                </a:lnTo>
                <a:lnTo>
                  <a:pt x="110070" y="255219"/>
                </a:lnTo>
                <a:lnTo>
                  <a:pt x="108369" y="247802"/>
                </a:lnTo>
                <a:lnTo>
                  <a:pt x="109080" y="247980"/>
                </a:lnTo>
                <a:lnTo>
                  <a:pt x="109042" y="247802"/>
                </a:lnTo>
                <a:lnTo>
                  <a:pt x="106426" y="236677"/>
                </a:lnTo>
                <a:lnTo>
                  <a:pt x="103022" y="222859"/>
                </a:lnTo>
                <a:lnTo>
                  <a:pt x="99326" y="207200"/>
                </a:lnTo>
                <a:lnTo>
                  <a:pt x="96253" y="192074"/>
                </a:lnTo>
                <a:lnTo>
                  <a:pt x="98044" y="192544"/>
                </a:lnTo>
                <a:lnTo>
                  <a:pt x="97929" y="192074"/>
                </a:lnTo>
                <a:lnTo>
                  <a:pt x="87757" y="135737"/>
                </a:lnTo>
                <a:lnTo>
                  <a:pt x="82181" y="88252"/>
                </a:lnTo>
                <a:lnTo>
                  <a:pt x="78536" y="61188"/>
                </a:lnTo>
                <a:lnTo>
                  <a:pt x="77000" y="52717"/>
                </a:lnTo>
                <a:lnTo>
                  <a:pt x="73685" y="34480"/>
                </a:lnTo>
                <a:lnTo>
                  <a:pt x="74066" y="28194"/>
                </a:lnTo>
                <a:lnTo>
                  <a:pt x="8572" y="28194"/>
                </a:lnTo>
                <a:lnTo>
                  <a:pt x="8572" y="52717"/>
                </a:lnTo>
                <a:lnTo>
                  <a:pt x="6794" y="52222"/>
                </a:lnTo>
                <a:lnTo>
                  <a:pt x="6311" y="48729"/>
                </a:lnTo>
                <a:lnTo>
                  <a:pt x="8572" y="52717"/>
                </a:lnTo>
                <a:lnTo>
                  <a:pt x="8572" y="28194"/>
                </a:lnTo>
                <a:lnTo>
                  <a:pt x="5245" y="28194"/>
                </a:lnTo>
                <a:lnTo>
                  <a:pt x="3530" y="28194"/>
                </a:lnTo>
                <a:lnTo>
                  <a:pt x="5003" y="36614"/>
                </a:lnTo>
                <a:lnTo>
                  <a:pt x="5067" y="37147"/>
                </a:lnTo>
                <a:lnTo>
                  <a:pt x="5461" y="42443"/>
                </a:lnTo>
                <a:lnTo>
                  <a:pt x="4737" y="37147"/>
                </a:lnTo>
                <a:lnTo>
                  <a:pt x="5854" y="47790"/>
                </a:lnTo>
                <a:lnTo>
                  <a:pt x="5867" y="47942"/>
                </a:lnTo>
                <a:lnTo>
                  <a:pt x="5905" y="48247"/>
                </a:lnTo>
                <a:lnTo>
                  <a:pt x="5295" y="46012"/>
                </a:lnTo>
                <a:lnTo>
                  <a:pt x="3848" y="40690"/>
                </a:lnTo>
                <a:lnTo>
                  <a:pt x="2273" y="36626"/>
                </a:lnTo>
                <a:lnTo>
                  <a:pt x="2921" y="42443"/>
                </a:lnTo>
                <a:lnTo>
                  <a:pt x="3263" y="45745"/>
                </a:lnTo>
                <a:lnTo>
                  <a:pt x="3302" y="49479"/>
                </a:lnTo>
                <a:lnTo>
                  <a:pt x="4279" y="51562"/>
                </a:lnTo>
                <a:lnTo>
                  <a:pt x="3771" y="47929"/>
                </a:lnTo>
                <a:lnTo>
                  <a:pt x="3873" y="46012"/>
                </a:lnTo>
                <a:lnTo>
                  <a:pt x="5346" y="51854"/>
                </a:lnTo>
                <a:lnTo>
                  <a:pt x="8178" y="59880"/>
                </a:lnTo>
                <a:lnTo>
                  <a:pt x="8496" y="67208"/>
                </a:lnTo>
                <a:lnTo>
                  <a:pt x="8763" y="72377"/>
                </a:lnTo>
                <a:lnTo>
                  <a:pt x="7988" y="73685"/>
                </a:lnTo>
                <a:lnTo>
                  <a:pt x="7251" y="75336"/>
                </a:lnTo>
                <a:lnTo>
                  <a:pt x="14592" y="133502"/>
                </a:lnTo>
                <a:lnTo>
                  <a:pt x="21691" y="185064"/>
                </a:lnTo>
                <a:lnTo>
                  <a:pt x="29400" y="237109"/>
                </a:lnTo>
                <a:lnTo>
                  <a:pt x="37858" y="288759"/>
                </a:lnTo>
                <a:lnTo>
                  <a:pt x="37426" y="290474"/>
                </a:lnTo>
                <a:lnTo>
                  <a:pt x="37134" y="288569"/>
                </a:lnTo>
                <a:lnTo>
                  <a:pt x="36499" y="286600"/>
                </a:lnTo>
                <a:lnTo>
                  <a:pt x="39458" y="301967"/>
                </a:lnTo>
                <a:lnTo>
                  <a:pt x="42113" y="316750"/>
                </a:lnTo>
                <a:lnTo>
                  <a:pt x="44742" y="331177"/>
                </a:lnTo>
                <a:lnTo>
                  <a:pt x="47612" y="345452"/>
                </a:lnTo>
                <a:lnTo>
                  <a:pt x="47777" y="350901"/>
                </a:lnTo>
                <a:lnTo>
                  <a:pt x="47002" y="352526"/>
                </a:lnTo>
                <a:lnTo>
                  <a:pt x="46583" y="354228"/>
                </a:lnTo>
                <a:lnTo>
                  <a:pt x="47675" y="357797"/>
                </a:lnTo>
                <a:lnTo>
                  <a:pt x="50025" y="369341"/>
                </a:lnTo>
                <a:lnTo>
                  <a:pt x="53213" y="386270"/>
                </a:lnTo>
                <a:lnTo>
                  <a:pt x="56794" y="406019"/>
                </a:lnTo>
                <a:lnTo>
                  <a:pt x="65239" y="454088"/>
                </a:lnTo>
                <a:lnTo>
                  <a:pt x="66446" y="461238"/>
                </a:lnTo>
                <a:lnTo>
                  <a:pt x="66433" y="461695"/>
                </a:lnTo>
                <a:lnTo>
                  <a:pt x="69697" y="462483"/>
                </a:lnTo>
                <a:lnTo>
                  <a:pt x="70967" y="472567"/>
                </a:lnTo>
                <a:lnTo>
                  <a:pt x="70421" y="475957"/>
                </a:lnTo>
                <a:lnTo>
                  <a:pt x="69951" y="479031"/>
                </a:lnTo>
                <a:lnTo>
                  <a:pt x="71462" y="488149"/>
                </a:lnTo>
                <a:lnTo>
                  <a:pt x="74701" y="496074"/>
                </a:lnTo>
                <a:lnTo>
                  <a:pt x="76606" y="507403"/>
                </a:lnTo>
                <a:lnTo>
                  <a:pt x="78117" y="518642"/>
                </a:lnTo>
                <a:lnTo>
                  <a:pt x="80111" y="526173"/>
                </a:lnTo>
                <a:lnTo>
                  <a:pt x="159562" y="526173"/>
                </a:lnTo>
                <a:close/>
              </a:path>
              <a:path w="254634" h="1015365">
                <a:moveTo>
                  <a:pt x="254254" y="1015034"/>
                </a:moveTo>
                <a:lnTo>
                  <a:pt x="251612" y="1001585"/>
                </a:lnTo>
                <a:lnTo>
                  <a:pt x="249034" y="988809"/>
                </a:lnTo>
                <a:lnTo>
                  <a:pt x="248069" y="984021"/>
                </a:lnTo>
                <a:lnTo>
                  <a:pt x="245364" y="970610"/>
                </a:lnTo>
                <a:lnTo>
                  <a:pt x="240728" y="947686"/>
                </a:lnTo>
                <a:lnTo>
                  <a:pt x="236677" y="928674"/>
                </a:lnTo>
                <a:lnTo>
                  <a:pt x="231025" y="902106"/>
                </a:lnTo>
                <a:lnTo>
                  <a:pt x="230149" y="891908"/>
                </a:lnTo>
                <a:lnTo>
                  <a:pt x="228549" y="880884"/>
                </a:lnTo>
                <a:lnTo>
                  <a:pt x="226682" y="869797"/>
                </a:lnTo>
                <a:lnTo>
                  <a:pt x="226187" y="866749"/>
                </a:lnTo>
                <a:lnTo>
                  <a:pt x="224993" y="859421"/>
                </a:lnTo>
                <a:lnTo>
                  <a:pt x="225577" y="866749"/>
                </a:lnTo>
                <a:lnTo>
                  <a:pt x="223799" y="864539"/>
                </a:lnTo>
                <a:lnTo>
                  <a:pt x="222821" y="858926"/>
                </a:lnTo>
                <a:lnTo>
                  <a:pt x="219405" y="841349"/>
                </a:lnTo>
                <a:lnTo>
                  <a:pt x="218224" y="838034"/>
                </a:lnTo>
                <a:lnTo>
                  <a:pt x="216852" y="834669"/>
                </a:lnTo>
                <a:lnTo>
                  <a:pt x="212737" y="816559"/>
                </a:lnTo>
                <a:lnTo>
                  <a:pt x="206019" y="783590"/>
                </a:lnTo>
                <a:lnTo>
                  <a:pt x="204508" y="776198"/>
                </a:lnTo>
                <a:lnTo>
                  <a:pt x="193573" y="716953"/>
                </a:lnTo>
                <a:lnTo>
                  <a:pt x="182130" y="651891"/>
                </a:lnTo>
                <a:lnTo>
                  <a:pt x="172339" y="593725"/>
                </a:lnTo>
                <a:lnTo>
                  <a:pt x="168249" y="567524"/>
                </a:lnTo>
                <a:lnTo>
                  <a:pt x="166319" y="555142"/>
                </a:lnTo>
                <a:lnTo>
                  <a:pt x="164236" y="547154"/>
                </a:lnTo>
                <a:lnTo>
                  <a:pt x="161912" y="538187"/>
                </a:lnTo>
                <a:lnTo>
                  <a:pt x="161404" y="535571"/>
                </a:lnTo>
                <a:lnTo>
                  <a:pt x="159588" y="526262"/>
                </a:lnTo>
                <a:lnTo>
                  <a:pt x="80137" y="526262"/>
                </a:lnTo>
                <a:lnTo>
                  <a:pt x="79794" y="526262"/>
                </a:lnTo>
                <a:lnTo>
                  <a:pt x="81318" y="535571"/>
                </a:lnTo>
                <a:lnTo>
                  <a:pt x="79883" y="535228"/>
                </a:lnTo>
                <a:lnTo>
                  <a:pt x="82702" y="537679"/>
                </a:lnTo>
                <a:lnTo>
                  <a:pt x="82118" y="544779"/>
                </a:lnTo>
                <a:lnTo>
                  <a:pt x="83769" y="550583"/>
                </a:lnTo>
                <a:lnTo>
                  <a:pt x="84810" y="552602"/>
                </a:lnTo>
                <a:lnTo>
                  <a:pt x="84175" y="548881"/>
                </a:lnTo>
                <a:lnTo>
                  <a:pt x="84607" y="547154"/>
                </a:lnTo>
                <a:lnTo>
                  <a:pt x="87871" y="560539"/>
                </a:lnTo>
                <a:lnTo>
                  <a:pt x="88099" y="565975"/>
                </a:lnTo>
                <a:lnTo>
                  <a:pt x="86969" y="567524"/>
                </a:lnTo>
                <a:lnTo>
                  <a:pt x="85674" y="561822"/>
                </a:lnTo>
                <a:lnTo>
                  <a:pt x="91440" y="597179"/>
                </a:lnTo>
                <a:lnTo>
                  <a:pt x="100736" y="652005"/>
                </a:lnTo>
                <a:lnTo>
                  <a:pt x="111442" y="713524"/>
                </a:lnTo>
                <a:lnTo>
                  <a:pt x="121437" y="768896"/>
                </a:lnTo>
                <a:lnTo>
                  <a:pt x="128612" y="805307"/>
                </a:lnTo>
                <a:lnTo>
                  <a:pt x="129438" y="800087"/>
                </a:lnTo>
                <a:lnTo>
                  <a:pt x="126060" y="788555"/>
                </a:lnTo>
                <a:lnTo>
                  <a:pt x="127977" y="783590"/>
                </a:lnTo>
                <a:lnTo>
                  <a:pt x="131394" y="793343"/>
                </a:lnTo>
                <a:lnTo>
                  <a:pt x="130200" y="798499"/>
                </a:lnTo>
                <a:lnTo>
                  <a:pt x="132664" y="802627"/>
                </a:lnTo>
                <a:lnTo>
                  <a:pt x="131686" y="808189"/>
                </a:lnTo>
                <a:lnTo>
                  <a:pt x="132676" y="816940"/>
                </a:lnTo>
                <a:lnTo>
                  <a:pt x="133705" y="825614"/>
                </a:lnTo>
                <a:lnTo>
                  <a:pt x="133096" y="833297"/>
                </a:lnTo>
                <a:lnTo>
                  <a:pt x="135966" y="835736"/>
                </a:lnTo>
                <a:lnTo>
                  <a:pt x="135483" y="841006"/>
                </a:lnTo>
                <a:lnTo>
                  <a:pt x="140576" y="861631"/>
                </a:lnTo>
                <a:lnTo>
                  <a:pt x="141871" y="867283"/>
                </a:lnTo>
                <a:lnTo>
                  <a:pt x="142430" y="872096"/>
                </a:lnTo>
                <a:lnTo>
                  <a:pt x="145351" y="890193"/>
                </a:lnTo>
                <a:lnTo>
                  <a:pt x="148856" y="905065"/>
                </a:lnTo>
                <a:lnTo>
                  <a:pt x="152171" y="916673"/>
                </a:lnTo>
                <a:lnTo>
                  <a:pt x="154825" y="926452"/>
                </a:lnTo>
                <a:lnTo>
                  <a:pt x="156083" y="933894"/>
                </a:lnTo>
                <a:lnTo>
                  <a:pt x="156565" y="928674"/>
                </a:lnTo>
                <a:lnTo>
                  <a:pt x="158254" y="934440"/>
                </a:lnTo>
                <a:lnTo>
                  <a:pt x="156413" y="935812"/>
                </a:lnTo>
                <a:lnTo>
                  <a:pt x="162661" y="949794"/>
                </a:lnTo>
                <a:lnTo>
                  <a:pt x="161150" y="953033"/>
                </a:lnTo>
                <a:lnTo>
                  <a:pt x="162445" y="959154"/>
                </a:lnTo>
                <a:lnTo>
                  <a:pt x="164134" y="966533"/>
                </a:lnTo>
                <a:lnTo>
                  <a:pt x="165862" y="971550"/>
                </a:lnTo>
                <a:lnTo>
                  <a:pt x="167322" y="970610"/>
                </a:lnTo>
                <a:lnTo>
                  <a:pt x="167220" y="975055"/>
                </a:lnTo>
                <a:lnTo>
                  <a:pt x="167525" y="980770"/>
                </a:lnTo>
                <a:lnTo>
                  <a:pt x="167411" y="984021"/>
                </a:lnTo>
                <a:lnTo>
                  <a:pt x="166027" y="981100"/>
                </a:lnTo>
                <a:lnTo>
                  <a:pt x="166992" y="986726"/>
                </a:lnTo>
                <a:lnTo>
                  <a:pt x="167601" y="992225"/>
                </a:lnTo>
                <a:lnTo>
                  <a:pt x="168973" y="996162"/>
                </a:lnTo>
                <a:lnTo>
                  <a:pt x="168402" y="988809"/>
                </a:lnTo>
                <a:lnTo>
                  <a:pt x="170802" y="1002030"/>
                </a:lnTo>
                <a:lnTo>
                  <a:pt x="172364" y="1012164"/>
                </a:lnTo>
                <a:lnTo>
                  <a:pt x="172923" y="1015034"/>
                </a:lnTo>
                <a:lnTo>
                  <a:pt x="254254" y="1015034"/>
                </a:lnTo>
                <a:close/>
              </a:path>
            </a:pathLst>
          </a:custGeom>
          <a:solidFill>
            <a:srgbClr val="430C22">
              <a:alpha val="42999"/>
            </a:srgbClr>
          </a:solidFill>
        </p:spPr>
        <p:txBody>
          <a:bodyPr wrap="square" lIns="0" tIns="0" rIns="0" bIns="0" rtlCol="0"/>
          <a:lstStyle/>
          <a:p>
            <a:endParaRPr sz="1632" dirty="0">
              <a:latin typeface="Lato" panose="020F0502020204030203" pitchFamily="34" charset="77"/>
            </a:endParaRPr>
          </a:p>
        </p:txBody>
      </p:sp>
      <p:grpSp>
        <p:nvGrpSpPr>
          <p:cNvPr id="42" name="object 42">
            <a:extLst>
              <a:ext uri="{FF2B5EF4-FFF2-40B4-BE49-F238E27FC236}">
                <a16:creationId xmlns:a16="http://schemas.microsoft.com/office/drawing/2014/main" id="{5AEEDDF1-0225-2741-88B6-4B0ADA0A89DE}"/>
              </a:ext>
            </a:extLst>
          </p:cNvPr>
          <p:cNvGrpSpPr/>
          <p:nvPr userDrawn="1"/>
        </p:nvGrpSpPr>
        <p:grpSpPr>
          <a:xfrm>
            <a:off x="3821786" y="4389577"/>
            <a:ext cx="1635965" cy="1934751"/>
            <a:chOff x="2838844" y="4840728"/>
            <a:chExt cx="1804035" cy="2133600"/>
          </a:xfrm>
        </p:grpSpPr>
        <p:sp>
          <p:nvSpPr>
            <p:cNvPr id="43" name="object 43">
              <a:extLst>
                <a:ext uri="{FF2B5EF4-FFF2-40B4-BE49-F238E27FC236}">
                  <a16:creationId xmlns:a16="http://schemas.microsoft.com/office/drawing/2014/main" id="{C328544F-2BCD-6C40-BAC9-5F396F57A7E7}"/>
                </a:ext>
              </a:extLst>
            </p:cNvPr>
            <p:cNvSpPr/>
            <p:nvPr/>
          </p:nvSpPr>
          <p:spPr>
            <a:xfrm>
              <a:off x="2891444" y="4872588"/>
              <a:ext cx="1717675" cy="2065020"/>
            </a:xfrm>
            <a:custGeom>
              <a:avLst/>
              <a:gdLst/>
              <a:ahLst/>
              <a:cxnLst/>
              <a:rect l="l" t="t" r="r" b="b"/>
              <a:pathLst>
                <a:path w="1717675" h="2065020">
                  <a:moveTo>
                    <a:pt x="1523301" y="0"/>
                  </a:moveTo>
                  <a:lnTo>
                    <a:pt x="0" y="133616"/>
                  </a:lnTo>
                  <a:lnTo>
                    <a:pt x="225729" y="2064613"/>
                  </a:lnTo>
                  <a:lnTo>
                    <a:pt x="1717179" y="1895995"/>
                  </a:lnTo>
                  <a:lnTo>
                    <a:pt x="1523301" y="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44" name="object 44">
              <a:extLst>
                <a:ext uri="{FF2B5EF4-FFF2-40B4-BE49-F238E27FC236}">
                  <a16:creationId xmlns:a16="http://schemas.microsoft.com/office/drawing/2014/main" id="{62C3FC5B-CF45-E941-AB0B-45704BAD532E}"/>
                </a:ext>
              </a:extLst>
            </p:cNvPr>
            <p:cNvSpPr/>
            <p:nvPr/>
          </p:nvSpPr>
          <p:spPr>
            <a:xfrm>
              <a:off x="2838843" y="4840731"/>
              <a:ext cx="1804035" cy="2133600"/>
            </a:xfrm>
            <a:custGeom>
              <a:avLst/>
              <a:gdLst/>
              <a:ahLst/>
              <a:cxnLst/>
              <a:rect l="l" t="t" r="r" b="b"/>
              <a:pathLst>
                <a:path w="1804035" h="2133600">
                  <a:moveTo>
                    <a:pt x="29248" y="280746"/>
                  </a:moveTo>
                  <a:lnTo>
                    <a:pt x="29108" y="279400"/>
                  </a:lnTo>
                  <a:lnTo>
                    <a:pt x="23291" y="228600"/>
                  </a:lnTo>
                  <a:lnTo>
                    <a:pt x="27190" y="266700"/>
                  </a:lnTo>
                  <a:lnTo>
                    <a:pt x="29248" y="280746"/>
                  </a:lnTo>
                  <a:close/>
                </a:path>
                <a:path w="1804035" h="2133600">
                  <a:moveTo>
                    <a:pt x="141871" y="711200"/>
                  </a:moveTo>
                  <a:lnTo>
                    <a:pt x="139496" y="685800"/>
                  </a:lnTo>
                  <a:lnTo>
                    <a:pt x="137490" y="674116"/>
                  </a:lnTo>
                  <a:lnTo>
                    <a:pt x="138836" y="685800"/>
                  </a:lnTo>
                  <a:lnTo>
                    <a:pt x="141871" y="711200"/>
                  </a:lnTo>
                  <a:close/>
                </a:path>
                <a:path w="1804035" h="2133600">
                  <a:moveTo>
                    <a:pt x="209448" y="1257300"/>
                  </a:moveTo>
                  <a:lnTo>
                    <a:pt x="208280" y="1244600"/>
                  </a:lnTo>
                  <a:lnTo>
                    <a:pt x="207429" y="1238694"/>
                  </a:lnTo>
                  <a:lnTo>
                    <a:pt x="209448" y="1257300"/>
                  </a:lnTo>
                  <a:close/>
                </a:path>
                <a:path w="1804035" h="2133600">
                  <a:moveTo>
                    <a:pt x="392557" y="2057400"/>
                  </a:moveTo>
                  <a:lnTo>
                    <a:pt x="385356" y="2057400"/>
                  </a:lnTo>
                  <a:lnTo>
                    <a:pt x="384416" y="2058543"/>
                  </a:lnTo>
                  <a:lnTo>
                    <a:pt x="392557" y="2057400"/>
                  </a:lnTo>
                  <a:close/>
                </a:path>
                <a:path w="1804035" h="2133600">
                  <a:moveTo>
                    <a:pt x="1597329" y="609600"/>
                  </a:moveTo>
                  <a:lnTo>
                    <a:pt x="1596783" y="597789"/>
                  </a:lnTo>
                  <a:lnTo>
                    <a:pt x="1596644" y="596900"/>
                  </a:lnTo>
                  <a:lnTo>
                    <a:pt x="1597329" y="609600"/>
                  </a:lnTo>
                  <a:close/>
                </a:path>
                <a:path w="1804035" h="2133600">
                  <a:moveTo>
                    <a:pt x="1803590" y="1955800"/>
                  </a:moveTo>
                  <a:lnTo>
                    <a:pt x="1793824" y="1866900"/>
                  </a:lnTo>
                  <a:lnTo>
                    <a:pt x="1792719" y="1854200"/>
                  </a:lnTo>
                  <a:lnTo>
                    <a:pt x="1791436" y="1854200"/>
                  </a:lnTo>
                  <a:lnTo>
                    <a:pt x="1787169" y="1816100"/>
                  </a:lnTo>
                  <a:lnTo>
                    <a:pt x="1779066" y="1739900"/>
                  </a:lnTo>
                  <a:lnTo>
                    <a:pt x="1775282" y="1701800"/>
                  </a:lnTo>
                  <a:lnTo>
                    <a:pt x="1770951" y="1663700"/>
                  </a:lnTo>
                  <a:lnTo>
                    <a:pt x="1766163" y="1612900"/>
                  </a:lnTo>
                  <a:lnTo>
                    <a:pt x="1763560" y="1587500"/>
                  </a:lnTo>
                  <a:lnTo>
                    <a:pt x="1760956" y="1562100"/>
                  </a:lnTo>
                  <a:lnTo>
                    <a:pt x="1755419" y="1511300"/>
                  </a:lnTo>
                  <a:lnTo>
                    <a:pt x="1743595" y="1397000"/>
                  </a:lnTo>
                  <a:lnTo>
                    <a:pt x="1731238" y="1270000"/>
                  </a:lnTo>
                  <a:lnTo>
                    <a:pt x="1729828" y="1256969"/>
                  </a:lnTo>
                  <a:lnTo>
                    <a:pt x="1729828" y="1905000"/>
                  </a:lnTo>
                  <a:lnTo>
                    <a:pt x="1694624" y="1905000"/>
                  </a:lnTo>
                  <a:lnTo>
                    <a:pt x="1635264" y="1917700"/>
                  </a:lnTo>
                  <a:lnTo>
                    <a:pt x="1588516" y="1917700"/>
                  </a:lnTo>
                  <a:lnTo>
                    <a:pt x="1549222" y="1930400"/>
                  </a:lnTo>
                  <a:lnTo>
                    <a:pt x="1458734" y="1930400"/>
                  </a:lnTo>
                  <a:lnTo>
                    <a:pt x="1442974" y="1943100"/>
                  </a:lnTo>
                  <a:lnTo>
                    <a:pt x="1354505" y="1943100"/>
                  </a:lnTo>
                  <a:lnTo>
                    <a:pt x="1332331" y="1955800"/>
                  </a:lnTo>
                  <a:lnTo>
                    <a:pt x="1250251" y="1955800"/>
                  </a:lnTo>
                  <a:lnTo>
                    <a:pt x="1208493" y="1968500"/>
                  </a:lnTo>
                  <a:lnTo>
                    <a:pt x="1131697" y="1968500"/>
                  </a:lnTo>
                  <a:lnTo>
                    <a:pt x="1103503" y="1981200"/>
                  </a:lnTo>
                  <a:lnTo>
                    <a:pt x="1063472" y="1981200"/>
                  </a:lnTo>
                  <a:lnTo>
                    <a:pt x="1109497" y="1968500"/>
                  </a:lnTo>
                  <a:lnTo>
                    <a:pt x="1058456" y="1981200"/>
                  </a:lnTo>
                  <a:lnTo>
                    <a:pt x="1014133" y="1981200"/>
                  </a:lnTo>
                  <a:lnTo>
                    <a:pt x="972159" y="1993900"/>
                  </a:lnTo>
                  <a:lnTo>
                    <a:pt x="921054" y="1993900"/>
                  </a:lnTo>
                  <a:lnTo>
                    <a:pt x="878217" y="2006600"/>
                  </a:lnTo>
                  <a:lnTo>
                    <a:pt x="824865" y="2006600"/>
                  </a:lnTo>
                  <a:lnTo>
                    <a:pt x="764070" y="2019300"/>
                  </a:lnTo>
                  <a:lnTo>
                    <a:pt x="632269" y="2032000"/>
                  </a:lnTo>
                  <a:lnTo>
                    <a:pt x="567359" y="2044700"/>
                  </a:lnTo>
                  <a:lnTo>
                    <a:pt x="507174" y="2044700"/>
                  </a:lnTo>
                  <a:lnTo>
                    <a:pt x="454761" y="2057400"/>
                  </a:lnTo>
                  <a:lnTo>
                    <a:pt x="419188" y="2057400"/>
                  </a:lnTo>
                  <a:lnTo>
                    <a:pt x="413169" y="2057400"/>
                  </a:lnTo>
                  <a:lnTo>
                    <a:pt x="408368" y="2059597"/>
                  </a:lnTo>
                  <a:lnTo>
                    <a:pt x="378675" y="2065629"/>
                  </a:lnTo>
                  <a:lnTo>
                    <a:pt x="384416" y="2058543"/>
                  </a:lnTo>
                  <a:lnTo>
                    <a:pt x="302412" y="2070100"/>
                  </a:lnTo>
                  <a:lnTo>
                    <a:pt x="249910" y="1625600"/>
                  </a:lnTo>
                  <a:lnTo>
                    <a:pt x="207314" y="1257300"/>
                  </a:lnTo>
                  <a:lnTo>
                    <a:pt x="205549" y="1231900"/>
                  </a:lnTo>
                  <a:lnTo>
                    <a:pt x="206425" y="1231900"/>
                  </a:lnTo>
                  <a:lnTo>
                    <a:pt x="207429" y="1238694"/>
                  </a:lnTo>
                  <a:lnTo>
                    <a:pt x="206679" y="1231900"/>
                  </a:lnTo>
                  <a:lnTo>
                    <a:pt x="205295" y="1219200"/>
                  </a:lnTo>
                  <a:lnTo>
                    <a:pt x="203314" y="1206500"/>
                  </a:lnTo>
                  <a:lnTo>
                    <a:pt x="201676" y="1193800"/>
                  </a:lnTo>
                  <a:lnTo>
                    <a:pt x="198589" y="1168400"/>
                  </a:lnTo>
                  <a:lnTo>
                    <a:pt x="199123" y="1168400"/>
                  </a:lnTo>
                  <a:lnTo>
                    <a:pt x="200380" y="1181100"/>
                  </a:lnTo>
                  <a:lnTo>
                    <a:pt x="201523" y="1181100"/>
                  </a:lnTo>
                  <a:lnTo>
                    <a:pt x="199567" y="1168400"/>
                  </a:lnTo>
                  <a:lnTo>
                    <a:pt x="197967" y="1155700"/>
                  </a:lnTo>
                  <a:lnTo>
                    <a:pt x="196723" y="1143000"/>
                  </a:lnTo>
                  <a:lnTo>
                    <a:pt x="195783" y="1143000"/>
                  </a:lnTo>
                  <a:lnTo>
                    <a:pt x="196761" y="1155700"/>
                  </a:lnTo>
                  <a:lnTo>
                    <a:pt x="196303" y="1155700"/>
                  </a:lnTo>
                  <a:lnTo>
                    <a:pt x="195338" y="1168400"/>
                  </a:lnTo>
                  <a:lnTo>
                    <a:pt x="194779" y="1168400"/>
                  </a:lnTo>
                  <a:lnTo>
                    <a:pt x="187198" y="1104900"/>
                  </a:lnTo>
                  <a:lnTo>
                    <a:pt x="188937" y="1104900"/>
                  </a:lnTo>
                  <a:lnTo>
                    <a:pt x="186842" y="1092200"/>
                  </a:lnTo>
                  <a:lnTo>
                    <a:pt x="183337" y="1066800"/>
                  </a:lnTo>
                  <a:lnTo>
                    <a:pt x="178866" y="1041400"/>
                  </a:lnTo>
                  <a:lnTo>
                    <a:pt x="173824" y="1003300"/>
                  </a:lnTo>
                  <a:lnTo>
                    <a:pt x="148996" y="787400"/>
                  </a:lnTo>
                  <a:lnTo>
                    <a:pt x="134391" y="660400"/>
                  </a:lnTo>
                  <a:lnTo>
                    <a:pt x="135547" y="660400"/>
                  </a:lnTo>
                  <a:lnTo>
                    <a:pt x="137312" y="673100"/>
                  </a:lnTo>
                  <a:lnTo>
                    <a:pt x="137490" y="674116"/>
                  </a:lnTo>
                  <a:lnTo>
                    <a:pt x="137375" y="673100"/>
                  </a:lnTo>
                  <a:lnTo>
                    <a:pt x="136321" y="660400"/>
                  </a:lnTo>
                  <a:lnTo>
                    <a:pt x="136042" y="660400"/>
                  </a:lnTo>
                  <a:lnTo>
                    <a:pt x="133946" y="647700"/>
                  </a:lnTo>
                  <a:lnTo>
                    <a:pt x="131889" y="635000"/>
                  </a:lnTo>
                  <a:lnTo>
                    <a:pt x="131711" y="635000"/>
                  </a:lnTo>
                  <a:lnTo>
                    <a:pt x="124371" y="584200"/>
                  </a:lnTo>
                  <a:lnTo>
                    <a:pt x="117665" y="520700"/>
                  </a:lnTo>
                  <a:lnTo>
                    <a:pt x="111366" y="469900"/>
                  </a:lnTo>
                  <a:lnTo>
                    <a:pt x="105206" y="419100"/>
                  </a:lnTo>
                  <a:lnTo>
                    <a:pt x="98920" y="368300"/>
                  </a:lnTo>
                  <a:lnTo>
                    <a:pt x="86194" y="342900"/>
                  </a:lnTo>
                  <a:lnTo>
                    <a:pt x="73926" y="317500"/>
                  </a:lnTo>
                  <a:lnTo>
                    <a:pt x="61645" y="292100"/>
                  </a:lnTo>
                  <a:lnTo>
                    <a:pt x="37122" y="254000"/>
                  </a:lnTo>
                  <a:lnTo>
                    <a:pt x="24472" y="228600"/>
                  </a:lnTo>
                  <a:lnTo>
                    <a:pt x="20942" y="190500"/>
                  </a:lnTo>
                  <a:lnTo>
                    <a:pt x="120700" y="190500"/>
                  </a:lnTo>
                  <a:lnTo>
                    <a:pt x="106591" y="191541"/>
                  </a:lnTo>
                  <a:lnTo>
                    <a:pt x="80137" y="193827"/>
                  </a:lnTo>
                  <a:lnTo>
                    <a:pt x="98717" y="193116"/>
                  </a:lnTo>
                  <a:lnTo>
                    <a:pt x="121399" y="191655"/>
                  </a:lnTo>
                  <a:lnTo>
                    <a:pt x="136182" y="190500"/>
                  </a:lnTo>
                  <a:lnTo>
                    <a:pt x="251104" y="190500"/>
                  </a:lnTo>
                  <a:lnTo>
                    <a:pt x="273253" y="177800"/>
                  </a:lnTo>
                  <a:lnTo>
                    <a:pt x="350100" y="177800"/>
                  </a:lnTo>
                  <a:lnTo>
                    <a:pt x="706221" y="152400"/>
                  </a:lnTo>
                  <a:lnTo>
                    <a:pt x="909167" y="127000"/>
                  </a:lnTo>
                  <a:lnTo>
                    <a:pt x="1011250" y="127000"/>
                  </a:lnTo>
                  <a:lnTo>
                    <a:pt x="1062545" y="114300"/>
                  </a:lnTo>
                  <a:lnTo>
                    <a:pt x="1156639" y="114300"/>
                  </a:lnTo>
                  <a:lnTo>
                    <a:pt x="1389824" y="88900"/>
                  </a:lnTo>
                  <a:lnTo>
                    <a:pt x="1466253" y="88900"/>
                  </a:lnTo>
                  <a:lnTo>
                    <a:pt x="1541843" y="76200"/>
                  </a:lnTo>
                  <a:lnTo>
                    <a:pt x="1542770" y="76200"/>
                  </a:lnTo>
                  <a:lnTo>
                    <a:pt x="1566608" y="317500"/>
                  </a:lnTo>
                  <a:lnTo>
                    <a:pt x="1569669" y="317500"/>
                  </a:lnTo>
                  <a:lnTo>
                    <a:pt x="1573288" y="355600"/>
                  </a:lnTo>
                  <a:lnTo>
                    <a:pt x="1573999" y="381000"/>
                  </a:lnTo>
                  <a:lnTo>
                    <a:pt x="1577594" y="419100"/>
                  </a:lnTo>
                  <a:lnTo>
                    <a:pt x="1582407" y="444500"/>
                  </a:lnTo>
                  <a:lnTo>
                    <a:pt x="1586890" y="495300"/>
                  </a:lnTo>
                  <a:lnTo>
                    <a:pt x="1590992" y="533400"/>
                  </a:lnTo>
                  <a:lnTo>
                    <a:pt x="1594662" y="571500"/>
                  </a:lnTo>
                  <a:lnTo>
                    <a:pt x="1596745" y="596900"/>
                  </a:lnTo>
                  <a:lnTo>
                    <a:pt x="1596783" y="597789"/>
                  </a:lnTo>
                  <a:lnTo>
                    <a:pt x="1598676" y="609600"/>
                  </a:lnTo>
                  <a:lnTo>
                    <a:pt x="1600352" y="622300"/>
                  </a:lnTo>
                  <a:lnTo>
                    <a:pt x="1601978" y="647700"/>
                  </a:lnTo>
                  <a:lnTo>
                    <a:pt x="1603895" y="660400"/>
                  </a:lnTo>
                  <a:lnTo>
                    <a:pt x="1603768" y="647700"/>
                  </a:lnTo>
                  <a:lnTo>
                    <a:pt x="1609928" y="698500"/>
                  </a:lnTo>
                  <a:lnTo>
                    <a:pt x="1610677" y="711200"/>
                  </a:lnTo>
                  <a:lnTo>
                    <a:pt x="1610639" y="723900"/>
                  </a:lnTo>
                  <a:lnTo>
                    <a:pt x="1609839" y="723900"/>
                  </a:lnTo>
                  <a:lnTo>
                    <a:pt x="1608302" y="711200"/>
                  </a:lnTo>
                  <a:lnTo>
                    <a:pt x="1614258" y="774700"/>
                  </a:lnTo>
                  <a:lnTo>
                    <a:pt x="1628228" y="914400"/>
                  </a:lnTo>
                  <a:lnTo>
                    <a:pt x="1646097" y="1092200"/>
                  </a:lnTo>
                  <a:lnTo>
                    <a:pt x="1658950" y="1219200"/>
                  </a:lnTo>
                  <a:lnTo>
                    <a:pt x="1671726" y="1346200"/>
                  </a:lnTo>
                  <a:lnTo>
                    <a:pt x="1683677" y="1460500"/>
                  </a:lnTo>
                  <a:lnTo>
                    <a:pt x="1689112" y="1511300"/>
                  </a:lnTo>
                  <a:lnTo>
                    <a:pt x="1694078" y="1562100"/>
                  </a:lnTo>
                  <a:lnTo>
                    <a:pt x="1698485" y="1612900"/>
                  </a:lnTo>
                  <a:lnTo>
                    <a:pt x="1702219" y="1638300"/>
                  </a:lnTo>
                  <a:lnTo>
                    <a:pt x="1705216" y="1676400"/>
                  </a:lnTo>
                  <a:lnTo>
                    <a:pt x="1704035" y="1651000"/>
                  </a:lnTo>
                  <a:lnTo>
                    <a:pt x="1701952" y="1625600"/>
                  </a:lnTo>
                  <a:lnTo>
                    <a:pt x="1700072" y="1600200"/>
                  </a:lnTo>
                  <a:lnTo>
                    <a:pt x="1699437" y="1587500"/>
                  </a:lnTo>
                  <a:lnTo>
                    <a:pt x="1702625" y="1612900"/>
                  </a:lnTo>
                  <a:lnTo>
                    <a:pt x="1706219" y="1651000"/>
                  </a:lnTo>
                  <a:lnTo>
                    <a:pt x="1708162" y="1663700"/>
                  </a:lnTo>
                  <a:lnTo>
                    <a:pt x="1708645" y="1689100"/>
                  </a:lnTo>
                  <a:lnTo>
                    <a:pt x="1711490" y="1714500"/>
                  </a:lnTo>
                  <a:lnTo>
                    <a:pt x="1714614" y="1752600"/>
                  </a:lnTo>
                  <a:lnTo>
                    <a:pt x="1715922" y="1778000"/>
                  </a:lnTo>
                  <a:lnTo>
                    <a:pt x="1719033" y="1790700"/>
                  </a:lnTo>
                  <a:lnTo>
                    <a:pt x="1719872" y="1816100"/>
                  </a:lnTo>
                  <a:lnTo>
                    <a:pt x="1727860" y="1879600"/>
                  </a:lnTo>
                  <a:lnTo>
                    <a:pt x="1729828" y="1905000"/>
                  </a:lnTo>
                  <a:lnTo>
                    <a:pt x="1729828" y="1256969"/>
                  </a:lnTo>
                  <a:lnTo>
                    <a:pt x="1718881" y="1155700"/>
                  </a:lnTo>
                  <a:lnTo>
                    <a:pt x="1707057" y="1028700"/>
                  </a:lnTo>
                  <a:lnTo>
                    <a:pt x="1696300" y="927100"/>
                  </a:lnTo>
                  <a:lnTo>
                    <a:pt x="1687156" y="825500"/>
                  </a:lnTo>
                  <a:lnTo>
                    <a:pt x="1683359" y="787400"/>
                  </a:lnTo>
                  <a:lnTo>
                    <a:pt x="1680159" y="762000"/>
                  </a:lnTo>
                  <a:lnTo>
                    <a:pt x="1677631" y="736600"/>
                  </a:lnTo>
                  <a:lnTo>
                    <a:pt x="1676273" y="723900"/>
                  </a:lnTo>
                  <a:lnTo>
                    <a:pt x="1672209" y="685800"/>
                  </a:lnTo>
                  <a:lnTo>
                    <a:pt x="1668310" y="647700"/>
                  </a:lnTo>
                  <a:lnTo>
                    <a:pt x="1667002" y="635000"/>
                  </a:lnTo>
                  <a:lnTo>
                    <a:pt x="1661960" y="596900"/>
                  </a:lnTo>
                  <a:lnTo>
                    <a:pt x="1652054" y="495300"/>
                  </a:lnTo>
                  <a:lnTo>
                    <a:pt x="1647050" y="457200"/>
                  </a:lnTo>
                  <a:lnTo>
                    <a:pt x="1648460" y="457200"/>
                  </a:lnTo>
                  <a:lnTo>
                    <a:pt x="1602333" y="0"/>
                  </a:lnTo>
                  <a:lnTo>
                    <a:pt x="1285748" y="38100"/>
                  </a:lnTo>
                  <a:lnTo>
                    <a:pt x="1188783" y="38100"/>
                  </a:lnTo>
                  <a:lnTo>
                    <a:pt x="1147102" y="50800"/>
                  </a:lnTo>
                  <a:lnTo>
                    <a:pt x="1077252" y="50800"/>
                  </a:lnTo>
                  <a:lnTo>
                    <a:pt x="1047572" y="63500"/>
                  </a:lnTo>
                  <a:lnTo>
                    <a:pt x="1048664" y="50800"/>
                  </a:lnTo>
                  <a:lnTo>
                    <a:pt x="1005065" y="63500"/>
                  </a:lnTo>
                  <a:lnTo>
                    <a:pt x="947889" y="63500"/>
                  </a:lnTo>
                  <a:lnTo>
                    <a:pt x="885151" y="76200"/>
                  </a:lnTo>
                  <a:lnTo>
                    <a:pt x="827646" y="76200"/>
                  </a:lnTo>
                  <a:lnTo>
                    <a:pt x="772287" y="88900"/>
                  </a:lnTo>
                  <a:lnTo>
                    <a:pt x="708177" y="88900"/>
                  </a:lnTo>
                  <a:lnTo>
                    <a:pt x="601827" y="101600"/>
                  </a:lnTo>
                  <a:lnTo>
                    <a:pt x="560641" y="101600"/>
                  </a:lnTo>
                  <a:lnTo>
                    <a:pt x="466140" y="114300"/>
                  </a:lnTo>
                  <a:lnTo>
                    <a:pt x="361492" y="114300"/>
                  </a:lnTo>
                  <a:lnTo>
                    <a:pt x="307657" y="127000"/>
                  </a:lnTo>
                  <a:lnTo>
                    <a:pt x="201485" y="127000"/>
                  </a:lnTo>
                  <a:lnTo>
                    <a:pt x="112014" y="139700"/>
                  </a:lnTo>
                  <a:lnTo>
                    <a:pt x="98983" y="139700"/>
                  </a:lnTo>
                  <a:lnTo>
                    <a:pt x="21323" y="177800"/>
                  </a:lnTo>
                  <a:lnTo>
                    <a:pt x="19735" y="178739"/>
                  </a:lnTo>
                  <a:lnTo>
                    <a:pt x="19646" y="177800"/>
                  </a:lnTo>
                  <a:lnTo>
                    <a:pt x="18923" y="177800"/>
                  </a:lnTo>
                  <a:lnTo>
                    <a:pt x="18999" y="179184"/>
                  </a:lnTo>
                  <a:lnTo>
                    <a:pt x="0" y="190500"/>
                  </a:lnTo>
                  <a:lnTo>
                    <a:pt x="19608" y="190500"/>
                  </a:lnTo>
                  <a:lnTo>
                    <a:pt x="21526" y="203200"/>
                  </a:lnTo>
                  <a:lnTo>
                    <a:pt x="24066" y="228600"/>
                  </a:lnTo>
                  <a:lnTo>
                    <a:pt x="26657" y="254000"/>
                  </a:lnTo>
                  <a:lnTo>
                    <a:pt x="29095" y="254000"/>
                  </a:lnTo>
                  <a:lnTo>
                    <a:pt x="32169" y="279400"/>
                  </a:lnTo>
                  <a:lnTo>
                    <a:pt x="32626" y="279400"/>
                  </a:lnTo>
                  <a:lnTo>
                    <a:pt x="32956" y="292100"/>
                  </a:lnTo>
                  <a:lnTo>
                    <a:pt x="35623" y="317500"/>
                  </a:lnTo>
                  <a:lnTo>
                    <a:pt x="33883" y="304800"/>
                  </a:lnTo>
                  <a:lnTo>
                    <a:pt x="30899" y="292100"/>
                  </a:lnTo>
                  <a:lnTo>
                    <a:pt x="29248" y="280746"/>
                  </a:lnTo>
                  <a:lnTo>
                    <a:pt x="31762" y="304800"/>
                  </a:lnTo>
                  <a:lnTo>
                    <a:pt x="34404" y="317500"/>
                  </a:lnTo>
                  <a:lnTo>
                    <a:pt x="35572" y="342900"/>
                  </a:lnTo>
                  <a:lnTo>
                    <a:pt x="34683" y="342900"/>
                  </a:lnTo>
                  <a:lnTo>
                    <a:pt x="36334" y="355600"/>
                  </a:lnTo>
                  <a:lnTo>
                    <a:pt x="43434" y="406400"/>
                  </a:lnTo>
                  <a:lnTo>
                    <a:pt x="46977" y="444500"/>
                  </a:lnTo>
                  <a:lnTo>
                    <a:pt x="49860" y="469900"/>
                  </a:lnTo>
                  <a:lnTo>
                    <a:pt x="49504" y="469900"/>
                  </a:lnTo>
                  <a:lnTo>
                    <a:pt x="55943" y="520700"/>
                  </a:lnTo>
                  <a:lnTo>
                    <a:pt x="62484" y="571500"/>
                  </a:lnTo>
                  <a:lnTo>
                    <a:pt x="68872" y="622300"/>
                  </a:lnTo>
                  <a:lnTo>
                    <a:pt x="74828" y="673100"/>
                  </a:lnTo>
                  <a:lnTo>
                    <a:pt x="73304" y="673100"/>
                  </a:lnTo>
                  <a:lnTo>
                    <a:pt x="75920" y="698500"/>
                  </a:lnTo>
                  <a:lnTo>
                    <a:pt x="84061" y="762000"/>
                  </a:lnTo>
                  <a:lnTo>
                    <a:pt x="88099" y="800100"/>
                  </a:lnTo>
                  <a:lnTo>
                    <a:pt x="87337" y="787400"/>
                  </a:lnTo>
                  <a:lnTo>
                    <a:pt x="88099" y="787400"/>
                  </a:lnTo>
                  <a:lnTo>
                    <a:pt x="90182" y="800100"/>
                  </a:lnTo>
                  <a:lnTo>
                    <a:pt x="94411" y="838200"/>
                  </a:lnTo>
                  <a:lnTo>
                    <a:pt x="98437" y="876300"/>
                  </a:lnTo>
                  <a:lnTo>
                    <a:pt x="102082" y="914400"/>
                  </a:lnTo>
                  <a:lnTo>
                    <a:pt x="105156" y="939800"/>
                  </a:lnTo>
                  <a:lnTo>
                    <a:pt x="111442" y="977900"/>
                  </a:lnTo>
                  <a:lnTo>
                    <a:pt x="248856" y="2133600"/>
                  </a:lnTo>
                  <a:lnTo>
                    <a:pt x="342379" y="2133600"/>
                  </a:lnTo>
                  <a:lnTo>
                    <a:pt x="465582" y="2120900"/>
                  </a:lnTo>
                  <a:lnTo>
                    <a:pt x="887615" y="2070100"/>
                  </a:lnTo>
                  <a:lnTo>
                    <a:pt x="993114" y="2057400"/>
                  </a:lnTo>
                  <a:lnTo>
                    <a:pt x="1161046" y="2032000"/>
                  </a:lnTo>
                  <a:lnTo>
                    <a:pt x="1372539" y="2006600"/>
                  </a:lnTo>
                  <a:lnTo>
                    <a:pt x="1468577" y="1993900"/>
                  </a:lnTo>
                  <a:lnTo>
                    <a:pt x="1555521" y="1993900"/>
                  </a:lnTo>
                  <a:lnTo>
                    <a:pt x="1594980" y="1981200"/>
                  </a:lnTo>
                  <a:lnTo>
                    <a:pt x="1678178" y="1981200"/>
                  </a:lnTo>
                  <a:lnTo>
                    <a:pt x="1785912" y="1968500"/>
                  </a:lnTo>
                  <a:lnTo>
                    <a:pt x="1790865" y="1968500"/>
                  </a:lnTo>
                  <a:lnTo>
                    <a:pt x="1803590" y="1955800"/>
                  </a:lnTo>
                  <a:close/>
                </a:path>
              </a:pathLst>
            </a:custGeom>
            <a:solidFill>
              <a:srgbClr val="A383D0"/>
            </a:solidFill>
          </p:spPr>
          <p:txBody>
            <a:bodyPr wrap="square" lIns="0" tIns="0" rIns="0" bIns="0" rtlCol="0"/>
            <a:lstStyle/>
            <a:p>
              <a:endParaRPr sz="1632" dirty="0">
                <a:latin typeface="Lato" panose="020F0502020204030203" pitchFamily="34" charset="77"/>
              </a:endParaRPr>
            </a:p>
          </p:txBody>
        </p:sp>
      </p:grpSp>
      <p:grpSp>
        <p:nvGrpSpPr>
          <p:cNvPr id="45" name="object 45">
            <a:extLst>
              <a:ext uri="{FF2B5EF4-FFF2-40B4-BE49-F238E27FC236}">
                <a16:creationId xmlns:a16="http://schemas.microsoft.com/office/drawing/2014/main" id="{A713ED78-A71C-1D4A-BADC-5CE87BF75481}"/>
              </a:ext>
            </a:extLst>
          </p:cNvPr>
          <p:cNvGrpSpPr/>
          <p:nvPr userDrawn="1"/>
        </p:nvGrpSpPr>
        <p:grpSpPr>
          <a:xfrm>
            <a:off x="7242597" y="5664858"/>
            <a:ext cx="211909" cy="1190793"/>
            <a:chOff x="6611091" y="6247079"/>
            <a:chExt cx="233679" cy="1313180"/>
          </a:xfrm>
        </p:grpSpPr>
        <p:sp>
          <p:nvSpPr>
            <p:cNvPr id="46" name="object 46">
              <a:extLst>
                <a:ext uri="{FF2B5EF4-FFF2-40B4-BE49-F238E27FC236}">
                  <a16:creationId xmlns:a16="http://schemas.microsoft.com/office/drawing/2014/main" id="{EF3890EE-2857-8446-A465-145AEAAD332B}"/>
                </a:ext>
              </a:extLst>
            </p:cNvPr>
            <p:cNvSpPr/>
            <p:nvPr/>
          </p:nvSpPr>
          <p:spPr>
            <a:xfrm>
              <a:off x="6645751" y="7206179"/>
              <a:ext cx="198755" cy="354330"/>
            </a:xfrm>
            <a:custGeom>
              <a:avLst/>
              <a:gdLst/>
              <a:ahLst/>
              <a:cxnLst/>
              <a:rect l="l" t="t" r="r" b="b"/>
              <a:pathLst>
                <a:path w="198754" h="354329">
                  <a:moveTo>
                    <a:pt x="184175" y="0"/>
                  </a:moveTo>
                  <a:lnTo>
                    <a:pt x="6959" y="20916"/>
                  </a:lnTo>
                  <a:lnTo>
                    <a:pt x="0" y="180505"/>
                  </a:lnTo>
                  <a:lnTo>
                    <a:pt x="67297" y="213385"/>
                  </a:lnTo>
                  <a:lnTo>
                    <a:pt x="89962" y="353825"/>
                  </a:lnTo>
                  <a:lnTo>
                    <a:pt x="198691" y="353825"/>
                  </a:lnTo>
                  <a:lnTo>
                    <a:pt x="163309" y="193802"/>
                  </a:lnTo>
                  <a:lnTo>
                    <a:pt x="167645" y="188910"/>
                  </a:lnTo>
                  <a:lnTo>
                    <a:pt x="190799" y="146658"/>
                  </a:lnTo>
                  <a:lnTo>
                    <a:pt x="193687" y="56540"/>
                  </a:lnTo>
                  <a:lnTo>
                    <a:pt x="184175"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47" name="object 47">
              <a:extLst>
                <a:ext uri="{FF2B5EF4-FFF2-40B4-BE49-F238E27FC236}">
                  <a16:creationId xmlns:a16="http://schemas.microsoft.com/office/drawing/2014/main" id="{A8DB3A90-CFFB-614F-8E69-3D97483FD7B6}"/>
                </a:ext>
              </a:extLst>
            </p:cNvPr>
            <p:cNvSpPr/>
            <p:nvPr/>
          </p:nvSpPr>
          <p:spPr>
            <a:xfrm>
              <a:off x="6638418" y="6247079"/>
              <a:ext cx="157480" cy="1313180"/>
            </a:xfrm>
            <a:custGeom>
              <a:avLst/>
              <a:gdLst/>
              <a:ahLst/>
              <a:cxnLst/>
              <a:rect l="l" t="t" r="r" b="b"/>
              <a:pathLst>
                <a:path w="157479" h="1313179">
                  <a:moveTo>
                    <a:pt x="146736" y="1186108"/>
                  </a:moveTo>
                  <a:lnTo>
                    <a:pt x="97574" y="1186108"/>
                  </a:lnTo>
                  <a:lnTo>
                    <a:pt x="100394" y="1221033"/>
                  </a:lnTo>
                  <a:lnTo>
                    <a:pt x="107684" y="1312925"/>
                  </a:lnTo>
                  <a:lnTo>
                    <a:pt x="157204" y="1312925"/>
                  </a:lnTo>
                  <a:lnTo>
                    <a:pt x="152525" y="1256849"/>
                  </a:lnTo>
                  <a:lnTo>
                    <a:pt x="146736" y="1186108"/>
                  </a:lnTo>
                  <a:close/>
                </a:path>
                <a:path w="157479" h="1313179">
                  <a:moveTo>
                    <a:pt x="68656" y="844326"/>
                  </a:moveTo>
                  <a:lnTo>
                    <a:pt x="69683" y="854204"/>
                  </a:lnTo>
                  <a:lnTo>
                    <a:pt x="70740" y="864781"/>
                  </a:lnTo>
                  <a:lnTo>
                    <a:pt x="71961" y="875246"/>
                  </a:lnTo>
                  <a:lnTo>
                    <a:pt x="73482" y="884788"/>
                  </a:lnTo>
                  <a:lnTo>
                    <a:pt x="76567" y="928761"/>
                  </a:lnTo>
                  <a:lnTo>
                    <a:pt x="80613" y="981044"/>
                  </a:lnTo>
                  <a:lnTo>
                    <a:pt x="85177" y="1037374"/>
                  </a:lnTo>
                  <a:lnTo>
                    <a:pt x="94125" y="1145599"/>
                  </a:lnTo>
                  <a:lnTo>
                    <a:pt x="97548" y="1188026"/>
                  </a:lnTo>
                  <a:lnTo>
                    <a:pt x="97574" y="1186108"/>
                  </a:lnTo>
                  <a:lnTo>
                    <a:pt x="146736" y="1186108"/>
                  </a:lnTo>
                  <a:lnTo>
                    <a:pt x="146166" y="1179136"/>
                  </a:lnTo>
                  <a:lnTo>
                    <a:pt x="141985" y="1179136"/>
                  </a:lnTo>
                  <a:lnTo>
                    <a:pt x="141808" y="1177345"/>
                  </a:lnTo>
                  <a:lnTo>
                    <a:pt x="141871" y="1163883"/>
                  </a:lnTo>
                  <a:lnTo>
                    <a:pt x="143814" y="1163883"/>
                  </a:lnTo>
                  <a:lnTo>
                    <a:pt x="143324" y="1145126"/>
                  </a:lnTo>
                  <a:lnTo>
                    <a:pt x="141136" y="1103755"/>
                  </a:lnTo>
                  <a:lnTo>
                    <a:pt x="138811" y="1061634"/>
                  </a:lnTo>
                  <a:lnTo>
                    <a:pt x="137807" y="1034546"/>
                  </a:lnTo>
                  <a:lnTo>
                    <a:pt x="138161" y="1034546"/>
                  </a:lnTo>
                  <a:lnTo>
                    <a:pt x="137994" y="1029188"/>
                  </a:lnTo>
                  <a:lnTo>
                    <a:pt x="137453" y="1018994"/>
                  </a:lnTo>
                  <a:lnTo>
                    <a:pt x="136593" y="1007114"/>
                  </a:lnTo>
                  <a:lnTo>
                    <a:pt x="136080" y="1007114"/>
                  </a:lnTo>
                  <a:lnTo>
                    <a:pt x="133845" y="1003012"/>
                  </a:lnTo>
                  <a:lnTo>
                    <a:pt x="133197" y="993906"/>
                  </a:lnTo>
                  <a:lnTo>
                    <a:pt x="132384" y="983022"/>
                  </a:lnTo>
                  <a:lnTo>
                    <a:pt x="133705" y="983022"/>
                  </a:lnTo>
                  <a:lnTo>
                    <a:pt x="133705" y="980947"/>
                  </a:lnTo>
                  <a:lnTo>
                    <a:pt x="132965" y="972037"/>
                  </a:lnTo>
                  <a:lnTo>
                    <a:pt x="131858" y="961965"/>
                  </a:lnTo>
                  <a:lnTo>
                    <a:pt x="130759" y="949736"/>
                  </a:lnTo>
                  <a:lnTo>
                    <a:pt x="131541" y="949736"/>
                  </a:lnTo>
                  <a:lnTo>
                    <a:pt x="131229" y="947488"/>
                  </a:lnTo>
                  <a:lnTo>
                    <a:pt x="130993" y="945124"/>
                  </a:lnTo>
                  <a:lnTo>
                    <a:pt x="130413" y="945124"/>
                  </a:lnTo>
                  <a:lnTo>
                    <a:pt x="129670" y="942128"/>
                  </a:lnTo>
                  <a:lnTo>
                    <a:pt x="128711" y="936867"/>
                  </a:lnTo>
                  <a:lnTo>
                    <a:pt x="127736" y="932819"/>
                  </a:lnTo>
                  <a:lnTo>
                    <a:pt x="128864" y="932819"/>
                  </a:lnTo>
                  <a:lnTo>
                    <a:pt x="128941" y="928355"/>
                  </a:lnTo>
                  <a:lnTo>
                    <a:pt x="128520" y="921218"/>
                  </a:lnTo>
                  <a:lnTo>
                    <a:pt x="128117" y="915319"/>
                  </a:lnTo>
                  <a:lnTo>
                    <a:pt x="126491" y="912690"/>
                  </a:lnTo>
                  <a:lnTo>
                    <a:pt x="127622" y="898453"/>
                  </a:lnTo>
                  <a:lnTo>
                    <a:pt x="126161" y="897615"/>
                  </a:lnTo>
                  <a:lnTo>
                    <a:pt x="126072" y="891938"/>
                  </a:lnTo>
                  <a:lnTo>
                    <a:pt x="126966" y="891938"/>
                  </a:lnTo>
                  <a:lnTo>
                    <a:pt x="126722" y="889517"/>
                  </a:lnTo>
                  <a:lnTo>
                    <a:pt x="126428" y="879951"/>
                  </a:lnTo>
                  <a:lnTo>
                    <a:pt x="126172" y="868558"/>
                  </a:lnTo>
                  <a:lnTo>
                    <a:pt x="125387" y="854143"/>
                  </a:lnTo>
                  <a:lnTo>
                    <a:pt x="125073" y="851171"/>
                  </a:lnTo>
                  <a:lnTo>
                    <a:pt x="69773" y="851171"/>
                  </a:lnTo>
                  <a:lnTo>
                    <a:pt x="68656" y="844326"/>
                  </a:lnTo>
                  <a:close/>
                </a:path>
                <a:path w="157479" h="1313179">
                  <a:moveTo>
                    <a:pt x="141970" y="1177116"/>
                  </a:moveTo>
                  <a:lnTo>
                    <a:pt x="141808" y="1177345"/>
                  </a:lnTo>
                  <a:lnTo>
                    <a:pt x="141985" y="1179136"/>
                  </a:lnTo>
                  <a:lnTo>
                    <a:pt x="141970" y="1177116"/>
                  </a:lnTo>
                  <a:close/>
                </a:path>
                <a:path w="157479" h="1313179">
                  <a:moveTo>
                    <a:pt x="145583" y="1172018"/>
                  </a:moveTo>
                  <a:lnTo>
                    <a:pt x="141970" y="1177116"/>
                  </a:lnTo>
                  <a:lnTo>
                    <a:pt x="141985" y="1179136"/>
                  </a:lnTo>
                  <a:lnTo>
                    <a:pt x="146166" y="1179136"/>
                  </a:lnTo>
                  <a:lnTo>
                    <a:pt x="145583" y="1172018"/>
                  </a:lnTo>
                  <a:close/>
                </a:path>
                <a:path w="157479" h="1313179">
                  <a:moveTo>
                    <a:pt x="145414" y="1169954"/>
                  </a:moveTo>
                  <a:lnTo>
                    <a:pt x="145583" y="1172018"/>
                  </a:lnTo>
                  <a:lnTo>
                    <a:pt x="146011" y="1171414"/>
                  </a:lnTo>
                  <a:lnTo>
                    <a:pt x="145414" y="1169954"/>
                  </a:lnTo>
                  <a:close/>
                </a:path>
                <a:path w="157479" h="1313179">
                  <a:moveTo>
                    <a:pt x="143814" y="1163883"/>
                  </a:moveTo>
                  <a:lnTo>
                    <a:pt x="141871" y="1163883"/>
                  </a:lnTo>
                  <a:lnTo>
                    <a:pt x="144017" y="1171859"/>
                  </a:lnTo>
                  <a:lnTo>
                    <a:pt x="143814" y="1163883"/>
                  </a:lnTo>
                  <a:close/>
                </a:path>
                <a:path w="157479" h="1313179">
                  <a:moveTo>
                    <a:pt x="138161" y="1034546"/>
                  </a:moveTo>
                  <a:lnTo>
                    <a:pt x="137807" y="1034546"/>
                  </a:lnTo>
                  <a:lnTo>
                    <a:pt x="138328" y="1039906"/>
                  </a:lnTo>
                  <a:lnTo>
                    <a:pt x="138161" y="1034546"/>
                  </a:lnTo>
                  <a:close/>
                </a:path>
                <a:path w="157479" h="1313179">
                  <a:moveTo>
                    <a:pt x="135674" y="995900"/>
                  </a:moveTo>
                  <a:lnTo>
                    <a:pt x="136080" y="1007114"/>
                  </a:lnTo>
                  <a:lnTo>
                    <a:pt x="136593" y="1007114"/>
                  </a:lnTo>
                  <a:lnTo>
                    <a:pt x="135674" y="995900"/>
                  </a:lnTo>
                  <a:close/>
                </a:path>
                <a:path w="157479" h="1313179">
                  <a:moveTo>
                    <a:pt x="133705" y="983022"/>
                  </a:moveTo>
                  <a:lnTo>
                    <a:pt x="132384" y="983022"/>
                  </a:lnTo>
                  <a:lnTo>
                    <a:pt x="133705" y="989690"/>
                  </a:lnTo>
                  <a:lnTo>
                    <a:pt x="133705" y="983022"/>
                  </a:lnTo>
                  <a:close/>
                </a:path>
                <a:path w="157479" h="1313179">
                  <a:moveTo>
                    <a:pt x="131541" y="949736"/>
                  </a:moveTo>
                  <a:lnTo>
                    <a:pt x="130759" y="949736"/>
                  </a:lnTo>
                  <a:lnTo>
                    <a:pt x="131876" y="956594"/>
                  </a:lnTo>
                  <a:lnTo>
                    <a:pt x="131952" y="952695"/>
                  </a:lnTo>
                  <a:lnTo>
                    <a:pt x="131541" y="949736"/>
                  </a:lnTo>
                  <a:close/>
                </a:path>
                <a:path w="157479" h="1313179">
                  <a:moveTo>
                    <a:pt x="130695" y="942128"/>
                  </a:moveTo>
                  <a:lnTo>
                    <a:pt x="130413" y="945124"/>
                  </a:lnTo>
                  <a:lnTo>
                    <a:pt x="130993" y="945124"/>
                  </a:lnTo>
                  <a:lnTo>
                    <a:pt x="130695" y="942128"/>
                  </a:lnTo>
                  <a:close/>
                </a:path>
                <a:path w="157479" h="1313179">
                  <a:moveTo>
                    <a:pt x="128864" y="932819"/>
                  </a:moveTo>
                  <a:lnTo>
                    <a:pt x="127736" y="932819"/>
                  </a:lnTo>
                  <a:lnTo>
                    <a:pt x="128855" y="933349"/>
                  </a:lnTo>
                  <a:lnTo>
                    <a:pt x="128864" y="932819"/>
                  </a:lnTo>
                  <a:close/>
                </a:path>
                <a:path w="157479" h="1313179">
                  <a:moveTo>
                    <a:pt x="126966" y="891938"/>
                  </a:moveTo>
                  <a:lnTo>
                    <a:pt x="126072" y="891938"/>
                  </a:lnTo>
                  <a:lnTo>
                    <a:pt x="127440" y="896650"/>
                  </a:lnTo>
                  <a:lnTo>
                    <a:pt x="126966" y="891938"/>
                  </a:lnTo>
                  <a:close/>
                </a:path>
                <a:path w="157479" h="1313179">
                  <a:moveTo>
                    <a:pt x="92031" y="484255"/>
                  </a:moveTo>
                  <a:lnTo>
                    <a:pt x="40512" y="484255"/>
                  </a:lnTo>
                  <a:lnTo>
                    <a:pt x="41443" y="500556"/>
                  </a:lnTo>
                  <a:lnTo>
                    <a:pt x="42883" y="517913"/>
                  </a:lnTo>
                  <a:lnTo>
                    <a:pt x="44200" y="535362"/>
                  </a:lnTo>
                  <a:lnTo>
                    <a:pt x="44767" y="551934"/>
                  </a:lnTo>
                  <a:lnTo>
                    <a:pt x="48619" y="588702"/>
                  </a:lnTo>
                  <a:lnTo>
                    <a:pt x="54033" y="644284"/>
                  </a:lnTo>
                  <a:lnTo>
                    <a:pt x="59824" y="706549"/>
                  </a:lnTo>
                  <a:lnTo>
                    <a:pt x="64806" y="763362"/>
                  </a:lnTo>
                  <a:lnTo>
                    <a:pt x="67792" y="802593"/>
                  </a:lnTo>
                  <a:lnTo>
                    <a:pt x="68819" y="819761"/>
                  </a:lnTo>
                  <a:lnTo>
                    <a:pt x="68622" y="823158"/>
                  </a:lnTo>
                  <a:lnTo>
                    <a:pt x="68583" y="826897"/>
                  </a:lnTo>
                  <a:lnTo>
                    <a:pt x="70030" y="844326"/>
                  </a:lnTo>
                  <a:lnTo>
                    <a:pt x="70446" y="848733"/>
                  </a:lnTo>
                  <a:lnTo>
                    <a:pt x="69773" y="851171"/>
                  </a:lnTo>
                  <a:lnTo>
                    <a:pt x="125073" y="851171"/>
                  </a:lnTo>
                  <a:lnTo>
                    <a:pt x="123568" y="836895"/>
                  </a:lnTo>
                  <a:lnTo>
                    <a:pt x="122955" y="832362"/>
                  </a:lnTo>
                  <a:lnTo>
                    <a:pt x="122616" y="826464"/>
                  </a:lnTo>
                  <a:lnTo>
                    <a:pt x="121704" y="806848"/>
                  </a:lnTo>
                  <a:lnTo>
                    <a:pt x="120332" y="802136"/>
                  </a:lnTo>
                  <a:lnTo>
                    <a:pt x="121653" y="799241"/>
                  </a:lnTo>
                  <a:lnTo>
                    <a:pt x="119712" y="792352"/>
                  </a:lnTo>
                  <a:lnTo>
                    <a:pt x="117468" y="775940"/>
                  </a:lnTo>
                  <a:lnTo>
                    <a:pt x="115735" y="771072"/>
                  </a:lnTo>
                  <a:lnTo>
                    <a:pt x="116458" y="766729"/>
                  </a:lnTo>
                  <a:lnTo>
                    <a:pt x="114655" y="762284"/>
                  </a:lnTo>
                  <a:lnTo>
                    <a:pt x="114858" y="752568"/>
                  </a:lnTo>
                  <a:lnTo>
                    <a:pt x="117233" y="752568"/>
                  </a:lnTo>
                  <a:lnTo>
                    <a:pt x="116028" y="737614"/>
                  </a:lnTo>
                  <a:lnTo>
                    <a:pt x="111252" y="684659"/>
                  </a:lnTo>
                  <a:lnTo>
                    <a:pt x="105735" y="625928"/>
                  </a:lnTo>
                  <a:lnTo>
                    <a:pt x="100693" y="573629"/>
                  </a:lnTo>
                  <a:lnTo>
                    <a:pt x="97893" y="545482"/>
                  </a:lnTo>
                  <a:lnTo>
                    <a:pt x="97650" y="545482"/>
                  </a:lnTo>
                  <a:lnTo>
                    <a:pt x="96621" y="544301"/>
                  </a:lnTo>
                  <a:lnTo>
                    <a:pt x="95681" y="539297"/>
                  </a:lnTo>
                  <a:lnTo>
                    <a:pt x="95110" y="526292"/>
                  </a:lnTo>
                  <a:lnTo>
                    <a:pt x="96263" y="526292"/>
                  </a:lnTo>
                  <a:lnTo>
                    <a:pt x="96215" y="523574"/>
                  </a:lnTo>
                  <a:lnTo>
                    <a:pt x="94462" y="517199"/>
                  </a:lnTo>
                  <a:lnTo>
                    <a:pt x="95486" y="514964"/>
                  </a:lnTo>
                  <a:lnTo>
                    <a:pt x="94932" y="514964"/>
                  </a:lnTo>
                  <a:lnTo>
                    <a:pt x="94083" y="506163"/>
                  </a:lnTo>
                  <a:lnTo>
                    <a:pt x="93852" y="506163"/>
                  </a:lnTo>
                  <a:lnTo>
                    <a:pt x="93641" y="498729"/>
                  </a:lnTo>
                  <a:lnTo>
                    <a:pt x="92392" y="488110"/>
                  </a:lnTo>
                  <a:lnTo>
                    <a:pt x="92031" y="484255"/>
                  </a:lnTo>
                  <a:close/>
                </a:path>
                <a:path w="157479" h="1313179">
                  <a:moveTo>
                    <a:pt x="117233" y="752568"/>
                  </a:moveTo>
                  <a:lnTo>
                    <a:pt x="114858" y="752568"/>
                  </a:lnTo>
                  <a:lnTo>
                    <a:pt x="117081" y="756683"/>
                  </a:lnTo>
                  <a:lnTo>
                    <a:pt x="117259" y="768011"/>
                  </a:lnTo>
                  <a:lnTo>
                    <a:pt x="118846" y="772583"/>
                  </a:lnTo>
                  <a:lnTo>
                    <a:pt x="117233" y="752568"/>
                  </a:lnTo>
                  <a:close/>
                </a:path>
                <a:path w="157479" h="1313179">
                  <a:moveTo>
                    <a:pt x="97345" y="539970"/>
                  </a:moveTo>
                  <a:lnTo>
                    <a:pt x="97650" y="545482"/>
                  </a:lnTo>
                  <a:lnTo>
                    <a:pt x="97893" y="545482"/>
                  </a:lnTo>
                  <a:lnTo>
                    <a:pt x="97345" y="539970"/>
                  </a:lnTo>
                  <a:close/>
                </a:path>
                <a:path w="157479" h="1313179">
                  <a:moveTo>
                    <a:pt x="96263" y="526292"/>
                  </a:moveTo>
                  <a:lnTo>
                    <a:pt x="95110" y="526292"/>
                  </a:lnTo>
                  <a:lnTo>
                    <a:pt x="95719" y="527791"/>
                  </a:lnTo>
                  <a:lnTo>
                    <a:pt x="96050" y="531334"/>
                  </a:lnTo>
                  <a:lnTo>
                    <a:pt x="96316" y="529251"/>
                  </a:lnTo>
                  <a:lnTo>
                    <a:pt x="96263" y="526292"/>
                  </a:lnTo>
                  <a:close/>
                </a:path>
                <a:path w="157479" h="1313179">
                  <a:moveTo>
                    <a:pt x="95783" y="514316"/>
                  </a:moveTo>
                  <a:lnTo>
                    <a:pt x="94932" y="514964"/>
                  </a:lnTo>
                  <a:lnTo>
                    <a:pt x="95486" y="514964"/>
                  </a:lnTo>
                  <a:lnTo>
                    <a:pt x="95783" y="514316"/>
                  </a:lnTo>
                  <a:close/>
                </a:path>
                <a:path w="157479" h="1313179">
                  <a:moveTo>
                    <a:pt x="94068" y="506010"/>
                  </a:moveTo>
                  <a:lnTo>
                    <a:pt x="93852" y="506163"/>
                  </a:lnTo>
                  <a:lnTo>
                    <a:pt x="94083" y="506163"/>
                  </a:lnTo>
                  <a:lnTo>
                    <a:pt x="94068" y="506010"/>
                  </a:lnTo>
                  <a:close/>
                </a:path>
                <a:path w="157479" h="1313179">
                  <a:moveTo>
                    <a:pt x="24942" y="314151"/>
                  </a:moveTo>
                  <a:lnTo>
                    <a:pt x="27823" y="348776"/>
                  </a:lnTo>
                  <a:lnTo>
                    <a:pt x="37670" y="454940"/>
                  </a:lnTo>
                  <a:lnTo>
                    <a:pt x="40258" y="486351"/>
                  </a:lnTo>
                  <a:lnTo>
                    <a:pt x="40512" y="484255"/>
                  </a:lnTo>
                  <a:lnTo>
                    <a:pt x="92031" y="484255"/>
                  </a:lnTo>
                  <a:lnTo>
                    <a:pt x="91381" y="477309"/>
                  </a:lnTo>
                  <a:lnTo>
                    <a:pt x="91884" y="469333"/>
                  </a:lnTo>
                  <a:lnTo>
                    <a:pt x="91050" y="460646"/>
                  </a:lnTo>
                  <a:lnTo>
                    <a:pt x="89148" y="454940"/>
                  </a:lnTo>
                  <a:lnTo>
                    <a:pt x="87985" y="445431"/>
                  </a:lnTo>
                  <a:lnTo>
                    <a:pt x="89890" y="443984"/>
                  </a:lnTo>
                  <a:lnTo>
                    <a:pt x="89788" y="443577"/>
                  </a:lnTo>
                  <a:lnTo>
                    <a:pt x="89153" y="436770"/>
                  </a:lnTo>
                  <a:lnTo>
                    <a:pt x="85229" y="390859"/>
                  </a:lnTo>
                  <a:lnTo>
                    <a:pt x="83694" y="371974"/>
                  </a:lnTo>
                  <a:lnTo>
                    <a:pt x="82454" y="355758"/>
                  </a:lnTo>
                  <a:lnTo>
                    <a:pt x="81729" y="344670"/>
                  </a:lnTo>
                  <a:lnTo>
                    <a:pt x="81737" y="341164"/>
                  </a:lnTo>
                  <a:lnTo>
                    <a:pt x="81140" y="339704"/>
                  </a:lnTo>
                  <a:lnTo>
                    <a:pt x="80327" y="338383"/>
                  </a:lnTo>
                  <a:lnTo>
                    <a:pt x="79387" y="333328"/>
                  </a:lnTo>
                  <a:lnTo>
                    <a:pt x="78247" y="317568"/>
                  </a:lnTo>
                  <a:lnTo>
                    <a:pt x="25501" y="317568"/>
                  </a:lnTo>
                  <a:lnTo>
                    <a:pt x="24942" y="314151"/>
                  </a:lnTo>
                  <a:close/>
                </a:path>
                <a:path w="157479" h="1313179">
                  <a:moveTo>
                    <a:pt x="72816" y="256443"/>
                  </a:moveTo>
                  <a:lnTo>
                    <a:pt x="22085" y="256443"/>
                  </a:lnTo>
                  <a:lnTo>
                    <a:pt x="22406" y="263641"/>
                  </a:lnTo>
                  <a:lnTo>
                    <a:pt x="22474" y="272184"/>
                  </a:lnTo>
                  <a:lnTo>
                    <a:pt x="22029" y="278956"/>
                  </a:lnTo>
                  <a:lnTo>
                    <a:pt x="20815" y="280839"/>
                  </a:lnTo>
                  <a:lnTo>
                    <a:pt x="22333" y="290820"/>
                  </a:lnTo>
                  <a:lnTo>
                    <a:pt x="23653" y="297370"/>
                  </a:lnTo>
                  <a:lnTo>
                    <a:pt x="24726" y="304837"/>
                  </a:lnTo>
                  <a:lnTo>
                    <a:pt x="25501" y="317568"/>
                  </a:lnTo>
                  <a:lnTo>
                    <a:pt x="78247" y="317568"/>
                  </a:lnTo>
                  <a:lnTo>
                    <a:pt x="75582" y="280738"/>
                  </a:lnTo>
                  <a:lnTo>
                    <a:pt x="75425" y="280738"/>
                  </a:lnTo>
                  <a:lnTo>
                    <a:pt x="74828" y="279252"/>
                  </a:lnTo>
                  <a:lnTo>
                    <a:pt x="72816" y="256443"/>
                  </a:lnTo>
                  <a:close/>
                </a:path>
                <a:path w="157479" h="1313179">
                  <a:moveTo>
                    <a:pt x="75310" y="276979"/>
                  </a:moveTo>
                  <a:lnTo>
                    <a:pt x="75290" y="279252"/>
                  </a:lnTo>
                  <a:lnTo>
                    <a:pt x="75425" y="280738"/>
                  </a:lnTo>
                  <a:lnTo>
                    <a:pt x="75582" y="280738"/>
                  </a:lnTo>
                  <a:lnTo>
                    <a:pt x="75310" y="276979"/>
                  </a:lnTo>
                  <a:close/>
                </a:path>
                <a:path w="157479" h="1313179">
                  <a:moveTo>
                    <a:pt x="67833" y="202493"/>
                  </a:moveTo>
                  <a:lnTo>
                    <a:pt x="19367" y="202493"/>
                  </a:lnTo>
                  <a:lnTo>
                    <a:pt x="20192" y="217094"/>
                  </a:lnTo>
                  <a:lnTo>
                    <a:pt x="20778" y="232313"/>
                  </a:lnTo>
                  <a:lnTo>
                    <a:pt x="21233" y="246188"/>
                  </a:lnTo>
                  <a:lnTo>
                    <a:pt x="21666" y="256760"/>
                  </a:lnTo>
                  <a:lnTo>
                    <a:pt x="22085" y="256443"/>
                  </a:lnTo>
                  <a:lnTo>
                    <a:pt x="72816" y="256443"/>
                  </a:lnTo>
                  <a:lnTo>
                    <a:pt x="70452" y="229646"/>
                  </a:lnTo>
                  <a:lnTo>
                    <a:pt x="67833" y="202493"/>
                  </a:lnTo>
                  <a:close/>
                </a:path>
                <a:path w="157479" h="1313179">
                  <a:moveTo>
                    <a:pt x="32796" y="0"/>
                  </a:moveTo>
                  <a:lnTo>
                    <a:pt x="20873" y="6551"/>
                  </a:lnTo>
                  <a:lnTo>
                    <a:pt x="38" y="27843"/>
                  </a:lnTo>
                  <a:lnTo>
                    <a:pt x="0" y="31018"/>
                  </a:lnTo>
                  <a:lnTo>
                    <a:pt x="5052" y="52179"/>
                  </a:lnTo>
                  <a:lnTo>
                    <a:pt x="6750" y="77918"/>
                  </a:lnTo>
                  <a:lnTo>
                    <a:pt x="9277" y="103695"/>
                  </a:lnTo>
                  <a:lnTo>
                    <a:pt x="14401" y="148721"/>
                  </a:lnTo>
                  <a:lnTo>
                    <a:pt x="16622" y="174380"/>
                  </a:lnTo>
                  <a:lnTo>
                    <a:pt x="17764" y="189875"/>
                  </a:lnTo>
                  <a:lnTo>
                    <a:pt x="18300" y="203306"/>
                  </a:lnTo>
                  <a:lnTo>
                    <a:pt x="19367" y="202493"/>
                  </a:lnTo>
                  <a:lnTo>
                    <a:pt x="67833" y="202493"/>
                  </a:lnTo>
                  <a:lnTo>
                    <a:pt x="65727" y="180663"/>
                  </a:lnTo>
                  <a:lnTo>
                    <a:pt x="55816" y="82694"/>
                  </a:lnTo>
                  <a:lnTo>
                    <a:pt x="54977" y="76881"/>
                  </a:lnTo>
                  <a:lnTo>
                    <a:pt x="54216" y="75496"/>
                  </a:lnTo>
                  <a:lnTo>
                    <a:pt x="53484" y="74450"/>
                  </a:lnTo>
                  <a:lnTo>
                    <a:pt x="52730" y="69651"/>
                  </a:lnTo>
                  <a:lnTo>
                    <a:pt x="51612" y="62831"/>
                  </a:lnTo>
                  <a:lnTo>
                    <a:pt x="51925" y="56316"/>
                  </a:lnTo>
                  <a:lnTo>
                    <a:pt x="50076" y="56316"/>
                  </a:lnTo>
                  <a:lnTo>
                    <a:pt x="50795" y="52316"/>
                  </a:lnTo>
                  <a:lnTo>
                    <a:pt x="50689" y="50830"/>
                  </a:lnTo>
                  <a:lnTo>
                    <a:pt x="50249" y="46295"/>
                  </a:lnTo>
                  <a:lnTo>
                    <a:pt x="49536" y="41228"/>
                  </a:lnTo>
                  <a:lnTo>
                    <a:pt x="49451" y="40263"/>
                  </a:lnTo>
                  <a:lnTo>
                    <a:pt x="48939" y="33088"/>
                  </a:lnTo>
                  <a:lnTo>
                    <a:pt x="47828" y="33088"/>
                  </a:lnTo>
                  <a:lnTo>
                    <a:pt x="40287" y="8681"/>
                  </a:lnTo>
                  <a:lnTo>
                    <a:pt x="32796" y="0"/>
                  </a:lnTo>
                  <a:close/>
                </a:path>
                <a:path w="157479" h="1313179">
                  <a:moveTo>
                    <a:pt x="51244" y="40263"/>
                  </a:moveTo>
                  <a:lnTo>
                    <a:pt x="50965" y="44315"/>
                  </a:lnTo>
                  <a:lnTo>
                    <a:pt x="50990" y="51681"/>
                  </a:lnTo>
                  <a:lnTo>
                    <a:pt x="50833" y="52316"/>
                  </a:lnTo>
                  <a:lnTo>
                    <a:pt x="51142" y="55503"/>
                  </a:lnTo>
                  <a:lnTo>
                    <a:pt x="50076" y="56316"/>
                  </a:lnTo>
                  <a:lnTo>
                    <a:pt x="51925" y="56316"/>
                  </a:lnTo>
                  <a:lnTo>
                    <a:pt x="51904" y="49229"/>
                  </a:lnTo>
                  <a:lnTo>
                    <a:pt x="52304" y="49229"/>
                  </a:lnTo>
                  <a:lnTo>
                    <a:pt x="52235" y="48861"/>
                  </a:lnTo>
                  <a:lnTo>
                    <a:pt x="51692" y="44315"/>
                  </a:lnTo>
                  <a:lnTo>
                    <a:pt x="51244" y="40263"/>
                  </a:lnTo>
                  <a:close/>
                </a:path>
                <a:path w="157479" h="1313179">
                  <a:moveTo>
                    <a:pt x="52304" y="49229"/>
                  </a:moveTo>
                  <a:lnTo>
                    <a:pt x="51904" y="49229"/>
                  </a:lnTo>
                  <a:lnTo>
                    <a:pt x="52285" y="50830"/>
                  </a:lnTo>
                  <a:lnTo>
                    <a:pt x="52628" y="54411"/>
                  </a:lnTo>
                  <a:lnTo>
                    <a:pt x="52882" y="52316"/>
                  </a:lnTo>
                  <a:lnTo>
                    <a:pt x="52304" y="49229"/>
                  </a:lnTo>
                  <a:close/>
                </a:path>
                <a:path w="157479" h="1313179">
                  <a:moveTo>
                    <a:pt x="50249" y="46295"/>
                  </a:moveTo>
                  <a:lnTo>
                    <a:pt x="50820" y="52179"/>
                  </a:lnTo>
                  <a:lnTo>
                    <a:pt x="50910" y="51681"/>
                  </a:lnTo>
                  <a:lnTo>
                    <a:pt x="50888" y="50830"/>
                  </a:lnTo>
                  <a:lnTo>
                    <a:pt x="50249" y="46295"/>
                  </a:lnTo>
                  <a:close/>
                </a:path>
                <a:path w="157479" h="1313179">
                  <a:moveTo>
                    <a:pt x="50958" y="51411"/>
                  </a:moveTo>
                  <a:lnTo>
                    <a:pt x="50910" y="51681"/>
                  </a:lnTo>
                  <a:lnTo>
                    <a:pt x="50958" y="51411"/>
                  </a:lnTo>
                  <a:close/>
                </a:path>
                <a:path w="157479" h="1313179">
                  <a:moveTo>
                    <a:pt x="49758" y="41228"/>
                  </a:moveTo>
                  <a:lnTo>
                    <a:pt x="50249" y="46295"/>
                  </a:lnTo>
                  <a:lnTo>
                    <a:pt x="50900" y="50916"/>
                  </a:lnTo>
                  <a:lnTo>
                    <a:pt x="49758" y="41228"/>
                  </a:lnTo>
                  <a:close/>
                </a:path>
                <a:path w="157479" h="1313179">
                  <a:moveTo>
                    <a:pt x="48882" y="32288"/>
                  </a:moveTo>
                  <a:lnTo>
                    <a:pt x="47828" y="33088"/>
                  </a:lnTo>
                  <a:lnTo>
                    <a:pt x="48939" y="33088"/>
                  </a:lnTo>
                  <a:lnTo>
                    <a:pt x="48882" y="32288"/>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pic>
          <p:nvPicPr>
            <p:cNvPr id="48" name="object 48">
              <a:extLst>
                <a:ext uri="{FF2B5EF4-FFF2-40B4-BE49-F238E27FC236}">
                  <a16:creationId xmlns:a16="http://schemas.microsoft.com/office/drawing/2014/main" id="{AFB0250B-B095-224E-A689-87B8EB3C7D9D}"/>
                </a:ext>
              </a:extLst>
            </p:cNvPr>
            <p:cNvPicPr/>
            <p:nvPr/>
          </p:nvPicPr>
          <p:blipFill>
            <a:blip r:embed="rId10" cstate="screen">
              <a:extLst>
                <a:ext uri="{28A0092B-C50C-407E-A947-70E740481C1C}">
                  <a14:useLocalDpi xmlns:a14="http://schemas.microsoft.com/office/drawing/2010/main"/>
                </a:ext>
              </a:extLst>
            </a:blip>
            <a:stretch>
              <a:fillRect/>
            </a:stretch>
          </p:blipFill>
          <p:spPr>
            <a:xfrm>
              <a:off x="6611091" y="7153314"/>
              <a:ext cx="219251" cy="229453"/>
            </a:xfrm>
            <a:prstGeom prst="rect">
              <a:avLst/>
            </a:prstGeom>
          </p:spPr>
        </p:pic>
      </p:grpSp>
      <p:grpSp>
        <p:nvGrpSpPr>
          <p:cNvPr id="49" name="object 49">
            <a:extLst>
              <a:ext uri="{FF2B5EF4-FFF2-40B4-BE49-F238E27FC236}">
                <a16:creationId xmlns:a16="http://schemas.microsoft.com/office/drawing/2014/main" id="{4DAF88F6-1DC7-B44F-84B3-791D7D0D0367}"/>
              </a:ext>
            </a:extLst>
          </p:cNvPr>
          <p:cNvGrpSpPr/>
          <p:nvPr userDrawn="1"/>
        </p:nvGrpSpPr>
        <p:grpSpPr>
          <a:xfrm>
            <a:off x="9230202" y="5178614"/>
            <a:ext cx="362780" cy="1677360"/>
            <a:chOff x="8802892" y="5710859"/>
            <a:chExt cx="400050" cy="1849755"/>
          </a:xfrm>
        </p:grpSpPr>
        <p:sp>
          <p:nvSpPr>
            <p:cNvPr id="50" name="object 50">
              <a:extLst>
                <a:ext uri="{FF2B5EF4-FFF2-40B4-BE49-F238E27FC236}">
                  <a16:creationId xmlns:a16="http://schemas.microsoft.com/office/drawing/2014/main" id="{5F6233E5-AC36-DF49-83B8-19FF1A2375AE}"/>
                </a:ext>
              </a:extLst>
            </p:cNvPr>
            <p:cNvSpPr/>
            <p:nvPr/>
          </p:nvSpPr>
          <p:spPr>
            <a:xfrm>
              <a:off x="8882993" y="6976647"/>
              <a:ext cx="294005" cy="583565"/>
            </a:xfrm>
            <a:custGeom>
              <a:avLst/>
              <a:gdLst/>
              <a:ahLst/>
              <a:cxnLst/>
              <a:rect l="l" t="t" r="r" b="b"/>
              <a:pathLst>
                <a:path w="294004" h="583565">
                  <a:moveTo>
                    <a:pt x="238429" y="0"/>
                  </a:moveTo>
                  <a:lnTo>
                    <a:pt x="0" y="23495"/>
                  </a:lnTo>
                  <a:lnTo>
                    <a:pt x="3759" y="100406"/>
                  </a:lnTo>
                  <a:lnTo>
                    <a:pt x="21159" y="169386"/>
                  </a:lnTo>
                  <a:lnTo>
                    <a:pt x="33436" y="217774"/>
                  </a:lnTo>
                  <a:lnTo>
                    <a:pt x="61447" y="257440"/>
                  </a:lnTo>
                  <a:lnTo>
                    <a:pt x="75948" y="266528"/>
                  </a:lnTo>
                  <a:lnTo>
                    <a:pt x="83057" y="271703"/>
                  </a:lnTo>
                  <a:lnTo>
                    <a:pt x="82449" y="583357"/>
                  </a:lnTo>
                  <a:lnTo>
                    <a:pt x="232075" y="583357"/>
                  </a:lnTo>
                  <a:lnTo>
                    <a:pt x="214591" y="269798"/>
                  </a:lnTo>
                  <a:lnTo>
                    <a:pt x="293433" y="207327"/>
                  </a:lnTo>
                  <a:lnTo>
                    <a:pt x="238429" y="0"/>
                  </a:lnTo>
                  <a:close/>
                </a:path>
              </a:pathLst>
            </a:custGeom>
            <a:solidFill>
              <a:srgbClr val="9874CA">
                <a:alpha val="69999"/>
              </a:srgbClr>
            </a:solidFill>
          </p:spPr>
          <p:txBody>
            <a:bodyPr wrap="square" lIns="0" tIns="0" rIns="0" bIns="0" rtlCol="0"/>
            <a:lstStyle/>
            <a:p>
              <a:endParaRPr sz="1632" dirty="0">
                <a:latin typeface="Lato" panose="020F0502020204030203" pitchFamily="34" charset="77"/>
              </a:endParaRPr>
            </a:p>
          </p:txBody>
        </p:sp>
        <p:sp>
          <p:nvSpPr>
            <p:cNvPr id="51" name="object 51">
              <a:extLst>
                <a:ext uri="{FF2B5EF4-FFF2-40B4-BE49-F238E27FC236}">
                  <a16:creationId xmlns:a16="http://schemas.microsoft.com/office/drawing/2014/main" id="{366667ED-7DF1-0747-B1E1-560FBC6AD4B3}"/>
                </a:ext>
              </a:extLst>
            </p:cNvPr>
            <p:cNvSpPr/>
            <p:nvPr/>
          </p:nvSpPr>
          <p:spPr>
            <a:xfrm>
              <a:off x="8802892" y="5710859"/>
              <a:ext cx="308610" cy="1849755"/>
            </a:xfrm>
            <a:custGeom>
              <a:avLst/>
              <a:gdLst/>
              <a:ahLst/>
              <a:cxnLst/>
              <a:rect l="l" t="t" r="r" b="b"/>
              <a:pathLst>
                <a:path w="308609" h="1849754">
                  <a:moveTo>
                    <a:pt x="201514" y="1555363"/>
                  </a:moveTo>
                  <a:lnTo>
                    <a:pt x="213353" y="1643125"/>
                  </a:lnTo>
                  <a:lnTo>
                    <a:pt x="222103" y="1708420"/>
                  </a:lnTo>
                  <a:lnTo>
                    <a:pt x="230697" y="1773455"/>
                  </a:lnTo>
                  <a:lnTo>
                    <a:pt x="237695" y="1828019"/>
                  </a:lnTo>
                  <a:lnTo>
                    <a:pt x="240164" y="1849145"/>
                  </a:lnTo>
                  <a:lnTo>
                    <a:pt x="308105" y="1849145"/>
                  </a:lnTo>
                  <a:lnTo>
                    <a:pt x="303070" y="1812106"/>
                  </a:lnTo>
                  <a:lnTo>
                    <a:pt x="294947" y="1752776"/>
                  </a:lnTo>
                  <a:lnTo>
                    <a:pt x="272948" y="1592599"/>
                  </a:lnTo>
                  <a:lnTo>
                    <a:pt x="269020" y="1563654"/>
                  </a:lnTo>
                  <a:lnTo>
                    <a:pt x="208292" y="1563654"/>
                  </a:lnTo>
                  <a:lnTo>
                    <a:pt x="207737" y="1561038"/>
                  </a:lnTo>
                  <a:lnTo>
                    <a:pt x="201514" y="1555363"/>
                  </a:lnTo>
                  <a:close/>
                </a:path>
                <a:path w="308609" h="1849754">
                  <a:moveTo>
                    <a:pt x="207737" y="1561038"/>
                  </a:moveTo>
                  <a:lnTo>
                    <a:pt x="208292" y="1563654"/>
                  </a:lnTo>
                  <a:lnTo>
                    <a:pt x="207987" y="1561266"/>
                  </a:lnTo>
                  <a:lnTo>
                    <a:pt x="207737" y="1561038"/>
                  </a:lnTo>
                  <a:close/>
                </a:path>
                <a:path w="308609" h="1849754">
                  <a:moveTo>
                    <a:pt x="266540" y="1543613"/>
                  </a:moveTo>
                  <a:lnTo>
                    <a:pt x="204038" y="1543613"/>
                  </a:lnTo>
                  <a:lnTo>
                    <a:pt x="207737" y="1561038"/>
                  </a:lnTo>
                  <a:lnTo>
                    <a:pt x="207987" y="1561266"/>
                  </a:lnTo>
                  <a:lnTo>
                    <a:pt x="208292" y="1563654"/>
                  </a:lnTo>
                  <a:lnTo>
                    <a:pt x="269020" y="1563654"/>
                  </a:lnTo>
                  <a:lnTo>
                    <a:pt x="268528" y="1560034"/>
                  </a:lnTo>
                  <a:lnTo>
                    <a:pt x="268782" y="1560034"/>
                  </a:lnTo>
                  <a:lnTo>
                    <a:pt x="266540" y="1543613"/>
                  </a:lnTo>
                  <a:close/>
                </a:path>
                <a:path w="308609" h="1849754">
                  <a:moveTo>
                    <a:pt x="268782" y="1560034"/>
                  </a:moveTo>
                  <a:lnTo>
                    <a:pt x="268528" y="1560034"/>
                  </a:lnTo>
                  <a:lnTo>
                    <a:pt x="269125" y="1562549"/>
                  </a:lnTo>
                  <a:lnTo>
                    <a:pt x="268782" y="1560034"/>
                  </a:lnTo>
                  <a:close/>
                </a:path>
                <a:path w="308609" h="1849754">
                  <a:moveTo>
                    <a:pt x="201142" y="1552605"/>
                  </a:moveTo>
                  <a:lnTo>
                    <a:pt x="200774" y="1554688"/>
                  </a:lnTo>
                  <a:lnTo>
                    <a:pt x="201514" y="1555363"/>
                  </a:lnTo>
                  <a:lnTo>
                    <a:pt x="201142" y="1552605"/>
                  </a:lnTo>
                  <a:close/>
                </a:path>
                <a:path w="308609" h="1849754">
                  <a:moveTo>
                    <a:pt x="243580" y="1372811"/>
                  </a:moveTo>
                  <a:lnTo>
                    <a:pt x="172186" y="1372811"/>
                  </a:lnTo>
                  <a:lnTo>
                    <a:pt x="178661" y="1408627"/>
                  </a:lnTo>
                  <a:lnTo>
                    <a:pt x="187720" y="1464542"/>
                  </a:lnTo>
                  <a:lnTo>
                    <a:pt x="196848" y="1520063"/>
                  </a:lnTo>
                  <a:lnTo>
                    <a:pt x="203530" y="1554700"/>
                  </a:lnTo>
                  <a:lnTo>
                    <a:pt x="204038" y="1543613"/>
                  </a:lnTo>
                  <a:lnTo>
                    <a:pt x="266540" y="1543613"/>
                  </a:lnTo>
                  <a:lnTo>
                    <a:pt x="263327" y="1520063"/>
                  </a:lnTo>
                  <a:lnTo>
                    <a:pt x="256855" y="1471916"/>
                  </a:lnTo>
                  <a:lnTo>
                    <a:pt x="243580" y="1372811"/>
                  </a:lnTo>
                  <a:close/>
                </a:path>
                <a:path w="308609" h="1849754">
                  <a:moveTo>
                    <a:pt x="163906" y="1321516"/>
                  </a:moveTo>
                  <a:lnTo>
                    <a:pt x="166127" y="1338012"/>
                  </a:lnTo>
                  <a:lnTo>
                    <a:pt x="168201" y="1352318"/>
                  </a:lnTo>
                  <a:lnTo>
                    <a:pt x="170414" y="1365841"/>
                  </a:lnTo>
                  <a:lnTo>
                    <a:pt x="173050" y="1379987"/>
                  </a:lnTo>
                  <a:lnTo>
                    <a:pt x="172186" y="1372811"/>
                  </a:lnTo>
                  <a:lnTo>
                    <a:pt x="243580" y="1372811"/>
                  </a:lnTo>
                  <a:lnTo>
                    <a:pt x="238657" y="1336324"/>
                  </a:lnTo>
                  <a:lnTo>
                    <a:pt x="166598" y="1336324"/>
                  </a:lnTo>
                  <a:lnTo>
                    <a:pt x="163906" y="1321516"/>
                  </a:lnTo>
                  <a:close/>
                </a:path>
                <a:path w="308609" h="1849754">
                  <a:moveTo>
                    <a:pt x="234236" y="1303685"/>
                  </a:moveTo>
                  <a:lnTo>
                    <a:pt x="164528" y="1303685"/>
                  </a:lnTo>
                  <a:lnTo>
                    <a:pt x="165957" y="1314050"/>
                  </a:lnTo>
                  <a:lnTo>
                    <a:pt x="166978" y="1323176"/>
                  </a:lnTo>
                  <a:lnTo>
                    <a:pt x="167291" y="1330717"/>
                  </a:lnTo>
                  <a:lnTo>
                    <a:pt x="166598" y="1336324"/>
                  </a:lnTo>
                  <a:lnTo>
                    <a:pt x="238657" y="1336324"/>
                  </a:lnTo>
                  <a:lnTo>
                    <a:pt x="234236" y="1303685"/>
                  </a:lnTo>
                  <a:close/>
                </a:path>
                <a:path w="308609" h="1849754">
                  <a:moveTo>
                    <a:pt x="228158" y="1259527"/>
                  </a:moveTo>
                  <a:lnTo>
                    <a:pt x="157086" y="1259527"/>
                  </a:lnTo>
                  <a:lnTo>
                    <a:pt x="159146" y="1275893"/>
                  </a:lnTo>
                  <a:lnTo>
                    <a:pt x="160585" y="1289426"/>
                  </a:lnTo>
                  <a:lnTo>
                    <a:pt x="162176" y="1301325"/>
                  </a:lnTo>
                  <a:lnTo>
                    <a:pt x="164693" y="1312791"/>
                  </a:lnTo>
                  <a:lnTo>
                    <a:pt x="164528" y="1303685"/>
                  </a:lnTo>
                  <a:lnTo>
                    <a:pt x="234236" y="1303685"/>
                  </a:lnTo>
                  <a:lnTo>
                    <a:pt x="228158" y="1259527"/>
                  </a:lnTo>
                  <a:close/>
                </a:path>
                <a:path w="308609" h="1849754">
                  <a:moveTo>
                    <a:pt x="154965" y="1249532"/>
                  </a:moveTo>
                  <a:lnTo>
                    <a:pt x="155829" y="1256733"/>
                  </a:lnTo>
                  <a:lnTo>
                    <a:pt x="156362" y="1263756"/>
                  </a:lnTo>
                  <a:lnTo>
                    <a:pt x="157594" y="1268862"/>
                  </a:lnTo>
                  <a:lnTo>
                    <a:pt x="157086" y="1259527"/>
                  </a:lnTo>
                  <a:lnTo>
                    <a:pt x="228158" y="1259527"/>
                  </a:lnTo>
                  <a:lnTo>
                    <a:pt x="227312" y="1253381"/>
                  </a:lnTo>
                  <a:lnTo>
                    <a:pt x="156203" y="1253381"/>
                  </a:lnTo>
                  <a:lnTo>
                    <a:pt x="154965" y="1249532"/>
                  </a:lnTo>
                  <a:close/>
                </a:path>
                <a:path w="308609" h="1849754">
                  <a:moveTo>
                    <a:pt x="224934" y="1236489"/>
                  </a:moveTo>
                  <a:lnTo>
                    <a:pt x="156159" y="1236489"/>
                  </a:lnTo>
                  <a:lnTo>
                    <a:pt x="156056" y="1242071"/>
                  </a:lnTo>
                  <a:lnTo>
                    <a:pt x="156319" y="1249297"/>
                  </a:lnTo>
                  <a:lnTo>
                    <a:pt x="156203" y="1253381"/>
                  </a:lnTo>
                  <a:lnTo>
                    <a:pt x="227312" y="1253381"/>
                  </a:lnTo>
                  <a:lnTo>
                    <a:pt x="224934" y="1236489"/>
                  </a:lnTo>
                  <a:close/>
                </a:path>
                <a:path w="308609" h="1849754">
                  <a:moveTo>
                    <a:pt x="217162" y="1182387"/>
                  </a:moveTo>
                  <a:lnTo>
                    <a:pt x="146608" y="1182387"/>
                  </a:lnTo>
                  <a:lnTo>
                    <a:pt x="148120" y="1189855"/>
                  </a:lnTo>
                  <a:lnTo>
                    <a:pt x="146456" y="1191379"/>
                  </a:lnTo>
                  <a:lnTo>
                    <a:pt x="152031" y="1209718"/>
                  </a:lnTo>
                  <a:lnTo>
                    <a:pt x="150660" y="1213629"/>
                  </a:lnTo>
                  <a:lnTo>
                    <a:pt x="151814" y="1221480"/>
                  </a:lnTo>
                  <a:lnTo>
                    <a:pt x="153309" y="1230965"/>
                  </a:lnTo>
                  <a:lnTo>
                    <a:pt x="154855" y="1237497"/>
                  </a:lnTo>
                  <a:lnTo>
                    <a:pt x="156159" y="1236489"/>
                  </a:lnTo>
                  <a:lnTo>
                    <a:pt x="224934" y="1236489"/>
                  </a:lnTo>
                  <a:lnTo>
                    <a:pt x="219849" y="1200543"/>
                  </a:lnTo>
                  <a:lnTo>
                    <a:pt x="217162" y="1182387"/>
                  </a:lnTo>
                  <a:close/>
                </a:path>
                <a:path w="308609" h="1849754">
                  <a:moveTo>
                    <a:pt x="190102" y="996358"/>
                  </a:moveTo>
                  <a:lnTo>
                    <a:pt x="121259" y="996358"/>
                  </a:lnTo>
                  <a:lnTo>
                    <a:pt x="124333" y="1009058"/>
                  </a:lnTo>
                  <a:lnTo>
                    <a:pt x="123253" y="1015382"/>
                  </a:lnTo>
                  <a:lnTo>
                    <a:pt x="125437" y="1020869"/>
                  </a:lnTo>
                  <a:lnTo>
                    <a:pt x="124555" y="1027757"/>
                  </a:lnTo>
                  <a:lnTo>
                    <a:pt x="125388" y="1038393"/>
                  </a:lnTo>
                  <a:lnTo>
                    <a:pt x="126329" y="1049931"/>
                  </a:lnTo>
                  <a:lnTo>
                    <a:pt x="125768" y="1059527"/>
                  </a:lnTo>
                  <a:lnTo>
                    <a:pt x="128333" y="1062956"/>
                  </a:lnTo>
                  <a:lnTo>
                    <a:pt x="127889" y="1069510"/>
                  </a:lnTo>
                  <a:lnTo>
                    <a:pt x="132429" y="1096081"/>
                  </a:lnTo>
                  <a:lnTo>
                    <a:pt x="133590" y="1103431"/>
                  </a:lnTo>
                  <a:lnTo>
                    <a:pt x="134105" y="1109718"/>
                  </a:lnTo>
                  <a:lnTo>
                    <a:pt x="136639" y="1132603"/>
                  </a:lnTo>
                  <a:lnTo>
                    <a:pt x="139753" y="1151735"/>
                  </a:lnTo>
                  <a:lnTo>
                    <a:pt x="142695" y="1166754"/>
                  </a:lnTo>
                  <a:lnTo>
                    <a:pt x="145063" y="1179391"/>
                  </a:lnTo>
                  <a:lnTo>
                    <a:pt x="146169" y="1188907"/>
                  </a:lnTo>
                  <a:lnTo>
                    <a:pt x="146608" y="1182387"/>
                  </a:lnTo>
                  <a:lnTo>
                    <a:pt x="217162" y="1182387"/>
                  </a:lnTo>
                  <a:lnTo>
                    <a:pt x="213537" y="1157889"/>
                  </a:lnTo>
                  <a:lnTo>
                    <a:pt x="212787" y="1144942"/>
                  </a:lnTo>
                  <a:lnTo>
                    <a:pt x="211380" y="1130865"/>
                  </a:lnTo>
                  <a:lnTo>
                    <a:pt x="209728" y="1116686"/>
                  </a:lnTo>
                  <a:lnTo>
                    <a:pt x="209284" y="1112728"/>
                  </a:lnTo>
                  <a:lnTo>
                    <a:pt x="208749" y="1112728"/>
                  </a:lnTo>
                  <a:lnTo>
                    <a:pt x="207162" y="1109718"/>
                  </a:lnTo>
                  <a:lnTo>
                    <a:pt x="206298" y="1102542"/>
                  </a:lnTo>
                  <a:lnTo>
                    <a:pt x="203257" y="1079980"/>
                  </a:lnTo>
                  <a:lnTo>
                    <a:pt x="202207" y="1075663"/>
                  </a:lnTo>
                  <a:lnTo>
                    <a:pt x="200974" y="1071260"/>
                  </a:lnTo>
                  <a:lnTo>
                    <a:pt x="197383" y="1048440"/>
                  </a:lnTo>
                  <a:lnTo>
                    <a:pt x="192465" y="1014201"/>
                  </a:lnTo>
                  <a:lnTo>
                    <a:pt x="190102" y="996358"/>
                  </a:lnTo>
                  <a:close/>
                </a:path>
                <a:path w="308609" h="1849754">
                  <a:moveTo>
                    <a:pt x="208241" y="1103431"/>
                  </a:moveTo>
                  <a:lnTo>
                    <a:pt x="208749" y="1112728"/>
                  </a:lnTo>
                  <a:lnTo>
                    <a:pt x="209284" y="1112728"/>
                  </a:lnTo>
                  <a:lnTo>
                    <a:pt x="208241" y="1103431"/>
                  </a:lnTo>
                  <a:close/>
                </a:path>
                <a:path w="308609" h="1849754">
                  <a:moveTo>
                    <a:pt x="83134" y="712449"/>
                  </a:moveTo>
                  <a:lnTo>
                    <a:pt x="93800" y="802508"/>
                  </a:lnTo>
                  <a:lnTo>
                    <a:pt x="101625" y="866883"/>
                  </a:lnTo>
                  <a:lnTo>
                    <a:pt x="109636" y="931530"/>
                  </a:lnTo>
                  <a:lnTo>
                    <a:pt x="116728" y="986980"/>
                  </a:lnTo>
                  <a:lnTo>
                    <a:pt x="121793" y="1023764"/>
                  </a:lnTo>
                  <a:lnTo>
                    <a:pt x="121790" y="1017598"/>
                  </a:lnTo>
                  <a:lnTo>
                    <a:pt x="121169" y="1009894"/>
                  </a:lnTo>
                  <a:lnTo>
                    <a:pt x="120726" y="1002274"/>
                  </a:lnTo>
                  <a:lnTo>
                    <a:pt x="121259" y="996358"/>
                  </a:lnTo>
                  <a:lnTo>
                    <a:pt x="190102" y="996358"/>
                  </a:lnTo>
                  <a:lnTo>
                    <a:pt x="186019" y="965529"/>
                  </a:lnTo>
                  <a:lnTo>
                    <a:pt x="178749" y="908348"/>
                  </a:lnTo>
                  <a:lnTo>
                    <a:pt x="171361" y="848585"/>
                  </a:lnTo>
                  <a:lnTo>
                    <a:pt x="164560" y="792163"/>
                  </a:lnTo>
                  <a:lnTo>
                    <a:pt x="159050" y="745009"/>
                  </a:lnTo>
                  <a:lnTo>
                    <a:pt x="156276" y="719777"/>
                  </a:lnTo>
                  <a:lnTo>
                    <a:pt x="84315" y="719777"/>
                  </a:lnTo>
                  <a:lnTo>
                    <a:pt x="83134" y="712449"/>
                  </a:lnTo>
                  <a:close/>
                </a:path>
                <a:path w="308609" h="1849754">
                  <a:moveTo>
                    <a:pt x="152024" y="693882"/>
                  </a:moveTo>
                  <a:lnTo>
                    <a:pt x="82130" y="693882"/>
                  </a:lnTo>
                  <a:lnTo>
                    <a:pt x="85128" y="711103"/>
                  </a:lnTo>
                  <a:lnTo>
                    <a:pt x="85331" y="717961"/>
                  </a:lnTo>
                  <a:lnTo>
                    <a:pt x="84315" y="719777"/>
                  </a:lnTo>
                  <a:lnTo>
                    <a:pt x="156276" y="719777"/>
                  </a:lnTo>
                  <a:lnTo>
                    <a:pt x="155536" y="713046"/>
                  </a:lnTo>
                  <a:lnTo>
                    <a:pt x="152024" y="693882"/>
                  </a:lnTo>
                  <a:close/>
                </a:path>
                <a:path w="308609" h="1849754">
                  <a:moveTo>
                    <a:pt x="77812" y="678362"/>
                  </a:moveTo>
                  <a:lnTo>
                    <a:pt x="80378" y="681766"/>
                  </a:lnTo>
                  <a:lnTo>
                    <a:pt x="79895" y="690618"/>
                  </a:lnTo>
                  <a:lnTo>
                    <a:pt x="81419" y="698098"/>
                  </a:lnTo>
                  <a:lnTo>
                    <a:pt x="82359" y="700765"/>
                  </a:lnTo>
                  <a:lnTo>
                    <a:pt x="81775" y="696015"/>
                  </a:lnTo>
                  <a:lnTo>
                    <a:pt x="82130" y="693882"/>
                  </a:lnTo>
                  <a:lnTo>
                    <a:pt x="152024" y="693882"/>
                  </a:lnTo>
                  <a:lnTo>
                    <a:pt x="151521" y="691139"/>
                  </a:lnTo>
                  <a:lnTo>
                    <a:pt x="149802" y="678959"/>
                  </a:lnTo>
                  <a:lnTo>
                    <a:pt x="79121" y="678959"/>
                  </a:lnTo>
                  <a:lnTo>
                    <a:pt x="77812" y="678362"/>
                  </a:lnTo>
                  <a:close/>
                </a:path>
                <a:path w="308609" h="1849754">
                  <a:moveTo>
                    <a:pt x="77685" y="666970"/>
                  </a:moveTo>
                  <a:lnTo>
                    <a:pt x="79121" y="678959"/>
                  </a:lnTo>
                  <a:lnTo>
                    <a:pt x="149802" y="678959"/>
                  </a:lnTo>
                  <a:lnTo>
                    <a:pt x="148137" y="667123"/>
                  </a:lnTo>
                  <a:lnTo>
                    <a:pt x="78016" y="667123"/>
                  </a:lnTo>
                  <a:lnTo>
                    <a:pt x="77685" y="666970"/>
                  </a:lnTo>
                  <a:close/>
                </a:path>
                <a:path w="308609" h="1849754">
                  <a:moveTo>
                    <a:pt x="36474" y="361180"/>
                  </a:moveTo>
                  <a:lnTo>
                    <a:pt x="47320" y="436262"/>
                  </a:lnTo>
                  <a:lnTo>
                    <a:pt x="47536" y="443146"/>
                  </a:lnTo>
                  <a:lnTo>
                    <a:pt x="46850" y="445114"/>
                  </a:lnTo>
                  <a:lnTo>
                    <a:pt x="46482" y="447210"/>
                  </a:lnTo>
                  <a:lnTo>
                    <a:pt x="52768" y="488179"/>
                  </a:lnTo>
                  <a:lnTo>
                    <a:pt x="62496" y="561433"/>
                  </a:lnTo>
                  <a:lnTo>
                    <a:pt x="65341" y="583849"/>
                  </a:lnTo>
                  <a:lnTo>
                    <a:pt x="65328" y="584420"/>
                  </a:lnTo>
                  <a:lnTo>
                    <a:pt x="68262" y="585754"/>
                  </a:lnTo>
                  <a:lnTo>
                    <a:pt x="69455" y="598563"/>
                  </a:lnTo>
                  <a:lnTo>
                    <a:pt x="68989" y="602778"/>
                  </a:lnTo>
                  <a:lnTo>
                    <a:pt x="68594" y="606603"/>
                  </a:lnTo>
                  <a:lnTo>
                    <a:pt x="70002" y="618241"/>
                  </a:lnTo>
                  <a:lnTo>
                    <a:pt x="72956" y="628557"/>
                  </a:lnTo>
                  <a:lnTo>
                    <a:pt x="74737" y="643015"/>
                  </a:lnTo>
                  <a:lnTo>
                    <a:pt x="76154" y="657306"/>
                  </a:lnTo>
                  <a:lnTo>
                    <a:pt x="78016" y="667123"/>
                  </a:lnTo>
                  <a:lnTo>
                    <a:pt x="148137" y="667123"/>
                  </a:lnTo>
                  <a:lnTo>
                    <a:pt x="145139" y="644691"/>
                  </a:lnTo>
                  <a:lnTo>
                    <a:pt x="141681" y="623041"/>
                  </a:lnTo>
                  <a:lnTo>
                    <a:pt x="142241" y="623041"/>
                  </a:lnTo>
                  <a:lnTo>
                    <a:pt x="138242" y="593790"/>
                  </a:lnTo>
                  <a:lnTo>
                    <a:pt x="131746" y="541822"/>
                  </a:lnTo>
                  <a:lnTo>
                    <a:pt x="124494" y="482794"/>
                  </a:lnTo>
                  <a:lnTo>
                    <a:pt x="117860" y="429680"/>
                  </a:lnTo>
                  <a:lnTo>
                    <a:pt x="113848" y="400093"/>
                  </a:lnTo>
                  <a:lnTo>
                    <a:pt x="113461" y="400093"/>
                  </a:lnTo>
                  <a:lnTo>
                    <a:pt x="110814" y="383176"/>
                  </a:lnTo>
                  <a:lnTo>
                    <a:pt x="110074" y="373077"/>
                  </a:lnTo>
                  <a:lnTo>
                    <a:pt x="109961" y="366133"/>
                  </a:lnTo>
                  <a:lnTo>
                    <a:pt x="37376" y="366133"/>
                  </a:lnTo>
                  <a:lnTo>
                    <a:pt x="37084" y="363707"/>
                  </a:lnTo>
                  <a:lnTo>
                    <a:pt x="36474" y="361180"/>
                  </a:lnTo>
                  <a:close/>
                </a:path>
                <a:path w="308609" h="1849754">
                  <a:moveTo>
                    <a:pt x="142241" y="623041"/>
                  </a:moveTo>
                  <a:lnTo>
                    <a:pt x="141681" y="623041"/>
                  </a:lnTo>
                  <a:lnTo>
                    <a:pt x="142608" y="625721"/>
                  </a:lnTo>
                  <a:lnTo>
                    <a:pt x="142241" y="623041"/>
                  </a:lnTo>
                  <a:close/>
                </a:path>
                <a:path w="308609" h="1849754">
                  <a:moveTo>
                    <a:pt x="113220" y="395457"/>
                  </a:moveTo>
                  <a:lnTo>
                    <a:pt x="113461" y="400093"/>
                  </a:lnTo>
                  <a:lnTo>
                    <a:pt x="113848" y="400093"/>
                  </a:lnTo>
                  <a:lnTo>
                    <a:pt x="113220" y="395457"/>
                  </a:lnTo>
                  <a:close/>
                </a:path>
                <a:path w="308609" h="1849754">
                  <a:moveTo>
                    <a:pt x="3374" y="55707"/>
                  </a:moveTo>
                  <a:lnTo>
                    <a:pt x="1714" y="55707"/>
                  </a:lnTo>
                  <a:lnTo>
                    <a:pt x="4483" y="68554"/>
                  </a:lnTo>
                  <a:lnTo>
                    <a:pt x="5747" y="75665"/>
                  </a:lnTo>
                  <a:lnTo>
                    <a:pt x="6489" y="82745"/>
                  </a:lnTo>
                  <a:lnTo>
                    <a:pt x="6890" y="89259"/>
                  </a:lnTo>
                  <a:lnTo>
                    <a:pt x="6238" y="90841"/>
                  </a:lnTo>
                  <a:lnTo>
                    <a:pt x="5639" y="92871"/>
                  </a:lnTo>
                  <a:lnTo>
                    <a:pt x="18309" y="205923"/>
                  </a:lnTo>
                  <a:lnTo>
                    <a:pt x="24452" y="258290"/>
                  </a:lnTo>
                  <a:lnTo>
                    <a:pt x="30875" y="310894"/>
                  </a:lnTo>
                  <a:lnTo>
                    <a:pt x="37703" y="363707"/>
                  </a:lnTo>
                  <a:lnTo>
                    <a:pt x="37730" y="364106"/>
                  </a:lnTo>
                  <a:lnTo>
                    <a:pt x="37376" y="366133"/>
                  </a:lnTo>
                  <a:lnTo>
                    <a:pt x="109961" y="366133"/>
                  </a:lnTo>
                  <a:lnTo>
                    <a:pt x="109903" y="363707"/>
                  </a:lnTo>
                  <a:lnTo>
                    <a:pt x="109067" y="350575"/>
                  </a:lnTo>
                  <a:lnTo>
                    <a:pt x="106924" y="348452"/>
                  </a:lnTo>
                  <a:lnTo>
                    <a:pt x="104390" y="339698"/>
                  </a:lnTo>
                  <a:lnTo>
                    <a:pt x="102023" y="328476"/>
                  </a:lnTo>
                  <a:lnTo>
                    <a:pt x="100380" y="318952"/>
                  </a:lnTo>
                  <a:lnTo>
                    <a:pt x="100976" y="318952"/>
                  </a:lnTo>
                  <a:lnTo>
                    <a:pt x="98552" y="305247"/>
                  </a:lnTo>
                  <a:lnTo>
                    <a:pt x="95156" y="286913"/>
                  </a:lnTo>
                  <a:lnTo>
                    <a:pt x="91543" y="266784"/>
                  </a:lnTo>
                  <a:lnTo>
                    <a:pt x="88417" y="247401"/>
                  </a:lnTo>
                  <a:lnTo>
                    <a:pt x="89925" y="247401"/>
                  </a:lnTo>
                  <a:lnTo>
                    <a:pt x="86904" y="230371"/>
                  </a:lnTo>
                  <a:lnTo>
                    <a:pt x="83954" y="209723"/>
                  </a:lnTo>
                  <a:lnTo>
                    <a:pt x="79502" y="175442"/>
                  </a:lnTo>
                  <a:lnTo>
                    <a:pt x="73279" y="114906"/>
                  </a:lnTo>
                  <a:lnTo>
                    <a:pt x="69182" y="80372"/>
                  </a:lnTo>
                  <a:lnTo>
                    <a:pt x="66776" y="64482"/>
                  </a:lnTo>
                  <a:lnTo>
                    <a:pt x="6146" y="64482"/>
                  </a:lnTo>
                  <a:lnTo>
                    <a:pt x="4521" y="63733"/>
                  </a:lnTo>
                  <a:lnTo>
                    <a:pt x="3983" y="59261"/>
                  </a:lnTo>
                  <a:lnTo>
                    <a:pt x="3568" y="58259"/>
                  </a:lnTo>
                  <a:lnTo>
                    <a:pt x="3374" y="55707"/>
                  </a:lnTo>
                  <a:close/>
                </a:path>
                <a:path w="308609" h="1849754">
                  <a:moveTo>
                    <a:pt x="100976" y="318952"/>
                  </a:moveTo>
                  <a:lnTo>
                    <a:pt x="100380" y="318952"/>
                  </a:lnTo>
                  <a:lnTo>
                    <a:pt x="101028" y="319244"/>
                  </a:lnTo>
                  <a:lnTo>
                    <a:pt x="100976" y="318952"/>
                  </a:lnTo>
                  <a:close/>
                </a:path>
                <a:path w="308609" h="1849754">
                  <a:moveTo>
                    <a:pt x="89925" y="247401"/>
                  </a:moveTo>
                  <a:lnTo>
                    <a:pt x="88417" y="247401"/>
                  </a:lnTo>
                  <a:lnTo>
                    <a:pt x="90055" y="248137"/>
                  </a:lnTo>
                  <a:lnTo>
                    <a:pt x="89925" y="247401"/>
                  </a:lnTo>
                  <a:close/>
                </a:path>
                <a:path w="308609" h="1849754">
                  <a:moveTo>
                    <a:pt x="44146" y="0"/>
                  </a:moveTo>
                  <a:lnTo>
                    <a:pt x="5221" y="0"/>
                  </a:lnTo>
                  <a:lnTo>
                    <a:pt x="2425" y="33367"/>
                  </a:lnTo>
                  <a:lnTo>
                    <a:pt x="906" y="33367"/>
                  </a:lnTo>
                  <a:lnTo>
                    <a:pt x="2434" y="43769"/>
                  </a:lnTo>
                  <a:lnTo>
                    <a:pt x="2530" y="44607"/>
                  </a:lnTo>
                  <a:lnTo>
                    <a:pt x="3061" y="51589"/>
                  </a:lnTo>
                  <a:lnTo>
                    <a:pt x="3983" y="59261"/>
                  </a:lnTo>
                  <a:lnTo>
                    <a:pt x="6146" y="64482"/>
                  </a:lnTo>
                  <a:lnTo>
                    <a:pt x="66776" y="64482"/>
                  </a:lnTo>
                  <a:lnTo>
                    <a:pt x="64008" y="46207"/>
                  </a:lnTo>
                  <a:lnTo>
                    <a:pt x="64252" y="33367"/>
                  </a:lnTo>
                  <a:lnTo>
                    <a:pt x="2425" y="33367"/>
                  </a:lnTo>
                  <a:lnTo>
                    <a:pt x="800" y="32644"/>
                  </a:lnTo>
                  <a:lnTo>
                    <a:pt x="64266" y="32644"/>
                  </a:lnTo>
                  <a:lnTo>
                    <a:pt x="64566" y="16908"/>
                  </a:lnTo>
                  <a:lnTo>
                    <a:pt x="63601" y="12755"/>
                  </a:lnTo>
                  <a:lnTo>
                    <a:pt x="44146" y="0"/>
                  </a:lnTo>
                  <a:close/>
                </a:path>
                <a:path w="308609" h="1849754">
                  <a:moveTo>
                    <a:pt x="0" y="43769"/>
                  </a:moveTo>
                  <a:lnTo>
                    <a:pt x="1168" y="55326"/>
                  </a:lnTo>
                  <a:lnTo>
                    <a:pt x="1320" y="60037"/>
                  </a:lnTo>
                  <a:lnTo>
                    <a:pt x="2247" y="62730"/>
                  </a:lnTo>
                  <a:lnTo>
                    <a:pt x="1715" y="58259"/>
                  </a:lnTo>
                  <a:lnTo>
                    <a:pt x="1714" y="55707"/>
                  </a:lnTo>
                  <a:lnTo>
                    <a:pt x="3374" y="55707"/>
                  </a:lnTo>
                  <a:lnTo>
                    <a:pt x="3042" y="51427"/>
                  </a:lnTo>
                  <a:lnTo>
                    <a:pt x="2216" y="51427"/>
                  </a:lnTo>
                  <a:lnTo>
                    <a:pt x="1197" y="48086"/>
                  </a:lnTo>
                  <a:lnTo>
                    <a:pt x="0" y="43769"/>
                  </a:lnTo>
                  <a:close/>
                </a:path>
                <a:path w="308609" h="1849754">
                  <a:moveTo>
                    <a:pt x="3061" y="51589"/>
                  </a:moveTo>
                  <a:lnTo>
                    <a:pt x="3568" y="58259"/>
                  </a:lnTo>
                  <a:lnTo>
                    <a:pt x="3983" y="59261"/>
                  </a:lnTo>
                  <a:lnTo>
                    <a:pt x="3061" y="51589"/>
                  </a:lnTo>
                  <a:close/>
                </a:path>
                <a:path w="308609" h="1849754">
                  <a:moveTo>
                    <a:pt x="2222" y="44607"/>
                  </a:moveTo>
                  <a:lnTo>
                    <a:pt x="2682" y="51148"/>
                  </a:lnTo>
                  <a:lnTo>
                    <a:pt x="2216" y="51427"/>
                  </a:lnTo>
                  <a:lnTo>
                    <a:pt x="3042" y="51427"/>
                  </a:lnTo>
                  <a:lnTo>
                    <a:pt x="2222" y="44607"/>
                  </a:lnTo>
                  <a:close/>
                </a:path>
              </a:pathLst>
            </a:custGeom>
            <a:solidFill>
              <a:srgbClr val="430C22">
                <a:alpha val="69999"/>
              </a:srgbClr>
            </a:solidFill>
          </p:spPr>
          <p:txBody>
            <a:bodyPr wrap="square" lIns="0" tIns="0" rIns="0" bIns="0" rtlCol="0"/>
            <a:lstStyle/>
            <a:p>
              <a:endParaRPr sz="1632" dirty="0">
                <a:latin typeface="Lato" panose="020F0502020204030203" pitchFamily="34" charset="77"/>
              </a:endParaRPr>
            </a:p>
          </p:txBody>
        </p:sp>
        <p:sp>
          <p:nvSpPr>
            <p:cNvPr id="52" name="object 52">
              <a:extLst>
                <a:ext uri="{FF2B5EF4-FFF2-40B4-BE49-F238E27FC236}">
                  <a16:creationId xmlns:a16="http://schemas.microsoft.com/office/drawing/2014/main" id="{60E30F4A-B299-7F43-87C4-53D006F9145E}"/>
                </a:ext>
              </a:extLst>
            </p:cNvPr>
            <p:cNvSpPr/>
            <p:nvPr/>
          </p:nvSpPr>
          <p:spPr>
            <a:xfrm>
              <a:off x="8963831" y="6911352"/>
              <a:ext cx="239395" cy="285115"/>
            </a:xfrm>
            <a:custGeom>
              <a:avLst/>
              <a:gdLst/>
              <a:ahLst/>
              <a:cxnLst/>
              <a:rect l="l" t="t" r="r" b="b"/>
              <a:pathLst>
                <a:path w="239395" h="285115">
                  <a:moveTo>
                    <a:pt x="139306" y="0"/>
                  </a:moveTo>
                  <a:lnTo>
                    <a:pt x="71877" y="44302"/>
                  </a:lnTo>
                  <a:lnTo>
                    <a:pt x="24268" y="76504"/>
                  </a:lnTo>
                  <a:lnTo>
                    <a:pt x="0" y="94805"/>
                  </a:lnTo>
                  <a:lnTo>
                    <a:pt x="19672" y="125628"/>
                  </a:lnTo>
                  <a:lnTo>
                    <a:pt x="120281" y="90055"/>
                  </a:lnTo>
                  <a:lnTo>
                    <a:pt x="12877" y="142265"/>
                  </a:lnTo>
                  <a:lnTo>
                    <a:pt x="14782" y="160667"/>
                  </a:lnTo>
                  <a:lnTo>
                    <a:pt x="25742" y="189738"/>
                  </a:lnTo>
                  <a:lnTo>
                    <a:pt x="109385" y="165544"/>
                  </a:lnTo>
                  <a:lnTo>
                    <a:pt x="62369" y="192874"/>
                  </a:lnTo>
                  <a:lnTo>
                    <a:pt x="60172" y="216992"/>
                  </a:lnTo>
                  <a:lnTo>
                    <a:pt x="77520" y="241642"/>
                  </a:lnTo>
                  <a:lnTo>
                    <a:pt x="113982" y="236931"/>
                  </a:lnTo>
                  <a:lnTo>
                    <a:pt x="112496" y="267677"/>
                  </a:lnTo>
                  <a:lnTo>
                    <a:pt x="121221" y="276463"/>
                  </a:lnTo>
                  <a:lnTo>
                    <a:pt x="127777" y="282294"/>
                  </a:lnTo>
                  <a:lnTo>
                    <a:pt x="131927" y="284505"/>
                  </a:lnTo>
                  <a:lnTo>
                    <a:pt x="134576" y="283683"/>
                  </a:lnTo>
                  <a:lnTo>
                    <a:pt x="206375" y="268490"/>
                  </a:lnTo>
                  <a:lnTo>
                    <a:pt x="238937" y="248145"/>
                  </a:lnTo>
                  <a:lnTo>
                    <a:pt x="224294" y="193306"/>
                  </a:lnTo>
                  <a:lnTo>
                    <a:pt x="235140" y="158038"/>
                  </a:lnTo>
                  <a:lnTo>
                    <a:pt x="213029" y="126123"/>
                  </a:lnTo>
                  <a:lnTo>
                    <a:pt x="211848" y="80289"/>
                  </a:lnTo>
                  <a:lnTo>
                    <a:pt x="191643" y="58737"/>
                  </a:lnTo>
                  <a:lnTo>
                    <a:pt x="179666" y="27025"/>
                  </a:lnTo>
                  <a:lnTo>
                    <a:pt x="139306" y="0"/>
                  </a:lnTo>
                  <a:close/>
                </a:path>
              </a:pathLst>
            </a:custGeom>
            <a:solidFill>
              <a:srgbClr val="9874CA">
                <a:alpha val="69999"/>
              </a:srgbClr>
            </a:solidFill>
          </p:spPr>
          <p:txBody>
            <a:bodyPr wrap="square" lIns="0" tIns="0" rIns="0" bIns="0" rtlCol="0"/>
            <a:lstStyle/>
            <a:p>
              <a:endParaRPr sz="1632" dirty="0">
                <a:latin typeface="Lato" panose="020F0502020204030203" pitchFamily="34" charset="77"/>
              </a:endParaRPr>
            </a:p>
          </p:txBody>
        </p:sp>
        <p:pic>
          <p:nvPicPr>
            <p:cNvPr id="53" name="object 53">
              <a:extLst>
                <a:ext uri="{FF2B5EF4-FFF2-40B4-BE49-F238E27FC236}">
                  <a16:creationId xmlns:a16="http://schemas.microsoft.com/office/drawing/2014/main" id="{678AEDBD-AA43-DC40-9AEA-ADCAB6A122B0}"/>
                </a:ext>
              </a:extLst>
            </p:cNvPr>
            <p:cNvPicPr/>
            <p:nvPr/>
          </p:nvPicPr>
          <p:blipFill>
            <a:blip r:embed="rId11" cstate="screen">
              <a:extLst>
                <a:ext uri="{28A0092B-C50C-407E-A947-70E740481C1C}">
                  <a14:useLocalDpi xmlns:a14="http://schemas.microsoft.com/office/drawing/2010/main"/>
                </a:ext>
              </a:extLst>
            </a:blip>
            <a:stretch>
              <a:fillRect/>
            </a:stretch>
          </p:blipFill>
          <p:spPr>
            <a:xfrm>
              <a:off x="8882570" y="6907554"/>
              <a:ext cx="109905" cy="131318"/>
            </a:xfrm>
            <a:prstGeom prst="rect">
              <a:avLst/>
            </a:prstGeom>
          </p:spPr>
        </p:pic>
      </p:grpSp>
      <p:grpSp>
        <p:nvGrpSpPr>
          <p:cNvPr id="54" name="object 54">
            <a:extLst>
              <a:ext uri="{FF2B5EF4-FFF2-40B4-BE49-F238E27FC236}">
                <a16:creationId xmlns:a16="http://schemas.microsoft.com/office/drawing/2014/main" id="{4BCB0F5E-7F05-E64F-B33E-2762142FF05B}"/>
              </a:ext>
            </a:extLst>
          </p:cNvPr>
          <p:cNvGrpSpPr/>
          <p:nvPr userDrawn="1"/>
        </p:nvGrpSpPr>
        <p:grpSpPr>
          <a:xfrm>
            <a:off x="2026693" y="3220837"/>
            <a:ext cx="1251879" cy="3635142"/>
            <a:chOff x="859335" y="3551867"/>
            <a:chExt cx="1380490" cy="4008754"/>
          </a:xfrm>
        </p:grpSpPr>
        <p:sp>
          <p:nvSpPr>
            <p:cNvPr id="55" name="object 55">
              <a:extLst>
                <a:ext uri="{FF2B5EF4-FFF2-40B4-BE49-F238E27FC236}">
                  <a16:creationId xmlns:a16="http://schemas.microsoft.com/office/drawing/2014/main" id="{A152EAE7-B64E-6D43-A56D-71545EBE2302}"/>
                </a:ext>
              </a:extLst>
            </p:cNvPr>
            <p:cNvSpPr/>
            <p:nvPr/>
          </p:nvSpPr>
          <p:spPr>
            <a:xfrm>
              <a:off x="1610551" y="6673561"/>
              <a:ext cx="407034" cy="886460"/>
            </a:xfrm>
            <a:custGeom>
              <a:avLst/>
              <a:gdLst/>
              <a:ahLst/>
              <a:cxnLst/>
              <a:rect l="l" t="t" r="r" b="b"/>
              <a:pathLst>
                <a:path w="407035" h="886459">
                  <a:moveTo>
                    <a:pt x="322427" y="0"/>
                  </a:moveTo>
                  <a:lnTo>
                    <a:pt x="12192" y="36626"/>
                  </a:lnTo>
                  <a:lnTo>
                    <a:pt x="0" y="316014"/>
                  </a:lnTo>
                  <a:lnTo>
                    <a:pt x="117843" y="373583"/>
                  </a:lnTo>
                  <a:lnTo>
                    <a:pt x="200606" y="886443"/>
                  </a:lnTo>
                  <a:lnTo>
                    <a:pt x="406896" y="886443"/>
                  </a:lnTo>
                  <a:lnTo>
                    <a:pt x="285902" y="339293"/>
                  </a:lnTo>
                  <a:lnTo>
                    <a:pt x="293507" y="330729"/>
                  </a:lnTo>
                  <a:lnTo>
                    <a:pt x="325328" y="299038"/>
                  </a:lnTo>
                  <a:lnTo>
                    <a:pt x="334042" y="256768"/>
                  </a:lnTo>
                  <a:lnTo>
                    <a:pt x="336178" y="191711"/>
                  </a:lnTo>
                  <a:lnTo>
                    <a:pt x="339090" y="98996"/>
                  </a:lnTo>
                  <a:lnTo>
                    <a:pt x="322427"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56" name="object 56">
              <a:extLst>
                <a:ext uri="{FF2B5EF4-FFF2-40B4-BE49-F238E27FC236}">
                  <a16:creationId xmlns:a16="http://schemas.microsoft.com/office/drawing/2014/main" id="{E15C54F7-BEC8-C64E-A16C-1E8C7AF9D9B1}"/>
                </a:ext>
              </a:extLst>
            </p:cNvPr>
            <p:cNvSpPr/>
            <p:nvPr/>
          </p:nvSpPr>
          <p:spPr>
            <a:xfrm>
              <a:off x="1597701" y="4994605"/>
              <a:ext cx="299085" cy="2565400"/>
            </a:xfrm>
            <a:custGeom>
              <a:avLst/>
              <a:gdLst/>
              <a:ahLst/>
              <a:cxnLst/>
              <a:rect l="l" t="t" r="r" b="b"/>
              <a:pathLst>
                <a:path w="299085" h="2565400">
                  <a:moveTo>
                    <a:pt x="160883" y="850900"/>
                  </a:moveTo>
                  <a:lnTo>
                    <a:pt x="70942" y="850900"/>
                  </a:lnTo>
                  <a:lnTo>
                    <a:pt x="72566" y="876300"/>
                  </a:lnTo>
                  <a:lnTo>
                    <a:pt x="75085" y="914400"/>
                  </a:lnTo>
                  <a:lnTo>
                    <a:pt x="77400" y="939800"/>
                  </a:lnTo>
                  <a:lnTo>
                    <a:pt x="78409" y="977900"/>
                  </a:lnTo>
                  <a:lnTo>
                    <a:pt x="81688" y="1003300"/>
                  </a:lnTo>
                  <a:lnTo>
                    <a:pt x="86097" y="1041400"/>
                  </a:lnTo>
                  <a:lnTo>
                    <a:pt x="91281" y="1104900"/>
                  </a:lnTo>
                  <a:lnTo>
                    <a:pt x="96882" y="1155700"/>
                  </a:lnTo>
                  <a:lnTo>
                    <a:pt x="102545" y="1219200"/>
                  </a:lnTo>
                  <a:lnTo>
                    <a:pt x="107914" y="1282700"/>
                  </a:lnTo>
                  <a:lnTo>
                    <a:pt x="112632" y="1333500"/>
                  </a:lnTo>
                  <a:lnTo>
                    <a:pt x="116344" y="1384300"/>
                  </a:lnTo>
                  <a:lnTo>
                    <a:pt x="118694" y="1409700"/>
                  </a:lnTo>
                  <a:lnTo>
                    <a:pt x="120495" y="1435100"/>
                  </a:lnTo>
                  <a:lnTo>
                    <a:pt x="120153" y="1447800"/>
                  </a:lnTo>
                  <a:lnTo>
                    <a:pt x="120017" y="1447800"/>
                  </a:lnTo>
                  <a:lnTo>
                    <a:pt x="122440" y="1485900"/>
                  </a:lnTo>
                  <a:lnTo>
                    <a:pt x="120205" y="1485900"/>
                  </a:lnTo>
                  <a:lnTo>
                    <a:pt x="122021" y="1498600"/>
                  </a:lnTo>
                  <a:lnTo>
                    <a:pt x="123875" y="1524000"/>
                  </a:lnTo>
                  <a:lnTo>
                    <a:pt x="126006" y="1536700"/>
                  </a:lnTo>
                  <a:lnTo>
                    <a:pt x="128651" y="1549400"/>
                  </a:lnTo>
                  <a:lnTo>
                    <a:pt x="131651" y="1600200"/>
                  </a:lnTo>
                  <a:lnTo>
                    <a:pt x="135366" y="1651000"/>
                  </a:lnTo>
                  <a:lnTo>
                    <a:pt x="139630" y="1701800"/>
                  </a:lnTo>
                  <a:lnTo>
                    <a:pt x="144275" y="1765300"/>
                  </a:lnTo>
                  <a:lnTo>
                    <a:pt x="149134" y="1816100"/>
                  </a:lnTo>
                  <a:lnTo>
                    <a:pt x="154040" y="1879600"/>
                  </a:lnTo>
                  <a:lnTo>
                    <a:pt x="163323" y="1993900"/>
                  </a:lnTo>
                  <a:lnTo>
                    <a:pt x="167367" y="2044700"/>
                  </a:lnTo>
                  <a:lnTo>
                    <a:pt x="170789" y="2082800"/>
                  </a:lnTo>
                  <a:lnTo>
                    <a:pt x="173498" y="2120900"/>
                  </a:lnTo>
                  <a:lnTo>
                    <a:pt x="177056" y="2159000"/>
                  </a:lnTo>
                  <a:lnTo>
                    <a:pt x="195964" y="2400300"/>
                  </a:lnTo>
                  <a:lnTo>
                    <a:pt x="200747" y="2463800"/>
                  </a:lnTo>
                  <a:lnTo>
                    <a:pt x="205108" y="2514600"/>
                  </a:lnTo>
                  <a:lnTo>
                    <a:pt x="208823" y="2552700"/>
                  </a:lnTo>
                  <a:lnTo>
                    <a:pt x="210236" y="2565400"/>
                  </a:lnTo>
                  <a:lnTo>
                    <a:pt x="294386" y="2565400"/>
                  </a:lnTo>
                  <a:lnTo>
                    <a:pt x="293092" y="2552700"/>
                  </a:lnTo>
                  <a:lnTo>
                    <a:pt x="293581" y="2540000"/>
                  </a:lnTo>
                  <a:lnTo>
                    <a:pt x="294605" y="2527300"/>
                  </a:lnTo>
                  <a:lnTo>
                    <a:pt x="293065" y="2527300"/>
                  </a:lnTo>
                  <a:lnTo>
                    <a:pt x="290334" y="2501900"/>
                  </a:lnTo>
                  <a:lnTo>
                    <a:pt x="294436" y="2501900"/>
                  </a:lnTo>
                  <a:lnTo>
                    <a:pt x="293658" y="2489200"/>
                  </a:lnTo>
                  <a:lnTo>
                    <a:pt x="293917" y="2476500"/>
                  </a:lnTo>
                  <a:lnTo>
                    <a:pt x="294331" y="2476500"/>
                  </a:lnTo>
                  <a:lnTo>
                    <a:pt x="294017" y="2463800"/>
                  </a:lnTo>
                  <a:lnTo>
                    <a:pt x="289318" y="2463800"/>
                  </a:lnTo>
                  <a:lnTo>
                    <a:pt x="286221" y="2425700"/>
                  </a:lnTo>
                  <a:lnTo>
                    <a:pt x="281912" y="2387600"/>
                  </a:lnTo>
                  <a:lnTo>
                    <a:pt x="276819" y="2324100"/>
                  </a:lnTo>
                  <a:lnTo>
                    <a:pt x="271370" y="2260600"/>
                  </a:lnTo>
                  <a:lnTo>
                    <a:pt x="265994" y="2197100"/>
                  </a:lnTo>
                  <a:lnTo>
                    <a:pt x="255621" y="2070100"/>
                  </a:lnTo>
                  <a:lnTo>
                    <a:pt x="248285" y="2070100"/>
                  </a:lnTo>
                  <a:lnTo>
                    <a:pt x="248585" y="2069580"/>
                  </a:lnTo>
                  <a:lnTo>
                    <a:pt x="248399" y="2044700"/>
                  </a:lnTo>
                  <a:lnTo>
                    <a:pt x="251934" y="2044700"/>
                  </a:lnTo>
                  <a:lnTo>
                    <a:pt x="251512" y="2019300"/>
                  </a:lnTo>
                  <a:lnTo>
                    <a:pt x="248825" y="1968500"/>
                  </a:lnTo>
                  <a:lnTo>
                    <a:pt x="245370" y="1905000"/>
                  </a:lnTo>
                  <a:lnTo>
                    <a:pt x="242432" y="1854200"/>
                  </a:lnTo>
                  <a:lnTo>
                    <a:pt x="241300" y="1816100"/>
                  </a:lnTo>
                  <a:lnTo>
                    <a:pt x="241907" y="1816100"/>
                  </a:lnTo>
                  <a:lnTo>
                    <a:pt x="241612" y="1803400"/>
                  </a:lnTo>
                  <a:lnTo>
                    <a:pt x="240663" y="1790700"/>
                  </a:lnTo>
                  <a:lnTo>
                    <a:pt x="239320" y="1765300"/>
                  </a:lnTo>
                  <a:lnTo>
                    <a:pt x="235793" y="1765300"/>
                  </a:lnTo>
                  <a:lnTo>
                    <a:pt x="234092" y="1752600"/>
                  </a:lnTo>
                  <a:lnTo>
                    <a:pt x="232849" y="1739900"/>
                  </a:lnTo>
                  <a:lnTo>
                    <a:pt x="231775" y="1727200"/>
                  </a:lnTo>
                  <a:lnTo>
                    <a:pt x="234100" y="1727200"/>
                  </a:lnTo>
                  <a:lnTo>
                    <a:pt x="232805" y="1701800"/>
                  </a:lnTo>
                  <a:lnTo>
                    <a:pt x="230864" y="1689100"/>
                  </a:lnTo>
                  <a:lnTo>
                    <a:pt x="228930" y="1663700"/>
                  </a:lnTo>
                  <a:lnTo>
                    <a:pt x="228339" y="1663700"/>
                  </a:lnTo>
                  <a:lnTo>
                    <a:pt x="227052" y="1651000"/>
                  </a:lnTo>
                  <a:lnTo>
                    <a:pt x="225367" y="1651000"/>
                  </a:lnTo>
                  <a:lnTo>
                    <a:pt x="223672" y="1638300"/>
                  </a:lnTo>
                  <a:lnTo>
                    <a:pt x="225614" y="1638300"/>
                  </a:lnTo>
                  <a:lnTo>
                    <a:pt x="225761" y="1625600"/>
                  </a:lnTo>
                  <a:lnTo>
                    <a:pt x="225022" y="1612900"/>
                  </a:lnTo>
                  <a:lnTo>
                    <a:pt x="224307" y="1612900"/>
                  </a:lnTo>
                  <a:lnTo>
                    <a:pt x="222932" y="1600200"/>
                  </a:lnTo>
                  <a:lnTo>
                    <a:pt x="222491" y="1587500"/>
                  </a:lnTo>
                  <a:lnTo>
                    <a:pt x="222107" y="1587500"/>
                  </a:lnTo>
                  <a:lnTo>
                    <a:pt x="220903" y="1574800"/>
                  </a:lnTo>
                  <a:lnTo>
                    <a:pt x="220738" y="1562100"/>
                  </a:lnTo>
                  <a:lnTo>
                    <a:pt x="221873" y="1562100"/>
                  </a:lnTo>
                  <a:lnTo>
                    <a:pt x="221361" y="1549400"/>
                  </a:lnTo>
                  <a:lnTo>
                    <a:pt x="220914" y="1524000"/>
                  </a:lnTo>
                  <a:lnTo>
                    <a:pt x="219544" y="1498600"/>
                  </a:lnTo>
                  <a:lnTo>
                    <a:pt x="216359" y="1473200"/>
                  </a:lnTo>
                  <a:lnTo>
                    <a:pt x="215285" y="1460500"/>
                  </a:lnTo>
                  <a:lnTo>
                    <a:pt x="214728" y="1447800"/>
                  </a:lnTo>
                  <a:lnTo>
                    <a:pt x="213093" y="1422400"/>
                  </a:lnTo>
                  <a:lnTo>
                    <a:pt x="210680" y="1409700"/>
                  </a:lnTo>
                  <a:lnTo>
                    <a:pt x="213004" y="1409700"/>
                  </a:lnTo>
                  <a:lnTo>
                    <a:pt x="209611" y="1397000"/>
                  </a:lnTo>
                  <a:lnTo>
                    <a:pt x="207589" y="1384300"/>
                  </a:lnTo>
                  <a:lnTo>
                    <a:pt x="205683" y="1358900"/>
                  </a:lnTo>
                  <a:lnTo>
                    <a:pt x="202641" y="1358900"/>
                  </a:lnTo>
                  <a:lnTo>
                    <a:pt x="202881" y="1346200"/>
                  </a:lnTo>
                  <a:lnTo>
                    <a:pt x="201366" y="1333500"/>
                  </a:lnTo>
                  <a:lnTo>
                    <a:pt x="201091" y="1320800"/>
                  </a:lnTo>
                  <a:lnTo>
                    <a:pt x="205511" y="1320800"/>
                  </a:lnTo>
                  <a:lnTo>
                    <a:pt x="201295" y="1282700"/>
                  </a:lnTo>
                  <a:lnTo>
                    <a:pt x="195947" y="1219200"/>
                  </a:lnTo>
                  <a:lnTo>
                    <a:pt x="189988" y="1155700"/>
                  </a:lnTo>
                  <a:lnTo>
                    <a:pt x="183938" y="1092200"/>
                  </a:lnTo>
                  <a:lnTo>
                    <a:pt x="178315" y="1028700"/>
                  </a:lnTo>
                  <a:lnTo>
                    <a:pt x="173641" y="977900"/>
                  </a:lnTo>
                  <a:lnTo>
                    <a:pt x="172037" y="965200"/>
                  </a:lnTo>
                  <a:lnTo>
                    <a:pt x="169189" y="965200"/>
                  </a:lnTo>
                  <a:lnTo>
                    <a:pt x="167538" y="952500"/>
                  </a:lnTo>
                  <a:lnTo>
                    <a:pt x="166535" y="927100"/>
                  </a:lnTo>
                  <a:lnTo>
                    <a:pt x="168091" y="927100"/>
                  </a:lnTo>
                  <a:lnTo>
                    <a:pt x="167238" y="914400"/>
                  </a:lnTo>
                  <a:lnTo>
                    <a:pt x="166850" y="914400"/>
                  </a:lnTo>
                  <a:lnTo>
                    <a:pt x="167703" y="901700"/>
                  </a:lnTo>
                  <a:lnTo>
                    <a:pt x="166217" y="901700"/>
                  </a:lnTo>
                  <a:lnTo>
                    <a:pt x="164693" y="889000"/>
                  </a:lnTo>
                  <a:lnTo>
                    <a:pt x="164325" y="889000"/>
                  </a:lnTo>
                  <a:lnTo>
                    <a:pt x="163951" y="876300"/>
                  </a:lnTo>
                  <a:lnTo>
                    <a:pt x="161766" y="863600"/>
                  </a:lnTo>
                  <a:lnTo>
                    <a:pt x="160883" y="850900"/>
                  </a:lnTo>
                  <a:close/>
                </a:path>
                <a:path w="299085" h="2565400">
                  <a:moveTo>
                    <a:pt x="296367" y="2489200"/>
                  </a:moveTo>
                  <a:lnTo>
                    <a:pt x="295414" y="2501900"/>
                  </a:lnTo>
                  <a:lnTo>
                    <a:pt x="297434" y="2514600"/>
                  </a:lnTo>
                  <a:lnTo>
                    <a:pt x="298551" y="2514600"/>
                  </a:lnTo>
                  <a:lnTo>
                    <a:pt x="296900" y="2501900"/>
                  </a:lnTo>
                  <a:lnTo>
                    <a:pt x="296367" y="2489200"/>
                  </a:lnTo>
                  <a:close/>
                </a:path>
                <a:path w="299085" h="2565400">
                  <a:moveTo>
                    <a:pt x="248585" y="2069580"/>
                  </a:moveTo>
                  <a:lnTo>
                    <a:pt x="248285" y="2070100"/>
                  </a:lnTo>
                  <a:lnTo>
                    <a:pt x="248589" y="2070100"/>
                  </a:lnTo>
                  <a:lnTo>
                    <a:pt x="248585" y="2069580"/>
                  </a:lnTo>
                  <a:close/>
                </a:path>
                <a:path w="299085" h="2565400">
                  <a:moveTo>
                    <a:pt x="254714" y="2058995"/>
                  </a:moveTo>
                  <a:lnTo>
                    <a:pt x="248585" y="2069580"/>
                  </a:lnTo>
                  <a:lnTo>
                    <a:pt x="248589" y="2070100"/>
                  </a:lnTo>
                  <a:lnTo>
                    <a:pt x="255621" y="2070100"/>
                  </a:lnTo>
                  <a:lnTo>
                    <a:pt x="254714" y="2058995"/>
                  </a:lnTo>
                  <a:close/>
                </a:path>
                <a:path w="299085" h="2565400">
                  <a:moveTo>
                    <a:pt x="255638" y="2057400"/>
                  </a:moveTo>
                  <a:lnTo>
                    <a:pt x="254584" y="2057400"/>
                  </a:lnTo>
                  <a:lnTo>
                    <a:pt x="254714" y="2058995"/>
                  </a:lnTo>
                  <a:lnTo>
                    <a:pt x="255638" y="2057400"/>
                  </a:lnTo>
                  <a:close/>
                </a:path>
                <a:path w="299085" h="2565400">
                  <a:moveTo>
                    <a:pt x="251934" y="2044700"/>
                  </a:moveTo>
                  <a:lnTo>
                    <a:pt x="248399" y="2044700"/>
                  </a:lnTo>
                  <a:lnTo>
                    <a:pt x="252145" y="2057400"/>
                  </a:lnTo>
                  <a:lnTo>
                    <a:pt x="251934" y="2044700"/>
                  </a:lnTo>
                  <a:close/>
                </a:path>
                <a:path w="299085" h="2565400">
                  <a:moveTo>
                    <a:pt x="241907" y="1816100"/>
                  </a:moveTo>
                  <a:lnTo>
                    <a:pt x="241300" y="1816100"/>
                  </a:lnTo>
                  <a:lnTo>
                    <a:pt x="242201" y="1828800"/>
                  </a:lnTo>
                  <a:lnTo>
                    <a:pt x="241907" y="1816100"/>
                  </a:lnTo>
                  <a:close/>
                </a:path>
                <a:path w="299085" h="2565400">
                  <a:moveTo>
                    <a:pt x="237553" y="1752600"/>
                  </a:moveTo>
                  <a:lnTo>
                    <a:pt x="238239" y="1765300"/>
                  </a:lnTo>
                  <a:lnTo>
                    <a:pt x="239320" y="1765300"/>
                  </a:lnTo>
                  <a:lnTo>
                    <a:pt x="237553" y="1752600"/>
                  </a:lnTo>
                  <a:close/>
                </a:path>
                <a:path w="299085" h="2565400">
                  <a:moveTo>
                    <a:pt x="234100" y="1727200"/>
                  </a:moveTo>
                  <a:lnTo>
                    <a:pt x="231775" y="1727200"/>
                  </a:lnTo>
                  <a:lnTo>
                    <a:pt x="234099" y="1739900"/>
                  </a:lnTo>
                  <a:lnTo>
                    <a:pt x="234100" y="1727200"/>
                  </a:lnTo>
                  <a:close/>
                </a:path>
                <a:path w="299085" h="2565400">
                  <a:moveTo>
                    <a:pt x="230706" y="1675234"/>
                  </a:moveTo>
                  <a:lnTo>
                    <a:pt x="230752" y="1676400"/>
                  </a:lnTo>
                  <a:lnTo>
                    <a:pt x="230886" y="1676400"/>
                  </a:lnTo>
                  <a:lnTo>
                    <a:pt x="230706" y="1675234"/>
                  </a:lnTo>
                  <a:close/>
                </a:path>
                <a:path w="299085" h="2565400">
                  <a:moveTo>
                    <a:pt x="228841" y="1651000"/>
                  </a:moveTo>
                  <a:lnTo>
                    <a:pt x="228339" y="1663700"/>
                  </a:lnTo>
                  <a:lnTo>
                    <a:pt x="228930" y="1663700"/>
                  </a:lnTo>
                  <a:lnTo>
                    <a:pt x="230706" y="1675234"/>
                  </a:lnTo>
                  <a:lnTo>
                    <a:pt x="230254" y="1663700"/>
                  </a:lnTo>
                  <a:lnTo>
                    <a:pt x="228841" y="1651000"/>
                  </a:lnTo>
                  <a:close/>
                </a:path>
                <a:path w="299085" h="2565400">
                  <a:moveTo>
                    <a:pt x="221873" y="1562100"/>
                  </a:moveTo>
                  <a:lnTo>
                    <a:pt x="220738" y="1562100"/>
                  </a:lnTo>
                  <a:lnTo>
                    <a:pt x="223151" y="1574800"/>
                  </a:lnTo>
                  <a:lnTo>
                    <a:pt x="223443" y="1574800"/>
                  </a:lnTo>
                  <a:lnTo>
                    <a:pt x="221873" y="1562100"/>
                  </a:lnTo>
                  <a:close/>
                </a:path>
                <a:path w="299085" h="2565400">
                  <a:moveTo>
                    <a:pt x="205511" y="1320800"/>
                  </a:moveTo>
                  <a:lnTo>
                    <a:pt x="201091" y="1320800"/>
                  </a:lnTo>
                  <a:lnTo>
                    <a:pt x="203438" y="1333500"/>
                  </a:lnTo>
                  <a:lnTo>
                    <a:pt x="205008" y="1346200"/>
                  </a:lnTo>
                  <a:lnTo>
                    <a:pt x="206365" y="1346200"/>
                  </a:lnTo>
                  <a:lnTo>
                    <a:pt x="208076" y="1358900"/>
                  </a:lnTo>
                  <a:lnTo>
                    <a:pt x="205511" y="1320800"/>
                  </a:lnTo>
                  <a:close/>
                </a:path>
                <a:path w="299085" h="2565400">
                  <a:moveTo>
                    <a:pt x="170434" y="952500"/>
                  </a:moveTo>
                  <a:lnTo>
                    <a:pt x="170980" y="965200"/>
                  </a:lnTo>
                  <a:lnTo>
                    <a:pt x="172037" y="965200"/>
                  </a:lnTo>
                  <a:lnTo>
                    <a:pt x="170434" y="952500"/>
                  </a:lnTo>
                  <a:close/>
                </a:path>
                <a:path w="299085" h="2565400">
                  <a:moveTo>
                    <a:pt x="168630" y="927100"/>
                  </a:moveTo>
                  <a:lnTo>
                    <a:pt x="167589" y="927100"/>
                  </a:lnTo>
                  <a:lnTo>
                    <a:pt x="168186" y="939800"/>
                  </a:lnTo>
                  <a:lnTo>
                    <a:pt x="168630" y="927100"/>
                  </a:lnTo>
                  <a:close/>
                </a:path>
                <a:path w="299085" h="2565400">
                  <a:moveTo>
                    <a:pt x="131851" y="495300"/>
                  </a:moveTo>
                  <a:lnTo>
                    <a:pt x="36449" y="495300"/>
                  </a:lnTo>
                  <a:lnTo>
                    <a:pt x="39115" y="520700"/>
                  </a:lnTo>
                  <a:lnTo>
                    <a:pt x="41432" y="520700"/>
                  </a:lnTo>
                  <a:lnTo>
                    <a:pt x="43308" y="546100"/>
                  </a:lnTo>
                  <a:lnTo>
                    <a:pt x="44653" y="558800"/>
                  </a:lnTo>
                  <a:lnTo>
                    <a:pt x="43675" y="558800"/>
                  </a:lnTo>
                  <a:lnTo>
                    <a:pt x="46465" y="596900"/>
                  </a:lnTo>
                  <a:lnTo>
                    <a:pt x="51371" y="647700"/>
                  </a:lnTo>
                  <a:lnTo>
                    <a:pt x="63199" y="774700"/>
                  </a:lnTo>
                  <a:lnTo>
                    <a:pt x="67956" y="825500"/>
                  </a:lnTo>
                  <a:lnTo>
                    <a:pt x="70497" y="863600"/>
                  </a:lnTo>
                  <a:lnTo>
                    <a:pt x="70942" y="850900"/>
                  </a:lnTo>
                  <a:lnTo>
                    <a:pt x="160883" y="850900"/>
                  </a:lnTo>
                  <a:lnTo>
                    <a:pt x="159999" y="838200"/>
                  </a:lnTo>
                  <a:lnTo>
                    <a:pt x="160883" y="825500"/>
                  </a:lnTo>
                  <a:lnTo>
                    <a:pt x="159426" y="812800"/>
                  </a:lnTo>
                  <a:lnTo>
                    <a:pt x="157856" y="812800"/>
                  </a:lnTo>
                  <a:lnTo>
                    <a:pt x="156088" y="800100"/>
                  </a:lnTo>
                  <a:lnTo>
                    <a:pt x="154038" y="787400"/>
                  </a:lnTo>
                  <a:lnTo>
                    <a:pt x="157391" y="787400"/>
                  </a:lnTo>
                  <a:lnTo>
                    <a:pt x="157091" y="774700"/>
                  </a:lnTo>
                  <a:lnTo>
                    <a:pt x="156492" y="774700"/>
                  </a:lnTo>
                  <a:lnTo>
                    <a:pt x="155640" y="762000"/>
                  </a:lnTo>
                  <a:lnTo>
                    <a:pt x="154584" y="749300"/>
                  </a:lnTo>
                  <a:lnTo>
                    <a:pt x="149212" y="685800"/>
                  </a:lnTo>
                  <a:lnTo>
                    <a:pt x="146538" y="660400"/>
                  </a:lnTo>
                  <a:lnTo>
                    <a:pt x="144373" y="635000"/>
                  </a:lnTo>
                  <a:lnTo>
                    <a:pt x="143104" y="609600"/>
                  </a:lnTo>
                  <a:lnTo>
                    <a:pt x="142074" y="596900"/>
                  </a:lnTo>
                  <a:lnTo>
                    <a:pt x="140652" y="596900"/>
                  </a:lnTo>
                  <a:lnTo>
                    <a:pt x="139001" y="584200"/>
                  </a:lnTo>
                  <a:lnTo>
                    <a:pt x="131851" y="495300"/>
                  </a:lnTo>
                  <a:close/>
                </a:path>
                <a:path w="299085" h="2565400">
                  <a:moveTo>
                    <a:pt x="118679" y="355600"/>
                  </a:moveTo>
                  <a:lnTo>
                    <a:pt x="33934" y="355600"/>
                  </a:lnTo>
                  <a:lnTo>
                    <a:pt x="35370" y="381000"/>
                  </a:lnTo>
                  <a:lnTo>
                    <a:pt x="36393" y="419100"/>
                  </a:lnTo>
                  <a:lnTo>
                    <a:pt x="37190" y="431800"/>
                  </a:lnTo>
                  <a:lnTo>
                    <a:pt x="37947" y="457200"/>
                  </a:lnTo>
                  <a:lnTo>
                    <a:pt x="38684" y="457200"/>
                  </a:lnTo>
                  <a:lnTo>
                    <a:pt x="39247" y="469900"/>
                  </a:lnTo>
                  <a:lnTo>
                    <a:pt x="39362" y="482600"/>
                  </a:lnTo>
                  <a:lnTo>
                    <a:pt x="38578" y="495300"/>
                  </a:lnTo>
                  <a:lnTo>
                    <a:pt x="131038" y="495300"/>
                  </a:lnTo>
                  <a:lnTo>
                    <a:pt x="126742" y="444500"/>
                  </a:lnTo>
                  <a:lnTo>
                    <a:pt x="122214" y="393700"/>
                  </a:lnTo>
                  <a:lnTo>
                    <a:pt x="118679" y="355600"/>
                  </a:lnTo>
                  <a:close/>
                </a:path>
                <a:path w="299085" h="2565400">
                  <a:moveTo>
                    <a:pt x="57446" y="0"/>
                  </a:moveTo>
                  <a:lnTo>
                    <a:pt x="36566" y="12700"/>
                  </a:lnTo>
                  <a:lnTo>
                    <a:pt x="76" y="50800"/>
                  </a:lnTo>
                  <a:lnTo>
                    <a:pt x="0" y="63500"/>
                  </a:lnTo>
                  <a:lnTo>
                    <a:pt x="8890" y="101600"/>
                  </a:lnTo>
                  <a:lnTo>
                    <a:pt x="11833" y="139700"/>
                  </a:lnTo>
                  <a:lnTo>
                    <a:pt x="16251" y="190500"/>
                  </a:lnTo>
                  <a:lnTo>
                    <a:pt x="25222" y="266700"/>
                  </a:lnTo>
                  <a:lnTo>
                    <a:pt x="26875" y="292100"/>
                  </a:lnTo>
                  <a:lnTo>
                    <a:pt x="29117" y="317500"/>
                  </a:lnTo>
                  <a:lnTo>
                    <a:pt x="31126" y="342900"/>
                  </a:lnTo>
                  <a:lnTo>
                    <a:pt x="32080" y="368300"/>
                  </a:lnTo>
                  <a:lnTo>
                    <a:pt x="33934" y="355600"/>
                  </a:lnTo>
                  <a:lnTo>
                    <a:pt x="118679" y="355600"/>
                  </a:lnTo>
                  <a:lnTo>
                    <a:pt x="117501" y="342900"/>
                  </a:lnTo>
                  <a:lnTo>
                    <a:pt x="112651" y="292100"/>
                  </a:lnTo>
                  <a:lnTo>
                    <a:pt x="107711" y="254000"/>
                  </a:lnTo>
                  <a:lnTo>
                    <a:pt x="97751" y="152400"/>
                  </a:lnTo>
                  <a:lnTo>
                    <a:pt x="96267" y="139700"/>
                  </a:lnTo>
                  <a:lnTo>
                    <a:pt x="93654" y="139700"/>
                  </a:lnTo>
                  <a:lnTo>
                    <a:pt x="92341" y="127000"/>
                  </a:lnTo>
                  <a:lnTo>
                    <a:pt x="91315" y="114300"/>
                  </a:lnTo>
                  <a:lnTo>
                    <a:pt x="90939" y="114300"/>
                  </a:lnTo>
                  <a:lnTo>
                    <a:pt x="90910" y="101600"/>
                  </a:lnTo>
                  <a:lnTo>
                    <a:pt x="88380" y="101600"/>
                  </a:lnTo>
                  <a:lnTo>
                    <a:pt x="87952" y="88900"/>
                  </a:lnTo>
                  <a:lnTo>
                    <a:pt x="86690" y="76200"/>
                  </a:lnTo>
                  <a:lnTo>
                    <a:pt x="85623" y="63500"/>
                  </a:lnTo>
                  <a:lnTo>
                    <a:pt x="83756" y="63500"/>
                  </a:lnTo>
                  <a:lnTo>
                    <a:pt x="70561" y="25400"/>
                  </a:lnTo>
                  <a:lnTo>
                    <a:pt x="57446" y="0"/>
                  </a:lnTo>
                  <a:close/>
                </a:path>
                <a:path w="299085" h="2565400">
                  <a:moveTo>
                    <a:pt x="90881" y="88900"/>
                  </a:moveTo>
                  <a:lnTo>
                    <a:pt x="88341" y="88900"/>
                  </a:lnTo>
                  <a:lnTo>
                    <a:pt x="89547" y="101600"/>
                  </a:lnTo>
                  <a:lnTo>
                    <a:pt x="90910" y="101600"/>
                  </a:lnTo>
                  <a:lnTo>
                    <a:pt x="90881" y="88900"/>
                  </a:lnTo>
                  <a:close/>
                </a:path>
                <a:path w="299085" h="2565400">
                  <a:moveTo>
                    <a:pt x="91617" y="90487"/>
                  </a:moveTo>
                  <a:lnTo>
                    <a:pt x="92151" y="101600"/>
                  </a:lnTo>
                  <a:lnTo>
                    <a:pt x="92595" y="101600"/>
                  </a:lnTo>
                  <a:lnTo>
                    <a:pt x="91617" y="90487"/>
                  </a:lnTo>
                  <a:close/>
                </a:path>
                <a:path w="299085" h="2565400">
                  <a:moveTo>
                    <a:pt x="91541" y="88900"/>
                  </a:moveTo>
                  <a:lnTo>
                    <a:pt x="91617" y="90487"/>
                  </a:lnTo>
                  <a:lnTo>
                    <a:pt x="91541" y="88900"/>
                  </a:lnTo>
                  <a:close/>
                </a:path>
                <a:path w="299085" h="2565400">
                  <a:moveTo>
                    <a:pt x="87134" y="76200"/>
                  </a:moveTo>
                  <a:lnTo>
                    <a:pt x="88341" y="88900"/>
                  </a:lnTo>
                  <a:lnTo>
                    <a:pt x="87134" y="76200"/>
                  </a:lnTo>
                  <a:close/>
                </a:path>
                <a:path w="299085" h="2565400">
                  <a:moveTo>
                    <a:pt x="89725" y="76200"/>
                  </a:moveTo>
                  <a:lnTo>
                    <a:pt x="89417" y="76200"/>
                  </a:lnTo>
                  <a:lnTo>
                    <a:pt x="89058" y="88900"/>
                  </a:lnTo>
                  <a:lnTo>
                    <a:pt x="90576" y="88900"/>
                  </a:lnTo>
                  <a:lnTo>
                    <a:pt x="89725" y="7620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57" name="object 57">
              <a:extLst>
                <a:ext uri="{FF2B5EF4-FFF2-40B4-BE49-F238E27FC236}">
                  <a16:creationId xmlns:a16="http://schemas.microsoft.com/office/drawing/2014/main" id="{218BFF50-656F-894E-AA65-4BEA6CD08794}"/>
                </a:ext>
              </a:extLst>
            </p:cNvPr>
            <p:cNvSpPr/>
            <p:nvPr/>
          </p:nvSpPr>
          <p:spPr>
            <a:xfrm>
              <a:off x="1549888" y="6621924"/>
              <a:ext cx="281940" cy="360680"/>
            </a:xfrm>
            <a:custGeom>
              <a:avLst/>
              <a:gdLst/>
              <a:ahLst/>
              <a:cxnLst/>
              <a:rect l="l" t="t" r="r" b="b"/>
              <a:pathLst>
                <a:path w="281939" h="360679">
                  <a:moveTo>
                    <a:pt x="77939" y="0"/>
                  </a:moveTo>
                  <a:lnTo>
                    <a:pt x="34061" y="45681"/>
                  </a:lnTo>
                  <a:lnTo>
                    <a:pt x="27673" y="89407"/>
                  </a:lnTo>
                  <a:lnTo>
                    <a:pt x="7962" y="122491"/>
                  </a:lnTo>
                  <a:lnTo>
                    <a:pt x="19227" y="181190"/>
                  </a:lnTo>
                  <a:lnTo>
                    <a:pt x="0" y="228003"/>
                  </a:lnTo>
                  <a:lnTo>
                    <a:pt x="23634" y="269913"/>
                  </a:lnTo>
                  <a:lnTo>
                    <a:pt x="20281" y="343839"/>
                  </a:lnTo>
                  <a:lnTo>
                    <a:pt x="67436" y="360654"/>
                  </a:lnTo>
                  <a:lnTo>
                    <a:pt x="151580" y="359921"/>
                  </a:lnTo>
                  <a:lnTo>
                    <a:pt x="163123" y="359979"/>
                  </a:lnTo>
                  <a:lnTo>
                    <a:pt x="166725" y="360273"/>
                  </a:lnTo>
                  <a:lnTo>
                    <a:pt x="171396" y="356305"/>
                  </a:lnTo>
                  <a:lnTo>
                    <a:pt x="178119" y="347056"/>
                  </a:lnTo>
                  <a:lnTo>
                    <a:pt x="186778" y="333438"/>
                  </a:lnTo>
                  <a:lnTo>
                    <a:pt x="176301" y="294690"/>
                  </a:lnTo>
                  <a:lnTo>
                    <a:pt x="224053" y="290499"/>
                  </a:lnTo>
                  <a:lnTo>
                    <a:pt x="239267" y="254266"/>
                  </a:lnTo>
                  <a:lnTo>
                    <a:pt x="229742" y="224167"/>
                  </a:lnTo>
                  <a:lnTo>
                    <a:pt x="162242" y="202488"/>
                  </a:lnTo>
                  <a:lnTo>
                    <a:pt x="275513" y="209943"/>
                  </a:lnTo>
                  <a:lnTo>
                    <a:pt x="281368" y="169875"/>
                  </a:lnTo>
                  <a:lnTo>
                    <a:pt x="278663" y="145910"/>
                  </a:lnTo>
                  <a:lnTo>
                    <a:pt x="127304" y="109372"/>
                  </a:lnTo>
                  <a:lnTo>
                    <a:pt x="265353" y="126593"/>
                  </a:lnTo>
                  <a:lnTo>
                    <a:pt x="281813" y="81864"/>
                  </a:lnTo>
                  <a:lnTo>
                    <a:pt x="245800" y="65327"/>
                  </a:lnTo>
                  <a:lnTo>
                    <a:pt x="176180" y="37603"/>
                  </a:lnTo>
                  <a:lnTo>
                    <a:pt x="77939"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pic>
          <p:nvPicPr>
            <p:cNvPr id="58" name="object 58">
              <a:extLst>
                <a:ext uri="{FF2B5EF4-FFF2-40B4-BE49-F238E27FC236}">
                  <a16:creationId xmlns:a16="http://schemas.microsoft.com/office/drawing/2014/main" id="{0E979029-0589-AF43-9B41-A272C919772F}"/>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775811" y="6581011"/>
              <a:ext cx="157911" cy="159423"/>
            </a:xfrm>
            <a:prstGeom prst="rect">
              <a:avLst/>
            </a:prstGeom>
          </p:spPr>
        </p:pic>
        <p:sp>
          <p:nvSpPr>
            <p:cNvPr id="59" name="object 59">
              <a:extLst>
                <a:ext uri="{FF2B5EF4-FFF2-40B4-BE49-F238E27FC236}">
                  <a16:creationId xmlns:a16="http://schemas.microsoft.com/office/drawing/2014/main" id="{6E88745E-3739-1446-9F2B-4BDAA3F05F0C}"/>
                </a:ext>
              </a:extLst>
            </p:cNvPr>
            <p:cNvSpPr/>
            <p:nvPr/>
          </p:nvSpPr>
          <p:spPr>
            <a:xfrm>
              <a:off x="877031" y="3576035"/>
              <a:ext cx="1350645" cy="1711960"/>
            </a:xfrm>
            <a:custGeom>
              <a:avLst/>
              <a:gdLst/>
              <a:ahLst/>
              <a:cxnLst/>
              <a:rect l="l" t="t" r="r" b="b"/>
              <a:pathLst>
                <a:path w="1350645" h="1711960">
                  <a:moveTo>
                    <a:pt x="1178128" y="0"/>
                  </a:moveTo>
                  <a:lnTo>
                    <a:pt x="0" y="66014"/>
                  </a:lnTo>
                  <a:lnTo>
                    <a:pt x="151904" y="1711591"/>
                  </a:lnTo>
                  <a:lnTo>
                    <a:pt x="1350518" y="1614004"/>
                  </a:lnTo>
                  <a:lnTo>
                    <a:pt x="1178128"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60" name="object 60">
              <a:extLst>
                <a:ext uri="{FF2B5EF4-FFF2-40B4-BE49-F238E27FC236}">
                  <a16:creationId xmlns:a16="http://schemas.microsoft.com/office/drawing/2014/main" id="{D7DD8FB5-44F0-6E4F-9DB5-36F7891945FA}"/>
                </a:ext>
              </a:extLst>
            </p:cNvPr>
            <p:cNvSpPr/>
            <p:nvPr/>
          </p:nvSpPr>
          <p:spPr>
            <a:xfrm>
              <a:off x="859335" y="3551867"/>
              <a:ext cx="1380490" cy="1739900"/>
            </a:xfrm>
            <a:custGeom>
              <a:avLst/>
              <a:gdLst/>
              <a:ahLst/>
              <a:cxnLst/>
              <a:rect l="l" t="t" r="r" b="b"/>
              <a:pathLst>
                <a:path w="1380489" h="1739900">
                  <a:moveTo>
                    <a:pt x="168721" y="1735683"/>
                  </a:moveTo>
                  <a:lnTo>
                    <a:pt x="168914" y="1739900"/>
                  </a:lnTo>
                  <a:lnTo>
                    <a:pt x="169165" y="1739900"/>
                  </a:lnTo>
                  <a:lnTo>
                    <a:pt x="168721" y="1735683"/>
                  </a:lnTo>
                  <a:close/>
                </a:path>
                <a:path w="1380489" h="1739900">
                  <a:moveTo>
                    <a:pt x="274878" y="1727200"/>
                  </a:moveTo>
                  <a:lnTo>
                    <a:pt x="254873" y="1727200"/>
                  </a:lnTo>
                  <a:lnTo>
                    <a:pt x="209702" y="1739900"/>
                  </a:lnTo>
                  <a:lnTo>
                    <a:pt x="267738" y="1729082"/>
                  </a:lnTo>
                  <a:lnTo>
                    <a:pt x="274878" y="1727200"/>
                  </a:lnTo>
                  <a:close/>
                </a:path>
                <a:path w="1380489" h="1739900">
                  <a:moveTo>
                    <a:pt x="283987" y="1727200"/>
                  </a:moveTo>
                  <a:lnTo>
                    <a:pt x="277837" y="1727200"/>
                  </a:lnTo>
                  <a:lnTo>
                    <a:pt x="267738" y="1729082"/>
                  </a:lnTo>
                  <a:lnTo>
                    <a:pt x="226707" y="1739900"/>
                  </a:lnTo>
                  <a:lnTo>
                    <a:pt x="263207" y="1739900"/>
                  </a:lnTo>
                  <a:lnTo>
                    <a:pt x="283987" y="1727200"/>
                  </a:lnTo>
                  <a:close/>
                </a:path>
                <a:path w="1380489" h="1739900">
                  <a:moveTo>
                    <a:pt x="158762" y="1612900"/>
                  </a:moveTo>
                  <a:lnTo>
                    <a:pt x="156122" y="1612900"/>
                  </a:lnTo>
                  <a:lnTo>
                    <a:pt x="156620" y="1619546"/>
                  </a:lnTo>
                  <a:lnTo>
                    <a:pt x="157540" y="1630024"/>
                  </a:lnTo>
                  <a:lnTo>
                    <a:pt x="161544" y="1663700"/>
                  </a:lnTo>
                  <a:lnTo>
                    <a:pt x="161315" y="1663700"/>
                  </a:lnTo>
                  <a:lnTo>
                    <a:pt x="166490" y="1714500"/>
                  </a:lnTo>
                  <a:lnTo>
                    <a:pt x="168721" y="1735683"/>
                  </a:lnTo>
                  <a:lnTo>
                    <a:pt x="168333" y="1727200"/>
                  </a:lnTo>
                  <a:lnTo>
                    <a:pt x="167536" y="1714500"/>
                  </a:lnTo>
                  <a:lnTo>
                    <a:pt x="166204" y="1701800"/>
                  </a:lnTo>
                  <a:lnTo>
                    <a:pt x="165303" y="1689100"/>
                  </a:lnTo>
                  <a:lnTo>
                    <a:pt x="158762" y="1612900"/>
                  </a:lnTo>
                  <a:close/>
                </a:path>
                <a:path w="1380489" h="1739900">
                  <a:moveTo>
                    <a:pt x="515061" y="1714500"/>
                  </a:moveTo>
                  <a:lnTo>
                    <a:pt x="386118" y="1714500"/>
                  </a:lnTo>
                  <a:lnTo>
                    <a:pt x="306959" y="1727200"/>
                  </a:lnTo>
                  <a:lnTo>
                    <a:pt x="466888" y="1727200"/>
                  </a:lnTo>
                  <a:lnTo>
                    <a:pt x="515061" y="1714500"/>
                  </a:lnTo>
                  <a:close/>
                </a:path>
                <a:path w="1380489" h="1739900">
                  <a:moveTo>
                    <a:pt x="790727" y="1701800"/>
                  </a:moveTo>
                  <a:lnTo>
                    <a:pt x="501698" y="1701800"/>
                  </a:lnTo>
                  <a:lnTo>
                    <a:pt x="465740" y="1714500"/>
                  </a:lnTo>
                  <a:lnTo>
                    <a:pt x="536282" y="1714500"/>
                  </a:lnTo>
                  <a:lnTo>
                    <a:pt x="790727" y="1701800"/>
                  </a:lnTo>
                  <a:close/>
                </a:path>
                <a:path w="1380489" h="1739900">
                  <a:moveTo>
                    <a:pt x="626342" y="1690069"/>
                  </a:moveTo>
                  <a:lnTo>
                    <a:pt x="535419" y="1701800"/>
                  </a:lnTo>
                  <a:lnTo>
                    <a:pt x="622771" y="1701800"/>
                  </a:lnTo>
                  <a:lnTo>
                    <a:pt x="626342" y="1690069"/>
                  </a:lnTo>
                  <a:close/>
                </a:path>
                <a:path w="1380489" h="1739900">
                  <a:moveTo>
                    <a:pt x="867676" y="1689100"/>
                  </a:moveTo>
                  <a:lnTo>
                    <a:pt x="636422" y="1689100"/>
                  </a:lnTo>
                  <a:lnTo>
                    <a:pt x="625089" y="1701800"/>
                  </a:lnTo>
                  <a:lnTo>
                    <a:pt x="857835" y="1701800"/>
                  </a:lnTo>
                  <a:lnTo>
                    <a:pt x="867676" y="1689100"/>
                  </a:lnTo>
                  <a:close/>
                </a:path>
                <a:path w="1380489" h="1739900">
                  <a:moveTo>
                    <a:pt x="633857" y="1689100"/>
                  </a:moveTo>
                  <a:lnTo>
                    <a:pt x="626637" y="1689100"/>
                  </a:lnTo>
                  <a:lnTo>
                    <a:pt x="626342" y="1690069"/>
                  </a:lnTo>
                  <a:lnTo>
                    <a:pt x="633857" y="1689100"/>
                  </a:lnTo>
                  <a:close/>
                </a:path>
                <a:path w="1380489" h="1739900">
                  <a:moveTo>
                    <a:pt x="1337983" y="1663700"/>
                  </a:moveTo>
                  <a:lnTo>
                    <a:pt x="924572" y="1663700"/>
                  </a:lnTo>
                  <a:lnTo>
                    <a:pt x="876810" y="1676400"/>
                  </a:lnTo>
                  <a:lnTo>
                    <a:pt x="769734" y="1676400"/>
                  </a:lnTo>
                  <a:lnTo>
                    <a:pt x="739660" y="1689100"/>
                  </a:lnTo>
                  <a:lnTo>
                    <a:pt x="984237" y="1689100"/>
                  </a:lnTo>
                  <a:lnTo>
                    <a:pt x="1337983" y="1663700"/>
                  </a:lnTo>
                  <a:close/>
                </a:path>
                <a:path w="1380489" h="1739900">
                  <a:moveTo>
                    <a:pt x="1379791" y="1651000"/>
                  </a:moveTo>
                  <a:lnTo>
                    <a:pt x="1032778" y="1651000"/>
                  </a:lnTo>
                  <a:lnTo>
                    <a:pt x="976862" y="1663700"/>
                  </a:lnTo>
                  <a:lnTo>
                    <a:pt x="1372679" y="1663700"/>
                  </a:lnTo>
                  <a:lnTo>
                    <a:pt x="1379791" y="1651000"/>
                  </a:lnTo>
                  <a:close/>
                </a:path>
                <a:path w="1380489" h="1739900">
                  <a:moveTo>
                    <a:pt x="1344630" y="1295400"/>
                  </a:moveTo>
                  <a:lnTo>
                    <a:pt x="1314805" y="1295400"/>
                  </a:lnTo>
                  <a:lnTo>
                    <a:pt x="1338834" y="1511300"/>
                  </a:lnTo>
                  <a:lnTo>
                    <a:pt x="1351445" y="1625600"/>
                  </a:lnTo>
                  <a:lnTo>
                    <a:pt x="1349921" y="1625600"/>
                  </a:lnTo>
                  <a:lnTo>
                    <a:pt x="1213243" y="1638300"/>
                  </a:lnTo>
                  <a:lnTo>
                    <a:pt x="1151872" y="1651000"/>
                  </a:lnTo>
                  <a:lnTo>
                    <a:pt x="1380236" y="1651000"/>
                  </a:lnTo>
                  <a:lnTo>
                    <a:pt x="1378724" y="1638300"/>
                  </a:lnTo>
                  <a:lnTo>
                    <a:pt x="1356931" y="1422400"/>
                  </a:lnTo>
                  <a:lnTo>
                    <a:pt x="1344630" y="1295400"/>
                  </a:lnTo>
                  <a:close/>
                </a:path>
                <a:path w="1380489" h="1739900">
                  <a:moveTo>
                    <a:pt x="156630" y="1622366"/>
                  </a:moveTo>
                  <a:lnTo>
                    <a:pt x="158026" y="1638300"/>
                  </a:lnTo>
                  <a:lnTo>
                    <a:pt x="157175" y="1626956"/>
                  </a:lnTo>
                  <a:lnTo>
                    <a:pt x="156630" y="1622366"/>
                  </a:lnTo>
                  <a:close/>
                </a:path>
                <a:path w="1380489" h="1739900">
                  <a:moveTo>
                    <a:pt x="157270" y="1627754"/>
                  </a:moveTo>
                  <a:lnTo>
                    <a:pt x="158267" y="1638300"/>
                  </a:lnTo>
                  <a:lnTo>
                    <a:pt x="157540" y="1630024"/>
                  </a:lnTo>
                  <a:lnTo>
                    <a:pt x="157270" y="1627754"/>
                  </a:lnTo>
                  <a:close/>
                </a:path>
                <a:path w="1380489" h="1739900">
                  <a:moveTo>
                    <a:pt x="156620" y="1619546"/>
                  </a:moveTo>
                  <a:lnTo>
                    <a:pt x="157074" y="1625600"/>
                  </a:lnTo>
                  <a:lnTo>
                    <a:pt x="157270" y="1627754"/>
                  </a:lnTo>
                  <a:lnTo>
                    <a:pt x="157540" y="1630024"/>
                  </a:lnTo>
                  <a:lnTo>
                    <a:pt x="156620" y="1619546"/>
                  </a:lnTo>
                  <a:close/>
                </a:path>
                <a:path w="1380489" h="1739900">
                  <a:moveTo>
                    <a:pt x="157101" y="1625960"/>
                  </a:moveTo>
                  <a:lnTo>
                    <a:pt x="157175" y="1626956"/>
                  </a:lnTo>
                  <a:lnTo>
                    <a:pt x="157270" y="1627754"/>
                  </a:lnTo>
                  <a:lnTo>
                    <a:pt x="157101" y="1625960"/>
                  </a:lnTo>
                  <a:close/>
                </a:path>
                <a:path w="1380489" h="1739900">
                  <a:moveTo>
                    <a:pt x="156171" y="1574800"/>
                  </a:moveTo>
                  <a:lnTo>
                    <a:pt x="152463" y="1574800"/>
                  </a:lnTo>
                  <a:lnTo>
                    <a:pt x="154264" y="1595364"/>
                  </a:lnTo>
                  <a:lnTo>
                    <a:pt x="154762" y="1600200"/>
                  </a:lnTo>
                  <a:lnTo>
                    <a:pt x="154962" y="1603328"/>
                  </a:lnTo>
                  <a:lnTo>
                    <a:pt x="157101" y="1625960"/>
                  </a:lnTo>
                  <a:lnTo>
                    <a:pt x="156620" y="1619546"/>
                  </a:lnTo>
                  <a:lnTo>
                    <a:pt x="156036" y="1612900"/>
                  </a:lnTo>
                  <a:lnTo>
                    <a:pt x="158762" y="1612900"/>
                  </a:lnTo>
                  <a:lnTo>
                    <a:pt x="156171" y="1574800"/>
                  </a:lnTo>
                  <a:close/>
                </a:path>
                <a:path w="1380489" h="1739900">
                  <a:moveTo>
                    <a:pt x="152534" y="1578540"/>
                  </a:moveTo>
                  <a:lnTo>
                    <a:pt x="152705" y="1587500"/>
                  </a:lnTo>
                  <a:lnTo>
                    <a:pt x="155504" y="1612900"/>
                  </a:lnTo>
                  <a:lnTo>
                    <a:pt x="156630" y="1622366"/>
                  </a:lnTo>
                  <a:lnTo>
                    <a:pt x="154962" y="1603328"/>
                  </a:lnTo>
                  <a:lnTo>
                    <a:pt x="154299" y="1596307"/>
                  </a:lnTo>
                  <a:lnTo>
                    <a:pt x="153251" y="1587500"/>
                  </a:lnTo>
                  <a:lnTo>
                    <a:pt x="153456" y="1587500"/>
                  </a:lnTo>
                  <a:lnTo>
                    <a:pt x="152534" y="1578540"/>
                  </a:lnTo>
                  <a:close/>
                </a:path>
                <a:path w="1380489" h="1739900">
                  <a:moveTo>
                    <a:pt x="154299" y="1596307"/>
                  </a:moveTo>
                  <a:lnTo>
                    <a:pt x="154962" y="1603328"/>
                  </a:lnTo>
                  <a:lnTo>
                    <a:pt x="154482" y="1597851"/>
                  </a:lnTo>
                  <a:lnTo>
                    <a:pt x="154299" y="1596307"/>
                  </a:lnTo>
                  <a:close/>
                </a:path>
                <a:path w="1380489" h="1739900">
                  <a:moveTo>
                    <a:pt x="154482" y="1597851"/>
                  </a:moveTo>
                  <a:lnTo>
                    <a:pt x="154688" y="1600200"/>
                  </a:lnTo>
                  <a:lnTo>
                    <a:pt x="154482" y="1597851"/>
                  </a:lnTo>
                  <a:close/>
                </a:path>
                <a:path w="1380489" h="1739900">
                  <a:moveTo>
                    <a:pt x="153586" y="1588770"/>
                  </a:moveTo>
                  <a:lnTo>
                    <a:pt x="154299" y="1596307"/>
                  </a:lnTo>
                  <a:lnTo>
                    <a:pt x="154482" y="1597851"/>
                  </a:lnTo>
                  <a:lnTo>
                    <a:pt x="154264" y="1595364"/>
                  </a:lnTo>
                  <a:lnTo>
                    <a:pt x="153586" y="1588770"/>
                  </a:lnTo>
                  <a:close/>
                </a:path>
                <a:path w="1380489" h="1739900">
                  <a:moveTo>
                    <a:pt x="153576" y="1587500"/>
                  </a:moveTo>
                  <a:lnTo>
                    <a:pt x="154264" y="1595364"/>
                  </a:lnTo>
                  <a:lnTo>
                    <a:pt x="153576" y="1587500"/>
                  </a:lnTo>
                  <a:close/>
                </a:path>
                <a:path w="1380489" h="1739900">
                  <a:moveTo>
                    <a:pt x="153466" y="1587500"/>
                  </a:moveTo>
                  <a:lnTo>
                    <a:pt x="153586" y="1588770"/>
                  </a:lnTo>
                  <a:lnTo>
                    <a:pt x="153466" y="1587500"/>
                  </a:lnTo>
                  <a:close/>
                </a:path>
                <a:path w="1380489" h="1739900">
                  <a:moveTo>
                    <a:pt x="152463" y="1574800"/>
                  </a:moveTo>
                  <a:lnTo>
                    <a:pt x="152534" y="1578540"/>
                  </a:lnTo>
                  <a:lnTo>
                    <a:pt x="153456" y="1587500"/>
                  </a:lnTo>
                  <a:lnTo>
                    <a:pt x="152463" y="1574800"/>
                  </a:lnTo>
                  <a:close/>
                </a:path>
                <a:path w="1380489" h="1739900">
                  <a:moveTo>
                    <a:pt x="88479" y="749300"/>
                  </a:moveTo>
                  <a:lnTo>
                    <a:pt x="66192" y="749300"/>
                  </a:lnTo>
                  <a:lnTo>
                    <a:pt x="71517" y="800100"/>
                  </a:lnTo>
                  <a:lnTo>
                    <a:pt x="76841" y="863600"/>
                  </a:lnTo>
                  <a:lnTo>
                    <a:pt x="92833" y="1016000"/>
                  </a:lnTo>
                  <a:lnTo>
                    <a:pt x="103536" y="1117600"/>
                  </a:lnTo>
                  <a:lnTo>
                    <a:pt x="114295" y="1219200"/>
                  </a:lnTo>
                  <a:lnTo>
                    <a:pt x="125130" y="1320800"/>
                  </a:lnTo>
                  <a:lnTo>
                    <a:pt x="141566" y="1485900"/>
                  </a:lnTo>
                  <a:lnTo>
                    <a:pt x="146926" y="1524000"/>
                  </a:lnTo>
                  <a:lnTo>
                    <a:pt x="152534" y="1578540"/>
                  </a:lnTo>
                  <a:lnTo>
                    <a:pt x="152463" y="1574800"/>
                  </a:lnTo>
                  <a:lnTo>
                    <a:pt x="156171" y="1574800"/>
                  </a:lnTo>
                  <a:lnTo>
                    <a:pt x="154444" y="1549400"/>
                  </a:lnTo>
                  <a:lnTo>
                    <a:pt x="149967" y="1498600"/>
                  </a:lnTo>
                  <a:lnTo>
                    <a:pt x="145441" y="1447800"/>
                  </a:lnTo>
                  <a:lnTo>
                    <a:pt x="140975" y="1384300"/>
                  </a:lnTo>
                  <a:lnTo>
                    <a:pt x="136681" y="1333500"/>
                  </a:lnTo>
                  <a:lnTo>
                    <a:pt x="132667" y="1295400"/>
                  </a:lnTo>
                  <a:lnTo>
                    <a:pt x="129044" y="1244600"/>
                  </a:lnTo>
                  <a:lnTo>
                    <a:pt x="121035" y="1155700"/>
                  </a:lnTo>
                  <a:lnTo>
                    <a:pt x="116252" y="1092200"/>
                  </a:lnTo>
                  <a:lnTo>
                    <a:pt x="112255" y="1054100"/>
                  </a:lnTo>
                  <a:lnTo>
                    <a:pt x="112115" y="1054100"/>
                  </a:lnTo>
                  <a:lnTo>
                    <a:pt x="95935" y="850900"/>
                  </a:lnTo>
                  <a:lnTo>
                    <a:pt x="93697" y="825500"/>
                  </a:lnTo>
                  <a:lnTo>
                    <a:pt x="91292" y="800100"/>
                  </a:lnTo>
                  <a:lnTo>
                    <a:pt x="89608" y="774700"/>
                  </a:lnTo>
                  <a:lnTo>
                    <a:pt x="89623" y="762000"/>
                  </a:lnTo>
                  <a:lnTo>
                    <a:pt x="88479" y="749300"/>
                  </a:lnTo>
                  <a:close/>
                </a:path>
                <a:path w="1380489" h="1739900">
                  <a:moveTo>
                    <a:pt x="1218949" y="50800"/>
                  </a:moveTo>
                  <a:lnTo>
                    <a:pt x="1181138" y="50800"/>
                  </a:lnTo>
                  <a:lnTo>
                    <a:pt x="1180751" y="59383"/>
                  </a:lnTo>
                  <a:lnTo>
                    <a:pt x="1186243" y="114300"/>
                  </a:lnTo>
                  <a:lnTo>
                    <a:pt x="1188428" y="127000"/>
                  </a:lnTo>
                  <a:lnTo>
                    <a:pt x="1190609" y="152400"/>
                  </a:lnTo>
                  <a:lnTo>
                    <a:pt x="1192765" y="165100"/>
                  </a:lnTo>
                  <a:lnTo>
                    <a:pt x="1194879" y="190500"/>
                  </a:lnTo>
                  <a:lnTo>
                    <a:pt x="1199024" y="228600"/>
                  </a:lnTo>
                  <a:lnTo>
                    <a:pt x="1203535" y="266700"/>
                  </a:lnTo>
                  <a:lnTo>
                    <a:pt x="1208375" y="317500"/>
                  </a:lnTo>
                  <a:lnTo>
                    <a:pt x="1213509" y="368300"/>
                  </a:lnTo>
                  <a:lnTo>
                    <a:pt x="1218902" y="419100"/>
                  </a:lnTo>
                  <a:lnTo>
                    <a:pt x="1230320" y="520700"/>
                  </a:lnTo>
                  <a:lnTo>
                    <a:pt x="1242341" y="635000"/>
                  </a:lnTo>
                  <a:lnTo>
                    <a:pt x="1254682" y="749300"/>
                  </a:lnTo>
                  <a:lnTo>
                    <a:pt x="1267054" y="863600"/>
                  </a:lnTo>
                  <a:lnTo>
                    <a:pt x="1285049" y="1028700"/>
                  </a:lnTo>
                  <a:lnTo>
                    <a:pt x="1301507" y="1181100"/>
                  </a:lnTo>
                  <a:lnTo>
                    <a:pt x="1315466" y="1308100"/>
                  </a:lnTo>
                  <a:lnTo>
                    <a:pt x="1314805" y="1295400"/>
                  </a:lnTo>
                  <a:lnTo>
                    <a:pt x="1344630" y="1295400"/>
                  </a:lnTo>
                  <a:lnTo>
                    <a:pt x="1343400" y="1282700"/>
                  </a:lnTo>
                  <a:lnTo>
                    <a:pt x="1340535" y="1282700"/>
                  </a:lnTo>
                  <a:lnTo>
                    <a:pt x="1335468" y="1231900"/>
                  </a:lnTo>
                  <a:lnTo>
                    <a:pt x="1336972" y="1231900"/>
                  </a:lnTo>
                  <a:lnTo>
                    <a:pt x="1332942" y="1181100"/>
                  </a:lnTo>
                  <a:lnTo>
                    <a:pt x="1327748" y="1130300"/>
                  </a:lnTo>
                  <a:lnTo>
                    <a:pt x="1321767" y="1066800"/>
                  </a:lnTo>
                  <a:lnTo>
                    <a:pt x="1302905" y="876300"/>
                  </a:lnTo>
                  <a:lnTo>
                    <a:pt x="1297577" y="825500"/>
                  </a:lnTo>
                  <a:lnTo>
                    <a:pt x="1293361" y="787400"/>
                  </a:lnTo>
                  <a:lnTo>
                    <a:pt x="1291677" y="763840"/>
                  </a:lnTo>
                  <a:lnTo>
                    <a:pt x="1285324" y="698500"/>
                  </a:lnTo>
                  <a:lnTo>
                    <a:pt x="1281283" y="660400"/>
                  </a:lnTo>
                  <a:lnTo>
                    <a:pt x="1279692" y="643318"/>
                  </a:lnTo>
                  <a:lnTo>
                    <a:pt x="1278203" y="635000"/>
                  </a:lnTo>
                  <a:lnTo>
                    <a:pt x="1275713" y="609600"/>
                  </a:lnTo>
                  <a:lnTo>
                    <a:pt x="1272992" y="584200"/>
                  </a:lnTo>
                  <a:lnTo>
                    <a:pt x="1270025" y="558800"/>
                  </a:lnTo>
                  <a:lnTo>
                    <a:pt x="1270290" y="558800"/>
                  </a:lnTo>
                  <a:lnTo>
                    <a:pt x="1266856" y="520700"/>
                  </a:lnTo>
                  <a:lnTo>
                    <a:pt x="1262774" y="482600"/>
                  </a:lnTo>
                  <a:lnTo>
                    <a:pt x="1261178" y="469900"/>
                  </a:lnTo>
                  <a:lnTo>
                    <a:pt x="1261033" y="469900"/>
                  </a:lnTo>
                  <a:lnTo>
                    <a:pt x="1257985" y="444500"/>
                  </a:lnTo>
                  <a:lnTo>
                    <a:pt x="1258589" y="444500"/>
                  </a:lnTo>
                  <a:lnTo>
                    <a:pt x="1256502" y="419100"/>
                  </a:lnTo>
                  <a:lnTo>
                    <a:pt x="1256234" y="419100"/>
                  </a:lnTo>
                  <a:lnTo>
                    <a:pt x="1254744" y="406400"/>
                  </a:lnTo>
                  <a:lnTo>
                    <a:pt x="1252315" y="393700"/>
                  </a:lnTo>
                  <a:lnTo>
                    <a:pt x="1250276" y="381000"/>
                  </a:lnTo>
                  <a:lnTo>
                    <a:pt x="1251257" y="381000"/>
                  </a:lnTo>
                  <a:lnTo>
                    <a:pt x="1249683" y="355600"/>
                  </a:lnTo>
                  <a:lnTo>
                    <a:pt x="1247037" y="330200"/>
                  </a:lnTo>
                  <a:lnTo>
                    <a:pt x="1244803" y="317500"/>
                  </a:lnTo>
                  <a:lnTo>
                    <a:pt x="1243002" y="292100"/>
                  </a:lnTo>
                  <a:lnTo>
                    <a:pt x="1238997" y="254000"/>
                  </a:lnTo>
                  <a:lnTo>
                    <a:pt x="1238589" y="250318"/>
                  </a:lnTo>
                  <a:lnTo>
                    <a:pt x="1237589" y="241300"/>
                  </a:lnTo>
                  <a:lnTo>
                    <a:pt x="1237739" y="241300"/>
                  </a:lnTo>
                  <a:lnTo>
                    <a:pt x="1235347" y="215900"/>
                  </a:lnTo>
                  <a:lnTo>
                    <a:pt x="1231977" y="177800"/>
                  </a:lnTo>
                  <a:lnTo>
                    <a:pt x="1228029" y="139700"/>
                  </a:lnTo>
                  <a:lnTo>
                    <a:pt x="1222705" y="88900"/>
                  </a:lnTo>
                  <a:lnTo>
                    <a:pt x="1218949" y="50800"/>
                  </a:lnTo>
                  <a:close/>
                </a:path>
                <a:path w="1380489" h="1739900">
                  <a:moveTo>
                    <a:pt x="1339710" y="1244600"/>
                  </a:moveTo>
                  <a:lnTo>
                    <a:pt x="1340105" y="1257300"/>
                  </a:lnTo>
                  <a:lnTo>
                    <a:pt x="1340184" y="1270000"/>
                  </a:lnTo>
                  <a:lnTo>
                    <a:pt x="1340535" y="1282700"/>
                  </a:lnTo>
                  <a:lnTo>
                    <a:pt x="1343400" y="1282700"/>
                  </a:lnTo>
                  <a:lnTo>
                    <a:pt x="1339710" y="1244600"/>
                  </a:lnTo>
                  <a:close/>
                </a:path>
                <a:path w="1380489" h="1739900">
                  <a:moveTo>
                    <a:pt x="1336972" y="1231900"/>
                  </a:moveTo>
                  <a:lnTo>
                    <a:pt x="1335468" y="1231900"/>
                  </a:lnTo>
                  <a:lnTo>
                    <a:pt x="1339456" y="1257300"/>
                  </a:lnTo>
                  <a:lnTo>
                    <a:pt x="1336972" y="1231900"/>
                  </a:lnTo>
                  <a:close/>
                </a:path>
                <a:path w="1380489" h="1739900">
                  <a:moveTo>
                    <a:pt x="1290637" y="749300"/>
                  </a:moveTo>
                  <a:lnTo>
                    <a:pt x="1291677" y="763840"/>
                  </a:lnTo>
                  <a:lnTo>
                    <a:pt x="1292733" y="774700"/>
                  </a:lnTo>
                  <a:lnTo>
                    <a:pt x="1290637" y="749300"/>
                  </a:lnTo>
                  <a:close/>
                </a:path>
                <a:path w="1380489" h="1739900">
                  <a:moveTo>
                    <a:pt x="140184" y="101600"/>
                  </a:moveTo>
                  <a:lnTo>
                    <a:pt x="2179" y="101600"/>
                  </a:lnTo>
                  <a:lnTo>
                    <a:pt x="5930" y="139700"/>
                  </a:lnTo>
                  <a:lnTo>
                    <a:pt x="5232" y="139700"/>
                  </a:lnTo>
                  <a:lnTo>
                    <a:pt x="24625" y="342900"/>
                  </a:lnTo>
                  <a:lnTo>
                    <a:pt x="37355" y="469900"/>
                  </a:lnTo>
                  <a:lnTo>
                    <a:pt x="41322" y="508000"/>
                  </a:lnTo>
                  <a:lnTo>
                    <a:pt x="42456" y="520700"/>
                  </a:lnTo>
                  <a:lnTo>
                    <a:pt x="43830" y="533400"/>
                  </a:lnTo>
                  <a:lnTo>
                    <a:pt x="44842" y="546100"/>
                  </a:lnTo>
                  <a:lnTo>
                    <a:pt x="46215" y="558800"/>
                  </a:lnTo>
                  <a:lnTo>
                    <a:pt x="66751" y="762000"/>
                  </a:lnTo>
                  <a:lnTo>
                    <a:pt x="66116" y="749300"/>
                  </a:lnTo>
                  <a:lnTo>
                    <a:pt x="88479" y="749300"/>
                  </a:lnTo>
                  <a:lnTo>
                    <a:pt x="86190" y="723900"/>
                  </a:lnTo>
                  <a:lnTo>
                    <a:pt x="83780" y="698500"/>
                  </a:lnTo>
                  <a:lnTo>
                    <a:pt x="81224" y="673100"/>
                  </a:lnTo>
                  <a:lnTo>
                    <a:pt x="77355" y="622300"/>
                  </a:lnTo>
                  <a:lnTo>
                    <a:pt x="50533" y="317500"/>
                  </a:lnTo>
                  <a:lnTo>
                    <a:pt x="32956" y="114300"/>
                  </a:lnTo>
                  <a:lnTo>
                    <a:pt x="89954" y="114300"/>
                  </a:lnTo>
                  <a:lnTo>
                    <a:pt x="140184" y="101600"/>
                  </a:lnTo>
                  <a:close/>
                </a:path>
                <a:path w="1380489" h="1739900">
                  <a:moveTo>
                    <a:pt x="1276553" y="609600"/>
                  </a:moveTo>
                  <a:lnTo>
                    <a:pt x="1279692" y="643318"/>
                  </a:lnTo>
                  <a:lnTo>
                    <a:pt x="1280477" y="647700"/>
                  </a:lnTo>
                  <a:lnTo>
                    <a:pt x="1276553" y="609600"/>
                  </a:lnTo>
                  <a:close/>
                </a:path>
                <a:path w="1380489" h="1739900">
                  <a:moveTo>
                    <a:pt x="77441" y="622300"/>
                  </a:moveTo>
                  <a:lnTo>
                    <a:pt x="78562" y="635000"/>
                  </a:lnTo>
                  <a:lnTo>
                    <a:pt x="77441" y="622300"/>
                  </a:lnTo>
                  <a:close/>
                </a:path>
                <a:path w="1380489" h="1739900">
                  <a:moveTo>
                    <a:pt x="1270290" y="558800"/>
                  </a:moveTo>
                  <a:lnTo>
                    <a:pt x="1270025" y="558800"/>
                  </a:lnTo>
                  <a:lnTo>
                    <a:pt x="1273136" y="584200"/>
                  </a:lnTo>
                  <a:lnTo>
                    <a:pt x="1270290" y="558800"/>
                  </a:lnTo>
                  <a:close/>
                </a:path>
                <a:path w="1380489" h="1739900">
                  <a:moveTo>
                    <a:pt x="1257985" y="444500"/>
                  </a:moveTo>
                  <a:lnTo>
                    <a:pt x="1261033" y="469900"/>
                  </a:lnTo>
                  <a:lnTo>
                    <a:pt x="1260726" y="466302"/>
                  </a:lnTo>
                  <a:lnTo>
                    <a:pt x="1257985" y="444500"/>
                  </a:lnTo>
                  <a:close/>
                </a:path>
                <a:path w="1380489" h="1739900">
                  <a:moveTo>
                    <a:pt x="1260726" y="466302"/>
                  </a:moveTo>
                  <a:lnTo>
                    <a:pt x="1261033" y="469900"/>
                  </a:lnTo>
                  <a:lnTo>
                    <a:pt x="1261178" y="469900"/>
                  </a:lnTo>
                  <a:lnTo>
                    <a:pt x="1260726" y="466302"/>
                  </a:lnTo>
                  <a:close/>
                </a:path>
                <a:path w="1380489" h="1739900">
                  <a:moveTo>
                    <a:pt x="1258589" y="444500"/>
                  </a:moveTo>
                  <a:lnTo>
                    <a:pt x="1257985" y="444500"/>
                  </a:lnTo>
                  <a:lnTo>
                    <a:pt x="1260726" y="466302"/>
                  </a:lnTo>
                  <a:lnTo>
                    <a:pt x="1259948" y="457200"/>
                  </a:lnTo>
                  <a:lnTo>
                    <a:pt x="1258589" y="444500"/>
                  </a:lnTo>
                  <a:close/>
                </a:path>
                <a:path w="1380489" h="1739900">
                  <a:moveTo>
                    <a:pt x="1255458" y="406400"/>
                  </a:moveTo>
                  <a:lnTo>
                    <a:pt x="1256234" y="419100"/>
                  </a:lnTo>
                  <a:lnTo>
                    <a:pt x="1256502" y="419100"/>
                  </a:lnTo>
                  <a:lnTo>
                    <a:pt x="1255458" y="406400"/>
                  </a:lnTo>
                  <a:close/>
                </a:path>
                <a:path w="1380489" h="1739900">
                  <a:moveTo>
                    <a:pt x="1238858" y="252748"/>
                  </a:moveTo>
                  <a:lnTo>
                    <a:pt x="1238935" y="254000"/>
                  </a:lnTo>
                  <a:lnTo>
                    <a:pt x="1238858" y="252748"/>
                  </a:lnTo>
                  <a:close/>
                </a:path>
                <a:path w="1380489" h="1739900">
                  <a:moveTo>
                    <a:pt x="1238150" y="241300"/>
                  </a:moveTo>
                  <a:lnTo>
                    <a:pt x="1237739" y="241300"/>
                  </a:lnTo>
                  <a:lnTo>
                    <a:pt x="1238589" y="250318"/>
                  </a:lnTo>
                  <a:lnTo>
                    <a:pt x="1238858" y="252748"/>
                  </a:lnTo>
                  <a:lnTo>
                    <a:pt x="1238150" y="241300"/>
                  </a:lnTo>
                  <a:close/>
                </a:path>
                <a:path w="1380489" h="1739900">
                  <a:moveTo>
                    <a:pt x="838412" y="63500"/>
                  </a:moveTo>
                  <a:lnTo>
                    <a:pt x="145633" y="63500"/>
                  </a:lnTo>
                  <a:lnTo>
                    <a:pt x="112799" y="76200"/>
                  </a:lnTo>
                  <a:lnTo>
                    <a:pt x="0" y="76200"/>
                  </a:lnTo>
                  <a:lnTo>
                    <a:pt x="1619" y="101600"/>
                  </a:lnTo>
                  <a:lnTo>
                    <a:pt x="298589" y="101600"/>
                  </a:lnTo>
                  <a:lnTo>
                    <a:pt x="838412" y="63500"/>
                  </a:lnTo>
                  <a:close/>
                </a:path>
                <a:path w="1380489" h="1739900">
                  <a:moveTo>
                    <a:pt x="1213942" y="0"/>
                  </a:moveTo>
                  <a:lnTo>
                    <a:pt x="1213561" y="0"/>
                  </a:lnTo>
                  <a:lnTo>
                    <a:pt x="1176807" y="12700"/>
                  </a:lnTo>
                  <a:lnTo>
                    <a:pt x="1000829" y="12700"/>
                  </a:lnTo>
                  <a:lnTo>
                    <a:pt x="985532" y="25400"/>
                  </a:lnTo>
                  <a:lnTo>
                    <a:pt x="757333" y="25400"/>
                  </a:lnTo>
                  <a:lnTo>
                    <a:pt x="693837" y="38100"/>
                  </a:lnTo>
                  <a:lnTo>
                    <a:pt x="628751" y="38100"/>
                  </a:lnTo>
                  <a:lnTo>
                    <a:pt x="272834" y="63500"/>
                  </a:lnTo>
                  <a:lnTo>
                    <a:pt x="1040608" y="63500"/>
                  </a:lnTo>
                  <a:lnTo>
                    <a:pt x="1106989" y="50800"/>
                  </a:lnTo>
                  <a:lnTo>
                    <a:pt x="1218949" y="50800"/>
                  </a:lnTo>
                  <a:lnTo>
                    <a:pt x="1213942" y="0"/>
                  </a:lnTo>
                  <a:close/>
                </a:path>
                <a:path w="1380489" h="1739900">
                  <a:moveTo>
                    <a:pt x="1179893" y="50800"/>
                  </a:moveTo>
                  <a:lnTo>
                    <a:pt x="1180566" y="63500"/>
                  </a:lnTo>
                  <a:lnTo>
                    <a:pt x="1180751" y="59383"/>
                  </a:lnTo>
                  <a:lnTo>
                    <a:pt x="1179893" y="50800"/>
                  </a:lnTo>
                  <a:close/>
                </a:path>
                <a:path w="1380489" h="1739900">
                  <a:moveTo>
                    <a:pt x="976885" y="12700"/>
                  </a:moveTo>
                  <a:lnTo>
                    <a:pt x="961054" y="12700"/>
                  </a:lnTo>
                  <a:lnTo>
                    <a:pt x="921099" y="25400"/>
                  </a:lnTo>
                  <a:lnTo>
                    <a:pt x="959234" y="25400"/>
                  </a:lnTo>
                  <a:lnTo>
                    <a:pt x="976885" y="12700"/>
                  </a:lnTo>
                  <a:close/>
                </a:path>
              </a:pathLst>
            </a:custGeom>
            <a:solidFill>
              <a:srgbClr val="EE7774"/>
            </a:solidFill>
          </p:spPr>
          <p:txBody>
            <a:bodyPr wrap="square" lIns="0" tIns="0" rIns="0" bIns="0" rtlCol="0"/>
            <a:lstStyle/>
            <a:p>
              <a:endParaRPr sz="1632" dirty="0">
                <a:latin typeface="Lato" panose="020F0502020204030203" pitchFamily="34" charset="77"/>
              </a:endParaRPr>
            </a:p>
          </p:txBody>
        </p:sp>
      </p:grpSp>
      <p:pic>
        <p:nvPicPr>
          <p:cNvPr id="61" name="object 61">
            <a:extLst>
              <a:ext uri="{FF2B5EF4-FFF2-40B4-BE49-F238E27FC236}">
                <a16:creationId xmlns:a16="http://schemas.microsoft.com/office/drawing/2014/main" id="{023394E1-6AEB-1E4C-AD51-B75657F5052B}"/>
              </a:ext>
            </a:extLst>
          </p:cNvPr>
          <p:cNvPicPr/>
          <p:nvPr userDrawn="1"/>
        </p:nvPicPr>
        <p:blipFill>
          <a:blip r:embed="rId13" cstate="screen">
            <a:extLst>
              <a:ext uri="{28A0092B-C50C-407E-A947-70E740481C1C}">
                <a14:useLocalDpi xmlns:a14="http://schemas.microsoft.com/office/drawing/2010/main"/>
              </a:ext>
            </a:extLst>
          </a:blip>
          <a:stretch>
            <a:fillRect/>
          </a:stretch>
        </p:blipFill>
        <p:spPr>
          <a:xfrm>
            <a:off x="5790090" y="4363123"/>
            <a:ext cx="1350735" cy="2492298"/>
          </a:xfrm>
          <a:prstGeom prst="rect">
            <a:avLst/>
          </a:prstGeom>
        </p:spPr>
      </p:pic>
      <p:sp>
        <p:nvSpPr>
          <p:cNvPr id="62" name="object 62">
            <a:extLst>
              <a:ext uri="{FF2B5EF4-FFF2-40B4-BE49-F238E27FC236}">
                <a16:creationId xmlns:a16="http://schemas.microsoft.com/office/drawing/2014/main" id="{FF106375-CAAB-5649-8164-631AF9B0E697}"/>
              </a:ext>
            </a:extLst>
          </p:cNvPr>
          <p:cNvSpPr/>
          <p:nvPr userDrawn="1"/>
        </p:nvSpPr>
        <p:spPr>
          <a:xfrm>
            <a:off x="1872057" y="5248329"/>
            <a:ext cx="453763" cy="1607110"/>
          </a:xfrm>
          <a:custGeom>
            <a:avLst/>
            <a:gdLst/>
            <a:ahLst/>
            <a:cxnLst/>
            <a:rect l="l" t="t" r="r" b="b"/>
            <a:pathLst>
              <a:path w="500380" h="1772284">
                <a:moveTo>
                  <a:pt x="40957" y="159004"/>
                </a:moveTo>
                <a:lnTo>
                  <a:pt x="0" y="170942"/>
                </a:lnTo>
                <a:lnTo>
                  <a:pt x="29629" y="371017"/>
                </a:lnTo>
                <a:lnTo>
                  <a:pt x="36614" y="482447"/>
                </a:lnTo>
                <a:lnTo>
                  <a:pt x="114439" y="663752"/>
                </a:lnTo>
                <a:lnTo>
                  <a:pt x="116451" y="1772265"/>
                </a:lnTo>
                <a:lnTo>
                  <a:pt x="319655" y="1772265"/>
                </a:lnTo>
                <a:lnTo>
                  <a:pt x="318033" y="653110"/>
                </a:lnTo>
                <a:lnTo>
                  <a:pt x="414439" y="504621"/>
                </a:lnTo>
                <a:lnTo>
                  <a:pt x="460933" y="439013"/>
                </a:lnTo>
                <a:lnTo>
                  <a:pt x="500049" y="413080"/>
                </a:lnTo>
                <a:lnTo>
                  <a:pt x="498950" y="407250"/>
                </a:lnTo>
                <a:lnTo>
                  <a:pt x="367233" y="407250"/>
                </a:lnTo>
                <a:lnTo>
                  <a:pt x="362318" y="397281"/>
                </a:lnTo>
                <a:lnTo>
                  <a:pt x="369367" y="318058"/>
                </a:lnTo>
                <a:lnTo>
                  <a:pt x="88671" y="318058"/>
                </a:lnTo>
                <a:lnTo>
                  <a:pt x="40957" y="159004"/>
                </a:lnTo>
                <a:close/>
              </a:path>
              <a:path w="500380" h="1772284">
                <a:moveTo>
                  <a:pt x="439877" y="363410"/>
                </a:moveTo>
                <a:lnTo>
                  <a:pt x="367233" y="407250"/>
                </a:lnTo>
                <a:lnTo>
                  <a:pt x="498950" y="407250"/>
                </a:lnTo>
                <a:lnTo>
                  <a:pt x="492378" y="372414"/>
                </a:lnTo>
                <a:lnTo>
                  <a:pt x="439877" y="363410"/>
                </a:lnTo>
                <a:close/>
              </a:path>
              <a:path w="500380" h="1772284">
                <a:moveTo>
                  <a:pt x="145516" y="63766"/>
                </a:moveTo>
                <a:lnTo>
                  <a:pt x="102539" y="64325"/>
                </a:lnTo>
                <a:lnTo>
                  <a:pt x="103492" y="317246"/>
                </a:lnTo>
                <a:lnTo>
                  <a:pt x="88671" y="318058"/>
                </a:lnTo>
                <a:lnTo>
                  <a:pt x="369367" y="318058"/>
                </a:lnTo>
                <a:lnTo>
                  <a:pt x="372595" y="281774"/>
                </a:lnTo>
                <a:lnTo>
                  <a:pt x="273812" y="281774"/>
                </a:lnTo>
                <a:lnTo>
                  <a:pt x="273288" y="272973"/>
                </a:lnTo>
                <a:lnTo>
                  <a:pt x="188214" y="272973"/>
                </a:lnTo>
                <a:lnTo>
                  <a:pt x="173126" y="272923"/>
                </a:lnTo>
                <a:lnTo>
                  <a:pt x="145516" y="63766"/>
                </a:lnTo>
                <a:close/>
              </a:path>
              <a:path w="500380" h="1772284">
                <a:moveTo>
                  <a:pt x="348881" y="61976"/>
                </a:moveTo>
                <a:lnTo>
                  <a:pt x="288582" y="281749"/>
                </a:lnTo>
                <a:lnTo>
                  <a:pt x="273812" y="281774"/>
                </a:lnTo>
                <a:lnTo>
                  <a:pt x="372595" y="281774"/>
                </a:lnTo>
                <a:lnTo>
                  <a:pt x="391426" y="70129"/>
                </a:lnTo>
                <a:lnTo>
                  <a:pt x="348881" y="61976"/>
                </a:lnTo>
                <a:close/>
              </a:path>
              <a:path w="500380" h="1772284">
                <a:moveTo>
                  <a:pt x="209003" y="0"/>
                </a:moveTo>
                <a:lnTo>
                  <a:pt x="188214" y="272973"/>
                </a:lnTo>
                <a:lnTo>
                  <a:pt x="273288" y="272973"/>
                </a:lnTo>
                <a:lnTo>
                  <a:pt x="257175" y="1968"/>
                </a:lnTo>
                <a:lnTo>
                  <a:pt x="209003"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63" name="object 63">
            <a:extLst>
              <a:ext uri="{FF2B5EF4-FFF2-40B4-BE49-F238E27FC236}">
                <a16:creationId xmlns:a16="http://schemas.microsoft.com/office/drawing/2014/main" id="{1C1DEAA6-455A-444B-B734-C3D09DF1F892}"/>
              </a:ext>
            </a:extLst>
          </p:cNvPr>
          <p:cNvSpPr/>
          <p:nvPr userDrawn="1"/>
        </p:nvSpPr>
        <p:spPr>
          <a:xfrm>
            <a:off x="4208084" y="6112203"/>
            <a:ext cx="325926" cy="743382"/>
          </a:xfrm>
          <a:custGeom>
            <a:avLst/>
            <a:gdLst/>
            <a:ahLst/>
            <a:cxnLst/>
            <a:rect l="l" t="t" r="r" b="b"/>
            <a:pathLst>
              <a:path w="359410" h="819784">
                <a:moveTo>
                  <a:pt x="43205" y="260959"/>
                </a:moveTo>
                <a:lnTo>
                  <a:pt x="5511" y="267423"/>
                </a:lnTo>
                <a:lnTo>
                  <a:pt x="0" y="296621"/>
                </a:lnTo>
                <a:lnTo>
                  <a:pt x="28092" y="315239"/>
                </a:lnTo>
                <a:lnTo>
                  <a:pt x="61480" y="362356"/>
                </a:lnTo>
                <a:lnTo>
                  <a:pt x="130695" y="468985"/>
                </a:lnTo>
                <a:lnTo>
                  <a:pt x="130555" y="819604"/>
                </a:lnTo>
                <a:lnTo>
                  <a:pt x="276558" y="819604"/>
                </a:lnTo>
                <a:lnTo>
                  <a:pt x="276910" y="476618"/>
                </a:lnTo>
                <a:lnTo>
                  <a:pt x="332778" y="346430"/>
                </a:lnTo>
                <a:lnTo>
                  <a:pt x="336172" y="292430"/>
                </a:lnTo>
                <a:lnTo>
                  <a:pt x="95377" y="292430"/>
                </a:lnTo>
                <a:lnTo>
                  <a:pt x="43205" y="260959"/>
                </a:lnTo>
                <a:close/>
              </a:path>
              <a:path w="359410" h="819784">
                <a:moveTo>
                  <a:pt x="108559" y="44500"/>
                </a:moveTo>
                <a:lnTo>
                  <a:pt x="78003" y="50355"/>
                </a:lnTo>
                <a:lnTo>
                  <a:pt x="98894" y="285280"/>
                </a:lnTo>
                <a:lnTo>
                  <a:pt x="95377" y="292430"/>
                </a:lnTo>
                <a:lnTo>
                  <a:pt x="336172" y="292430"/>
                </a:lnTo>
                <a:lnTo>
                  <a:pt x="337807" y="266420"/>
                </a:lnTo>
                <a:lnTo>
                  <a:pt x="343435" y="228384"/>
                </a:lnTo>
                <a:lnTo>
                  <a:pt x="295402" y="228384"/>
                </a:lnTo>
                <a:lnTo>
                  <a:pt x="284759" y="227799"/>
                </a:lnTo>
                <a:lnTo>
                  <a:pt x="284855" y="202336"/>
                </a:lnTo>
                <a:lnTo>
                  <a:pt x="162458" y="202336"/>
                </a:lnTo>
                <a:lnTo>
                  <a:pt x="151853" y="202311"/>
                </a:lnTo>
                <a:lnTo>
                  <a:pt x="108559" y="44500"/>
                </a:lnTo>
                <a:close/>
              </a:path>
              <a:path w="359410" h="819784">
                <a:moveTo>
                  <a:pt x="329666" y="114173"/>
                </a:moveTo>
                <a:lnTo>
                  <a:pt x="295402" y="228384"/>
                </a:lnTo>
                <a:lnTo>
                  <a:pt x="343435" y="228384"/>
                </a:lnTo>
                <a:lnTo>
                  <a:pt x="359067" y="122745"/>
                </a:lnTo>
                <a:lnTo>
                  <a:pt x="329666" y="114173"/>
                </a:lnTo>
                <a:close/>
              </a:path>
              <a:path w="359410" h="819784">
                <a:moveTo>
                  <a:pt x="208991" y="0"/>
                </a:moveTo>
                <a:lnTo>
                  <a:pt x="174396" y="1409"/>
                </a:lnTo>
                <a:lnTo>
                  <a:pt x="162458" y="202336"/>
                </a:lnTo>
                <a:lnTo>
                  <a:pt x="284855" y="202336"/>
                </a:lnTo>
                <a:lnTo>
                  <a:pt x="284879" y="196024"/>
                </a:lnTo>
                <a:lnTo>
                  <a:pt x="223926" y="196024"/>
                </a:lnTo>
                <a:lnTo>
                  <a:pt x="208991" y="0"/>
                </a:lnTo>
                <a:close/>
              </a:path>
              <a:path w="359410" h="819784">
                <a:moveTo>
                  <a:pt x="254584" y="45770"/>
                </a:moveTo>
                <a:lnTo>
                  <a:pt x="234746" y="195986"/>
                </a:lnTo>
                <a:lnTo>
                  <a:pt x="223926" y="196024"/>
                </a:lnTo>
                <a:lnTo>
                  <a:pt x="284879" y="196024"/>
                </a:lnTo>
                <a:lnTo>
                  <a:pt x="285445" y="46189"/>
                </a:lnTo>
                <a:lnTo>
                  <a:pt x="254584" y="4577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64" name="object 64">
            <a:extLst>
              <a:ext uri="{FF2B5EF4-FFF2-40B4-BE49-F238E27FC236}">
                <a16:creationId xmlns:a16="http://schemas.microsoft.com/office/drawing/2014/main" id="{C26BD45E-3B19-0547-B6F7-2EBC6359A45A}"/>
              </a:ext>
            </a:extLst>
          </p:cNvPr>
          <p:cNvSpPr/>
          <p:nvPr userDrawn="1"/>
        </p:nvSpPr>
        <p:spPr>
          <a:xfrm>
            <a:off x="1247416" y="6338695"/>
            <a:ext cx="166994" cy="517085"/>
          </a:xfrm>
          <a:custGeom>
            <a:avLst/>
            <a:gdLst/>
            <a:ahLst/>
            <a:cxnLst/>
            <a:rect l="l" t="t" r="r" b="b"/>
            <a:pathLst>
              <a:path w="184150" h="570229">
                <a:moveTo>
                  <a:pt x="9677" y="0"/>
                </a:moveTo>
                <a:lnTo>
                  <a:pt x="0" y="51089"/>
                </a:lnTo>
                <a:lnTo>
                  <a:pt x="0" y="569832"/>
                </a:lnTo>
                <a:lnTo>
                  <a:pt x="43660" y="569832"/>
                </a:lnTo>
                <a:lnTo>
                  <a:pt x="52336" y="502843"/>
                </a:lnTo>
                <a:lnTo>
                  <a:pt x="127101" y="376199"/>
                </a:lnTo>
                <a:lnTo>
                  <a:pt x="142849" y="294462"/>
                </a:lnTo>
                <a:lnTo>
                  <a:pt x="155471" y="249707"/>
                </a:lnTo>
                <a:lnTo>
                  <a:pt x="104228" y="249707"/>
                </a:lnTo>
                <a:lnTo>
                  <a:pt x="93345" y="247700"/>
                </a:lnTo>
                <a:lnTo>
                  <a:pt x="98559" y="208305"/>
                </a:lnTo>
                <a:lnTo>
                  <a:pt x="46075" y="208305"/>
                </a:lnTo>
                <a:lnTo>
                  <a:pt x="34912" y="206921"/>
                </a:lnTo>
                <a:lnTo>
                  <a:pt x="45478" y="3124"/>
                </a:lnTo>
                <a:lnTo>
                  <a:pt x="9677" y="0"/>
                </a:lnTo>
                <a:close/>
              </a:path>
              <a:path w="184150" h="570229">
                <a:moveTo>
                  <a:pt x="154622" y="136639"/>
                </a:moveTo>
                <a:lnTo>
                  <a:pt x="104228" y="249707"/>
                </a:lnTo>
                <a:lnTo>
                  <a:pt x="155471" y="249707"/>
                </a:lnTo>
                <a:lnTo>
                  <a:pt x="183769" y="149364"/>
                </a:lnTo>
                <a:lnTo>
                  <a:pt x="154622" y="136639"/>
                </a:lnTo>
                <a:close/>
              </a:path>
              <a:path w="184150" h="570229">
                <a:moveTo>
                  <a:pt x="86360" y="56299"/>
                </a:moveTo>
                <a:lnTo>
                  <a:pt x="46075" y="208305"/>
                </a:lnTo>
                <a:lnTo>
                  <a:pt x="98559" y="208305"/>
                </a:lnTo>
                <a:lnTo>
                  <a:pt x="118084" y="60794"/>
                </a:lnTo>
                <a:lnTo>
                  <a:pt x="86360" y="56299"/>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grpSp>
        <p:nvGrpSpPr>
          <p:cNvPr id="65" name="object 65">
            <a:extLst>
              <a:ext uri="{FF2B5EF4-FFF2-40B4-BE49-F238E27FC236}">
                <a16:creationId xmlns:a16="http://schemas.microsoft.com/office/drawing/2014/main" id="{84318747-5C86-324B-88E8-FAAFD95857BE}"/>
              </a:ext>
            </a:extLst>
          </p:cNvPr>
          <p:cNvGrpSpPr/>
          <p:nvPr userDrawn="1"/>
        </p:nvGrpSpPr>
        <p:grpSpPr>
          <a:xfrm>
            <a:off x="6766026" y="4260860"/>
            <a:ext cx="2628715" cy="2594639"/>
            <a:chOff x="6085559" y="4698782"/>
            <a:chExt cx="2898775" cy="2861310"/>
          </a:xfrm>
        </p:grpSpPr>
        <p:sp>
          <p:nvSpPr>
            <p:cNvPr id="66" name="object 66">
              <a:extLst>
                <a:ext uri="{FF2B5EF4-FFF2-40B4-BE49-F238E27FC236}">
                  <a16:creationId xmlns:a16="http://schemas.microsoft.com/office/drawing/2014/main" id="{6BA37B86-AA3E-EA49-B973-1991BB9E275A}"/>
                </a:ext>
              </a:extLst>
            </p:cNvPr>
            <p:cNvSpPr/>
            <p:nvPr/>
          </p:nvSpPr>
          <p:spPr>
            <a:xfrm>
              <a:off x="8565145" y="6737605"/>
              <a:ext cx="222250" cy="191770"/>
            </a:xfrm>
            <a:custGeom>
              <a:avLst/>
              <a:gdLst/>
              <a:ahLst/>
              <a:cxnLst/>
              <a:rect l="l" t="t" r="r" b="b"/>
              <a:pathLst>
                <a:path w="222250" h="191770">
                  <a:moveTo>
                    <a:pt x="35572" y="0"/>
                  </a:moveTo>
                  <a:lnTo>
                    <a:pt x="0" y="64300"/>
                  </a:lnTo>
                  <a:lnTo>
                    <a:pt x="8458" y="191236"/>
                  </a:lnTo>
                  <a:lnTo>
                    <a:pt x="221703" y="137998"/>
                  </a:lnTo>
                  <a:lnTo>
                    <a:pt x="193776" y="8255"/>
                  </a:lnTo>
                  <a:lnTo>
                    <a:pt x="35572"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67" name="object 67">
              <a:extLst>
                <a:ext uri="{FF2B5EF4-FFF2-40B4-BE49-F238E27FC236}">
                  <a16:creationId xmlns:a16="http://schemas.microsoft.com/office/drawing/2014/main" id="{0FB7EC8A-7F00-1F41-90B7-E61D7BDD248F}"/>
                </a:ext>
              </a:extLst>
            </p:cNvPr>
            <p:cNvSpPr/>
            <p:nvPr/>
          </p:nvSpPr>
          <p:spPr>
            <a:xfrm>
              <a:off x="6207422" y="4723859"/>
              <a:ext cx="2616835" cy="2053589"/>
            </a:xfrm>
            <a:custGeom>
              <a:avLst/>
              <a:gdLst/>
              <a:ahLst/>
              <a:cxnLst/>
              <a:rect l="l" t="t" r="r" b="b"/>
              <a:pathLst>
                <a:path w="2616834" h="2053590">
                  <a:moveTo>
                    <a:pt x="63576" y="0"/>
                  </a:moveTo>
                  <a:lnTo>
                    <a:pt x="0" y="2047646"/>
                  </a:lnTo>
                  <a:lnTo>
                    <a:pt x="2604630" y="2053259"/>
                  </a:lnTo>
                  <a:lnTo>
                    <a:pt x="2616568" y="42430"/>
                  </a:lnTo>
                  <a:lnTo>
                    <a:pt x="63576"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sp>
          <p:nvSpPr>
            <p:cNvPr id="68" name="object 68">
              <a:extLst>
                <a:ext uri="{FF2B5EF4-FFF2-40B4-BE49-F238E27FC236}">
                  <a16:creationId xmlns:a16="http://schemas.microsoft.com/office/drawing/2014/main" id="{AE882C6F-B150-E541-9347-1294269A2153}"/>
                </a:ext>
              </a:extLst>
            </p:cNvPr>
            <p:cNvSpPr/>
            <p:nvPr/>
          </p:nvSpPr>
          <p:spPr>
            <a:xfrm>
              <a:off x="6207281" y="4698782"/>
              <a:ext cx="2662555" cy="2095500"/>
            </a:xfrm>
            <a:custGeom>
              <a:avLst/>
              <a:gdLst/>
              <a:ahLst/>
              <a:cxnLst/>
              <a:rect l="l" t="t" r="r" b="b"/>
              <a:pathLst>
                <a:path w="2662554" h="2095500">
                  <a:moveTo>
                    <a:pt x="2636247" y="1650999"/>
                  </a:moveTo>
                  <a:lnTo>
                    <a:pt x="2572212" y="1650999"/>
                  </a:lnTo>
                  <a:lnTo>
                    <a:pt x="2572375" y="1841499"/>
                  </a:lnTo>
                  <a:lnTo>
                    <a:pt x="2572489" y="1943099"/>
                  </a:lnTo>
                  <a:lnTo>
                    <a:pt x="2572707" y="2057399"/>
                  </a:lnTo>
                  <a:lnTo>
                    <a:pt x="2271971" y="2057399"/>
                  </a:lnTo>
                  <a:lnTo>
                    <a:pt x="2145466" y="2070099"/>
                  </a:lnTo>
                  <a:lnTo>
                    <a:pt x="235958" y="2070099"/>
                  </a:lnTo>
                  <a:lnTo>
                    <a:pt x="87520" y="2082799"/>
                  </a:lnTo>
                  <a:lnTo>
                    <a:pt x="795723" y="2082799"/>
                  </a:lnTo>
                  <a:lnTo>
                    <a:pt x="1347982" y="2095499"/>
                  </a:lnTo>
                  <a:lnTo>
                    <a:pt x="2629882" y="2095499"/>
                  </a:lnTo>
                  <a:lnTo>
                    <a:pt x="2630217" y="2070099"/>
                  </a:lnTo>
                  <a:lnTo>
                    <a:pt x="2633491" y="1841499"/>
                  </a:lnTo>
                  <a:lnTo>
                    <a:pt x="2636247" y="1650999"/>
                  </a:lnTo>
                  <a:close/>
                </a:path>
                <a:path w="2662554" h="2095500">
                  <a:moveTo>
                    <a:pt x="10436" y="1879599"/>
                  </a:moveTo>
                  <a:lnTo>
                    <a:pt x="1594" y="1879599"/>
                  </a:lnTo>
                  <a:lnTo>
                    <a:pt x="703" y="1981199"/>
                  </a:lnTo>
                  <a:lnTo>
                    <a:pt x="725" y="2006599"/>
                  </a:lnTo>
                  <a:lnTo>
                    <a:pt x="567" y="2044699"/>
                  </a:lnTo>
                  <a:lnTo>
                    <a:pt x="216" y="2070099"/>
                  </a:lnTo>
                  <a:lnTo>
                    <a:pt x="0" y="2082799"/>
                  </a:lnTo>
                  <a:lnTo>
                    <a:pt x="801" y="2057399"/>
                  </a:lnTo>
                  <a:lnTo>
                    <a:pt x="1637" y="2044699"/>
                  </a:lnTo>
                  <a:lnTo>
                    <a:pt x="3192" y="2019299"/>
                  </a:lnTo>
                  <a:lnTo>
                    <a:pt x="4005" y="2006599"/>
                  </a:lnTo>
                  <a:lnTo>
                    <a:pt x="8818" y="1917699"/>
                  </a:lnTo>
                  <a:lnTo>
                    <a:pt x="10436" y="1879599"/>
                  </a:lnTo>
                  <a:close/>
                </a:path>
                <a:path w="2662554" h="2095500">
                  <a:moveTo>
                    <a:pt x="1891893" y="25399"/>
                  </a:moveTo>
                  <a:lnTo>
                    <a:pt x="29096" y="25399"/>
                  </a:lnTo>
                  <a:lnTo>
                    <a:pt x="28918" y="38099"/>
                  </a:lnTo>
                  <a:lnTo>
                    <a:pt x="28033" y="88899"/>
                  </a:lnTo>
                  <a:lnTo>
                    <a:pt x="25417" y="88899"/>
                  </a:lnTo>
                  <a:lnTo>
                    <a:pt x="20578" y="330199"/>
                  </a:lnTo>
                  <a:lnTo>
                    <a:pt x="17822" y="469899"/>
                  </a:lnTo>
                  <a:lnTo>
                    <a:pt x="15902" y="558799"/>
                  </a:lnTo>
                  <a:lnTo>
                    <a:pt x="15460" y="558799"/>
                  </a:lnTo>
                  <a:lnTo>
                    <a:pt x="15770" y="571499"/>
                  </a:lnTo>
                  <a:lnTo>
                    <a:pt x="16102" y="571499"/>
                  </a:lnTo>
                  <a:lnTo>
                    <a:pt x="16385" y="584199"/>
                  </a:lnTo>
                  <a:lnTo>
                    <a:pt x="16553" y="596899"/>
                  </a:lnTo>
                  <a:lnTo>
                    <a:pt x="11910" y="838199"/>
                  </a:lnTo>
                  <a:lnTo>
                    <a:pt x="11974" y="842512"/>
                  </a:lnTo>
                  <a:lnTo>
                    <a:pt x="12184" y="850899"/>
                  </a:lnTo>
                  <a:lnTo>
                    <a:pt x="11370" y="901699"/>
                  </a:lnTo>
                  <a:lnTo>
                    <a:pt x="10597" y="952499"/>
                  </a:lnTo>
                  <a:lnTo>
                    <a:pt x="9860" y="1003299"/>
                  </a:lnTo>
                  <a:lnTo>
                    <a:pt x="9160" y="1054099"/>
                  </a:lnTo>
                  <a:lnTo>
                    <a:pt x="8494" y="1104899"/>
                  </a:lnTo>
                  <a:lnTo>
                    <a:pt x="7860" y="1155699"/>
                  </a:lnTo>
                  <a:lnTo>
                    <a:pt x="7255" y="1206499"/>
                  </a:lnTo>
                  <a:lnTo>
                    <a:pt x="6679" y="1257299"/>
                  </a:lnTo>
                  <a:lnTo>
                    <a:pt x="6129" y="1295399"/>
                  </a:lnTo>
                  <a:lnTo>
                    <a:pt x="5100" y="1396999"/>
                  </a:lnTo>
                  <a:lnTo>
                    <a:pt x="2756" y="1663699"/>
                  </a:lnTo>
                  <a:lnTo>
                    <a:pt x="2036" y="1752599"/>
                  </a:lnTo>
                  <a:lnTo>
                    <a:pt x="2024" y="1816099"/>
                  </a:lnTo>
                  <a:lnTo>
                    <a:pt x="1059" y="1904999"/>
                  </a:lnTo>
                  <a:lnTo>
                    <a:pt x="754" y="1943099"/>
                  </a:lnTo>
                  <a:lnTo>
                    <a:pt x="1068" y="1917699"/>
                  </a:lnTo>
                  <a:lnTo>
                    <a:pt x="1196" y="1917699"/>
                  </a:lnTo>
                  <a:lnTo>
                    <a:pt x="1516" y="1879599"/>
                  </a:lnTo>
                  <a:lnTo>
                    <a:pt x="10436" y="1879599"/>
                  </a:lnTo>
                  <a:lnTo>
                    <a:pt x="11514" y="1854199"/>
                  </a:lnTo>
                  <a:lnTo>
                    <a:pt x="14167" y="1803399"/>
                  </a:lnTo>
                  <a:lnTo>
                    <a:pt x="16754" y="1752599"/>
                  </a:lnTo>
                  <a:lnTo>
                    <a:pt x="19252" y="1701799"/>
                  </a:lnTo>
                  <a:lnTo>
                    <a:pt x="21639" y="1650999"/>
                  </a:lnTo>
                  <a:lnTo>
                    <a:pt x="23891" y="1600199"/>
                  </a:lnTo>
                  <a:lnTo>
                    <a:pt x="25985" y="1549399"/>
                  </a:lnTo>
                  <a:lnTo>
                    <a:pt x="27898" y="1511299"/>
                  </a:lnTo>
                  <a:lnTo>
                    <a:pt x="29608" y="1473199"/>
                  </a:lnTo>
                  <a:lnTo>
                    <a:pt x="31367" y="1435099"/>
                  </a:lnTo>
                  <a:lnTo>
                    <a:pt x="33634" y="1371599"/>
                  </a:lnTo>
                  <a:lnTo>
                    <a:pt x="36191" y="1320799"/>
                  </a:lnTo>
                  <a:lnTo>
                    <a:pt x="38820" y="1269999"/>
                  </a:lnTo>
                  <a:lnTo>
                    <a:pt x="41305" y="1219199"/>
                  </a:lnTo>
                  <a:lnTo>
                    <a:pt x="40390" y="1219199"/>
                  </a:lnTo>
                  <a:lnTo>
                    <a:pt x="53014" y="965199"/>
                  </a:lnTo>
                  <a:lnTo>
                    <a:pt x="53149" y="965199"/>
                  </a:lnTo>
                  <a:lnTo>
                    <a:pt x="54258" y="939799"/>
                  </a:lnTo>
                  <a:lnTo>
                    <a:pt x="56523" y="901699"/>
                  </a:lnTo>
                  <a:lnTo>
                    <a:pt x="58764" y="876299"/>
                  </a:lnTo>
                  <a:lnTo>
                    <a:pt x="60355" y="863599"/>
                  </a:lnTo>
                  <a:lnTo>
                    <a:pt x="61776" y="812799"/>
                  </a:lnTo>
                  <a:lnTo>
                    <a:pt x="62392" y="787399"/>
                  </a:lnTo>
                  <a:lnTo>
                    <a:pt x="63471" y="749299"/>
                  </a:lnTo>
                  <a:lnTo>
                    <a:pt x="66286" y="698499"/>
                  </a:lnTo>
                  <a:lnTo>
                    <a:pt x="82300" y="304799"/>
                  </a:lnTo>
                  <a:lnTo>
                    <a:pt x="91711" y="63499"/>
                  </a:lnTo>
                  <a:lnTo>
                    <a:pt x="91584" y="50799"/>
                  </a:lnTo>
                  <a:lnTo>
                    <a:pt x="2661531" y="50799"/>
                  </a:lnTo>
                  <a:lnTo>
                    <a:pt x="2662166" y="38099"/>
                  </a:lnTo>
                  <a:lnTo>
                    <a:pt x="1994320" y="38099"/>
                  </a:lnTo>
                  <a:lnTo>
                    <a:pt x="1891893" y="25399"/>
                  </a:lnTo>
                  <a:close/>
                </a:path>
                <a:path w="2662554" h="2095500">
                  <a:moveTo>
                    <a:pt x="1196" y="1917699"/>
                  </a:moveTo>
                  <a:lnTo>
                    <a:pt x="982" y="1943099"/>
                  </a:lnTo>
                  <a:lnTo>
                    <a:pt x="1196" y="1917699"/>
                  </a:lnTo>
                  <a:close/>
                </a:path>
                <a:path w="2662554" h="2095500">
                  <a:moveTo>
                    <a:pt x="1103" y="1892299"/>
                  </a:moveTo>
                  <a:lnTo>
                    <a:pt x="963" y="1904999"/>
                  </a:lnTo>
                  <a:lnTo>
                    <a:pt x="1103" y="1892299"/>
                  </a:lnTo>
                  <a:close/>
                </a:path>
                <a:path w="2662554" h="2095500">
                  <a:moveTo>
                    <a:pt x="2661709" y="50799"/>
                  </a:moveTo>
                  <a:lnTo>
                    <a:pt x="312542" y="50799"/>
                  </a:lnTo>
                  <a:lnTo>
                    <a:pt x="363303" y="63499"/>
                  </a:lnTo>
                  <a:lnTo>
                    <a:pt x="667961" y="63499"/>
                  </a:lnTo>
                  <a:lnTo>
                    <a:pt x="1837686" y="88899"/>
                  </a:lnTo>
                  <a:lnTo>
                    <a:pt x="2316071" y="88899"/>
                  </a:lnTo>
                  <a:lnTo>
                    <a:pt x="2419491" y="101599"/>
                  </a:lnTo>
                  <a:lnTo>
                    <a:pt x="2576847" y="101599"/>
                  </a:lnTo>
                  <a:lnTo>
                    <a:pt x="2576839" y="203199"/>
                  </a:lnTo>
                  <a:lnTo>
                    <a:pt x="2577300" y="241299"/>
                  </a:lnTo>
                  <a:lnTo>
                    <a:pt x="2577800" y="266699"/>
                  </a:lnTo>
                  <a:lnTo>
                    <a:pt x="2577279" y="304799"/>
                  </a:lnTo>
                  <a:lnTo>
                    <a:pt x="2576788" y="355599"/>
                  </a:lnTo>
                  <a:lnTo>
                    <a:pt x="2576324" y="393699"/>
                  </a:lnTo>
                  <a:lnTo>
                    <a:pt x="2575285" y="520699"/>
                  </a:lnTo>
                  <a:lnTo>
                    <a:pt x="2574402" y="647699"/>
                  </a:lnTo>
                  <a:lnTo>
                    <a:pt x="2573756" y="774699"/>
                  </a:lnTo>
                  <a:lnTo>
                    <a:pt x="2573086" y="939799"/>
                  </a:lnTo>
                  <a:lnTo>
                    <a:pt x="2572712" y="1054099"/>
                  </a:lnTo>
                  <a:lnTo>
                    <a:pt x="2572418" y="1168399"/>
                  </a:lnTo>
                  <a:lnTo>
                    <a:pt x="2572198" y="1282699"/>
                  </a:lnTo>
                  <a:lnTo>
                    <a:pt x="2572086" y="1358899"/>
                  </a:lnTo>
                  <a:lnTo>
                    <a:pt x="2571970" y="1663699"/>
                  </a:lnTo>
                  <a:lnTo>
                    <a:pt x="2572212" y="1650999"/>
                  </a:lnTo>
                  <a:lnTo>
                    <a:pt x="2636247" y="1650999"/>
                  </a:lnTo>
                  <a:lnTo>
                    <a:pt x="2636430" y="1638299"/>
                  </a:lnTo>
                  <a:lnTo>
                    <a:pt x="2630949" y="1638299"/>
                  </a:lnTo>
                  <a:lnTo>
                    <a:pt x="2633349" y="1562099"/>
                  </a:lnTo>
                  <a:lnTo>
                    <a:pt x="2636313" y="1562099"/>
                  </a:lnTo>
                  <a:lnTo>
                    <a:pt x="2637111" y="1536699"/>
                  </a:lnTo>
                  <a:lnTo>
                    <a:pt x="2638393" y="1485899"/>
                  </a:lnTo>
                  <a:lnTo>
                    <a:pt x="2639735" y="1422399"/>
                  </a:lnTo>
                  <a:lnTo>
                    <a:pt x="2641112" y="1358899"/>
                  </a:lnTo>
                  <a:lnTo>
                    <a:pt x="2646492" y="1092199"/>
                  </a:lnTo>
                  <a:lnTo>
                    <a:pt x="2647685" y="1041399"/>
                  </a:lnTo>
                  <a:lnTo>
                    <a:pt x="2648769" y="1003299"/>
                  </a:lnTo>
                  <a:lnTo>
                    <a:pt x="2649720" y="977899"/>
                  </a:lnTo>
                  <a:lnTo>
                    <a:pt x="2650228" y="977899"/>
                  </a:lnTo>
                  <a:lnTo>
                    <a:pt x="2650914" y="952499"/>
                  </a:lnTo>
                  <a:lnTo>
                    <a:pt x="2651868" y="901699"/>
                  </a:lnTo>
                  <a:lnTo>
                    <a:pt x="2652576" y="850899"/>
                  </a:lnTo>
                  <a:lnTo>
                    <a:pt x="2651879" y="850899"/>
                  </a:lnTo>
                  <a:lnTo>
                    <a:pt x="2650501" y="825499"/>
                  </a:lnTo>
                  <a:lnTo>
                    <a:pt x="2650017" y="800099"/>
                  </a:lnTo>
                  <a:lnTo>
                    <a:pt x="2650130" y="774699"/>
                  </a:lnTo>
                  <a:lnTo>
                    <a:pt x="2650545" y="736599"/>
                  </a:lnTo>
                  <a:lnTo>
                    <a:pt x="2652372" y="736599"/>
                  </a:lnTo>
                  <a:lnTo>
                    <a:pt x="2652867" y="723899"/>
                  </a:lnTo>
                  <a:lnTo>
                    <a:pt x="2653268" y="685799"/>
                  </a:lnTo>
                  <a:lnTo>
                    <a:pt x="2653314" y="634999"/>
                  </a:lnTo>
                  <a:lnTo>
                    <a:pt x="2653733" y="584199"/>
                  </a:lnTo>
                  <a:lnTo>
                    <a:pt x="2654838" y="584199"/>
                  </a:lnTo>
                  <a:lnTo>
                    <a:pt x="2654906" y="558799"/>
                  </a:lnTo>
                  <a:lnTo>
                    <a:pt x="2654003" y="558799"/>
                  </a:lnTo>
                  <a:lnTo>
                    <a:pt x="2653403" y="546099"/>
                  </a:lnTo>
                  <a:lnTo>
                    <a:pt x="2652850" y="520699"/>
                  </a:lnTo>
                  <a:lnTo>
                    <a:pt x="2652057" y="507999"/>
                  </a:lnTo>
                  <a:lnTo>
                    <a:pt x="2653639" y="507999"/>
                  </a:lnTo>
                  <a:lnTo>
                    <a:pt x="2654592" y="482599"/>
                  </a:lnTo>
                  <a:lnTo>
                    <a:pt x="2655137" y="457199"/>
                  </a:lnTo>
                  <a:lnTo>
                    <a:pt x="2655498" y="431799"/>
                  </a:lnTo>
                  <a:lnTo>
                    <a:pt x="2654934" y="406399"/>
                  </a:lnTo>
                  <a:lnTo>
                    <a:pt x="2656077" y="355599"/>
                  </a:lnTo>
                  <a:lnTo>
                    <a:pt x="2655498" y="342899"/>
                  </a:lnTo>
                  <a:lnTo>
                    <a:pt x="2656157" y="330199"/>
                  </a:lnTo>
                  <a:lnTo>
                    <a:pt x="2657584" y="330199"/>
                  </a:lnTo>
                  <a:lnTo>
                    <a:pt x="2657667" y="304799"/>
                  </a:lnTo>
                  <a:lnTo>
                    <a:pt x="2660220" y="215899"/>
                  </a:lnTo>
                  <a:lnTo>
                    <a:pt x="2661366" y="139699"/>
                  </a:lnTo>
                  <a:lnTo>
                    <a:pt x="2661505" y="88899"/>
                  </a:lnTo>
                  <a:lnTo>
                    <a:pt x="2661709" y="50799"/>
                  </a:lnTo>
                  <a:close/>
                </a:path>
                <a:path w="2662554" h="2095500">
                  <a:moveTo>
                    <a:pt x="2636982" y="1600199"/>
                  </a:moveTo>
                  <a:lnTo>
                    <a:pt x="2636268" y="1600199"/>
                  </a:lnTo>
                  <a:lnTo>
                    <a:pt x="2634184" y="1612899"/>
                  </a:lnTo>
                  <a:lnTo>
                    <a:pt x="2631992" y="1625599"/>
                  </a:lnTo>
                  <a:lnTo>
                    <a:pt x="2630949" y="1638299"/>
                  </a:lnTo>
                  <a:lnTo>
                    <a:pt x="2636430" y="1638299"/>
                  </a:lnTo>
                  <a:lnTo>
                    <a:pt x="2636982" y="1600199"/>
                  </a:lnTo>
                  <a:close/>
                </a:path>
                <a:path w="2662554" h="2095500">
                  <a:moveTo>
                    <a:pt x="2636313" y="1562099"/>
                  </a:moveTo>
                  <a:lnTo>
                    <a:pt x="2633349" y="1562099"/>
                  </a:lnTo>
                  <a:lnTo>
                    <a:pt x="2634823" y="1600199"/>
                  </a:lnTo>
                  <a:lnTo>
                    <a:pt x="2635913" y="1574799"/>
                  </a:lnTo>
                  <a:lnTo>
                    <a:pt x="2636313" y="1562099"/>
                  </a:lnTo>
                  <a:close/>
                </a:path>
                <a:path w="2662554" h="2095500">
                  <a:moveTo>
                    <a:pt x="2650228" y="977899"/>
                  </a:moveTo>
                  <a:lnTo>
                    <a:pt x="2649720" y="977899"/>
                  </a:lnTo>
                  <a:lnTo>
                    <a:pt x="2649542" y="1003299"/>
                  </a:lnTo>
                  <a:lnTo>
                    <a:pt x="2650228" y="977899"/>
                  </a:lnTo>
                  <a:close/>
                </a:path>
                <a:path w="2662554" h="2095500">
                  <a:moveTo>
                    <a:pt x="53149" y="965199"/>
                  </a:moveTo>
                  <a:lnTo>
                    <a:pt x="53014" y="965199"/>
                  </a:lnTo>
                  <a:lnTo>
                    <a:pt x="52595" y="977899"/>
                  </a:lnTo>
                  <a:lnTo>
                    <a:pt x="53149" y="965199"/>
                  </a:lnTo>
                  <a:close/>
                </a:path>
                <a:path w="2662554" h="2095500">
                  <a:moveTo>
                    <a:pt x="11827" y="842512"/>
                  </a:moveTo>
                  <a:lnTo>
                    <a:pt x="11422" y="863599"/>
                  </a:lnTo>
                  <a:lnTo>
                    <a:pt x="11752" y="850899"/>
                  </a:lnTo>
                  <a:lnTo>
                    <a:pt x="11827" y="842512"/>
                  </a:lnTo>
                  <a:close/>
                </a:path>
                <a:path w="2662554" h="2095500">
                  <a:moveTo>
                    <a:pt x="2653212" y="800099"/>
                  </a:moveTo>
                  <a:lnTo>
                    <a:pt x="2651879" y="850899"/>
                  </a:lnTo>
                  <a:lnTo>
                    <a:pt x="2652576" y="850899"/>
                  </a:lnTo>
                  <a:lnTo>
                    <a:pt x="2653212" y="800099"/>
                  </a:lnTo>
                  <a:close/>
                </a:path>
                <a:path w="2662554" h="2095500">
                  <a:moveTo>
                    <a:pt x="2652372" y="736599"/>
                  </a:moveTo>
                  <a:lnTo>
                    <a:pt x="2650545" y="736599"/>
                  </a:lnTo>
                  <a:lnTo>
                    <a:pt x="2651383" y="761999"/>
                  </a:lnTo>
                  <a:lnTo>
                    <a:pt x="2652372" y="736599"/>
                  </a:lnTo>
                  <a:close/>
                </a:path>
                <a:path w="2662554" h="2095500">
                  <a:moveTo>
                    <a:pt x="66393" y="698499"/>
                  </a:moveTo>
                  <a:lnTo>
                    <a:pt x="65879" y="711199"/>
                  </a:lnTo>
                  <a:lnTo>
                    <a:pt x="66393" y="698499"/>
                  </a:lnTo>
                  <a:close/>
                </a:path>
                <a:path w="2662554" h="2095500">
                  <a:moveTo>
                    <a:pt x="2654838" y="584199"/>
                  </a:moveTo>
                  <a:lnTo>
                    <a:pt x="2653733" y="584199"/>
                  </a:lnTo>
                  <a:lnTo>
                    <a:pt x="2654241" y="609599"/>
                  </a:lnTo>
                  <a:lnTo>
                    <a:pt x="2654664" y="596899"/>
                  </a:lnTo>
                  <a:lnTo>
                    <a:pt x="2654838" y="584199"/>
                  </a:lnTo>
                  <a:close/>
                </a:path>
                <a:path w="2662554" h="2095500">
                  <a:moveTo>
                    <a:pt x="2654939" y="546099"/>
                  </a:moveTo>
                  <a:lnTo>
                    <a:pt x="2654003" y="558799"/>
                  </a:lnTo>
                  <a:lnTo>
                    <a:pt x="2654906" y="558799"/>
                  </a:lnTo>
                  <a:lnTo>
                    <a:pt x="2654939" y="546099"/>
                  </a:lnTo>
                  <a:close/>
                </a:path>
                <a:path w="2662554" h="2095500">
                  <a:moveTo>
                    <a:pt x="2657584" y="330199"/>
                  </a:moveTo>
                  <a:lnTo>
                    <a:pt x="2656835" y="330199"/>
                  </a:lnTo>
                  <a:lnTo>
                    <a:pt x="2657356" y="342899"/>
                  </a:lnTo>
                  <a:lnTo>
                    <a:pt x="2657543" y="342899"/>
                  </a:lnTo>
                  <a:lnTo>
                    <a:pt x="2657584" y="330199"/>
                  </a:lnTo>
                  <a:close/>
                </a:path>
                <a:path w="2662554" h="2095500">
                  <a:moveTo>
                    <a:pt x="621771" y="12699"/>
                  </a:moveTo>
                  <a:lnTo>
                    <a:pt x="29799" y="12699"/>
                  </a:lnTo>
                  <a:lnTo>
                    <a:pt x="29341" y="25399"/>
                  </a:lnTo>
                  <a:lnTo>
                    <a:pt x="1393664" y="25399"/>
                  </a:lnTo>
                  <a:lnTo>
                    <a:pt x="621771" y="12699"/>
                  </a:lnTo>
                  <a:close/>
                </a:path>
                <a:path w="2662554" h="2095500">
                  <a:moveTo>
                    <a:pt x="80027" y="0"/>
                  </a:moveTo>
                  <a:lnTo>
                    <a:pt x="50368" y="0"/>
                  </a:lnTo>
                  <a:lnTo>
                    <a:pt x="30586" y="12699"/>
                  </a:lnTo>
                  <a:lnTo>
                    <a:pt x="149750" y="12699"/>
                  </a:lnTo>
                  <a:lnTo>
                    <a:pt x="80027" y="0"/>
                  </a:lnTo>
                  <a:close/>
                </a:path>
              </a:pathLst>
            </a:custGeom>
            <a:solidFill>
              <a:srgbClr val="FFC299"/>
            </a:solidFill>
          </p:spPr>
          <p:txBody>
            <a:bodyPr wrap="square" lIns="0" tIns="0" rIns="0" bIns="0" rtlCol="0"/>
            <a:lstStyle/>
            <a:p>
              <a:endParaRPr sz="1632" dirty="0">
                <a:latin typeface="Lato" panose="020F0502020204030203" pitchFamily="34" charset="77"/>
              </a:endParaRPr>
            </a:p>
          </p:txBody>
        </p:sp>
        <p:sp>
          <p:nvSpPr>
            <p:cNvPr id="69" name="object 69">
              <a:extLst>
                <a:ext uri="{FF2B5EF4-FFF2-40B4-BE49-F238E27FC236}">
                  <a16:creationId xmlns:a16="http://schemas.microsoft.com/office/drawing/2014/main" id="{15CA346E-CDAA-B84D-961D-FB66D7839F4D}"/>
                </a:ext>
              </a:extLst>
            </p:cNvPr>
            <p:cNvSpPr/>
            <p:nvPr/>
          </p:nvSpPr>
          <p:spPr>
            <a:xfrm>
              <a:off x="6085548" y="6378600"/>
              <a:ext cx="2898775" cy="1181735"/>
            </a:xfrm>
            <a:custGeom>
              <a:avLst/>
              <a:gdLst/>
              <a:ahLst/>
              <a:cxnLst/>
              <a:rect l="l" t="t" r="r" b="b"/>
              <a:pathLst>
                <a:path w="2898775" h="1181734">
                  <a:moveTo>
                    <a:pt x="420522" y="201053"/>
                  </a:moveTo>
                  <a:lnTo>
                    <a:pt x="313220" y="180327"/>
                  </a:lnTo>
                  <a:lnTo>
                    <a:pt x="197027" y="181267"/>
                  </a:lnTo>
                  <a:lnTo>
                    <a:pt x="151523" y="208635"/>
                  </a:lnTo>
                  <a:lnTo>
                    <a:pt x="174155" y="153936"/>
                  </a:lnTo>
                  <a:lnTo>
                    <a:pt x="235089" y="124879"/>
                  </a:lnTo>
                  <a:lnTo>
                    <a:pt x="264236" y="110972"/>
                  </a:lnTo>
                  <a:lnTo>
                    <a:pt x="364858" y="76873"/>
                  </a:lnTo>
                  <a:lnTo>
                    <a:pt x="361010" y="32270"/>
                  </a:lnTo>
                  <a:lnTo>
                    <a:pt x="194106" y="68186"/>
                  </a:lnTo>
                  <a:lnTo>
                    <a:pt x="133705" y="92938"/>
                  </a:lnTo>
                  <a:lnTo>
                    <a:pt x="103251" y="124879"/>
                  </a:lnTo>
                  <a:lnTo>
                    <a:pt x="104444" y="93510"/>
                  </a:lnTo>
                  <a:lnTo>
                    <a:pt x="138455" y="57353"/>
                  </a:lnTo>
                  <a:lnTo>
                    <a:pt x="201625" y="42125"/>
                  </a:lnTo>
                  <a:lnTo>
                    <a:pt x="214274" y="0"/>
                  </a:lnTo>
                  <a:lnTo>
                    <a:pt x="128270" y="7416"/>
                  </a:lnTo>
                  <a:lnTo>
                    <a:pt x="10769" y="72288"/>
                  </a:lnTo>
                  <a:lnTo>
                    <a:pt x="25844" y="246849"/>
                  </a:lnTo>
                  <a:lnTo>
                    <a:pt x="0" y="309664"/>
                  </a:lnTo>
                  <a:lnTo>
                    <a:pt x="21907" y="337070"/>
                  </a:lnTo>
                  <a:lnTo>
                    <a:pt x="24257" y="364236"/>
                  </a:lnTo>
                  <a:lnTo>
                    <a:pt x="58966" y="404241"/>
                  </a:lnTo>
                  <a:lnTo>
                    <a:pt x="217843" y="546836"/>
                  </a:lnTo>
                  <a:lnTo>
                    <a:pt x="159270" y="1181404"/>
                  </a:lnTo>
                  <a:lnTo>
                    <a:pt x="396786" y="1181404"/>
                  </a:lnTo>
                  <a:lnTo>
                    <a:pt x="408711" y="448284"/>
                  </a:lnTo>
                  <a:lnTo>
                    <a:pt x="291744" y="384136"/>
                  </a:lnTo>
                  <a:lnTo>
                    <a:pt x="212572" y="349923"/>
                  </a:lnTo>
                  <a:lnTo>
                    <a:pt x="231063" y="315112"/>
                  </a:lnTo>
                  <a:lnTo>
                    <a:pt x="291858" y="317677"/>
                  </a:lnTo>
                  <a:lnTo>
                    <a:pt x="321564" y="315112"/>
                  </a:lnTo>
                  <a:lnTo>
                    <a:pt x="373316" y="310642"/>
                  </a:lnTo>
                  <a:lnTo>
                    <a:pt x="393585" y="273723"/>
                  </a:lnTo>
                  <a:lnTo>
                    <a:pt x="254787" y="250532"/>
                  </a:lnTo>
                  <a:lnTo>
                    <a:pt x="312153" y="235813"/>
                  </a:lnTo>
                  <a:lnTo>
                    <a:pt x="397395" y="249936"/>
                  </a:lnTo>
                  <a:lnTo>
                    <a:pt x="404075" y="235813"/>
                  </a:lnTo>
                  <a:lnTo>
                    <a:pt x="416941" y="208635"/>
                  </a:lnTo>
                  <a:lnTo>
                    <a:pt x="420522" y="201053"/>
                  </a:lnTo>
                  <a:close/>
                </a:path>
                <a:path w="2898775" h="1181734">
                  <a:moveTo>
                    <a:pt x="2898279" y="374078"/>
                  </a:moveTo>
                  <a:lnTo>
                    <a:pt x="2879775" y="333146"/>
                  </a:lnTo>
                  <a:lnTo>
                    <a:pt x="2873845" y="320027"/>
                  </a:lnTo>
                  <a:lnTo>
                    <a:pt x="2869514" y="310438"/>
                  </a:lnTo>
                  <a:lnTo>
                    <a:pt x="2871330" y="275577"/>
                  </a:lnTo>
                  <a:lnTo>
                    <a:pt x="2875902" y="187820"/>
                  </a:lnTo>
                  <a:lnTo>
                    <a:pt x="2878899" y="130530"/>
                  </a:lnTo>
                  <a:lnTo>
                    <a:pt x="2755887" y="67995"/>
                  </a:lnTo>
                  <a:lnTo>
                    <a:pt x="2667254" y="63373"/>
                  </a:lnTo>
                  <a:lnTo>
                    <a:pt x="2681732" y="106222"/>
                  </a:lnTo>
                  <a:lnTo>
                    <a:pt x="2747175" y="119659"/>
                  </a:lnTo>
                  <a:lnTo>
                    <a:pt x="2783382" y="155625"/>
                  </a:lnTo>
                  <a:lnTo>
                    <a:pt x="2785707" y="187820"/>
                  </a:lnTo>
                  <a:lnTo>
                    <a:pt x="2753296" y="156057"/>
                  </a:lnTo>
                  <a:lnTo>
                    <a:pt x="2690380" y="132740"/>
                  </a:lnTo>
                  <a:lnTo>
                    <a:pt x="2517610" y="101676"/>
                  </a:lnTo>
                  <a:lnTo>
                    <a:pt x="2515209" y="147662"/>
                  </a:lnTo>
                  <a:lnTo>
                    <a:pt x="2619794" y="179158"/>
                  </a:lnTo>
                  <a:lnTo>
                    <a:pt x="2713875" y="220154"/>
                  </a:lnTo>
                  <a:lnTo>
                    <a:pt x="2739047" y="275577"/>
                  </a:lnTo>
                  <a:lnTo>
                    <a:pt x="2691320" y="249034"/>
                  </a:lnTo>
                  <a:lnTo>
                    <a:pt x="2571889" y="252133"/>
                  </a:lnTo>
                  <a:lnTo>
                    <a:pt x="2462352" y="277190"/>
                  </a:lnTo>
                  <a:lnTo>
                    <a:pt x="2487828" y="326618"/>
                  </a:lnTo>
                  <a:lnTo>
                    <a:pt x="2592070" y="320027"/>
                  </a:lnTo>
                  <a:lnTo>
                    <a:pt x="2651531" y="333146"/>
                  </a:lnTo>
                  <a:lnTo>
                    <a:pt x="2538641" y="331279"/>
                  </a:lnTo>
                  <a:lnTo>
                    <a:pt x="2546680" y="375793"/>
                  </a:lnTo>
                  <a:lnTo>
                    <a:pt x="2596324" y="378383"/>
                  </a:lnTo>
                  <a:lnTo>
                    <a:pt x="2661043" y="387769"/>
                  </a:lnTo>
                  <a:lnTo>
                    <a:pt x="2681262" y="422884"/>
                  </a:lnTo>
                  <a:lnTo>
                    <a:pt x="2601099" y="460806"/>
                  </a:lnTo>
                  <a:lnTo>
                    <a:pt x="2485479" y="530948"/>
                  </a:lnTo>
                  <a:lnTo>
                    <a:pt x="2517724" y="1181404"/>
                  </a:lnTo>
                  <a:lnTo>
                    <a:pt x="2754757" y="1181404"/>
                  </a:lnTo>
                  <a:lnTo>
                    <a:pt x="2682722" y="625424"/>
                  </a:lnTo>
                  <a:lnTo>
                    <a:pt x="2840990" y="473316"/>
                  </a:lnTo>
                  <a:lnTo>
                    <a:pt x="2875254" y="430999"/>
                  </a:lnTo>
                  <a:lnTo>
                    <a:pt x="2876715" y="403021"/>
                  </a:lnTo>
                  <a:lnTo>
                    <a:pt x="2898279" y="374078"/>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70" name="object 70">
              <a:extLst>
                <a:ext uri="{FF2B5EF4-FFF2-40B4-BE49-F238E27FC236}">
                  <a16:creationId xmlns:a16="http://schemas.microsoft.com/office/drawing/2014/main" id="{F708DA4D-F3E2-9540-9CD0-E4EA8FB0CBF9}"/>
                </a:ext>
              </a:extLst>
            </p:cNvPr>
            <p:cNvSpPr/>
            <p:nvPr/>
          </p:nvSpPr>
          <p:spPr>
            <a:xfrm>
              <a:off x="7080910" y="6089916"/>
              <a:ext cx="1478280" cy="1470660"/>
            </a:xfrm>
            <a:custGeom>
              <a:avLst/>
              <a:gdLst/>
              <a:ahLst/>
              <a:cxnLst/>
              <a:rect l="l" t="t" r="r" b="b"/>
              <a:pathLst>
                <a:path w="1478279" h="1470659">
                  <a:moveTo>
                    <a:pt x="396214" y="174764"/>
                  </a:moveTo>
                  <a:lnTo>
                    <a:pt x="390817" y="145046"/>
                  </a:lnTo>
                  <a:lnTo>
                    <a:pt x="375246" y="85229"/>
                  </a:lnTo>
                  <a:lnTo>
                    <a:pt x="351434" y="0"/>
                  </a:lnTo>
                  <a:lnTo>
                    <a:pt x="109537" y="30886"/>
                  </a:lnTo>
                  <a:lnTo>
                    <a:pt x="143713" y="107607"/>
                  </a:lnTo>
                  <a:lnTo>
                    <a:pt x="264769" y="120929"/>
                  </a:lnTo>
                  <a:lnTo>
                    <a:pt x="36474" y="342836"/>
                  </a:lnTo>
                  <a:lnTo>
                    <a:pt x="0" y="1470088"/>
                  </a:lnTo>
                  <a:lnTo>
                    <a:pt x="284162" y="1470088"/>
                  </a:lnTo>
                  <a:lnTo>
                    <a:pt x="280187" y="1128280"/>
                  </a:lnTo>
                  <a:lnTo>
                    <a:pt x="273024" y="607148"/>
                  </a:lnTo>
                  <a:lnTo>
                    <a:pt x="269582" y="370535"/>
                  </a:lnTo>
                  <a:lnTo>
                    <a:pt x="396214" y="174764"/>
                  </a:lnTo>
                  <a:close/>
                </a:path>
                <a:path w="1478279" h="1470659">
                  <a:moveTo>
                    <a:pt x="1478165" y="1040879"/>
                  </a:moveTo>
                  <a:lnTo>
                    <a:pt x="1477264" y="1036066"/>
                  </a:lnTo>
                  <a:lnTo>
                    <a:pt x="1471815" y="1007198"/>
                  </a:lnTo>
                  <a:lnTo>
                    <a:pt x="1428330" y="999744"/>
                  </a:lnTo>
                  <a:lnTo>
                    <a:pt x="1368158" y="1036066"/>
                  </a:lnTo>
                  <a:lnTo>
                    <a:pt x="1364094" y="1027798"/>
                  </a:lnTo>
                  <a:lnTo>
                    <a:pt x="1369936" y="962177"/>
                  </a:lnTo>
                  <a:lnTo>
                    <a:pt x="1372616" y="932129"/>
                  </a:lnTo>
                  <a:lnTo>
                    <a:pt x="1388198" y="756831"/>
                  </a:lnTo>
                  <a:lnTo>
                    <a:pt x="1352956" y="750062"/>
                  </a:lnTo>
                  <a:lnTo>
                    <a:pt x="1303007" y="932091"/>
                  </a:lnTo>
                  <a:lnTo>
                    <a:pt x="1290789" y="932129"/>
                  </a:lnTo>
                  <a:lnTo>
                    <a:pt x="1290358" y="924839"/>
                  </a:lnTo>
                  <a:lnTo>
                    <a:pt x="1277010" y="700366"/>
                  </a:lnTo>
                  <a:lnTo>
                    <a:pt x="1237107" y="698741"/>
                  </a:lnTo>
                  <a:lnTo>
                    <a:pt x="1219898" y="924839"/>
                  </a:lnTo>
                  <a:lnTo>
                    <a:pt x="1207389" y="924801"/>
                  </a:lnTo>
                  <a:lnTo>
                    <a:pt x="1184516" y="751547"/>
                  </a:lnTo>
                  <a:lnTo>
                    <a:pt x="1148930" y="752017"/>
                  </a:lnTo>
                  <a:lnTo>
                    <a:pt x="1149718" y="961504"/>
                  </a:lnTo>
                  <a:lnTo>
                    <a:pt x="1137437" y="962177"/>
                  </a:lnTo>
                  <a:lnTo>
                    <a:pt x="1097902" y="830427"/>
                  </a:lnTo>
                  <a:lnTo>
                    <a:pt x="1063993" y="840320"/>
                  </a:lnTo>
                  <a:lnTo>
                    <a:pt x="1088542" y="1006043"/>
                  </a:lnTo>
                  <a:lnTo>
                    <a:pt x="1094320" y="1098346"/>
                  </a:lnTo>
                  <a:lnTo>
                    <a:pt x="1158773" y="1248498"/>
                  </a:lnTo>
                  <a:lnTo>
                    <a:pt x="1159002" y="1470088"/>
                  </a:lnTo>
                  <a:lnTo>
                    <a:pt x="1327505" y="1470088"/>
                  </a:lnTo>
                  <a:lnTo>
                    <a:pt x="1327404" y="1239697"/>
                  </a:lnTo>
                  <a:lnTo>
                    <a:pt x="1407261" y="1116711"/>
                  </a:lnTo>
                  <a:lnTo>
                    <a:pt x="1445780" y="1062367"/>
                  </a:lnTo>
                  <a:lnTo>
                    <a:pt x="1478165" y="1040879"/>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71" name="object 71">
              <a:extLst>
                <a:ext uri="{FF2B5EF4-FFF2-40B4-BE49-F238E27FC236}">
                  <a16:creationId xmlns:a16="http://schemas.microsoft.com/office/drawing/2014/main" id="{E517C065-5D9F-BF4A-824F-4EC9DBB76FA3}"/>
                </a:ext>
              </a:extLst>
            </p:cNvPr>
            <p:cNvPicPr/>
            <p:nvPr/>
          </p:nvPicPr>
          <p:blipFill>
            <a:blip r:embed="rId14" cstate="screen">
              <a:extLst>
                <a:ext uri="{28A0092B-C50C-407E-A947-70E740481C1C}">
                  <a14:useLocalDpi xmlns:a14="http://schemas.microsoft.com/office/drawing/2010/main"/>
                </a:ext>
              </a:extLst>
            </a:blip>
            <a:stretch>
              <a:fillRect/>
            </a:stretch>
          </p:blipFill>
          <p:spPr>
            <a:xfrm>
              <a:off x="6964063" y="5892320"/>
              <a:ext cx="440098" cy="266043"/>
            </a:xfrm>
            <a:prstGeom prst="rect">
              <a:avLst/>
            </a:prstGeom>
          </p:spPr>
        </p:pic>
        <p:sp>
          <p:nvSpPr>
            <p:cNvPr id="72" name="object 72">
              <a:extLst>
                <a:ext uri="{FF2B5EF4-FFF2-40B4-BE49-F238E27FC236}">
                  <a16:creationId xmlns:a16="http://schemas.microsoft.com/office/drawing/2014/main" id="{0190E699-4B9F-7546-8628-F6C4A928D427}"/>
                </a:ext>
              </a:extLst>
            </p:cNvPr>
            <p:cNvSpPr/>
            <p:nvPr/>
          </p:nvSpPr>
          <p:spPr>
            <a:xfrm>
              <a:off x="6964063" y="6064368"/>
              <a:ext cx="330835" cy="368935"/>
            </a:xfrm>
            <a:custGeom>
              <a:avLst/>
              <a:gdLst/>
              <a:ahLst/>
              <a:cxnLst/>
              <a:rect l="l" t="t" r="r" b="b"/>
              <a:pathLst>
                <a:path w="330834" h="368935">
                  <a:moveTo>
                    <a:pt x="0" y="0"/>
                  </a:moveTo>
                  <a:lnTo>
                    <a:pt x="23063" y="192887"/>
                  </a:lnTo>
                  <a:lnTo>
                    <a:pt x="160312" y="368376"/>
                  </a:lnTo>
                  <a:lnTo>
                    <a:pt x="223456" y="329031"/>
                  </a:lnTo>
                  <a:lnTo>
                    <a:pt x="330238" y="158419"/>
                  </a:lnTo>
                  <a:lnTo>
                    <a:pt x="252717" y="148221"/>
                  </a:lnTo>
                  <a:lnTo>
                    <a:pt x="227977" y="101282"/>
                  </a:lnTo>
                  <a:lnTo>
                    <a:pt x="124993" y="108280"/>
                  </a:lnTo>
                  <a:lnTo>
                    <a:pt x="104470" y="86944"/>
                  </a:lnTo>
                  <a:lnTo>
                    <a:pt x="42887" y="83172"/>
                  </a:lnTo>
                  <a:lnTo>
                    <a:pt x="0"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grpSp>
      <p:grpSp>
        <p:nvGrpSpPr>
          <p:cNvPr id="73" name="object 73">
            <a:extLst>
              <a:ext uri="{FF2B5EF4-FFF2-40B4-BE49-F238E27FC236}">
                <a16:creationId xmlns:a16="http://schemas.microsoft.com/office/drawing/2014/main" id="{556A4FFB-97EC-7E49-86DF-AE8AF8D8B481}"/>
              </a:ext>
            </a:extLst>
          </p:cNvPr>
          <p:cNvGrpSpPr/>
          <p:nvPr userDrawn="1"/>
        </p:nvGrpSpPr>
        <p:grpSpPr>
          <a:xfrm>
            <a:off x="4516698" y="5700644"/>
            <a:ext cx="364508" cy="1155092"/>
            <a:chOff x="3605148" y="6286543"/>
            <a:chExt cx="401955" cy="1273810"/>
          </a:xfrm>
        </p:grpSpPr>
        <p:sp>
          <p:nvSpPr>
            <p:cNvPr id="74" name="object 74">
              <a:extLst>
                <a:ext uri="{FF2B5EF4-FFF2-40B4-BE49-F238E27FC236}">
                  <a16:creationId xmlns:a16="http://schemas.microsoft.com/office/drawing/2014/main" id="{9E403FD2-1AB2-B44A-9C6A-9F20D21FEA82}"/>
                </a:ext>
              </a:extLst>
            </p:cNvPr>
            <p:cNvSpPr/>
            <p:nvPr/>
          </p:nvSpPr>
          <p:spPr>
            <a:xfrm>
              <a:off x="3605148" y="6441089"/>
              <a:ext cx="309245" cy="1119505"/>
            </a:xfrm>
            <a:custGeom>
              <a:avLst/>
              <a:gdLst/>
              <a:ahLst/>
              <a:cxnLst/>
              <a:rect l="l" t="t" r="r" b="b"/>
              <a:pathLst>
                <a:path w="309245" h="1119504">
                  <a:moveTo>
                    <a:pt x="35026" y="0"/>
                  </a:moveTo>
                  <a:lnTo>
                    <a:pt x="29135" y="20733"/>
                  </a:lnTo>
                  <a:lnTo>
                    <a:pt x="16398" y="66681"/>
                  </a:lnTo>
                  <a:lnTo>
                    <a:pt x="4219" y="113467"/>
                  </a:lnTo>
                  <a:lnTo>
                    <a:pt x="0" y="136715"/>
                  </a:lnTo>
                  <a:lnTo>
                    <a:pt x="3226" y="141622"/>
                  </a:lnTo>
                  <a:lnTo>
                    <a:pt x="99060" y="289852"/>
                  </a:lnTo>
                  <a:lnTo>
                    <a:pt x="96361" y="474938"/>
                  </a:lnTo>
                  <a:lnTo>
                    <a:pt x="90760" y="882576"/>
                  </a:lnTo>
                  <a:lnTo>
                    <a:pt x="88006" y="1118915"/>
                  </a:lnTo>
                  <a:lnTo>
                    <a:pt x="308903" y="1118915"/>
                  </a:lnTo>
                  <a:lnTo>
                    <a:pt x="281381" y="268185"/>
                  </a:lnTo>
                  <a:lnTo>
                    <a:pt x="102819" y="94615"/>
                  </a:lnTo>
                  <a:lnTo>
                    <a:pt x="197510" y="84175"/>
                  </a:lnTo>
                  <a:lnTo>
                    <a:pt x="224231" y="24168"/>
                  </a:lnTo>
                  <a:lnTo>
                    <a:pt x="35026"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pic>
          <p:nvPicPr>
            <p:cNvPr id="75" name="object 75">
              <a:extLst>
                <a:ext uri="{FF2B5EF4-FFF2-40B4-BE49-F238E27FC236}">
                  <a16:creationId xmlns:a16="http://schemas.microsoft.com/office/drawing/2014/main" id="{5CB16E48-CC4E-3D4E-BACA-71F8FC0C52E6}"/>
                </a:ext>
              </a:extLst>
            </p:cNvPr>
            <p:cNvPicPr/>
            <p:nvPr/>
          </p:nvPicPr>
          <p:blipFill>
            <a:blip r:embed="rId15" cstate="screen">
              <a:extLst>
                <a:ext uri="{28A0092B-C50C-407E-A947-70E740481C1C}">
                  <a14:useLocalDpi xmlns:a14="http://schemas.microsoft.com/office/drawing/2010/main"/>
                </a:ext>
              </a:extLst>
            </a:blip>
            <a:stretch>
              <a:fillRect/>
            </a:stretch>
          </p:blipFill>
          <p:spPr>
            <a:xfrm>
              <a:off x="3662220" y="6286543"/>
              <a:ext cx="344260" cy="208102"/>
            </a:xfrm>
            <a:prstGeom prst="rect">
              <a:avLst/>
            </a:prstGeom>
          </p:spPr>
        </p:pic>
        <p:sp>
          <p:nvSpPr>
            <p:cNvPr id="76" name="object 76">
              <a:extLst>
                <a:ext uri="{FF2B5EF4-FFF2-40B4-BE49-F238E27FC236}">
                  <a16:creationId xmlns:a16="http://schemas.microsoft.com/office/drawing/2014/main" id="{D990C0BC-D4E6-8B47-AE28-0CF72E29292E}"/>
                </a:ext>
              </a:extLst>
            </p:cNvPr>
            <p:cNvSpPr/>
            <p:nvPr/>
          </p:nvSpPr>
          <p:spPr>
            <a:xfrm>
              <a:off x="3748149" y="6421124"/>
              <a:ext cx="258445" cy="288290"/>
            </a:xfrm>
            <a:custGeom>
              <a:avLst/>
              <a:gdLst/>
              <a:ahLst/>
              <a:cxnLst/>
              <a:rect l="l" t="t" r="r" b="b"/>
              <a:pathLst>
                <a:path w="258445" h="288290">
                  <a:moveTo>
                    <a:pt x="258330" y="0"/>
                  </a:moveTo>
                  <a:lnTo>
                    <a:pt x="224777" y="65062"/>
                  </a:lnTo>
                  <a:lnTo>
                    <a:pt x="176606" y="68021"/>
                  </a:lnTo>
                  <a:lnTo>
                    <a:pt x="160566" y="84683"/>
                  </a:lnTo>
                  <a:lnTo>
                    <a:pt x="79997" y="79222"/>
                  </a:lnTo>
                  <a:lnTo>
                    <a:pt x="60642" y="115951"/>
                  </a:lnTo>
                  <a:lnTo>
                    <a:pt x="0" y="123913"/>
                  </a:lnTo>
                  <a:lnTo>
                    <a:pt x="83527" y="257378"/>
                  </a:lnTo>
                  <a:lnTo>
                    <a:pt x="132930" y="288150"/>
                  </a:lnTo>
                  <a:lnTo>
                    <a:pt x="240284" y="150876"/>
                  </a:lnTo>
                  <a:lnTo>
                    <a:pt x="258330"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grpSp>
      <p:grpSp>
        <p:nvGrpSpPr>
          <p:cNvPr id="77" name="object 77">
            <a:extLst>
              <a:ext uri="{FF2B5EF4-FFF2-40B4-BE49-F238E27FC236}">
                <a16:creationId xmlns:a16="http://schemas.microsoft.com/office/drawing/2014/main" id="{4E290CB8-096B-0341-B6AC-BC17476A1E55}"/>
              </a:ext>
            </a:extLst>
          </p:cNvPr>
          <p:cNvGrpSpPr/>
          <p:nvPr userDrawn="1"/>
        </p:nvGrpSpPr>
        <p:grpSpPr>
          <a:xfrm>
            <a:off x="10044293" y="5164270"/>
            <a:ext cx="454915" cy="1691179"/>
            <a:chOff x="9700619" y="5695041"/>
            <a:chExt cx="501650" cy="1864995"/>
          </a:xfrm>
        </p:grpSpPr>
        <p:sp>
          <p:nvSpPr>
            <p:cNvPr id="78" name="object 78">
              <a:extLst>
                <a:ext uri="{FF2B5EF4-FFF2-40B4-BE49-F238E27FC236}">
                  <a16:creationId xmlns:a16="http://schemas.microsoft.com/office/drawing/2014/main" id="{F88D7A7E-E62D-6D45-81D2-6D269FD83014}"/>
                </a:ext>
              </a:extLst>
            </p:cNvPr>
            <p:cNvSpPr/>
            <p:nvPr/>
          </p:nvSpPr>
          <p:spPr>
            <a:xfrm>
              <a:off x="9913956" y="5853306"/>
              <a:ext cx="288290" cy="1706880"/>
            </a:xfrm>
            <a:custGeom>
              <a:avLst/>
              <a:gdLst/>
              <a:ahLst/>
              <a:cxnLst/>
              <a:rect l="l" t="t" r="r" b="b"/>
              <a:pathLst>
                <a:path w="288290" h="1706879">
                  <a:moveTo>
                    <a:pt x="252298" y="0"/>
                  </a:moveTo>
                  <a:lnTo>
                    <a:pt x="58534" y="24752"/>
                  </a:lnTo>
                  <a:lnTo>
                    <a:pt x="85902" y="86194"/>
                  </a:lnTo>
                  <a:lnTo>
                    <a:pt x="182867" y="96875"/>
                  </a:lnTo>
                  <a:lnTo>
                    <a:pt x="0" y="274624"/>
                  </a:lnTo>
                  <a:lnTo>
                    <a:pt x="10368" y="1706698"/>
                  </a:lnTo>
                  <a:lnTo>
                    <a:pt x="243428" y="1706698"/>
                  </a:lnTo>
                  <a:lnTo>
                    <a:pt x="221945" y="1158220"/>
                  </a:lnTo>
                  <a:lnTo>
                    <a:pt x="186728" y="296799"/>
                  </a:lnTo>
                  <a:lnTo>
                    <a:pt x="288150" y="140004"/>
                  </a:lnTo>
                  <a:lnTo>
                    <a:pt x="283834" y="116194"/>
                  </a:lnTo>
                  <a:lnTo>
                    <a:pt x="271367" y="68283"/>
                  </a:lnTo>
                  <a:lnTo>
                    <a:pt x="252298"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pic>
          <p:nvPicPr>
            <p:cNvPr id="79" name="object 79">
              <a:extLst>
                <a:ext uri="{FF2B5EF4-FFF2-40B4-BE49-F238E27FC236}">
                  <a16:creationId xmlns:a16="http://schemas.microsoft.com/office/drawing/2014/main" id="{40BDBA56-2503-F14E-BCD2-E367EC2A0511}"/>
                </a:ext>
              </a:extLst>
            </p:cNvPr>
            <p:cNvPicPr/>
            <p:nvPr/>
          </p:nvPicPr>
          <p:blipFill>
            <a:blip r:embed="rId16" cstate="screen">
              <a:extLst>
                <a:ext uri="{28A0092B-C50C-407E-A947-70E740481C1C}">
                  <a14:useLocalDpi xmlns:a14="http://schemas.microsoft.com/office/drawing/2010/main"/>
                </a:ext>
              </a:extLst>
            </a:blip>
            <a:stretch>
              <a:fillRect/>
            </a:stretch>
          </p:blipFill>
          <p:spPr>
            <a:xfrm>
              <a:off x="9791143" y="5695041"/>
              <a:ext cx="352527" cy="213098"/>
            </a:xfrm>
            <a:prstGeom prst="rect">
              <a:avLst/>
            </a:prstGeom>
          </p:spPr>
        </p:pic>
        <p:sp>
          <p:nvSpPr>
            <p:cNvPr id="80" name="object 80">
              <a:extLst>
                <a:ext uri="{FF2B5EF4-FFF2-40B4-BE49-F238E27FC236}">
                  <a16:creationId xmlns:a16="http://schemas.microsoft.com/office/drawing/2014/main" id="{63B56447-D6D5-D24B-9A40-0713267C4D89}"/>
                </a:ext>
              </a:extLst>
            </p:cNvPr>
            <p:cNvSpPr/>
            <p:nvPr/>
          </p:nvSpPr>
          <p:spPr>
            <a:xfrm>
              <a:off x="9791143" y="5832861"/>
              <a:ext cx="264795" cy="295275"/>
            </a:xfrm>
            <a:custGeom>
              <a:avLst/>
              <a:gdLst/>
              <a:ahLst/>
              <a:cxnLst/>
              <a:rect l="l" t="t" r="r" b="b"/>
              <a:pathLst>
                <a:path w="264795" h="295275">
                  <a:moveTo>
                    <a:pt x="0" y="0"/>
                  </a:moveTo>
                  <a:lnTo>
                    <a:pt x="18465" y="154495"/>
                  </a:lnTo>
                  <a:lnTo>
                    <a:pt x="128409" y="295071"/>
                  </a:lnTo>
                  <a:lnTo>
                    <a:pt x="178993" y="263563"/>
                  </a:lnTo>
                  <a:lnTo>
                    <a:pt x="264528" y="126885"/>
                  </a:lnTo>
                  <a:lnTo>
                    <a:pt x="202412" y="118719"/>
                  </a:lnTo>
                  <a:lnTo>
                    <a:pt x="182625" y="81127"/>
                  </a:lnTo>
                  <a:lnTo>
                    <a:pt x="100114" y="86728"/>
                  </a:lnTo>
                  <a:lnTo>
                    <a:pt x="83680" y="69646"/>
                  </a:lnTo>
                  <a:lnTo>
                    <a:pt x="34353" y="66624"/>
                  </a:lnTo>
                  <a:lnTo>
                    <a:pt x="0" y="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81" name="object 81">
              <a:extLst>
                <a:ext uri="{FF2B5EF4-FFF2-40B4-BE49-F238E27FC236}">
                  <a16:creationId xmlns:a16="http://schemas.microsoft.com/office/drawing/2014/main" id="{FC422421-FFD7-9440-B3E6-B556FD2CCAC7}"/>
                </a:ext>
              </a:extLst>
            </p:cNvPr>
            <p:cNvSpPr/>
            <p:nvPr/>
          </p:nvSpPr>
          <p:spPr>
            <a:xfrm>
              <a:off x="9700619" y="6748014"/>
              <a:ext cx="478790" cy="812165"/>
            </a:xfrm>
            <a:custGeom>
              <a:avLst/>
              <a:gdLst/>
              <a:ahLst/>
              <a:cxnLst/>
              <a:rect l="l" t="t" r="r" b="b"/>
              <a:pathLst>
                <a:path w="478790" h="812165">
                  <a:moveTo>
                    <a:pt x="36880" y="160413"/>
                  </a:moveTo>
                  <a:lnTo>
                    <a:pt x="0" y="174383"/>
                  </a:lnTo>
                  <a:lnTo>
                    <a:pt x="41782" y="356692"/>
                  </a:lnTo>
                  <a:lnTo>
                    <a:pt x="56286" y="458939"/>
                  </a:lnTo>
                  <a:lnTo>
                    <a:pt x="141135" y="620445"/>
                  </a:lnTo>
                  <a:lnTo>
                    <a:pt x="156358" y="811991"/>
                  </a:lnTo>
                  <a:lnTo>
                    <a:pt x="345131" y="811991"/>
                  </a:lnTo>
                  <a:lnTo>
                    <a:pt x="328091" y="595909"/>
                  </a:lnTo>
                  <a:lnTo>
                    <a:pt x="406222" y="452043"/>
                  </a:lnTo>
                  <a:lnTo>
                    <a:pt x="444347" y="388200"/>
                  </a:lnTo>
                  <a:lnTo>
                    <a:pt x="473113" y="365696"/>
                  </a:lnTo>
                  <a:lnTo>
                    <a:pt x="355663" y="365696"/>
                  </a:lnTo>
                  <a:lnTo>
                    <a:pt x="350418" y="356857"/>
                  </a:lnTo>
                  <a:lnTo>
                    <a:pt x="350975" y="303593"/>
                  </a:lnTo>
                  <a:lnTo>
                    <a:pt x="92392" y="303593"/>
                  </a:lnTo>
                  <a:lnTo>
                    <a:pt x="36880" y="160413"/>
                  </a:lnTo>
                  <a:close/>
                </a:path>
                <a:path w="478790" h="812165">
                  <a:moveTo>
                    <a:pt x="419455" y="320014"/>
                  </a:moveTo>
                  <a:lnTo>
                    <a:pt x="355663" y="365696"/>
                  </a:lnTo>
                  <a:lnTo>
                    <a:pt x="473113" y="365696"/>
                  </a:lnTo>
                  <a:lnTo>
                    <a:pt x="478535" y="361454"/>
                  </a:lnTo>
                  <a:lnTo>
                    <a:pt x="468515" y="324523"/>
                  </a:lnTo>
                  <a:lnTo>
                    <a:pt x="419455" y="320014"/>
                  </a:lnTo>
                  <a:close/>
                </a:path>
                <a:path w="478790" h="812165">
                  <a:moveTo>
                    <a:pt x="126415" y="65036"/>
                  </a:moveTo>
                  <a:lnTo>
                    <a:pt x="86829" y="68668"/>
                  </a:lnTo>
                  <a:lnTo>
                    <a:pt x="105994" y="301790"/>
                  </a:lnTo>
                  <a:lnTo>
                    <a:pt x="92392" y="303593"/>
                  </a:lnTo>
                  <a:lnTo>
                    <a:pt x="350975" y="303593"/>
                  </a:lnTo>
                  <a:lnTo>
                    <a:pt x="351464" y="256755"/>
                  </a:lnTo>
                  <a:lnTo>
                    <a:pt x="260464" y="256755"/>
                  </a:lnTo>
                  <a:lnTo>
                    <a:pt x="260342" y="255879"/>
                  </a:lnTo>
                  <a:lnTo>
                    <a:pt x="166992" y="255879"/>
                  </a:lnTo>
                  <a:lnTo>
                    <a:pt x="126415" y="65036"/>
                  </a:lnTo>
                  <a:close/>
                </a:path>
                <a:path w="478790" h="812165">
                  <a:moveTo>
                    <a:pt x="313766" y="48679"/>
                  </a:moveTo>
                  <a:lnTo>
                    <a:pt x="274065" y="255650"/>
                  </a:lnTo>
                  <a:lnTo>
                    <a:pt x="260464" y="256755"/>
                  </a:lnTo>
                  <a:lnTo>
                    <a:pt x="351464" y="256755"/>
                  </a:lnTo>
                  <a:lnTo>
                    <a:pt x="353593" y="53136"/>
                  </a:lnTo>
                  <a:lnTo>
                    <a:pt x="313766" y="48679"/>
                  </a:lnTo>
                  <a:close/>
                </a:path>
                <a:path w="478790" h="812165">
                  <a:moveTo>
                    <a:pt x="224891" y="0"/>
                  </a:moveTo>
                  <a:lnTo>
                    <a:pt x="180327" y="1663"/>
                  </a:lnTo>
                  <a:lnTo>
                    <a:pt x="180911" y="254850"/>
                  </a:lnTo>
                  <a:lnTo>
                    <a:pt x="166992" y="255879"/>
                  </a:lnTo>
                  <a:lnTo>
                    <a:pt x="260342" y="255879"/>
                  </a:lnTo>
                  <a:lnTo>
                    <a:pt x="224891"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grpSp>
      <p:grpSp>
        <p:nvGrpSpPr>
          <p:cNvPr id="82" name="object 82">
            <a:extLst>
              <a:ext uri="{FF2B5EF4-FFF2-40B4-BE49-F238E27FC236}">
                <a16:creationId xmlns:a16="http://schemas.microsoft.com/office/drawing/2014/main" id="{5CBBA248-7B2F-0642-9182-A20427AF3601}"/>
              </a:ext>
            </a:extLst>
          </p:cNvPr>
          <p:cNvGrpSpPr/>
          <p:nvPr userDrawn="1"/>
        </p:nvGrpSpPr>
        <p:grpSpPr>
          <a:xfrm>
            <a:off x="2164052" y="6032588"/>
            <a:ext cx="260856" cy="822845"/>
            <a:chOff x="1010804" y="6652603"/>
            <a:chExt cx="287655" cy="907415"/>
          </a:xfrm>
        </p:grpSpPr>
        <p:sp>
          <p:nvSpPr>
            <p:cNvPr id="83" name="object 83">
              <a:extLst>
                <a:ext uri="{FF2B5EF4-FFF2-40B4-BE49-F238E27FC236}">
                  <a16:creationId xmlns:a16="http://schemas.microsoft.com/office/drawing/2014/main" id="{CE167F52-8333-2548-A567-02DC8D5225C6}"/>
                </a:ext>
              </a:extLst>
            </p:cNvPr>
            <p:cNvSpPr/>
            <p:nvPr/>
          </p:nvSpPr>
          <p:spPr>
            <a:xfrm>
              <a:off x="1077224" y="6763378"/>
              <a:ext cx="221615" cy="796925"/>
            </a:xfrm>
            <a:custGeom>
              <a:avLst/>
              <a:gdLst/>
              <a:ahLst/>
              <a:cxnLst/>
              <a:rect l="l" t="t" r="r" b="b"/>
              <a:pathLst>
                <a:path w="221615" h="796925">
                  <a:moveTo>
                    <a:pt x="196122" y="0"/>
                  </a:moveTo>
                  <a:lnTo>
                    <a:pt x="60511" y="17322"/>
                  </a:lnTo>
                  <a:lnTo>
                    <a:pt x="79663" y="60325"/>
                  </a:lnTo>
                  <a:lnTo>
                    <a:pt x="147531" y="67805"/>
                  </a:lnTo>
                  <a:lnTo>
                    <a:pt x="19553" y="192214"/>
                  </a:lnTo>
                  <a:lnTo>
                    <a:pt x="0" y="796626"/>
                  </a:lnTo>
                  <a:lnTo>
                    <a:pt x="158090" y="796626"/>
                  </a:lnTo>
                  <a:lnTo>
                    <a:pt x="156180" y="632563"/>
                  </a:lnTo>
                  <a:lnTo>
                    <a:pt x="150236" y="207746"/>
                  </a:lnTo>
                  <a:lnTo>
                    <a:pt x="221229" y="97980"/>
                  </a:lnTo>
                  <a:lnTo>
                    <a:pt x="218206" y="81320"/>
                  </a:lnTo>
                  <a:lnTo>
                    <a:pt x="209476" y="47790"/>
                  </a:lnTo>
                  <a:lnTo>
                    <a:pt x="196122" y="0"/>
                  </a:lnTo>
                  <a:close/>
                </a:path>
              </a:pathLst>
            </a:custGeom>
            <a:solidFill>
              <a:srgbClr val="642EB0"/>
            </a:solidFill>
          </p:spPr>
          <p:txBody>
            <a:bodyPr wrap="square" lIns="0" tIns="0" rIns="0" bIns="0" rtlCol="0"/>
            <a:lstStyle/>
            <a:p>
              <a:endParaRPr sz="1632" dirty="0">
                <a:latin typeface="Lato" panose="020F0502020204030203" pitchFamily="34" charset="77"/>
              </a:endParaRPr>
            </a:p>
          </p:txBody>
        </p:sp>
        <p:pic>
          <p:nvPicPr>
            <p:cNvPr id="84" name="object 84">
              <a:extLst>
                <a:ext uri="{FF2B5EF4-FFF2-40B4-BE49-F238E27FC236}">
                  <a16:creationId xmlns:a16="http://schemas.microsoft.com/office/drawing/2014/main" id="{85FD8AA0-B442-644A-8B3C-751DF799C353}"/>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010804" y="6652603"/>
              <a:ext cx="246739" cy="302996"/>
            </a:xfrm>
            <a:prstGeom prst="rect">
              <a:avLst/>
            </a:prstGeom>
          </p:spPr>
        </p:pic>
      </p:grpSp>
      <p:grpSp>
        <p:nvGrpSpPr>
          <p:cNvPr id="85" name="object 85">
            <a:extLst>
              <a:ext uri="{FF2B5EF4-FFF2-40B4-BE49-F238E27FC236}">
                <a16:creationId xmlns:a16="http://schemas.microsoft.com/office/drawing/2014/main" id="{A9805606-ADF0-E248-B4D0-CDA32DA7CD84}"/>
              </a:ext>
            </a:extLst>
          </p:cNvPr>
          <p:cNvGrpSpPr/>
          <p:nvPr userDrawn="1"/>
        </p:nvGrpSpPr>
        <p:grpSpPr>
          <a:xfrm>
            <a:off x="2355770" y="4197698"/>
            <a:ext cx="513075" cy="2657979"/>
            <a:chOff x="1222218" y="4629128"/>
            <a:chExt cx="565785" cy="2931160"/>
          </a:xfrm>
        </p:grpSpPr>
        <p:pic>
          <p:nvPicPr>
            <p:cNvPr id="86" name="object 86">
              <a:extLst>
                <a:ext uri="{FF2B5EF4-FFF2-40B4-BE49-F238E27FC236}">
                  <a16:creationId xmlns:a16="http://schemas.microsoft.com/office/drawing/2014/main" id="{106B690F-B33A-C144-8F8D-FCD4369C5237}"/>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240410" y="6375837"/>
              <a:ext cx="135356" cy="151472"/>
            </a:xfrm>
            <a:prstGeom prst="rect">
              <a:avLst/>
            </a:prstGeom>
          </p:spPr>
        </p:pic>
        <p:sp>
          <p:nvSpPr>
            <p:cNvPr id="87" name="object 87">
              <a:extLst>
                <a:ext uri="{FF2B5EF4-FFF2-40B4-BE49-F238E27FC236}">
                  <a16:creationId xmlns:a16="http://schemas.microsoft.com/office/drawing/2014/main" id="{A502E480-312A-0F48-9432-598B59340B7E}"/>
                </a:ext>
              </a:extLst>
            </p:cNvPr>
            <p:cNvSpPr/>
            <p:nvPr/>
          </p:nvSpPr>
          <p:spPr>
            <a:xfrm>
              <a:off x="1361746" y="6433723"/>
              <a:ext cx="426720" cy="1126490"/>
            </a:xfrm>
            <a:custGeom>
              <a:avLst/>
              <a:gdLst/>
              <a:ahLst/>
              <a:cxnLst/>
              <a:rect l="l" t="t" r="r" b="b"/>
              <a:pathLst>
                <a:path w="426719" h="1126490">
                  <a:moveTo>
                    <a:pt x="0" y="0"/>
                  </a:moveTo>
                  <a:lnTo>
                    <a:pt x="23431" y="357022"/>
                  </a:lnTo>
                  <a:lnTo>
                    <a:pt x="104520" y="387642"/>
                  </a:lnTo>
                  <a:lnTo>
                    <a:pt x="208494" y="1126281"/>
                  </a:lnTo>
                  <a:lnTo>
                    <a:pt x="426263" y="1126281"/>
                  </a:lnTo>
                  <a:lnTo>
                    <a:pt x="254977" y="401129"/>
                  </a:lnTo>
                  <a:lnTo>
                    <a:pt x="274891" y="324015"/>
                  </a:lnTo>
                  <a:lnTo>
                    <a:pt x="261310" y="228241"/>
                  </a:lnTo>
                  <a:lnTo>
                    <a:pt x="251901" y="161266"/>
                  </a:lnTo>
                  <a:lnTo>
                    <a:pt x="247472" y="128447"/>
                  </a:lnTo>
                  <a:lnTo>
                    <a:pt x="243405" y="123418"/>
                  </a:lnTo>
                  <a:lnTo>
                    <a:pt x="216271" y="108362"/>
                  </a:lnTo>
                  <a:lnTo>
                    <a:pt x="0"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88" name="object 88">
              <a:extLst>
                <a:ext uri="{FF2B5EF4-FFF2-40B4-BE49-F238E27FC236}">
                  <a16:creationId xmlns:a16="http://schemas.microsoft.com/office/drawing/2014/main" id="{117E72FB-2B27-8542-AC0D-24ECCCE4DC14}"/>
                </a:ext>
              </a:extLst>
            </p:cNvPr>
            <p:cNvSpPr/>
            <p:nvPr/>
          </p:nvSpPr>
          <p:spPr>
            <a:xfrm>
              <a:off x="1222218" y="4629128"/>
              <a:ext cx="396240" cy="2654300"/>
            </a:xfrm>
            <a:custGeom>
              <a:avLst/>
              <a:gdLst/>
              <a:ahLst/>
              <a:cxnLst/>
              <a:rect l="l" t="t" r="r" b="b"/>
              <a:pathLst>
                <a:path w="396240" h="2654300">
                  <a:moveTo>
                    <a:pt x="391896" y="2527300"/>
                  </a:moveTo>
                  <a:lnTo>
                    <a:pt x="176631" y="2527300"/>
                  </a:lnTo>
                  <a:lnTo>
                    <a:pt x="179186" y="2540000"/>
                  </a:lnTo>
                  <a:lnTo>
                    <a:pt x="177890" y="2552699"/>
                  </a:lnTo>
                  <a:lnTo>
                    <a:pt x="176644" y="2578099"/>
                  </a:lnTo>
                  <a:lnTo>
                    <a:pt x="179349" y="2590799"/>
                  </a:lnTo>
                  <a:lnTo>
                    <a:pt x="180314" y="2590799"/>
                  </a:lnTo>
                  <a:lnTo>
                    <a:pt x="182052" y="2603499"/>
                  </a:lnTo>
                  <a:lnTo>
                    <a:pt x="181702" y="2603499"/>
                  </a:lnTo>
                  <a:lnTo>
                    <a:pt x="180403" y="2616199"/>
                  </a:lnTo>
                  <a:lnTo>
                    <a:pt x="179298" y="2628899"/>
                  </a:lnTo>
                  <a:lnTo>
                    <a:pt x="187024" y="2628899"/>
                  </a:lnTo>
                  <a:lnTo>
                    <a:pt x="189496" y="2641599"/>
                  </a:lnTo>
                  <a:lnTo>
                    <a:pt x="187020" y="2641599"/>
                  </a:lnTo>
                  <a:lnTo>
                    <a:pt x="188189" y="2654299"/>
                  </a:lnTo>
                  <a:lnTo>
                    <a:pt x="248750" y="2654299"/>
                  </a:lnTo>
                  <a:lnTo>
                    <a:pt x="307425" y="2641599"/>
                  </a:lnTo>
                  <a:lnTo>
                    <a:pt x="360542" y="2628899"/>
                  </a:lnTo>
                  <a:lnTo>
                    <a:pt x="387489" y="2616199"/>
                  </a:lnTo>
                  <a:lnTo>
                    <a:pt x="389090" y="2603499"/>
                  </a:lnTo>
                  <a:lnTo>
                    <a:pt x="387323" y="2578099"/>
                  </a:lnTo>
                  <a:lnTo>
                    <a:pt x="386219" y="2565399"/>
                  </a:lnTo>
                  <a:lnTo>
                    <a:pt x="389813" y="2540000"/>
                  </a:lnTo>
                  <a:lnTo>
                    <a:pt x="391115" y="2540000"/>
                  </a:lnTo>
                  <a:lnTo>
                    <a:pt x="391896" y="2527300"/>
                  </a:lnTo>
                  <a:close/>
                </a:path>
                <a:path w="396240" h="2654300">
                  <a:moveTo>
                    <a:pt x="170713" y="2489200"/>
                  </a:moveTo>
                  <a:lnTo>
                    <a:pt x="169214" y="2489200"/>
                  </a:lnTo>
                  <a:lnTo>
                    <a:pt x="171562" y="2501900"/>
                  </a:lnTo>
                  <a:lnTo>
                    <a:pt x="172404" y="2514600"/>
                  </a:lnTo>
                  <a:lnTo>
                    <a:pt x="173095" y="2514600"/>
                  </a:lnTo>
                  <a:lnTo>
                    <a:pt x="174993" y="2527300"/>
                  </a:lnTo>
                  <a:lnTo>
                    <a:pt x="386842" y="2527300"/>
                  </a:lnTo>
                  <a:lnTo>
                    <a:pt x="384216" y="2501900"/>
                  </a:lnTo>
                  <a:lnTo>
                    <a:pt x="175056" y="2501900"/>
                  </a:lnTo>
                  <a:lnTo>
                    <a:pt x="170713" y="2489200"/>
                  </a:lnTo>
                  <a:close/>
                </a:path>
                <a:path w="396240" h="2654300">
                  <a:moveTo>
                    <a:pt x="392455" y="2514600"/>
                  </a:moveTo>
                  <a:lnTo>
                    <a:pt x="391909" y="2514600"/>
                  </a:lnTo>
                  <a:lnTo>
                    <a:pt x="389712" y="2527300"/>
                  </a:lnTo>
                  <a:lnTo>
                    <a:pt x="392290" y="2527300"/>
                  </a:lnTo>
                  <a:lnTo>
                    <a:pt x="392455" y="2514600"/>
                  </a:lnTo>
                  <a:close/>
                </a:path>
                <a:path w="396240" h="2654300">
                  <a:moveTo>
                    <a:pt x="357022" y="2046059"/>
                  </a:moveTo>
                  <a:lnTo>
                    <a:pt x="339842" y="2057208"/>
                  </a:lnTo>
                  <a:lnTo>
                    <a:pt x="339788" y="2057400"/>
                  </a:lnTo>
                  <a:lnTo>
                    <a:pt x="147815" y="2057400"/>
                  </a:lnTo>
                  <a:lnTo>
                    <a:pt x="153302" y="2146300"/>
                  </a:lnTo>
                  <a:lnTo>
                    <a:pt x="156947" y="2209800"/>
                  </a:lnTo>
                  <a:lnTo>
                    <a:pt x="164720" y="2336800"/>
                  </a:lnTo>
                  <a:lnTo>
                    <a:pt x="168319" y="2387600"/>
                  </a:lnTo>
                  <a:lnTo>
                    <a:pt x="171373" y="2425700"/>
                  </a:lnTo>
                  <a:lnTo>
                    <a:pt x="166992" y="2438400"/>
                  </a:lnTo>
                  <a:lnTo>
                    <a:pt x="169811" y="2451100"/>
                  </a:lnTo>
                  <a:lnTo>
                    <a:pt x="171115" y="2463800"/>
                  </a:lnTo>
                  <a:lnTo>
                    <a:pt x="172344" y="2476500"/>
                  </a:lnTo>
                  <a:lnTo>
                    <a:pt x="174942" y="2489200"/>
                  </a:lnTo>
                  <a:lnTo>
                    <a:pt x="175056" y="2501900"/>
                  </a:lnTo>
                  <a:lnTo>
                    <a:pt x="384216" y="2501900"/>
                  </a:lnTo>
                  <a:lnTo>
                    <a:pt x="381992" y="2476500"/>
                  </a:lnTo>
                  <a:lnTo>
                    <a:pt x="379589" y="2451100"/>
                  </a:lnTo>
                  <a:lnTo>
                    <a:pt x="376428" y="2425700"/>
                  </a:lnTo>
                  <a:lnTo>
                    <a:pt x="375923" y="2413000"/>
                  </a:lnTo>
                  <a:lnTo>
                    <a:pt x="378983" y="2400300"/>
                  </a:lnTo>
                  <a:lnTo>
                    <a:pt x="382753" y="2400300"/>
                  </a:lnTo>
                  <a:lnTo>
                    <a:pt x="384378" y="2387600"/>
                  </a:lnTo>
                  <a:lnTo>
                    <a:pt x="379615" y="2387600"/>
                  </a:lnTo>
                  <a:lnTo>
                    <a:pt x="377215" y="2374900"/>
                  </a:lnTo>
                  <a:lnTo>
                    <a:pt x="387705" y="2374900"/>
                  </a:lnTo>
                  <a:lnTo>
                    <a:pt x="387430" y="2362200"/>
                  </a:lnTo>
                  <a:lnTo>
                    <a:pt x="390504" y="2362200"/>
                  </a:lnTo>
                  <a:lnTo>
                    <a:pt x="391693" y="2349500"/>
                  </a:lnTo>
                  <a:lnTo>
                    <a:pt x="380669" y="2349500"/>
                  </a:lnTo>
                  <a:lnTo>
                    <a:pt x="376544" y="2311400"/>
                  </a:lnTo>
                  <a:lnTo>
                    <a:pt x="371877" y="2260600"/>
                  </a:lnTo>
                  <a:lnTo>
                    <a:pt x="367125" y="2197100"/>
                  </a:lnTo>
                  <a:lnTo>
                    <a:pt x="362745" y="2133600"/>
                  </a:lnTo>
                  <a:lnTo>
                    <a:pt x="357022" y="2046059"/>
                  </a:lnTo>
                  <a:close/>
                </a:path>
                <a:path w="396240" h="2654300">
                  <a:moveTo>
                    <a:pt x="393153" y="2362200"/>
                  </a:moveTo>
                  <a:lnTo>
                    <a:pt x="392468" y="2374900"/>
                  </a:lnTo>
                  <a:lnTo>
                    <a:pt x="389864" y="2374900"/>
                  </a:lnTo>
                  <a:lnTo>
                    <a:pt x="392849" y="2387600"/>
                  </a:lnTo>
                  <a:lnTo>
                    <a:pt x="395693" y="2387600"/>
                  </a:lnTo>
                  <a:lnTo>
                    <a:pt x="393001" y="2374900"/>
                  </a:lnTo>
                  <a:lnTo>
                    <a:pt x="393153" y="2362200"/>
                  </a:lnTo>
                  <a:close/>
                </a:path>
                <a:path w="396240" h="2654300">
                  <a:moveTo>
                    <a:pt x="251614" y="317499"/>
                  </a:moveTo>
                  <a:lnTo>
                    <a:pt x="35013" y="317499"/>
                  </a:lnTo>
                  <a:lnTo>
                    <a:pt x="34482" y="330199"/>
                  </a:lnTo>
                  <a:lnTo>
                    <a:pt x="32507" y="342899"/>
                  </a:lnTo>
                  <a:lnTo>
                    <a:pt x="28800" y="355599"/>
                  </a:lnTo>
                  <a:lnTo>
                    <a:pt x="23075" y="355599"/>
                  </a:lnTo>
                  <a:lnTo>
                    <a:pt x="26985" y="368299"/>
                  </a:lnTo>
                  <a:lnTo>
                    <a:pt x="30927" y="380999"/>
                  </a:lnTo>
                  <a:lnTo>
                    <a:pt x="33541" y="380999"/>
                  </a:lnTo>
                  <a:lnTo>
                    <a:pt x="33464" y="406399"/>
                  </a:lnTo>
                  <a:lnTo>
                    <a:pt x="32678" y="406399"/>
                  </a:lnTo>
                  <a:lnTo>
                    <a:pt x="34673" y="444499"/>
                  </a:lnTo>
                  <a:lnTo>
                    <a:pt x="37764" y="482599"/>
                  </a:lnTo>
                  <a:lnTo>
                    <a:pt x="41749" y="546099"/>
                  </a:lnTo>
                  <a:lnTo>
                    <a:pt x="46430" y="609599"/>
                  </a:lnTo>
                  <a:lnTo>
                    <a:pt x="51604" y="673099"/>
                  </a:lnTo>
                  <a:lnTo>
                    <a:pt x="68090" y="888999"/>
                  </a:lnTo>
                  <a:lnTo>
                    <a:pt x="73237" y="952499"/>
                  </a:lnTo>
                  <a:lnTo>
                    <a:pt x="77877" y="1015999"/>
                  </a:lnTo>
                  <a:lnTo>
                    <a:pt x="81808" y="1079499"/>
                  </a:lnTo>
                  <a:lnTo>
                    <a:pt x="84831" y="1117599"/>
                  </a:lnTo>
                  <a:lnTo>
                    <a:pt x="86745" y="1142999"/>
                  </a:lnTo>
                  <a:lnTo>
                    <a:pt x="87350" y="1155699"/>
                  </a:lnTo>
                  <a:lnTo>
                    <a:pt x="88976" y="1155699"/>
                  </a:lnTo>
                  <a:lnTo>
                    <a:pt x="88653" y="1181099"/>
                  </a:lnTo>
                  <a:lnTo>
                    <a:pt x="90233" y="1206499"/>
                  </a:lnTo>
                  <a:lnTo>
                    <a:pt x="91280" y="1219199"/>
                  </a:lnTo>
                  <a:lnTo>
                    <a:pt x="89357" y="1244599"/>
                  </a:lnTo>
                  <a:lnTo>
                    <a:pt x="94802" y="1282699"/>
                  </a:lnTo>
                  <a:lnTo>
                    <a:pt x="101666" y="1333499"/>
                  </a:lnTo>
                  <a:lnTo>
                    <a:pt x="108865" y="1409699"/>
                  </a:lnTo>
                  <a:lnTo>
                    <a:pt x="115316" y="1473199"/>
                  </a:lnTo>
                  <a:lnTo>
                    <a:pt x="119936" y="1523999"/>
                  </a:lnTo>
                  <a:lnTo>
                    <a:pt x="121640" y="1562099"/>
                  </a:lnTo>
                  <a:lnTo>
                    <a:pt x="121497" y="1587499"/>
                  </a:lnTo>
                  <a:lnTo>
                    <a:pt x="119762" y="1587499"/>
                  </a:lnTo>
                  <a:lnTo>
                    <a:pt x="118563" y="1600199"/>
                  </a:lnTo>
                  <a:lnTo>
                    <a:pt x="120027" y="1625599"/>
                  </a:lnTo>
                  <a:lnTo>
                    <a:pt x="114312" y="1625599"/>
                  </a:lnTo>
                  <a:lnTo>
                    <a:pt x="116123" y="1638300"/>
                  </a:lnTo>
                  <a:lnTo>
                    <a:pt x="117857" y="1651000"/>
                  </a:lnTo>
                  <a:lnTo>
                    <a:pt x="120308" y="1663700"/>
                  </a:lnTo>
                  <a:lnTo>
                    <a:pt x="124269" y="1676400"/>
                  </a:lnTo>
                  <a:lnTo>
                    <a:pt x="125254" y="1714500"/>
                  </a:lnTo>
                  <a:lnTo>
                    <a:pt x="127423" y="1765300"/>
                  </a:lnTo>
                  <a:lnTo>
                    <a:pt x="130452" y="1816100"/>
                  </a:lnTo>
                  <a:lnTo>
                    <a:pt x="134016" y="1866900"/>
                  </a:lnTo>
                  <a:lnTo>
                    <a:pt x="137793" y="1917700"/>
                  </a:lnTo>
                  <a:lnTo>
                    <a:pt x="141457" y="1981200"/>
                  </a:lnTo>
                  <a:lnTo>
                    <a:pt x="144685" y="2019300"/>
                  </a:lnTo>
                  <a:lnTo>
                    <a:pt x="147154" y="2057400"/>
                  </a:lnTo>
                  <a:lnTo>
                    <a:pt x="339547" y="2057400"/>
                  </a:lnTo>
                  <a:lnTo>
                    <a:pt x="339842" y="2057208"/>
                  </a:lnTo>
                  <a:lnTo>
                    <a:pt x="343382" y="2044700"/>
                  </a:lnTo>
                  <a:lnTo>
                    <a:pt x="350443" y="2044700"/>
                  </a:lnTo>
                  <a:lnTo>
                    <a:pt x="354541" y="2019300"/>
                  </a:lnTo>
                  <a:lnTo>
                    <a:pt x="356136" y="1955800"/>
                  </a:lnTo>
                  <a:lnTo>
                    <a:pt x="357326" y="1905000"/>
                  </a:lnTo>
                  <a:lnTo>
                    <a:pt x="360210" y="1879600"/>
                  </a:lnTo>
                  <a:lnTo>
                    <a:pt x="360997" y="1879600"/>
                  </a:lnTo>
                  <a:lnTo>
                    <a:pt x="362389" y="1866900"/>
                  </a:lnTo>
                  <a:lnTo>
                    <a:pt x="362758" y="1854200"/>
                  </a:lnTo>
                  <a:lnTo>
                    <a:pt x="362310" y="1841500"/>
                  </a:lnTo>
                  <a:lnTo>
                    <a:pt x="359994" y="1841500"/>
                  </a:lnTo>
                  <a:lnTo>
                    <a:pt x="355051" y="1828800"/>
                  </a:lnTo>
                  <a:lnTo>
                    <a:pt x="352348" y="1828800"/>
                  </a:lnTo>
                  <a:lnTo>
                    <a:pt x="351103" y="1816100"/>
                  </a:lnTo>
                  <a:lnTo>
                    <a:pt x="350532" y="1803400"/>
                  </a:lnTo>
                  <a:lnTo>
                    <a:pt x="356776" y="1803400"/>
                  </a:lnTo>
                  <a:lnTo>
                    <a:pt x="355963" y="1790700"/>
                  </a:lnTo>
                  <a:lnTo>
                    <a:pt x="353876" y="1778000"/>
                  </a:lnTo>
                  <a:lnTo>
                    <a:pt x="352374" y="1765300"/>
                  </a:lnTo>
                  <a:lnTo>
                    <a:pt x="354977" y="1765300"/>
                  </a:lnTo>
                  <a:lnTo>
                    <a:pt x="354152" y="1752600"/>
                  </a:lnTo>
                  <a:lnTo>
                    <a:pt x="347054" y="1752600"/>
                  </a:lnTo>
                  <a:lnTo>
                    <a:pt x="343979" y="1739900"/>
                  </a:lnTo>
                  <a:lnTo>
                    <a:pt x="350275" y="1739900"/>
                  </a:lnTo>
                  <a:lnTo>
                    <a:pt x="350348" y="1727200"/>
                  </a:lnTo>
                  <a:lnTo>
                    <a:pt x="350151" y="1714500"/>
                  </a:lnTo>
                  <a:lnTo>
                    <a:pt x="347789" y="1714500"/>
                  </a:lnTo>
                  <a:lnTo>
                    <a:pt x="348235" y="1701800"/>
                  </a:lnTo>
                  <a:lnTo>
                    <a:pt x="346519" y="1701800"/>
                  </a:lnTo>
                  <a:lnTo>
                    <a:pt x="347624" y="1689100"/>
                  </a:lnTo>
                  <a:lnTo>
                    <a:pt x="351031" y="1689100"/>
                  </a:lnTo>
                  <a:lnTo>
                    <a:pt x="352304" y="1676400"/>
                  </a:lnTo>
                  <a:lnTo>
                    <a:pt x="354215" y="1663700"/>
                  </a:lnTo>
                  <a:lnTo>
                    <a:pt x="354660" y="1638300"/>
                  </a:lnTo>
                  <a:lnTo>
                    <a:pt x="351437" y="1625599"/>
                  </a:lnTo>
                  <a:lnTo>
                    <a:pt x="350015" y="1612899"/>
                  </a:lnTo>
                  <a:lnTo>
                    <a:pt x="351409" y="1587499"/>
                  </a:lnTo>
                  <a:lnTo>
                    <a:pt x="346773" y="1574799"/>
                  </a:lnTo>
                  <a:lnTo>
                    <a:pt x="353187" y="1574799"/>
                  </a:lnTo>
                  <a:lnTo>
                    <a:pt x="346717" y="1562099"/>
                  </a:lnTo>
                  <a:lnTo>
                    <a:pt x="344033" y="1549399"/>
                  </a:lnTo>
                  <a:lnTo>
                    <a:pt x="341449" y="1536699"/>
                  </a:lnTo>
                  <a:lnTo>
                    <a:pt x="336766" y="1536699"/>
                  </a:lnTo>
                  <a:lnTo>
                    <a:pt x="335399" y="1523999"/>
                  </a:lnTo>
                  <a:lnTo>
                    <a:pt x="336435" y="1511299"/>
                  </a:lnTo>
                  <a:lnTo>
                    <a:pt x="346856" y="1511299"/>
                  </a:lnTo>
                  <a:lnTo>
                    <a:pt x="346173" y="1498599"/>
                  </a:lnTo>
                  <a:lnTo>
                    <a:pt x="341379" y="1447799"/>
                  </a:lnTo>
                  <a:lnTo>
                    <a:pt x="334983" y="1384299"/>
                  </a:lnTo>
                  <a:lnTo>
                    <a:pt x="328130" y="1320799"/>
                  </a:lnTo>
                  <a:lnTo>
                    <a:pt x="321967" y="1269999"/>
                  </a:lnTo>
                  <a:lnTo>
                    <a:pt x="319082" y="1244599"/>
                  </a:lnTo>
                  <a:lnTo>
                    <a:pt x="313423" y="1244599"/>
                  </a:lnTo>
                  <a:lnTo>
                    <a:pt x="310718" y="1231899"/>
                  </a:lnTo>
                  <a:lnTo>
                    <a:pt x="311696" y="1219199"/>
                  </a:lnTo>
                  <a:lnTo>
                    <a:pt x="317157" y="1219199"/>
                  </a:lnTo>
                  <a:lnTo>
                    <a:pt x="311315" y="1206499"/>
                  </a:lnTo>
                  <a:lnTo>
                    <a:pt x="313918" y="1206499"/>
                  </a:lnTo>
                  <a:lnTo>
                    <a:pt x="312572" y="1193799"/>
                  </a:lnTo>
                  <a:lnTo>
                    <a:pt x="311607" y="1193799"/>
                  </a:lnTo>
                  <a:lnTo>
                    <a:pt x="312665" y="1181099"/>
                  </a:lnTo>
                  <a:lnTo>
                    <a:pt x="310130" y="1168399"/>
                  </a:lnTo>
                  <a:lnTo>
                    <a:pt x="308667" y="1155699"/>
                  </a:lnTo>
                  <a:lnTo>
                    <a:pt x="312940" y="1142999"/>
                  </a:lnTo>
                  <a:lnTo>
                    <a:pt x="311961" y="1130299"/>
                  </a:lnTo>
                  <a:lnTo>
                    <a:pt x="309183" y="1092199"/>
                  </a:lnTo>
                  <a:lnTo>
                    <a:pt x="304996" y="1041399"/>
                  </a:lnTo>
                  <a:lnTo>
                    <a:pt x="299786" y="965199"/>
                  </a:lnTo>
                  <a:lnTo>
                    <a:pt x="293941" y="901699"/>
                  </a:lnTo>
                  <a:lnTo>
                    <a:pt x="287848" y="825499"/>
                  </a:lnTo>
                  <a:lnTo>
                    <a:pt x="281895" y="749299"/>
                  </a:lnTo>
                  <a:lnTo>
                    <a:pt x="267233" y="571499"/>
                  </a:lnTo>
                  <a:lnTo>
                    <a:pt x="275501" y="571499"/>
                  </a:lnTo>
                  <a:lnTo>
                    <a:pt x="274612" y="558799"/>
                  </a:lnTo>
                  <a:lnTo>
                    <a:pt x="273481" y="546099"/>
                  </a:lnTo>
                  <a:lnTo>
                    <a:pt x="269862" y="507999"/>
                  </a:lnTo>
                  <a:lnTo>
                    <a:pt x="268296" y="482599"/>
                  </a:lnTo>
                  <a:lnTo>
                    <a:pt x="267281" y="457199"/>
                  </a:lnTo>
                  <a:lnTo>
                    <a:pt x="267108" y="444499"/>
                  </a:lnTo>
                  <a:lnTo>
                    <a:pt x="265899" y="444499"/>
                  </a:lnTo>
                  <a:lnTo>
                    <a:pt x="262775" y="431799"/>
                  </a:lnTo>
                  <a:lnTo>
                    <a:pt x="260057" y="431799"/>
                  </a:lnTo>
                  <a:lnTo>
                    <a:pt x="259202" y="406399"/>
                  </a:lnTo>
                  <a:lnTo>
                    <a:pt x="33464" y="406399"/>
                  </a:lnTo>
                  <a:lnTo>
                    <a:pt x="31978" y="393699"/>
                  </a:lnTo>
                  <a:lnTo>
                    <a:pt x="258775" y="393699"/>
                  </a:lnTo>
                  <a:lnTo>
                    <a:pt x="257920" y="368299"/>
                  </a:lnTo>
                  <a:lnTo>
                    <a:pt x="257060" y="368299"/>
                  </a:lnTo>
                  <a:lnTo>
                    <a:pt x="254889" y="355599"/>
                  </a:lnTo>
                  <a:lnTo>
                    <a:pt x="251614" y="317499"/>
                  </a:lnTo>
                  <a:close/>
                </a:path>
                <a:path w="396240" h="2654300">
                  <a:moveTo>
                    <a:pt x="339842" y="2057208"/>
                  </a:moveTo>
                  <a:lnTo>
                    <a:pt x="339547" y="2057400"/>
                  </a:lnTo>
                  <a:lnTo>
                    <a:pt x="339788" y="2057400"/>
                  </a:lnTo>
                  <a:lnTo>
                    <a:pt x="339842" y="2057208"/>
                  </a:lnTo>
                  <a:close/>
                </a:path>
                <a:path w="396240" h="2654300">
                  <a:moveTo>
                    <a:pt x="359117" y="2044700"/>
                  </a:moveTo>
                  <a:lnTo>
                    <a:pt x="356933" y="2044700"/>
                  </a:lnTo>
                  <a:lnTo>
                    <a:pt x="357022" y="2046059"/>
                  </a:lnTo>
                  <a:lnTo>
                    <a:pt x="359117" y="2044700"/>
                  </a:lnTo>
                  <a:close/>
                </a:path>
                <a:path w="396240" h="2654300">
                  <a:moveTo>
                    <a:pt x="361251" y="1828800"/>
                  </a:moveTo>
                  <a:lnTo>
                    <a:pt x="359994" y="1841500"/>
                  </a:lnTo>
                  <a:lnTo>
                    <a:pt x="362310" y="1841500"/>
                  </a:lnTo>
                  <a:lnTo>
                    <a:pt x="361251" y="1828800"/>
                  </a:lnTo>
                  <a:close/>
                </a:path>
                <a:path w="396240" h="2654300">
                  <a:moveTo>
                    <a:pt x="356776" y="1803400"/>
                  </a:moveTo>
                  <a:lnTo>
                    <a:pt x="350532" y="1803400"/>
                  </a:lnTo>
                  <a:lnTo>
                    <a:pt x="354457" y="1816100"/>
                  </a:lnTo>
                  <a:lnTo>
                    <a:pt x="356776" y="1803400"/>
                  </a:lnTo>
                  <a:close/>
                </a:path>
                <a:path w="396240" h="2654300">
                  <a:moveTo>
                    <a:pt x="356730" y="1765300"/>
                  </a:moveTo>
                  <a:lnTo>
                    <a:pt x="352374" y="1765300"/>
                  </a:lnTo>
                  <a:lnTo>
                    <a:pt x="355358" y="1778000"/>
                  </a:lnTo>
                  <a:lnTo>
                    <a:pt x="356730" y="1765300"/>
                  </a:lnTo>
                  <a:close/>
                </a:path>
                <a:path w="396240" h="2654300">
                  <a:moveTo>
                    <a:pt x="351031" y="1689100"/>
                  </a:moveTo>
                  <a:lnTo>
                    <a:pt x="347624" y="1689100"/>
                  </a:lnTo>
                  <a:lnTo>
                    <a:pt x="352259" y="1701800"/>
                  </a:lnTo>
                  <a:lnTo>
                    <a:pt x="352501" y="1701800"/>
                  </a:lnTo>
                  <a:lnTo>
                    <a:pt x="351031" y="1689100"/>
                  </a:lnTo>
                  <a:close/>
                </a:path>
                <a:path w="396240" h="2654300">
                  <a:moveTo>
                    <a:pt x="346856" y="1511299"/>
                  </a:moveTo>
                  <a:lnTo>
                    <a:pt x="341045" y="1511299"/>
                  </a:lnTo>
                  <a:lnTo>
                    <a:pt x="343395" y="1523999"/>
                  </a:lnTo>
                  <a:lnTo>
                    <a:pt x="345211" y="1536699"/>
                  </a:lnTo>
                  <a:lnTo>
                    <a:pt x="348221" y="1536699"/>
                  </a:lnTo>
                  <a:lnTo>
                    <a:pt x="346856" y="1511299"/>
                  </a:lnTo>
                  <a:close/>
                </a:path>
                <a:path w="396240" h="2654300">
                  <a:moveTo>
                    <a:pt x="317639" y="1231899"/>
                  </a:moveTo>
                  <a:lnTo>
                    <a:pt x="317512" y="1244599"/>
                  </a:lnTo>
                  <a:lnTo>
                    <a:pt x="319082" y="1244599"/>
                  </a:lnTo>
                  <a:lnTo>
                    <a:pt x="317639" y="1231899"/>
                  </a:lnTo>
                  <a:close/>
                </a:path>
                <a:path w="396240" h="2654300">
                  <a:moveTo>
                    <a:pt x="316039" y="1219199"/>
                  </a:moveTo>
                  <a:lnTo>
                    <a:pt x="313880" y="1219199"/>
                  </a:lnTo>
                  <a:lnTo>
                    <a:pt x="314401" y="1231899"/>
                  </a:lnTo>
                  <a:lnTo>
                    <a:pt x="316039" y="1219199"/>
                  </a:lnTo>
                  <a:close/>
                </a:path>
                <a:path w="396240" h="2654300">
                  <a:moveTo>
                    <a:pt x="257492" y="355599"/>
                  </a:moveTo>
                  <a:lnTo>
                    <a:pt x="256781" y="355599"/>
                  </a:lnTo>
                  <a:lnTo>
                    <a:pt x="257060" y="368299"/>
                  </a:lnTo>
                  <a:lnTo>
                    <a:pt x="257920" y="368299"/>
                  </a:lnTo>
                  <a:lnTo>
                    <a:pt x="257492" y="355599"/>
                  </a:lnTo>
                  <a:close/>
                </a:path>
                <a:path w="396240" h="2654300">
                  <a:moveTo>
                    <a:pt x="148712" y="0"/>
                  </a:moveTo>
                  <a:lnTo>
                    <a:pt x="95909" y="0"/>
                  </a:lnTo>
                  <a:lnTo>
                    <a:pt x="1028" y="25399"/>
                  </a:lnTo>
                  <a:lnTo>
                    <a:pt x="0" y="38099"/>
                  </a:lnTo>
                  <a:lnTo>
                    <a:pt x="16129" y="63499"/>
                  </a:lnTo>
                  <a:lnTo>
                    <a:pt x="16536" y="88899"/>
                  </a:lnTo>
                  <a:lnTo>
                    <a:pt x="20534" y="126999"/>
                  </a:lnTo>
                  <a:lnTo>
                    <a:pt x="25939" y="152399"/>
                  </a:lnTo>
                  <a:lnTo>
                    <a:pt x="30568" y="190499"/>
                  </a:lnTo>
                  <a:lnTo>
                    <a:pt x="31719" y="203199"/>
                  </a:lnTo>
                  <a:lnTo>
                    <a:pt x="33326" y="215899"/>
                  </a:lnTo>
                  <a:lnTo>
                    <a:pt x="34135" y="241299"/>
                  </a:lnTo>
                  <a:lnTo>
                    <a:pt x="32893" y="253999"/>
                  </a:lnTo>
                  <a:lnTo>
                    <a:pt x="37655" y="253999"/>
                  </a:lnTo>
                  <a:lnTo>
                    <a:pt x="37316" y="279399"/>
                  </a:lnTo>
                  <a:lnTo>
                    <a:pt x="35793" y="292099"/>
                  </a:lnTo>
                  <a:lnTo>
                    <a:pt x="34067" y="304799"/>
                  </a:lnTo>
                  <a:lnTo>
                    <a:pt x="33121" y="330199"/>
                  </a:lnTo>
                  <a:lnTo>
                    <a:pt x="35013" y="317499"/>
                  </a:lnTo>
                  <a:lnTo>
                    <a:pt x="251614" y="317499"/>
                  </a:lnTo>
                  <a:lnTo>
                    <a:pt x="250522" y="304799"/>
                  </a:lnTo>
                  <a:lnTo>
                    <a:pt x="245009" y="253999"/>
                  </a:lnTo>
                  <a:lnTo>
                    <a:pt x="238733" y="203199"/>
                  </a:lnTo>
                  <a:lnTo>
                    <a:pt x="232077" y="152399"/>
                  </a:lnTo>
                  <a:lnTo>
                    <a:pt x="225425" y="114299"/>
                  </a:lnTo>
                  <a:lnTo>
                    <a:pt x="223336" y="101599"/>
                  </a:lnTo>
                  <a:lnTo>
                    <a:pt x="217591" y="101599"/>
                  </a:lnTo>
                  <a:lnTo>
                    <a:pt x="215646" y="88899"/>
                  </a:lnTo>
                  <a:lnTo>
                    <a:pt x="214529" y="88899"/>
                  </a:lnTo>
                  <a:lnTo>
                    <a:pt x="215042" y="76199"/>
                  </a:lnTo>
                  <a:lnTo>
                    <a:pt x="207810" y="76199"/>
                  </a:lnTo>
                  <a:lnTo>
                    <a:pt x="211735" y="66386"/>
                  </a:lnTo>
                  <a:lnTo>
                    <a:pt x="210881" y="56223"/>
                  </a:lnTo>
                  <a:lnTo>
                    <a:pt x="209384" y="50799"/>
                  </a:lnTo>
                  <a:lnTo>
                    <a:pt x="209080" y="38099"/>
                  </a:lnTo>
                  <a:lnTo>
                    <a:pt x="204317" y="38099"/>
                  </a:lnTo>
                  <a:lnTo>
                    <a:pt x="178495" y="12699"/>
                  </a:lnTo>
                  <a:lnTo>
                    <a:pt x="148712" y="0"/>
                  </a:lnTo>
                  <a:close/>
                </a:path>
                <a:path w="396240" h="2654300">
                  <a:moveTo>
                    <a:pt x="217487" y="63499"/>
                  </a:moveTo>
                  <a:lnTo>
                    <a:pt x="212890" y="63499"/>
                  </a:lnTo>
                  <a:lnTo>
                    <a:pt x="211735" y="66386"/>
                  </a:lnTo>
                  <a:lnTo>
                    <a:pt x="212559" y="76199"/>
                  </a:lnTo>
                  <a:lnTo>
                    <a:pt x="216317" y="76199"/>
                  </a:lnTo>
                  <a:lnTo>
                    <a:pt x="217487" y="63499"/>
                  </a:lnTo>
                  <a:close/>
                </a:path>
                <a:path w="396240" h="2654300">
                  <a:moveTo>
                    <a:pt x="220878" y="63499"/>
                  </a:moveTo>
                  <a:lnTo>
                    <a:pt x="218694" y="63499"/>
                  </a:lnTo>
                  <a:lnTo>
                    <a:pt x="219227" y="76199"/>
                  </a:lnTo>
                  <a:lnTo>
                    <a:pt x="220878" y="63499"/>
                  </a:lnTo>
                  <a:close/>
                </a:path>
                <a:path w="396240" h="2654300">
                  <a:moveTo>
                    <a:pt x="210881" y="56223"/>
                  </a:moveTo>
                  <a:lnTo>
                    <a:pt x="211735" y="66386"/>
                  </a:lnTo>
                  <a:lnTo>
                    <a:pt x="212890" y="63499"/>
                  </a:lnTo>
                  <a:lnTo>
                    <a:pt x="212201" y="63499"/>
                  </a:lnTo>
                  <a:lnTo>
                    <a:pt x="211494" y="58443"/>
                  </a:lnTo>
                  <a:lnTo>
                    <a:pt x="210881" y="56223"/>
                  </a:lnTo>
                  <a:close/>
                </a:path>
                <a:path w="396240" h="2654300">
                  <a:moveTo>
                    <a:pt x="211494" y="58443"/>
                  </a:moveTo>
                  <a:lnTo>
                    <a:pt x="212201" y="63499"/>
                  </a:lnTo>
                  <a:lnTo>
                    <a:pt x="212890" y="63499"/>
                  </a:lnTo>
                  <a:lnTo>
                    <a:pt x="211494" y="58443"/>
                  </a:lnTo>
                  <a:close/>
                </a:path>
                <a:path w="396240" h="2654300">
                  <a:moveTo>
                    <a:pt x="217030" y="50799"/>
                  </a:moveTo>
                  <a:lnTo>
                    <a:pt x="215384" y="63499"/>
                  </a:lnTo>
                  <a:lnTo>
                    <a:pt x="217982" y="63499"/>
                  </a:lnTo>
                  <a:lnTo>
                    <a:pt x="217030" y="50799"/>
                  </a:lnTo>
                  <a:close/>
                </a:path>
                <a:path w="396240" h="2654300">
                  <a:moveTo>
                    <a:pt x="210426" y="50799"/>
                  </a:moveTo>
                  <a:lnTo>
                    <a:pt x="210881" y="56223"/>
                  </a:lnTo>
                  <a:lnTo>
                    <a:pt x="211494" y="58443"/>
                  </a:lnTo>
                  <a:lnTo>
                    <a:pt x="210426" y="50799"/>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89" name="object 89">
              <a:extLst>
                <a:ext uri="{FF2B5EF4-FFF2-40B4-BE49-F238E27FC236}">
                  <a16:creationId xmlns:a16="http://schemas.microsoft.com/office/drawing/2014/main" id="{06960BCE-714A-5140-8595-E13F8477B841}"/>
                </a:ext>
              </a:extLst>
            </p:cNvPr>
            <p:cNvSpPr/>
            <p:nvPr/>
          </p:nvSpPr>
          <p:spPr>
            <a:xfrm>
              <a:off x="1535316" y="6476571"/>
              <a:ext cx="126364" cy="335280"/>
            </a:xfrm>
            <a:custGeom>
              <a:avLst/>
              <a:gdLst/>
              <a:ahLst/>
              <a:cxnLst/>
              <a:rect l="l" t="t" r="r" b="b"/>
              <a:pathLst>
                <a:path w="126364" h="335279">
                  <a:moveTo>
                    <a:pt x="8969" y="0"/>
                  </a:moveTo>
                  <a:lnTo>
                    <a:pt x="1966" y="16462"/>
                  </a:lnTo>
                  <a:lnTo>
                    <a:pt x="0" y="27541"/>
                  </a:lnTo>
                  <a:lnTo>
                    <a:pt x="3400" y="38270"/>
                  </a:lnTo>
                  <a:lnTo>
                    <a:pt x="25663" y="72050"/>
                  </a:lnTo>
                  <a:lnTo>
                    <a:pt x="53368" y="101320"/>
                  </a:lnTo>
                  <a:lnTo>
                    <a:pt x="71656" y="209753"/>
                  </a:lnTo>
                  <a:lnTo>
                    <a:pt x="84851" y="334695"/>
                  </a:lnTo>
                  <a:lnTo>
                    <a:pt x="91926" y="311118"/>
                  </a:lnTo>
                  <a:lnTo>
                    <a:pt x="106159" y="265672"/>
                  </a:lnTo>
                  <a:lnTo>
                    <a:pt x="120034" y="219915"/>
                  </a:lnTo>
                  <a:lnTo>
                    <a:pt x="126037" y="195402"/>
                  </a:lnTo>
                  <a:lnTo>
                    <a:pt x="117922" y="71932"/>
                  </a:lnTo>
                  <a:lnTo>
                    <a:pt x="8969"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90" name="object 90">
              <a:extLst>
                <a:ext uri="{FF2B5EF4-FFF2-40B4-BE49-F238E27FC236}">
                  <a16:creationId xmlns:a16="http://schemas.microsoft.com/office/drawing/2014/main" id="{AE3B6756-1417-9048-963B-0E6C4823111A}"/>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293004" y="6500188"/>
              <a:ext cx="156784" cy="258398"/>
            </a:xfrm>
            <a:prstGeom prst="rect">
              <a:avLst/>
            </a:prstGeom>
          </p:spPr>
        </p:pic>
      </p:grpSp>
      <p:grpSp>
        <p:nvGrpSpPr>
          <p:cNvPr id="91" name="object 91">
            <a:extLst>
              <a:ext uri="{FF2B5EF4-FFF2-40B4-BE49-F238E27FC236}">
                <a16:creationId xmlns:a16="http://schemas.microsoft.com/office/drawing/2014/main" id="{14709C55-1853-784F-AD4C-DAA004F36316}"/>
              </a:ext>
            </a:extLst>
          </p:cNvPr>
          <p:cNvGrpSpPr/>
          <p:nvPr userDrawn="1"/>
        </p:nvGrpSpPr>
        <p:grpSpPr>
          <a:xfrm>
            <a:off x="6492528" y="3850149"/>
            <a:ext cx="538987" cy="3005773"/>
            <a:chOff x="5783965" y="4245859"/>
            <a:chExt cx="594360" cy="3314700"/>
          </a:xfrm>
        </p:grpSpPr>
        <p:pic>
          <p:nvPicPr>
            <p:cNvPr id="92" name="object 92">
              <a:extLst>
                <a:ext uri="{FF2B5EF4-FFF2-40B4-BE49-F238E27FC236}">
                  <a16:creationId xmlns:a16="http://schemas.microsoft.com/office/drawing/2014/main" id="{06CAC5DF-1D14-6645-9659-647C86F64D74}"/>
                </a:ext>
              </a:extLst>
            </p:cNvPr>
            <p:cNvPicPr/>
            <p:nvPr/>
          </p:nvPicPr>
          <p:blipFill>
            <a:blip r:embed="rId20" cstate="screen">
              <a:extLst>
                <a:ext uri="{28A0092B-C50C-407E-A947-70E740481C1C}">
                  <a14:useLocalDpi xmlns:a14="http://schemas.microsoft.com/office/drawing/2010/main"/>
                </a:ext>
              </a:extLst>
            </a:blip>
            <a:stretch>
              <a:fillRect/>
            </a:stretch>
          </p:blipFill>
          <p:spPr>
            <a:xfrm>
              <a:off x="6209133" y="6043406"/>
              <a:ext cx="168719" cy="199923"/>
            </a:xfrm>
            <a:prstGeom prst="rect">
              <a:avLst/>
            </a:prstGeom>
          </p:spPr>
        </p:pic>
        <p:sp>
          <p:nvSpPr>
            <p:cNvPr id="93" name="object 93">
              <a:extLst>
                <a:ext uri="{FF2B5EF4-FFF2-40B4-BE49-F238E27FC236}">
                  <a16:creationId xmlns:a16="http://schemas.microsoft.com/office/drawing/2014/main" id="{6B0F0734-1FCF-F34C-AEE6-608476A53248}"/>
                </a:ext>
              </a:extLst>
            </p:cNvPr>
            <p:cNvSpPr/>
            <p:nvPr/>
          </p:nvSpPr>
          <p:spPr>
            <a:xfrm>
              <a:off x="5783965" y="6124370"/>
              <a:ext cx="442595" cy="1435735"/>
            </a:xfrm>
            <a:custGeom>
              <a:avLst/>
              <a:gdLst/>
              <a:ahLst/>
              <a:cxnLst/>
              <a:rect l="l" t="t" r="r" b="b"/>
              <a:pathLst>
                <a:path w="442595" h="1435734">
                  <a:moveTo>
                    <a:pt x="442275" y="0"/>
                  </a:moveTo>
                  <a:lnTo>
                    <a:pt x="176819" y="155541"/>
                  </a:lnTo>
                  <a:lnTo>
                    <a:pt x="143637" y="176909"/>
                  </a:lnTo>
                  <a:lnTo>
                    <a:pt x="138897" y="183629"/>
                  </a:lnTo>
                  <a:lnTo>
                    <a:pt x="136004" y="225658"/>
                  </a:lnTo>
                  <a:lnTo>
                    <a:pt x="129639" y="311450"/>
                  </a:lnTo>
                  <a:lnTo>
                    <a:pt x="120381" y="434136"/>
                  </a:lnTo>
                  <a:lnTo>
                    <a:pt x="152080" y="530352"/>
                  </a:lnTo>
                  <a:lnTo>
                    <a:pt x="0" y="1435634"/>
                  </a:lnTo>
                  <a:lnTo>
                    <a:pt x="231526" y="1435634"/>
                  </a:lnTo>
                  <a:lnTo>
                    <a:pt x="341907" y="500697"/>
                  </a:lnTo>
                  <a:lnTo>
                    <a:pt x="442275" y="455066"/>
                  </a:lnTo>
                  <a:lnTo>
                    <a:pt x="442275"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94" name="object 94">
              <a:extLst>
                <a:ext uri="{FF2B5EF4-FFF2-40B4-BE49-F238E27FC236}">
                  <a16:creationId xmlns:a16="http://schemas.microsoft.com/office/drawing/2014/main" id="{4B80D04B-3EF7-F743-88BF-A464C2D30459}"/>
                </a:ext>
              </a:extLst>
            </p:cNvPr>
            <p:cNvSpPr/>
            <p:nvPr/>
          </p:nvSpPr>
          <p:spPr>
            <a:xfrm>
              <a:off x="5944531" y="4245859"/>
              <a:ext cx="360045" cy="2959100"/>
            </a:xfrm>
            <a:custGeom>
              <a:avLst/>
              <a:gdLst/>
              <a:ahLst/>
              <a:cxnLst/>
              <a:rect l="l" t="t" r="r" b="b"/>
              <a:pathLst>
                <a:path w="360045" h="2959100">
                  <a:moveTo>
                    <a:pt x="224929" y="2794000"/>
                  </a:moveTo>
                  <a:lnTo>
                    <a:pt x="5112" y="2794000"/>
                  </a:lnTo>
                  <a:lnTo>
                    <a:pt x="5943" y="2806700"/>
                  </a:lnTo>
                  <a:lnTo>
                    <a:pt x="7302" y="2806700"/>
                  </a:lnTo>
                  <a:lnTo>
                    <a:pt x="11141" y="2832100"/>
                  </a:lnTo>
                  <a:lnTo>
                    <a:pt x="10191" y="2857500"/>
                  </a:lnTo>
                  <a:lnTo>
                    <a:pt x="8556" y="2895600"/>
                  </a:lnTo>
                  <a:lnTo>
                    <a:pt x="10337" y="2908300"/>
                  </a:lnTo>
                  <a:lnTo>
                    <a:pt x="37915" y="2921000"/>
                  </a:lnTo>
                  <a:lnTo>
                    <a:pt x="92273" y="2933700"/>
                  </a:lnTo>
                  <a:lnTo>
                    <a:pt x="152310" y="2959100"/>
                  </a:lnTo>
                  <a:lnTo>
                    <a:pt x="214171" y="2959100"/>
                  </a:lnTo>
                  <a:lnTo>
                    <a:pt x="215309" y="2946400"/>
                  </a:lnTo>
                  <a:lnTo>
                    <a:pt x="215123" y="2933700"/>
                  </a:lnTo>
                  <a:lnTo>
                    <a:pt x="217770" y="2933700"/>
                  </a:lnTo>
                  <a:lnTo>
                    <a:pt x="220393" y="2921000"/>
                  </a:lnTo>
                  <a:lnTo>
                    <a:pt x="223012" y="2921000"/>
                  </a:lnTo>
                  <a:lnTo>
                    <a:pt x="221820" y="2908300"/>
                  </a:lnTo>
                  <a:lnTo>
                    <a:pt x="220430" y="2895600"/>
                  </a:lnTo>
                  <a:lnTo>
                    <a:pt x="220008" y="2882900"/>
                  </a:lnTo>
                  <a:lnTo>
                    <a:pt x="222694" y="2882900"/>
                  </a:lnTo>
                  <a:lnTo>
                    <a:pt x="225306" y="2857500"/>
                  </a:lnTo>
                  <a:lnTo>
                    <a:pt x="223902" y="2832100"/>
                  </a:lnTo>
                  <a:lnTo>
                    <a:pt x="222453" y="2819400"/>
                  </a:lnTo>
                  <a:lnTo>
                    <a:pt x="224929" y="2794000"/>
                  </a:lnTo>
                  <a:close/>
                </a:path>
                <a:path w="360045" h="2959100">
                  <a:moveTo>
                    <a:pt x="4965" y="2781300"/>
                  </a:moveTo>
                  <a:lnTo>
                    <a:pt x="4457" y="2781300"/>
                  </a:lnTo>
                  <a:lnTo>
                    <a:pt x="4686" y="2794000"/>
                  </a:lnTo>
                  <a:lnTo>
                    <a:pt x="2222" y="2806700"/>
                  </a:lnTo>
                  <a:lnTo>
                    <a:pt x="5112" y="2794000"/>
                  </a:lnTo>
                  <a:lnTo>
                    <a:pt x="7340" y="2794000"/>
                  </a:lnTo>
                  <a:lnTo>
                    <a:pt x="4965" y="2781300"/>
                  </a:lnTo>
                  <a:close/>
                </a:path>
                <a:path w="360045" h="2959100">
                  <a:moveTo>
                    <a:pt x="38687" y="2184400"/>
                  </a:moveTo>
                  <a:lnTo>
                    <a:pt x="36842" y="2184400"/>
                  </a:lnTo>
                  <a:lnTo>
                    <a:pt x="32627" y="2273300"/>
                  </a:lnTo>
                  <a:lnTo>
                    <a:pt x="29429" y="2336800"/>
                  </a:lnTo>
                  <a:lnTo>
                    <a:pt x="25827" y="2413000"/>
                  </a:lnTo>
                  <a:lnTo>
                    <a:pt x="22066" y="2476500"/>
                  </a:lnTo>
                  <a:lnTo>
                    <a:pt x="18388" y="2527300"/>
                  </a:lnTo>
                  <a:lnTo>
                    <a:pt x="15036" y="2565400"/>
                  </a:lnTo>
                  <a:lnTo>
                    <a:pt x="11434" y="2565400"/>
                  </a:lnTo>
                  <a:lnTo>
                    <a:pt x="8027" y="2578100"/>
                  </a:lnTo>
                  <a:lnTo>
                    <a:pt x="6950" y="2578100"/>
                  </a:lnTo>
                  <a:lnTo>
                    <a:pt x="8299" y="2590800"/>
                  </a:lnTo>
                  <a:lnTo>
                    <a:pt x="8089" y="2590800"/>
                  </a:lnTo>
                  <a:lnTo>
                    <a:pt x="6591" y="2603500"/>
                  </a:lnTo>
                  <a:lnTo>
                    <a:pt x="18796" y="2603500"/>
                  </a:lnTo>
                  <a:lnTo>
                    <a:pt x="16535" y="2628900"/>
                  </a:lnTo>
                  <a:lnTo>
                    <a:pt x="13343" y="2628900"/>
                  </a:lnTo>
                  <a:lnTo>
                    <a:pt x="17243" y="2641600"/>
                  </a:lnTo>
                  <a:lnTo>
                    <a:pt x="20443" y="2654300"/>
                  </a:lnTo>
                  <a:lnTo>
                    <a:pt x="20040" y="2667000"/>
                  </a:lnTo>
                  <a:lnTo>
                    <a:pt x="17024" y="2692400"/>
                  </a:lnTo>
                  <a:lnTo>
                    <a:pt x="14784" y="2730500"/>
                  </a:lnTo>
                  <a:lnTo>
                    <a:pt x="12727" y="2768600"/>
                  </a:lnTo>
                  <a:lnTo>
                    <a:pt x="10261" y="2794000"/>
                  </a:lnTo>
                  <a:lnTo>
                    <a:pt x="226631" y="2794000"/>
                  </a:lnTo>
                  <a:lnTo>
                    <a:pt x="228498" y="2781300"/>
                  </a:lnTo>
                  <a:lnTo>
                    <a:pt x="229120" y="2768600"/>
                  </a:lnTo>
                  <a:lnTo>
                    <a:pt x="229885" y="2755900"/>
                  </a:lnTo>
                  <a:lnTo>
                    <a:pt x="226301" y="2755900"/>
                  </a:lnTo>
                  <a:lnTo>
                    <a:pt x="226339" y="2743200"/>
                  </a:lnTo>
                  <a:lnTo>
                    <a:pt x="228885" y="2730500"/>
                  </a:lnTo>
                  <a:lnTo>
                    <a:pt x="230052" y="2717800"/>
                  </a:lnTo>
                  <a:lnTo>
                    <a:pt x="231302" y="2705100"/>
                  </a:lnTo>
                  <a:lnTo>
                    <a:pt x="234099" y="2692400"/>
                  </a:lnTo>
                  <a:lnTo>
                    <a:pt x="229514" y="2667000"/>
                  </a:lnTo>
                  <a:lnTo>
                    <a:pt x="231663" y="2641600"/>
                  </a:lnTo>
                  <a:lnTo>
                    <a:pt x="234098" y="2590800"/>
                  </a:lnTo>
                  <a:lnTo>
                    <a:pt x="236716" y="2527300"/>
                  </a:lnTo>
                  <a:lnTo>
                    <a:pt x="242090" y="2400300"/>
                  </a:lnTo>
                  <a:lnTo>
                    <a:pt x="246969" y="2286000"/>
                  </a:lnTo>
                  <a:lnTo>
                    <a:pt x="248966" y="2235200"/>
                  </a:lnTo>
                  <a:lnTo>
                    <a:pt x="250532" y="2197100"/>
                  </a:lnTo>
                  <a:lnTo>
                    <a:pt x="44894" y="2197100"/>
                  </a:lnTo>
                  <a:lnTo>
                    <a:pt x="38687" y="2184400"/>
                  </a:lnTo>
                  <a:close/>
                </a:path>
                <a:path w="360045" h="2959100">
                  <a:moveTo>
                    <a:pt x="232181" y="2743200"/>
                  </a:moveTo>
                  <a:lnTo>
                    <a:pt x="229885" y="2755900"/>
                  </a:lnTo>
                  <a:lnTo>
                    <a:pt x="230695" y="2755900"/>
                  </a:lnTo>
                  <a:lnTo>
                    <a:pt x="232181" y="2743200"/>
                  </a:lnTo>
                  <a:close/>
                </a:path>
                <a:path w="360045" h="2959100">
                  <a:moveTo>
                    <a:pt x="3200" y="2590800"/>
                  </a:moveTo>
                  <a:lnTo>
                    <a:pt x="2489" y="2590800"/>
                  </a:lnTo>
                  <a:lnTo>
                    <a:pt x="2692" y="2603500"/>
                  </a:lnTo>
                  <a:lnTo>
                    <a:pt x="0" y="2616200"/>
                  </a:lnTo>
                  <a:lnTo>
                    <a:pt x="2895" y="2616200"/>
                  </a:lnTo>
                  <a:lnTo>
                    <a:pt x="5889" y="2603500"/>
                  </a:lnTo>
                  <a:lnTo>
                    <a:pt x="6591" y="2603500"/>
                  </a:lnTo>
                  <a:lnTo>
                    <a:pt x="3200" y="2590800"/>
                  </a:lnTo>
                  <a:close/>
                </a:path>
                <a:path w="360045" h="2959100">
                  <a:moveTo>
                    <a:pt x="5319" y="2565400"/>
                  </a:moveTo>
                  <a:lnTo>
                    <a:pt x="3810" y="2565400"/>
                  </a:lnTo>
                  <a:lnTo>
                    <a:pt x="5100" y="2578100"/>
                  </a:lnTo>
                  <a:lnTo>
                    <a:pt x="8027" y="2578100"/>
                  </a:lnTo>
                  <a:lnTo>
                    <a:pt x="5319" y="2565400"/>
                  </a:lnTo>
                  <a:close/>
                </a:path>
                <a:path w="360045" h="2959100">
                  <a:moveTo>
                    <a:pt x="252506" y="2171700"/>
                  </a:moveTo>
                  <a:lnTo>
                    <a:pt x="50609" y="2171700"/>
                  </a:lnTo>
                  <a:lnTo>
                    <a:pt x="54432" y="2197100"/>
                  </a:lnTo>
                  <a:lnTo>
                    <a:pt x="250532" y="2197100"/>
                  </a:lnTo>
                  <a:lnTo>
                    <a:pt x="251244" y="2209800"/>
                  </a:lnTo>
                  <a:lnTo>
                    <a:pt x="252506" y="2171700"/>
                  </a:lnTo>
                  <a:close/>
                </a:path>
                <a:path w="360045" h="2959100">
                  <a:moveTo>
                    <a:pt x="266791" y="1879600"/>
                  </a:moveTo>
                  <a:lnTo>
                    <a:pt x="41414" y="1879600"/>
                  </a:lnTo>
                  <a:lnTo>
                    <a:pt x="40913" y="1892300"/>
                  </a:lnTo>
                  <a:lnTo>
                    <a:pt x="39712" y="1905000"/>
                  </a:lnTo>
                  <a:lnTo>
                    <a:pt x="37007" y="1917700"/>
                  </a:lnTo>
                  <a:lnTo>
                    <a:pt x="29653" y="1917700"/>
                  </a:lnTo>
                  <a:lnTo>
                    <a:pt x="29306" y="1943100"/>
                  </a:lnTo>
                  <a:lnTo>
                    <a:pt x="29790" y="1955800"/>
                  </a:lnTo>
                  <a:lnTo>
                    <a:pt x="31330" y="1968500"/>
                  </a:lnTo>
                  <a:lnTo>
                    <a:pt x="32067" y="1968500"/>
                  </a:lnTo>
                  <a:lnTo>
                    <a:pt x="35292" y="2006600"/>
                  </a:lnTo>
                  <a:lnTo>
                    <a:pt x="36952" y="2070100"/>
                  </a:lnTo>
                  <a:lnTo>
                    <a:pt x="39023" y="2146300"/>
                  </a:lnTo>
                  <a:lnTo>
                    <a:pt x="43484" y="2184400"/>
                  </a:lnTo>
                  <a:lnTo>
                    <a:pt x="50609" y="2171700"/>
                  </a:lnTo>
                  <a:lnTo>
                    <a:pt x="252506" y="2171700"/>
                  </a:lnTo>
                  <a:lnTo>
                    <a:pt x="252926" y="2159000"/>
                  </a:lnTo>
                  <a:lnTo>
                    <a:pt x="255109" y="2120900"/>
                  </a:lnTo>
                  <a:lnTo>
                    <a:pt x="260336" y="2019300"/>
                  </a:lnTo>
                  <a:lnTo>
                    <a:pt x="263061" y="1955800"/>
                  </a:lnTo>
                  <a:lnTo>
                    <a:pt x="265001" y="1917700"/>
                  </a:lnTo>
                  <a:lnTo>
                    <a:pt x="31991" y="1917700"/>
                  </a:lnTo>
                  <a:lnTo>
                    <a:pt x="30607" y="1905000"/>
                  </a:lnTo>
                  <a:lnTo>
                    <a:pt x="265647" y="1905000"/>
                  </a:lnTo>
                  <a:lnTo>
                    <a:pt x="266791" y="1879600"/>
                  </a:lnTo>
                  <a:close/>
                </a:path>
                <a:path w="360045" h="2959100">
                  <a:moveTo>
                    <a:pt x="268667" y="1828800"/>
                  </a:moveTo>
                  <a:lnTo>
                    <a:pt x="39192" y="1828800"/>
                  </a:lnTo>
                  <a:lnTo>
                    <a:pt x="37781" y="1841500"/>
                  </a:lnTo>
                  <a:lnTo>
                    <a:pt x="35753" y="1866900"/>
                  </a:lnTo>
                  <a:lnTo>
                    <a:pt x="35016" y="1879600"/>
                  </a:lnTo>
                  <a:lnTo>
                    <a:pt x="37477" y="1892300"/>
                  </a:lnTo>
                  <a:lnTo>
                    <a:pt x="41414" y="1879600"/>
                  </a:lnTo>
                  <a:lnTo>
                    <a:pt x="266791" y="1879600"/>
                  </a:lnTo>
                  <a:lnTo>
                    <a:pt x="267935" y="1854200"/>
                  </a:lnTo>
                  <a:lnTo>
                    <a:pt x="268667" y="1828800"/>
                  </a:lnTo>
                  <a:close/>
                </a:path>
                <a:path w="360045" h="2959100">
                  <a:moveTo>
                    <a:pt x="271266" y="1727200"/>
                  </a:moveTo>
                  <a:lnTo>
                    <a:pt x="43434" y="1727200"/>
                  </a:lnTo>
                  <a:lnTo>
                    <a:pt x="44615" y="1739900"/>
                  </a:lnTo>
                  <a:lnTo>
                    <a:pt x="42379" y="1739900"/>
                  </a:lnTo>
                  <a:lnTo>
                    <a:pt x="42940" y="1752600"/>
                  </a:lnTo>
                  <a:lnTo>
                    <a:pt x="43456" y="1765300"/>
                  </a:lnTo>
                  <a:lnTo>
                    <a:pt x="41084" y="1765300"/>
                  </a:lnTo>
                  <a:lnTo>
                    <a:pt x="40948" y="1778000"/>
                  </a:lnTo>
                  <a:lnTo>
                    <a:pt x="41100" y="1790700"/>
                  </a:lnTo>
                  <a:lnTo>
                    <a:pt x="42866" y="1803400"/>
                  </a:lnTo>
                  <a:lnTo>
                    <a:pt x="44473" y="1803400"/>
                  </a:lnTo>
                  <a:lnTo>
                    <a:pt x="41752" y="1816100"/>
                  </a:lnTo>
                  <a:lnTo>
                    <a:pt x="36499" y="1816100"/>
                  </a:lnTo>
                  <a:lnTo>
                    <a:pt x="34759" y="1828800"/>
                  </a:lnTo>
                  <a:lnTo>
                    <a:pt x="36195" y="1841500"/>
                  </a:lnTo>
                  <a:lnTo>
                    <a:pt x="39192" y="1828800"/>
                  </a:lnTo>
                  <a:lnTo>
                    <a:pt x="268667" y="1828800"/>
                  </a:lnTo>
                  <a:lnTo>
                    <a:pt x="269765" y="1790700"/>
                  </a:lnTo>
                  <a:lnTo>
                    <a:pt x="270977" y="1752600"/>
                  </a:lnTo>
                  <a:lnTo>
                    <a:pt x="271266" y="1727200"/>
                  </a:lnTo>
                  <a:close/>
                </a:path>
                <a:path w="360045" h="2959100">
                  <a:moveTo>
                    <a:pt x="275848" y="1498600"/>
                  </a:moveTo>
                  <a:lnTo>
                    <a:pt x="53390" y="1498600"/>
                  </a:lnTo>
                  <a:lnTo>
                    <a:pt x="54510" y="1511300"/>
                  </a:lnTo>
                  <a:lnTo>
                    <a:pt x="53201" y="1524000"/>
                  </a:lnTo>
                  <a:lnTo>
                    <a:pt x="54749" y="1536700"/>
                  </a:lnTo>
                  <a:lnTo>
                    <a:pt x="48510" y="1536700"/>
                  </a:lnTo>
                  <a:lnTo>
                    <a:pt x="45958" y="1549400"/>
                  </a:lnTo>
                  <a:lnTo>
                    <a:pt x="43305" y="1562100"/>
                  </a:lnTo>
                  <a:lnTo>
                    <a:pt x="36766" y="1574800"/>
                  </a:lnTo>
                  <a:lnTo>
                    <a:pt x="43345" y="1587500"/>
                  </a:lnTo>
                  <a:lnTo>
                    <a:pt x="38684" y="1587500"/>
                  </a:lnTo>
                  <a:lnTo>
                    <a:pt x="40220" y="1625600"/>
                  </a:lnTo>
                  <a:lnTo>
                    <a:pt x="40360" y="1638300"/>
                  </a:lnTo>
                  <a:lnTo>
                    <a:pt x="38948" y="1638300"/>
                  </a:lnTo>
                  <a:lnTo>
                    <a:pt x="35826" y="1663700"/>
                  </a:lnTo>
                  <a:lnTo>
                    <a:pt x="36440" y="1689100"/>
                  </a:lnTo>
                  <a:lnTo>
                    <a:pt x="38514" y="1714500"/>
                  </a:lnTo>
                  <a:lnTo>
                    <a:pt x="39914" y="1727200"/>
                  </a:lnTo>
                  <a:lnTo>
                    <a:pt x="38506" y="1739900"/>
                  </a:lnTo>
                  <a:lnTo>
                    <a:pt x="38747" y="1739900"/>
                  </a:lnTo>
                  <a:lnTo>
                    <a:pt x="43434" y="1727200"/>
                  </a:lnTo>
                  <a:lnTo>
                    <a:pt x="271266" y="1727200"/>
                  </a:lnTo>
                  <a:lnTo>
                    <a:pt x="271411" y="1714500"/>
                  </a:lnTo>
                  <a:lnTo>
                    <a:pt x="275348" y="1689100"/>
                  </a:lnTo>
                  <a:lnTo>
                    <a:pt x="277739" y="1676400"/>
                  </a:lnTo>
                  <a:lnTo>
                    <a:pt x="279401" y="1663700"/>
                  </a:lnTo>
                  <a:lnTo>
                    <a:pt x="280277" y="1651000"/>
                  </a:lnTo>
                  <a:lnTo>
                    <a:pt x="274561" y="1651000"/>
                  </a:lnTo>
                  <a:lnTo>
                    <a:pt x="275310" y="1638300"/>
                  </a:lnTo>
                  <a:lnTo>
                    <a:pt x="276622" y="1612900"/>
                  </a:lnTo>
                  <a:lnTo>
                    <a:pt x="275359" y="1612900"/>
                  </a:lnTo>
                  <a:lnTo>
                    <a:pt x="273551" y="1600200"/>
                  </a:lnTo>
                  <a:lnTo>
                    <a:pt x="273227" y="1574800"/>
                  </a:lnTo>
                  <a:lnTo>
                    <a:pt x="273980" y="1536700"/>
                  </a:lnTo>
                  <a:lnTo>
                    <a:pt x="275848" y="1498600"/>
                  </a:lnTo>
                  <a:close/>
                </a:path>
                <a:path w="360045" h="2959100">
                  <a:moveTo>
                    <a:pt x="281152" y="1638300"/>
                  </a:moveTo>
                  <a:lnTo>
                    <a:pt x="278206" y="1651000"/>
                  </a:lnTo>
                  <a:lnTo>
                    <a:pt x="280277" y="1651000"/>
                  </a:lnTo>
                  <a:lnTo>
                    <a:pt x="281152" y="1638300"/>
                  </a:lnTo>
                  <a:close/>
                </a:path>
                <a:path w="360045" h="2959100">
                  <a:moveTo>
                    <a:pt x="70345" y="1155700"/>
                  </a:moveTo>
                  <a:lnTo>
                    <a:pt x="67439" y="1181100"/>
                  </a:lnTo>
                  <a:lnTo>
                    <a:pt x="63412" y="1231900"/>
                  </a:lnTo>
                  <a:lnTo>
                    <a:pt x="58725" y="1282700"/>
                  </a:lnTo>
                  <a:lnTo>
                    <a:pt x="53840" y="1346200"/>
                  </a:lnTo>
                  <a:lnTo>
                    <a:pt x="49218" y="1409700"/>
                  </a:lnTo>
                  <a:lnTo>
                    <a:pt x="45322" y="1460500"/>
                  </a:lnTo>
                  <a:lnTo>
                    <a:pt x="42613" y="1511300"/>
                  </a:lnTo>
                  <a:lnTo>
                    <a:pt x="41554" y="1536700"/>
                  </a:lnTo>
                  <a:lnTo>
                    <a:pt x="44584" y="1524000"/>
                  </a:lnTo>
                  <a:lnTo>
                    <a:pt x="46381" y="1524000"/>
                  </a:lnTo>
                  <a:lnTo>
                    <a:pt x="48724" y="1511300"/>
                  </a:lnTo>
                  <a:lnTo>
                    <a:pt x="53390" y="1498600"/>
                  </a:lnTo>
                  <a:lnTo>
                    <a:pt x="275848" y="1498600"/>
                  </a:lnTo>
                  <a:lnTo>
                    <a:pt x="276471" y="1485900"/>
                  </a:lnTo>
                  <a:lnTo>
                    <a:pt x="280266" y="1435100"/>
                  </a:lnTo>
                  <a:lnTo>
                    <a:pt x="284929" y="1371600"/>
                  </a:lnTo>
                  <a:lnTo>
                    <a:pt x="295118" y="1244600"/>
                  </a:lnTo>
                  <a:lnTo>
                    <a:pt x="299773" y="1193800"/>
                  </a:lnTo>
                  <a:lnTo>
                    <a:pt x="303555" y="1168400"/>
                  </a:lnTo>
                  <a:lnTo>
                    <a:pt x="70535" y="1168400"/>
                  </a:lnTo>
                  <a:lnTo>
                    <a:pt x="70345" y="1155700"/>
                  </a:lnTo>
                  <a:close/>
                </a:path>
                <a:path w="360045" h="2959100">
                  <a:moveTo>
                    <a:pt x="207887" y="0"/>
                  </a:moveTo>
                  <a:lnTo>
                    <a:pt x="177569" y="12700"/>
                  </a:lnTo>
                  <a:lnTo>
                    <a:pt x="151460" y="50800"/>
                  </a:lnTo>
                  <a:lnTo>
                    <a:pt x="146583" y="50800"/>
                  </a:lnTo>
                  <a:lnTo>
                    <a:pt x="146354" y="63500"/>
                  </a:lnTo>
                  <a:lnTo>
                    <a:pt x="145093" y="76200"/>
                  </a:lnTo>
                  <a:lnTo>
                    <a:pt x="145335" y="88900"/>
                  </a:lnTo>
                  <a:lnTo>
                    <a:pt x="138188" y="88900"/>
                  </a:lnTo>
                  <a:lnTo>
                    <a:pt x="140773" y="101600"/>
                  </a:lnTo>
                  <a:lnTo>
                    <a:pt x="141353" y="101600"/>
                  </a:lnTo>
                  <a:lnTo>
                    <a:pt x="140271" y="114300"/>
                  </a:lnTo>
                  <a:lnTo>
                    <a:pt x="138333" y="127000"/>
                  </a:lnTo>
                  <a:lnTo>
                    <a:pt x="132490" y="127000"/>
                  </a:lnTo>
                  <a:lnTo>
                    <a:pt x="130416" y="139700"/>
                  </a:lnTo>
                  <a:lnTo>
                    <a:pt x="125113" y="190500"/>
                  </a:lnTo>
                  <a:lnTo>
                    <a:pt x="119757" y="241300"/>
                  </a:lnTo>
                  <a:lnTo>
                    <a:pt x="114579" y="292100"/>
                  </a:lnTo>
                  <a:lnTo>
                    <a:pt x="109807" y="355600"/>
                  </a:lnTo>
                  <a:lnTo>
                    <a:pt x="105671" y="406400"/>
                  </a:lnTo>
                  <a:lnTo>
                    <a:pt x="102400" y="457200"/>
                  </a:lnTo>
                  <a:lnTo>
                    <a:pt x="99707" y="457200"/>
                  </a:lnTo>
                  <a:lnTo>
                    <a:pt x="97688" y="546100"/>
                  </a:lnTo>
                  <a:lnTo>
                    <a:pt x="94970" y="558800"/>
                  </a:lnTo>
                  <a:lnTo>
                    <a:pt x="89585" y="558800"/>
                  </a:lnTo>
                  <a:lnTo>
                    <a:pt x="90606" y="571500"/>
                  </a:lnTo>
                  <a:lnTo>
                    <a:pt x="90552" y="584200"/>
                  </a:lnTo>
                  <a:lnTo>
                    <a:pt x="89691" y="609600"/>
                  </a:lnTo>
                  <a:lnTo>
                    <a:pt x="88290" y="647700"/>
                  </a:lnTo>
                  <a:lnTo>
                    <a:pt x="84963" y="698500"/>
                  </a:lnTo>
                  <a:lnTo>
                    <a:pt x="84225" y="711200"/>
                  </a:lnTo>
                  <a:lnTo>
                    <a:pt x="83592" y="723900"/>
                  </a:lnTo>
                  <a:lnTo>
                    <a:pt x="82765" y="723900"/>
                  </a:lnTo>
                  <a:lnTo>
                    <a:pt x="91554" y="736600"/>
                  </a:lnTo>
                  <a:lnTo>
                    <a:pt x="89098" y="749300"/>
                  </a:lnTo>
                  <a:lnTo>
                    <a:pt x="85520" y="749300"/>
                  </a:lnTo>
                  <a:lnTo>
                    <a:pt x="82358" y="762000"/>
                  </a:lnTo>
                  <a:lnTo>
                    <a:pt x="81153" y="774700"/>
                  </a:lnTo>
                  <a:lnTo>
                    <a:pt x="84307" y="787400"/>
                  </a:lnTo>
                  <a:lnTo>
                    <a:pt x="84306" y="838200"/>
                  </a:lnTo>
                  <a:lnTo>
                    <a:pt x="82269" y="901700"/>
                  </a:lnTo>
                  <a:lnTo>
                    <a:pt x="79315" y="965200"/>
                  </a:lnTo>
                  <a:lnTo>
                    <a:pt x="76564" y="1028700"/>
                  </a:lnTo>
                  <a:lnTo>
                    <a:pt x="75136" y="1079500"/>
                  </a:lnTo>
                  <a:lnTo>
                    <a:pt x="76149" y="1104900"/>
                  </a:lnTo>
                  <a:lnTo>
                    <a:pt x="75158" y="1104900"/>
                  </a:lnTo>
                  <a:lnTo>
                    <a:pt x="73875" y="1117600"/>
                  </a:lnTo>
                  <a:lnTo>
                    <a:pt x="72881" y="1117600"/>
                  </a:lnTo>
                  <a:lnTo>
                    <a:pt x="72932" y="1130300"/>
                  </a:lnTo>
                  <a:lnTo>
                    <a:pt x="76263" y="1130300"/>
                  </a:lnTo>
                  <a:lnTo>
                    <a:pt x="77393" y="1155700"/>
                  </a:lnTo>
                  <a:lnTo>
                    <a:pt x="74688" y="1168400"/>
                  </a:lnTo>
                  <a:lnTo>
                    <a:pt x="303555" y="1168400"/>
                  </a:lnTo>
                  <a:lnTo>
                    <a:pt x="302243" y="1143000"/>
                  </a:lnTo>
                  <a:lnTo>
                    <a:pt x="302471" y="1092200"/>
                  </a:lnTo>
                  <a:lnTo>
                    <a:pt x="303772" y="1041400"/>
                  </a:lnTo>
                  <a:lnTo>
                    <a:pt x="305677" y="977900"/>
                  </a:lnTo>
                  <a:lnTo>
                    <a:pt x="307719" y="914400"/>
                  </a:lnTo>
                  <a:lnTo>
                    <a:pt x="309429" y="850900"/>
                  </a:lnTo>
                  <a:lnTo>
                    <a:pt x="310339" y="812800"/>
                  </a:lnTo>
                  <a:lnTo>
                    <a:pt x="309981" y="787400"/>
                  </a:lnTo>
                  <a:lnTo>
                    <a:pt x="311683" y="787400"/>
                  </a:lnTo>
                  <a:lnTo>
                    <a:pt x="312796" y="762000"/>
                  </a:lnTo>
                  <a:lnTo>
                    <a:pt x="316228" y="711200"/>
                  </a:lnTo>
                  <a:lnTo>
                    <a:pt x="325494" y="584200"/>
                  </a:lnTo>
                  <a:lnTo>
                    <a:pt x="329053" y="533400"/>
                  </a:lnTo>
                  <a:lnTo>
                    <a:pt x="330377" y="508000"/>
                  </a:lnTo>
                  <a:lnTo>
                    <a:pt x="328891" y="508000"/>
                  </a:lnTo>
                  <a:lnTo>
                    <a:pt x="328681" y="495300"/>
                  </a:lnTo>
                  <a:lnTo>
                    <a:pt x="331269" y="482600"/>
                  </a:lnTo>
                  <a:lnTo>
                    <a:pt x="335224" y="469900"/>
                  </a:lnTo>
                  <a:lnTo>
                    <a:pt x="339115" y="457200"/>
                  </a:lnTo>
                  <a:lnTo>
                    <a:pt x="333246" y="444500"/>
                  </a:lnTo>
                  <a:lnTo>
                    <a:pt x="329390" y="444500"/>
                  </a:lnTo>
                  <a:lnTo>
                    <a:pt x="327281" y="419100"/>
                  </a:lnTo>
                  <a:lnTo>
                    <a:pt x="326656" y="406400"/>
                  </a:lnTo>
                  <a:lnTo>
                    <a:pt x="328072" y="406400"/>
                  </a:lnTo>
                  <a:lnTo>
                    <a:pt x="327532" y="393700"/>
                  </a:lnTo>
                  <a:lnTo>
                    <a:pt x="325623" y="368300"/>
                  </a:lnTo>
                  <a:lnTo>
                    <a:pt x="323906" y="342900"/>
                  </a:lnTo>
                  <a:lnTo>
                    <a:pt x="323405" y="330200"/>
                  </a:lnTo>
                  <a:lnTo>
                    <a:pt x="328269" y="330200"/>
                  </a:lnTo>
                  <a:lnTo>
                    <a:pt x="326870" y="304800"/>
                  </a:lnTo>
                  <a:lnTo>
                    <a:pt x="329021" y="254000"/>
                  </a:lnTo>
                  <a:lnTo>
                    <a:pt x="334579" y="203200"/>
                  </a:lnTo>
                  <a:lnTo>
                    <a:pt x="339842" y="165100"/>
                  </a:lnTo>
                  <a:lnTo>
                    <a:pt x="343653" y="127000"/>
                  </a:lnTo>
                  <a:lnTo>
                    <a:pt x="343801" y="76200"/>
                  </a:lnTo>
                  <a:lnTo>
                    <a:pt x="360045" y="38100"/>
                  </a:lnTo>
                  <a:lnTo>
                    <a:pt x="358965" y="38100"/>
                  </a:lnTo>
                  <a:lnTo>
                    <a:pt x="261868" y="12700"/>
                  </a:lnTo>
                  <a:lnTo>
                    <a:pt x="207887" y="0"/>
                  </a:lnTo>
                  <a:close/>
                </a:path>
                <a:path w="360045" h="2959100">
                  <a:moveTo>
                    <a:pt x="74041" y="1130300"/>
                  </a:moveTo>
                  <a:lnTo>
                    <a:pt x="71979" y="1130300"/>
                  </a:lnTo>
                  <a:lnTo>
                    <a:pt x="71856" y="1143000"/>
                  </a:lnTo>
                  <a:lnTo>
                    <a:pt x="73558" y="1143000"/>
                  </a:lnTo>
                  <a:lnTo>
                    <a:pt x="74041" y="1130300"/>
                  </a:lnTo>
                  <a:close/>
                </a:path>
                <a:path w="360045" h="2959100">
                  <a:moveTo>
                    <a:pt x="328072" y="406400"/>
                  </a:moveTo>
                  <a:lnTo>
                    <a:pt x="326656" y="406400"/>
                  </a:lnTo>
                  <a:lnTo>
                    <a:pt x="328612" y="419100"/>
                  </a:lnTo>
                  <a:lnTo>
                    <a:pt x="328072" y="406400"/>
                  </a:lnTo>
                  <a:close/>
                </a:path>
                <a:path w="360045" h="2959100">
                  <a:moveTo>
                    <a:pt x="145300" y="63500"/>
                  </a:moveTo>
                  <a:lnTo>
                    <a:pt x="143535" y="76200"/>
                  </a:lnTo>
                  <a:lnTo>
                    <a:pt x="136613" y="76200"/>
                  </a:lnTo>
                  <a:lnTo>
                    <a:pt x="134747" y="88900"/>
                  </a:lnTo>
                  <a:lnTo>
                    <a:pt x="143268" y="88900"/>
                  </a:lnTo>
                  <a:lnTo>
                    <a:pt x="145300" y="63500"/>
                  </a:lnTo>
                  <a:close/>
                </a:path>
                <a:path w="360045" h="2959100">
                  <a:moveTo>
                    <a:pt x="138544" y="63500"/>
                  </a:moveTo>
                  <a:lnTo>
                    <a:pt x="137629" y="76200"/>
                  </a:lnTo>
                  <a:lnTo>
                    <a:pt x="140258" y="76200"/>
                  </a:lnTo>
                  <a:lnTo>
                    <a:pt x="138544" y="63500"/>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95" name="object 95">
              <a:extLst>
                <a:ext uri="{FF2B5EF4-FFF2-40B4-BE49-F238E27FC236}">
                  <a16:creationId xmlns:a16="http://schemas.microsoft.com/office/drawing/2014/main" id="{46E0A09D-42B8-F34F-BD40-226743BCD39E}"/>
                </a:ext>
              </a:extLst>
            </p:cNvPr>
            <p:cNvSpPr/>
            <p:nvPr/>
          </p:nvSpPr>
          <p:spPr>
            <a:xfrm>
              <a:off x="5865840" y="6193956"/>
              <a:ext cx="146050" cy="431165"/>
            </a:xfrm>
            <a:custGeom>
              <a:avLst/>
              <a:gdLst/>
              <a:ahLst/>
              <a:cxnLst/>
              <a:rect l="l" t="t" r="r" b="b"/>
              <a:pathLst>
                <a:path w="146050" h="431165">
                  <a:moveTo>
                    <a:pt x="132295" y="0"/>
                  </a:moveTo>
                  <a:lnTo>
                    <a:pt x="0" y="100355"/>
                  </a:lnTo>
                  <a:lnTo>
                    <a:pt x="0" y="257759"/>
                  </a:lnTo>
                  <a:lnTo>
                    <a:pt x="9657" y="288373"/>
                  </a:lnTo>
                  <a:lnTo>
                    <a:pt x="31076" y="345289"/>
                  </a:lnTo>
                  <a:lnTo>
                    <a:pt x="52924" y="401778"/>
                  </a:lnTo>
                  <a:lnTo>
                    <a:pt x="63868" y="431114"/>
                  </a:lnTo>
                  <a:lnTo>
                    <a:pt x="70205" y="271437"/>
                  </a:lnTo>
                  <a:lnTo>
                    <a:pt x="84391" y="132295"/>
                  </a:lnTo>
                  <a:lnTo>
                    <a:pt x="89310" y="127127"/>
                  </a:lnTo>
                  <a:lnTo>
                    <a:pt x="101499" y="113190"/>
                  </a:lnTo>
                  <a:lnTo>
                    <a:pt x="117111" y="92835"/>
                  </a:lnTo>
                  <a:lnTo>
                    <a:pt x="132295" y="68414"/>
                  </a:lnTo>
                  <a:lnTo>
                    <a:pt x="142561" y="48107"/>
                  </a:lnTo>
                  <a:lnTo>
                    <a:pt x="145983" y="34212"/>
                  </a:lnTo>
                  <a:lnTo>
                    <a:pt x="142561" y="20314"/>
                  </a:lnTo>
                  <a:lnTo>
                    <a:pt x="132295"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96" name="object 96">
              <a:extLst>
                <a:ext uri="{FF2B5EF4-FFF2-40B4-BE49-F238E27FC236}">
                  <a16:creationId xmlns:a16="http://schemas.microsoft.com/office/drawing/2014/main" id="{AF25E7B2-EB30-C941-8AB9-472F8C76F5AC}"/>
                </a:ext>
              </a:extLst>
            </p:cNvPr>
            <p:cNvPicPr/>
            <p:nvPr/>
          </p:nvPicPr>
          <p:blipFill>
            <a:blip r:embed="rId21" cstate="screen">
              <a:extLst>
                <a:ext uri="{28A0092B-C50C-407E-A947-70E740481C1C}">
                  <a14:useLocalDpi xmlns:a14="http://schemas.microsoft.com/office/drawing/2010/main"/>
                </a:ext>
              </a:extLst>
            </a:blip>
            <a:stretch>
              <a:fillRect/>
            </a:stretch>
          </p:blipFill>
          <p:spPr>
            <a:xfrm>
              <a:off x="6139557" y="6205353"/>
              <a:ext cx="191616" cy="337601"/>
            </a:xfrm>
            <a:prstGeom prst="rect">
              <a:avLst/>
            </a:prstGeom>
          </p:spPr>
        </p:pic>
      </p:grpSp>
      <p:sp>
        <p:nvSpPr>
          <p:cNvPr id="97" name="object 97">
            <a:extLst>
              <a:ext uri="{FF2B5EF4-FFF2-40B4-BE49-F238E27FC236}">
                <a16:creationId xmlns:a16="http://schemas.microsoft.com/office/drawing/2014/main" id="{8E9554AF-3DAF-E843-A899-487898D4F8A4}"/>
              </a:ext>
            </a:extLst>
          </p:cNvPr>
          <p:cNvSpPr/>
          <p:nvPr userDrawn="1"/>
        </p:nvSpPr>
        <p:spPr>
          <a:xfrm>
            <a:off x="4988195" y="5393237"/>
            <a:ext cx="476797" cy="1462579"/>
          </a:xfrm>
          <a:custGeom>
            <a:avLst/>
            <a:gdLst/>
            <a:ahLst/>
            <a:cxnLst/>
            <a:rect l="l" t="t" r="r" b="b"/>
            <a:pathLst>
              <a:path w="525779" h="1612900">
                <a:moveTo>
                  <a:pt x="65646" y="337248"/>
                </a:moveTo>
                <a:lnTo>
                  <a:pt x="12433" y="339966"/>
                </a:lnTo>
                <a:lnTo>
                  <a:pt x="0" y="379437"/>
                </a:lnTo>
                <a:lnTo>
                  <a:pt x="35763" y="409829"/>
                </a:lnTo>
                <a:lnTo>
                  <a:pt x="74155" y="480479"/>
                </a:lnTo>
                <a:lnTo>
                  <a:pt x="152285" y="639343"/>
                </a:lnTo>
                <a:lnTo>
                  <a:pt x="34731" y="1612463"/>
                </a:lnTo>
                <a:lnTo>
                  <a:pt x="239475" y="1612463"/>
                </a:lnTo>
                <a:lnTo>
                  <a:pt x="353199" y="674014"/>
                </a:lnTo>
                <a:lnTo>
                  <a:pt x="451954" y="503237"/>
                </a:lnTo>
                <a:lnTo>
                  <a:pt x="472097" y="393407"/>
                </a:lnTo>
                <a:lnTo>
                  <a:pt x="473192" y="389382"/>
                </a:lnTo>
                <a:lnTo>
                  <a:pt x="132575" y="389382"/>
                </a:lnTo>
                <a:lnTo>
                  <a:pt x="65646" y="337248"/>
                </a:lnTo>
                <a:close/>
              </a:path>
              <a:path w="525779" h="1612900">
                <a:moveTo>
                  <a:pt x="191706" y="48704"/>
                </a:moveTo>
                <a:lnTo>
                  <a:pt x="148488" y="51765"/>
                </a:lnTo>
                <a:lnTo>
                  <a:pt x="138633" y="380072"/>
                </a:lnTo>
                <a:lnTo>
                  <a:pt x="132575" y="389382"/>
                </a:lnTo>
                <a:lnTo>
                  <a:pt x="473192" y="389382"/>
                </a:lnTo>
                <a:lnTo>
                  <a:pt x="488317" y="333819"/>
                </a:lnTo>
                <a:lnTo>
                  <a:pt x="419735" y="333819"/>
                </a:lnTo>
                <a:lnTo>
                  <a:pt x="405117" y="331266"/>
                </a:lnTo>
                <a:lnTo>
                  <a:pt x="411552" y="279006"/>
                </a:lnTo>
                <a:lnTo>
                  <a:pt x="341223" y="279006"/>
                </a:lnTo>
                <a:lnTo>
                  <a:pt x="326237" y="277266"/>
                </a:lnTo>
                <a:lnTo>
                  <a:pt x="326297" y="275856"/>
                </a:lnTo>
                <a:lnTo>
                  <a:pt x="240207" y="275856"/>
                </a:lnTo>
                <a:lnTo>
                  <a:pt x="225539" y="274066"/>
                </a:lnTo>
                <a:lnTo>
                  <a:pt x="191706" y="48704"/>
                </a:lnTo>
                <a:close/>
              </a:path>
              <a:path w="525779" h="1612900">
                <a:moveTo>
                  <a:pt x="485978" y="181546"/>
                </a:moveTo>
                <a:lnTo>
                  <a:pt x="419735" y="333819"/>
                </a:lnTo>
                <a:lnTo>
                  <a:pt x="488317" y="333819"/>
                </a:lnTo>
                <a:lnTo>
                  <a:pt x="525221" y="198247"/>
                </a:lnTo>
                <a:lnTo>
                  <a:pt x="485978" y="181546"/>
                </a:lnTo>
                <a:close/>
              </a:path>
              <a:path w="525779" h="1612900">
                <a:moveTo>
                  <a:pt x="393420" y="74574"/>
                </a:moveTo>
                <a:lnTo>
                  <a:pt x="341223" y="279006"/>
                </a:lnTo>
                <a:lnTo>
                  <a:pt x="411552" y="279006"/>
                </a:lnTo>
                <a:lnTo>
                  <a:pt x="436029" y="80225"/>
                </a:lnTo>
                <a:lnTo>
                  <a:pt x="393420" y="74574"/>
                </a:lnTo>
                <a:close/>
              </a:path>
              <a:path w="525779" h="1612900">
                <a:moveTo>
                  <a:pt x="289877" y="0"/>
                </a:moveTo>
                <a:lnTo>
                  <a:pt x="240207" y="275856"/>
                </a:lnTo>
                <a:lnTo>
                  <a:pt x="326297" y="275856"/>
                </a:lnTo>
                <a:lnTo>
                  <a:pt x="337947" y="3746"/>
                </a:lnTo>
                <a:lnTo>
                  <a:pt x="289877" y="0"/>
                </a:lnTo>
                <a:close/>
              </a:path>
            </a:pathLst>
          </a:custGeom>
          <a:solidFill>
            <a:srgbClr val="FF9955"/>
          </a:solidFill>
        </p:spPr>
        <p:txBody>
          <a:bodyPr wrap="square" lIns="0" tIns="0" rIns="0" bIns="0" rtlCol="0"/>
          <a:lstStyle/>
          <a:p>
            <a:endParaRPr sz="1632" dirty="0">
              <a:latin typeface="Lato" panose="020F0502020204030203" pitchFamily="34" charset="77"/>
            </a:endParaRPr>
          </a:p>
        </p:txBody>
      </p:sp>
      <p:grpSp>
        <p:nvGrpSpPr>
          <p:cNvPr id="98" name="object 98">
            <a:extLst>
              <a:ext uri="{FF2B5EF4-FFF2-40B4-BE49-F238E27FC236}">
                <a16:creationId xmlns:a16="http://schemas.microsoft.com/office/drawing/2014/main" id="{DAC3B358-0CE7-9741-85B4-18A9FC1AA1C5}"/>
              </a:ext>
            </a:extLst>
          </p:cNvPr>
          <p:cNvGrpSpPr/>
          <p:nvPr userDrawn="1"/>
        </p:nvGrpSpPr>
        <p:grpSpPr>
          <a:xfrm>
            <a:off x="3606718" y="4805506"/>
            <a:ext cx="377751" cy="2049914"/>
            <a:chOff x="2601682" y="5299405"/>
            <a:chExt cx="416559" cy="2260600"/>
          </a:xfrm>
        </p:grpSpPr>
        <p:sp>
          <p:nvSpPr>
            <p:cNvPr id="99" name="object 99">
              <a:extLst>
                <a:ext uri="{FF2B5EF4-FFF2-40B4-BE49-F238E27FC236}">
                  <a16:creationId xmlns:a16="http://schemas.microsoft.com/office/drawing/2014/main" id="{20B0BFFD-D106-444F-BA32-28535B06FF6E}"/>
                </a:ext>
              </a:extLst>
            </p:cNvPr>
            <p:cNvSpPr/>
            <p:nvPr/>
          </p:nvSpPr>
          <p:spPr>
            <a:xfrm>
              <a:off x="2652674" y="6709359"/>
              <a:ext cx="365760" cy="850900"/>
            </a:xfrm>
            <a:custGeom>
              <a:avLst/>
              <a:gdLst/>
              <a:ahLst/>
              <a:cxnLst/>
              <a:rect l="l" t="t" r="r" b="b"/>
              <a:pathLst>
                <a:path w="365760" h="850900">
                  <a:moveTo>
                    <a:pt x="270941" y="0"/>
                  </a:moveTo>
                  <a:lnTo>
                    <a:pt x="10248" y="30784"/>
                  </a:lnTo>
                  <a:lnTo>
                    <a:pt x="0" y="265557"/>
                  </a:lnTo>
                  <a:lnTo>
                    <a:pt x="99021" y="313944"/>
                  </a:lnTo>
                  <a:lnTo>
                    <a:pt x="185627" y="850645"/>
                  </a:lnTo>
                  <a:lnTo>
                    <a:pt x="365308" y="850645"/>
                  </a:lnTo>
                  <a:lnTo>
                    <a:pt x="240258" y="285127"/>
                  </a:lnTo>
                  <a:lnTo>
                    <a:pt x="246648" y="277926"/>
                  </a:lnTo>
                  <a:lnTo>
                    <a:pt x="279666" y="242938"/>
                  </a:lnTo>
                  <a:lnTo>
                    <a:pt x="282509" y="161105"/>
                  </a:lnTo>
                  <a:lnTo>
                    <a:pt x="284962" y="83197"/>
                  </a:lnTo>
                  <a:lnTo>
                    <a:pt x="270941"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sp>
          <p:nvSpPr>
            <p:cNvPr id="100" name="object 100">
              <a:extLst>
                <a:ext uri="{FF2B5EF4-FFF2-40B4-BE49-F238E27FC236}">
                  <a16:creationId xmlns:a16="http://schemas.microsoft.com/office/drawing/2014/main" id="{89E0B156-3BEF-5D44-918C-E7563A81A32E}"/>
                </a:ext>
              </a:extLst>
            </p:cNvPr>
            <p:cNvSpPr/>
            <p:nvPr/>
          </p:nvSpPr>
          <p:spPr>
            <a:xfrm>
              <a:off x="2641873" y="5299405"/>
              <a:ext cx="259715" cy="2260600"/>
            </a:xfrm>
            <a:custGeom>
              <a:avLst/>
              <a:gdLst/>
              <a:ahLst/>
              <a:cxnLst/>
              <a:rect l="l" t="t" r="r" b="b"/>
              <a:pathLst>
                <a:path w="259714" h="2260600">
                  <a:moveTo>
                    <a:pt x="110807" y="419100"/>
                  </a:moveTo>
                  <a:lnTo>
                    <a:pt x="30619" y="419100"/>
                  </a:lnTo>
                  <a:lnTo>
                    <a:pt x="32867" y="431800"/>
                  </a:lnTo>
                  <a:lnTo>
                    <a:pt x="34817" y="444500"/>
                  </a:lnTo>
                  <a:lnTo>
                    <a:pt x="36395" y="457200"/>
                  </a:lnTo>
                  <a:lnTo>
                    <a:pt x="37528" y="469900"/>
                  </a:lnTo>
                  <a:lnTo>
                    <a:pt x="36702" y="469900"/>
                  </a:lnTo>
                  <a:lnTo>
                    <a:pt x="39756" y="508000"/>
                  </a:lnTo>
                  <a:lnTo>
                    <a:pt x="45111" y="558800"/>
                  </a:lnTo>
                  <a:lnTo>
                    <a:pt x="51193" y="622300"/>
                  </a:lnTo>
                  <a:lnTo>
                    <a:pt x="56429" y="685800"/>
                  </a:lnTo>
                  <a:lnTo>
                    <a:pt x="59245" y="723900"/>
                  </a:lnTo>
                  <a:lnTo>
                    <a:pt x="59613" y="723900"/>
                  </a:lnTo>
                  <a:lnTo>
                    <a:pt x="60981" y="736600"/>
                  </a:lnTo>
                  <a:lnTo>
                    <a:pt x="63096" y="762000"/>
                  </a:lnTo>
                  <a:lnTo>
                    <a:pt x="65035" y="787400"/>
                  </a:lnTo>
                  <a:lnTo>
                    <a:pt x="65874" y="812800"/>
                  </a:lnTo>
                  <a:lnTo>
                    <a:pt x="69609" y="850900"/>
                  </a:lnTo>
                  <a:lnTo>
                    <a:pt x="74771" y="901700"/>
                  </a:lnTo>
                  <a:lnTo>
                    <a:pt x="80724" y="965200"/>
                  </a:lnTo>
                  <a:lnTo>
                    <a:pt x="86833" y="1028700"/>
                  </a:lnTo>
                  <a:lnTo>
                    <a:pt x="96973" y="1143000"/>
                  </a:lnTo>
                  <a:lnTo>
                    <a:pt x="99733" y="1181100"/>
                  </a:lnTo>
                  <a:lnTo>
                    <a:pt x="101250" y="1206500"/>
                  </a:lnTo>
                  <a:lnTo>
                    <a:pt x="100964" y="1219200"/>
                  </a:lnTo>
                  <a:lnTo>
                    <a:pt x="102882" y="1244600"/>
                  </a:lnTo>
                  <a:lnTo>
                    <a:pt x="103657" y="1257300"/>
                  </a:lnTo>
                  <a:lnTo>
                    <a:pt x="102537" y="1257300"/>
                  </a:lnTo>
                  <a:lnTo>
                    <a:pt x="104093" y="1282700"/>
                  </a:lnTo>
                  <a:lnTo>
                    <a:pt x="105886" y="1295400"/>
                  </a:lnTo>
                  <a:lnTo>
                    <a:pt x="108115" y="1308100"/>
                  </a:lnTo>
                  <a:lnTo>
                    <a:pt x="110954" y="1346200"/>
                  </a:lnTo>
                  <a:lnTo>
                    <a:pt x="114516" y="1397000"/>
                  </a:lnTo>
                  <a:lnTo>
                    <a:pt x="118610" y="1447800"/>
                  </a:lnTo>
                  <a:lnTo>
                    <a:pt x="123041" y="1498600"/>
                  </a:lnTo>
                  <a:lnTo>
                    <a:pt x="127618" y="1562100"/>
                  </a:lnTo>
                  <a:lnTo>
                    <a:pt x="136436" y="1663700"/>
                  </a:lnTo>
                  <a:lnTo>
                    <a:pt x="140292" y="1714500"/>
                  </a:lnTo>
                  <a:lnTo>
                    <a:pt x="143522" y="1752600"/>
                  </a:lnTo>
                  <a:lnTo>
                    <a:pt x="146477" y="1790700"/>
                  </a:lnTo>
                  <a:lnTo>
                    <a:pt x="160481" y="1968500"/>
                  </a:lnTo>
                  <a:lnTo>
                    <a:pt x="165697" y="2032000"/>
                  </a:lnTo>
                  <a:lnTo>
                    <a:pt x="170578" y="2082800"/>
                  </a:lnTo>
                  <a:lnTo>
                    <a:pt x="177876" y="2171700"/>
                  </a:lnTo>
                  <a:lnTo>
                    <a:pt x="177266" y="2184400"/>
                  </a:lnTo>
                  <a:lnTo>
                    <a:pt x="178924" y="2197100"/>
                  </a:lnTo>
                  <a:lnTo>
                    <a:pt x="180084" y="2209800"/>
                  </a:lnTo>
                  <a:lnTo>
                    <a:pt x="181279" y="2222500"/>
                  </a:lnTo>
                  <a:lnTo>
                    <a:pt x="183045" y="2235200"/>
                  </a:lnTo>
                  <a:lnTo>
                    <a:pt x="183743" y="2247900"/>
                  </a:lnTo>
                  <a:lnTo>
                    <a:pt x="182795" y="2247900"/>
                  </a:lnTo>
                  <a:lnTo>
                    <a:pt x="183914" y="2260600"/>
                  </a:lnTo>
                  <a:lnTo>
                    <a:pt x="257161" y="2260600"/>
                  </a:lnTo>
                  <a:lnTo>
                    <a:pt x="255694" y="2247900"/>
                  </a:lnTo>
                  <a:lnTo>
                    <a:pt x="253033" y="2222500"/>
                  </a:lnTo>
                  <a:lnTo>
                    <a:pt x="250312" y="2184400"/>
                  </a:lnTo>
                  <a:lnTo>
                    <a:pt x="247370" y="2159000"/>
                  </a:lnTo>
                  <a:lnTo>
                    <a:pt x="246288" y="2146300"/>
                  </a:lnTo>
                  <a:lnTo>
                    <a:pt x="246705" y="2133600"/>
                  </a:lnTo>
                  <a:lnTo>
                    <a:pt x="247572" y="2133600"/>
                  </a:lnTo>
                  <a:lnTo>
                    <a:pt x="247840" y="2120900"/>
                  </a:lnTo>
                  <a:lnTo>
                    <a:pt x="246265" y="2120900"/>
                  </a:lnTo>
                  <a:lnTo>
                    <a:pt x="243979" y="2095500"/>
                  </a:lnTo>
                  <a:lnTo>
                    <a:pt x="247421" y="2095500"/>
                  </a:lnTo>
                  <a:lnTo>
                    <a:pt x="246771" y="2082800"/>
                  </a:lnTo>
                  <a:lnTo>
                    <a:pt x="247337" y="2082800"/>
                  </a:lnTo>
                  <a:lnTo>
                    <a:pt x="247065" y="2070100"/>
                  </a:lnTo>
                  <a:lnTo>
                    <a:pt x="243116" y="2070100"/>
                  </a:lnTo>
                  <a:lnTo>
                    <a:pt x="240051" y="2032000"/>
                  </a:lnTo>
                  <a:lnTo>
                    <a:pt x="235724" y="1993900"/>
                  </a:lnTo>
                  <a:lnTo>
                    <a:pt x="230670" y="1930400"/>
                  </a:lnTo>
                  <a:lnTo>
                    <a:pt x="225428" y="1866900"/>
                  </a:lnTo>
                  <a:lnTo>
                    <a:pt x="220535" y="1803400"/>
                  </a:lnTo>
                  <a:lnTo>
                    <a:pt x="215042" y="1739900"/>
                  </a:lnTo>
                  <a:lnTo>
                    <a:pt x="208648" y="1739900"/>
                  </a:lnTo>
                  <a:lnTo>
                    <a:pt x="208886" y="1739410"/>
                  </a:lnTo>
                  <a:lnTo>
                    <a:pt x="208724" y="1714500"/>
                  </a:lnTo>
                  <a:lnTo>
                    <a:pt x="211571" y="1714500"/>
                  </a:lnTo>
                  <a:lnTo>
                    <a:pt x="210915" y="1689100"/>
                  </a:lnTo>
                  <a:lnTo>
                    <a:pt x="207659" y="1625600"/>
                  </a:lnTo>
                  <a:lnTo>
                    <a:pt x="204243" y="1562100"/>
                  </a:lnTo>
                  <a:lnTo>
                    <a:pt x="202780" y="1524000"/>
                  </a:lnTo>
                  <a:lnTo>
                    <a:pt x="203033" y="1524000"/>
                  </a:lnTo>
                  <a:lnTo>
                    <a:pt x="202231" y="1498600"/>
                  </a:lnTo>
                  <a:lnTo>
                    <a:pt x="201101" y="1485900"/>
                  </a:lnTo>
                  <a:lnTo>
                    <a:pt x="198153" y="1485900"/>
                  </a:lnTo>
                  <a:lnTo>
                    <a:pt x="196719" y="1473200"/>
                  </a:lnTo>
                  <a:lnTo>
                    <a:pt x="195672" y="1460500"/>
                  </a:lnTo>
                  <a:lnTo>
                    <a:pt x="194767" y="1447800"/>
                  </a:lnTo>
                  <a:lnTo>
                    <a:pt x="196715" y="1447800"/>
                  </a:lnTo>
                  <a:lnTo>
                    <a:pt x="195629" y="1435100"/>
                  </a:lnTo>
                  <a:lnTo>
                    <a:pt x="193997" y="1422400"/>
                  </a:lnTo>
                  <a:lnTo>
                    <a:pt x="192366" y="1397000"/>
                  </a:lnTo>
                  <a:lnTo>
                    <a:pt x="190793" y="1397000"/>
                  </a:lnTo>
                  <a:lnTo>
                    <a:pt x="187959" y="1371600"/>
                  </a:lnTo>
                  <a:lnTo>
                    <a:pt x="189712" y="1371600"/>
                  </a:lnTo>
                  <a:lnTo>
                    <a:pt x="188493" y="1346200"/>
                  </a:lnTo>
                  <a:lnTo>
                    <a:pt x="187334" y="1346200"/>
                  </a:lnTo>
                  <a:lnTo>
                    <a:pt x="186963" y="1333500"/>
                  </a:lnTo>
                  <a:lnTo>
                    <a:pt x="186639" y="1333500"/>
                  </a:lnTo>
                  <a:lnTo>
                    <a:pt x="185623" y="1320800"/>
                  </a:lnTo>
                  <a:lnTo>
                    <a:pt x="187769" y="1320800"/>
                  </a:lnTo>
                  <a:lnTo>
                    <a:pt x="186446" y="1308100"/>
                  </a:lnTo>
                  <a:lnTo>
                    <a:pt x="186015" y="1295400"/>
                  </a:lnTo>
                  <a:lnTo>
                    <a:pt x="185638" y="1282700"/>
                  </a:lnTo>
                  <a:lnTo>
                    <a:pt x="184480" y="1257300"/>
                  </a:lnTo>
                  <a:lnTo>
                    <a:pt x="181804" y="1231900"/>
                  </a:lnTo>
                  <a:lnTo>
                    <a:pt x="180903" y="1231900"/>
                  </a:lnTo>
                  <a:lnTo>
                    <a:pt x="180438" y="1219200"/>
                  </a:lnTo>
                  <a:lnTo>
                    <a:pt x="179069" y="1193800"/>
                  </a:lnTo>
                  <a:lnTo>
                    <a:pt x="177037" y="1181100"/>
                  </a:lnTo>
                  <a:lnTo>
                    <a:pt x="178993" y="1181100"/>
                  </a:lnTo>
                  <a:lnTo>
                    <a:pt x="176141" y="1168400"/>
                  </a:lnTo>
                  <a:lnTo>
                    <a:pt x="174442" y="1155700"/>
                  </a:lnTo>
                  <a:lnTo>
                    <a:pt x="172841" y="1143000"/>
                  </a:lnTo>
                  <a:lnTo>
                    <a:pt x="170281" y="1143000"/>
                  </a:lnTo>
                  <a:lnTo>
                    <a:pt x="170483" y="1130300"/>
                  </a:lnTo>
                  <a:lnTo>
                    <a:pt x="169218" y="1117600"/>
                  </a:lnTo>
                  <a:lnTo>
                    <a:pt x="173127" y="1117600"/>
                  </a:lnTo>
                  <a:lnTo>
                    <a:pt x="172264" y="1104900"/>
                  </a:lnTo>
                  <a:lnTo>
                    <a:pt x="167947" y="1054100"/>
                  </a:lnTo>
                  <a:lnTo>
                    <a:pt x="162552" y="1003300"/>
                  </a:lnTo>
                  <a:lnTo>
                    <a:pt x="156731" y="939800"/>
                  </a:lnTo>
                  <a:lnTo>
                    <a:pt x="151134" y="876300"/>
                  </a:lnTo>
                  <a:lnTo>
                    <a:pt x="146413" y="825500"/>
                  </a:lnTo>
                  <a:lnTo>
                    <a:pt x="144815" y="812800"/>
                  </a:lnTo>
                  <a:lnTo>
                    <a:pt x="143675" y="812800"/>
                  </a:lnTo>
                  <a:lnTo>
                    <a:pt x="142176" y="800100"/>
                  </a:lnTo>
                  <a:lnTo>
                    <a:pt x="140792" y="800100"/>
                  </a:lnTo>
                  <a:lnTo>
                    <a:pt x="139941" y="774700"/>
                  </a:lnTo>
                  <a:lnTo>
                    <a:pt x="141566" y="774700"/>
                  </a:lnTo>
                  <a:lnTo>
                    <a:pt x="138976" y="762000"/>
                  </a:lnTo>
                  <a:lnTo>
                    <a:pt x="139674" y="762000"/>
                  </a:lnTo>
                  <a:lnTo>
                    <a:pt x="138391" y="749300"/>
                  </a:lnTo>
                  <a:lnTo>
                    <a:pt x="138087" y="749300"/>
                  </a:lnTo>
                  <a:lnTo>
                    <a:pt x="137770" y="736600"/>
                  </a:lnTo>
                  <a:lnTo>
                    <a:pt x="135934" y="723900"/>
                  </a:lnTo>
                  <a:lnTo>
                    <a:pt x="134450" y="711200"/>
                  </a:lnTo>
                  <a:lnTo>
                    <a:pt x="135191" y="698500"/>
                  </a:lnTo>
                  <a:lnTo>
                    <a:pt x="133967" y="685800"/>
                  </a:lnTo>
                  <a:lnTo>
                    <a:pt x="132648" y="673100"/>
                  </a:lnTo>
                  <a:lnTo>
                    <a:pt x="131162" y="673100"/>
                  </a:lnTo>
                  <a:lnTo>
                    <a:pt x="129438" y="660400"/>
                  </a:lnTo>
                  <a:lnTo>
                    <a:pt x="132118" y="660400"/>
                  </a:lnTo>
                  <a:lnTo>
                    <a:pt x="131190" y="647700"/>
                  </a:lnTo>
                  <a:lnTo>
                    <a:pt x="129895" y="635000"/>
                  </a:lnTo>
                  <a:lnTo>
                    <a:pt x="123133" y="558800"/>
                  </a:lnTo>
                  <a:lnTo>
                    <a:pt x="121313" y="533400"/>
                  </a:lnTo>
                  <a:lnTo>
                    <a:pt x="120250" y="508000"/>
                  </a:lnTo>
                  <a:lnTo>
                    <a:pt x="118198" y="508000"/>
                  </a:lnTo>
                  <a:lnTo>
                    <a:pt x="116789" y="495300"/>
                  </a:lnTo>
                  <a:lnTo>
                    <a:pt x="110807" y="419100"/>
                  </a:lnTo>
                  <a:close/>
                </a:path>
                <a:path w="259714" h="2260600">
                  <a:moveTo>
                    <a:pt x="181165" y="2235200"/>
                  </a:moveTo>
                  <a:lnTo>
                    <a:pt x="181990" y="2247900"/>
                  </a:lnTo>
                  <a:lnTo>
                    <a:pt x="182795" y="2247900"/>
                  </a:lnTo>
                  <a:lnTo>
                    <a:pt x="181165" y="2235200"/>
                  </a:lnTo>
                  <a:close/>
                </a:path>
                <a:path w="259714" h="2260600">
                  <a:moveTo>
                    <a:pt x="247421" y="2095500"/>
                  </a:moveTo>
                  <a:lnTo>
                    <a:pt x="243979" y="2095500"/>
                  </a:lnTo>
                  <a:lnTo>
                    <a:pt x="246049" y="2108200"/>
                  </a:lnTo>
                  <a:lnTo>
                    <a:pt x="247659" y="2099158"/>
                  </a:lnTo>
                  <a:lnTo>
                    <a:pt x="247421" y="2095500"/>
                  </a:lnTo>
                  <a:close/>
                </a:path>
                <a:path w="259714" h="2260600">
                  <a:moveTo>
                    <a:pt x="248310" y="2095500"/>
                  </a:moveTo>
                  <a:lnTo>
                    <a:pt x="247659" y="2099158"/>
                  </a:lnTo>
                  <a:lnTo>
                    <a:pt x="248246" y="2108200"/>
                  </a:lnTo>
                  <a:lnTo>
                    <a:pt x="248774" y="2099099"/>
                  </a:lnTo>
                  <a:lnTo>
                    <a:pt x="248310" y="2095500"/>
                  </a:lnTo>
                  <a:close/>
                </a:path>
                <a:path w="259714" h="2260600">
                  <a:moveTo>
                    <a:pt x="249491" y="2095500"/>
                  </a:moveTo>
                  <a:lnTo>
                    <a:pt x="248983" y="2095500"/>
                  </a:lnTo>
                  <a:lnTo>
                    <a:pt x="248782" y="2099158"/>
                  </a:lnTo>
                  <a:lnTo>
                    <a:pt x="249948" y="2108200"/>
                  </a:lnTo>
                  <a:lnTo>
                    <a:pt x="250888" y="2108200"/>
                  </a:lnTo>
                  <a:lnTo>
                    <a:pt x="249491" y="2095500"/>
                  </a:lnTo>
                  <a:close/>
                </a:path>
                <a:path w="259714" h="2260600">
                  <a:moveTo>
                    <a:pt x="208886" y="1739410"/>
                  </a:moveTo>
                  <a:lnTo>
                    <a:pt x="208648" y="1739900"/>
                  </a:lnTo>
                  <a:lnTo>
                    <a:pt x="208889" y="1739900"/>
                  </a:lnTo>
                  <a:lnTo>
                    <a:pt x="208886" y="1739410"/>
                  </a:lnTo>
                  <a:close/>
                </a:path>
                <a:path w="259714" h="2260600">
                  <a:moveTo>
                    <a:pt x="214076" y="1728730"/>
                  </a:moveTo>
                  <a:lnTo>
                    <a:pt x="208886" y="1739410"/>
                  </a:lnTo>
                  <a:lnTo>
                    <a:pt x="208889" y="1739900"/>
                  </a:lnTo>
                  <a:lnTo>
                    <a:pt x="215042" y="1739900"/>
                  </a:lnTo>
                  <a:lnTo>
                    <a:pt x="214076" y="1728730"/>
                  </a:lnTo>
                  <a:close/>
                </a:path>
                <a:path w="259714" h="2260600">
                  <a:moveTo>
                    <a:pt x="214820" y="1727200"/>
                  </a:moveTo>
                  <a:lnTo>
                    <a:pt x="213944" y="1727200"/>
                  </a:lnTo>
                  <a:lnTo>
                    <a:pt x="214076" y="1728730"/>
                  </a:lnTo>
                  <a:lnTo>
                    <a:pt x="214820" y="1727200"/>
                  </a:lnTo>
                  <a:close/>
                </a:path>
                <a:path w="259714" h="2260600">
                  <a:moveTo>
                    <a:pt x="211571" y="1714500"/>
                  </a:moveTo>
                  <a:lnTo>
                    <a:pt x="208724" y="1714500"/>
                  </a:lnTo>
                  <a:lnTo>
                    <a:pt x="211899" y="1727200"/>
                  </a:lnTo>
                  <a:lnTo>
                    <a:pt x="211571" y="1714500"/>
                  </a:lnTo>
                  <a:close/>
                </a:path>
                <a:path w="259714" h="2260600">
                  <a:moveTo>
                    <a:pt x="203033" y="1524000"/>
                  </a:moveTo>
                  <a:lnTo>
                    <a:pt x="202780" y="1524000"/>
                  </a:lnTo>
                  <a:lnTo>
                    <a:pt x="203530" y="1536700"/>
                  </a:lnTo>
                  <a:lnTo>
                    <a:pt x="203033" y="1524000"/>
                  </a:lnTo>
                  <a:close/>
                </a:path>
                <a:path w="259714" h="2260600">
                  <a:moveTo>
                    <a:pt x="199618" y="1473200"/>
                  </a:moveTo>
                  <a:lnTo>
                    <a:pt x="200215" y="1485900"/>
                  </a:lnTo>
                  <a:lnTo>
                    <a:pt x="201101" y="1485900"/>
                  </a:lnTo>
                  <a:lnTo>
                    <a:pt x="199618" y="1473200"/>
                  </a:lnTo>
                  <a:close/>
                </a:path>
                <a:path w="259714" h="2260600">
                  <a:moveTo>
                    <a:pt x="196715" y="1447800"/>
                  </a:moveTo>
                  <a:lnTo>
                    <a:pt x="194767" y="1447800"/>
                  </a:lnTo>
                  <a:lnTo>
                    <a:pt x="196710" y="1460500"/>
                  </a:lnTo>
                  <a:lnTo>
                    <a:pt x="196715" y="1447800"/>
                  </a:lnTo>
                  <a:close/>
                </a:path>
                <a:path w="259714" h="2260600">
                  <a:moveTo>
                    <a:pt x="193065" y="1397000"/>
                  </a:moveTo>
                  <a:lnTo>
                    <a:pt x="192366" y="1397000"/>
                  </a:lnTo>
                  <a:lnTo>
                    <a:pt x="194017" y="1409700"/>
                  </a:lnTo>
                  <a:lnTo>
                    <a:pt x="194144" y="1409700"/>
                  </a:lnTo>
                  <a:lnTo>
                    <a:pt x="193065" y="1397000"/>
                  </a:lnTo>
                  <a:close/>
                </a:path>
                <a:path w="259714" h="2260600">
                  <a:moveTo>
                    <a:pt x="189712" y="1371600"/>
                  </a:moveTo>
                  <a:lnTo>
                    <a:pt x="187959" y="1371600"/>
                  </a:lnTo>
                  <a:lnTo>
                    <a:pt x="189589" y="1384300"/>
                  </a:lnTo>
                  <a:lnTo>
                    <a:pt x="189712" y="1371600"/>
                  </a:lnTo>
                  <a:close/>
                </a:path>
                <a:path w="259714" h="2260600">
                  <a:moveTo>
                    <a:pt x="101015" y="1244600"/>
                  </a:moveTo>
                  <a:lnTo>
                    <a:pt x="102537" y="1257300"/>
                  </a:lnTo>
                  <a:lnTo>
                    <a:pt x="101015" y="1244600"/>
                  </a:lnTo>
                  <a:close/>
                </a:path>
                <a:path w="259714" h="2260600">
                  <a:moveTo>
                    <a:pt x="173127" y="1117600"/>
                  </a:moveTo>
                  <a:lnTo>
                    <a:pt x="170958" y="1117600"/>
                  </a:lnTo>
                  <a:lnTo>
                    <a:pt x="172273" y="1130300"/>
                  </a:lnTo>
                  <a:lnTo>
                    <a:pt x="173415" y="1130300"/>
                  </a:lnTo>
                  <a:lnTo>
                    <a:pt x="174853" y="1143000"/>
                  </a:lnTo>
                  <a:lnTo>
                    <a:pt x="173127" y="1117600"/>
                  </a:lnTo>
                  <a:close/>
                </a:path>
                <a:path w="259714" h="2260600">
                  <a:moveTo>
                    <a:pt x="143217" y="800100"/>
                  </a:moveTo>
                  <a:lnTo>
                    <a:pt x="143675" y="812800"/>
                  </a:lnTo>
                  <a:lnTo>
                    <a:pt x="144815" y="812800"/>
                  </a:lnTo>
                  <a:lnTo>
                    <a:pt x="143217" y="800100"/>
                  </a:lnTo>
                  <a:close/>
                </a:path>
                <a:path w="259714" h="2260600">
                  <a:moveTo>
                    <a:pt x="141566" y="774700"/>
                  </a:moveTo>
                  <a:lnTo>
                    <a:pt x="139941" y="774700"/>
                  </a:lnTo>
                  <a:lnTo>
                    <a:pt x="140830" y="787400"/>
                  </a:lnTo>
                  <a:lnTo>
                    <a:pt x="141706" y="787400"/>
                  </a:lnTo>
                  <a:lnTo>
                    <a:pt x="141566" y="774700"/>
                  </a:lnTo>
                  <a:close/>
                </a:path>
                <a:path w="259714" h="2260600">
                  <a:moveTo>
                    <a:pt x="71945" y="50800"/>
                  </a:moveTo>
                  <a:lnTo>
                    <a:pt x="0" y="50800"/>
                  </a:lnTo>
                  <a:lnTo>
                    <a:pt x="7467" y="76200"/>
                  </a:lnTo>
                  <a:lnTo>
                    <a:pt x="9941" y="114300"/>
                  </a:lnTo>
                  <a:lnTo>
                    <a:pt x="13655" y="152400"/>
                  </a:lnTo>
                  <a:lnTo>
                    <a:pt x="21196" y="228600"/>
                  </a:lnTo>
                  <a:lnTo>
                    <a:pt x="24468" y="266700"/>
                  </a:lnTo>
                  <a:lnTo>
                    <a:pt x="26152" y="279400"/>
                  </a:lnTo>
                  <a:lnTo>
                    <a:pt x="26949" y="304800"/>
                  </a:lnTo>
                  <a:lnTo>
                    <a:pt x="28511" y="304800"/>
                  </a:lnTo>
                  <a:lnTo>
                    <a:pt x="29714" y="330200"/>
                  </a:lnTo>
                  <a:lnTo>
                    <a:pt x="30572" y="342900"/>
                  </a:lnTo>
                  <a:lnTo>
                    <a:pt x="31243" y="368300"/>
                  </a:lnTo>
                  <a:lnTo>
                    <a:pt x="31889" y="381000"/>
                  </a:lnTo>
                  <a:lnTo>
                    <a:pt x="32511" y="381000"/>
                  </a:lnTo>
                  <a:lnTo>
                    <a:pt x="32978" y="393700"/>
                  </a:lnTo>
                  <a:lnTo>
                    <a:pt x="33075" y="406400"/>
                  </a:lnTo>
                  <a:lnTo>
                    <a:pt x="32417" y="419100"/>
                  </a:lnTo>
                  <a:lnTo>
                    <a:pt x="110108" y="419100"/>
                  </a:lnTo>
                  <a:lnTo>
                    <a:pt x="105876" y="368300"/>
                  </a:lnTo>
                  <a:lnTo>
                    <a:pt x="101388" y="317500"/>
                  </a:lnTo>
                  <a:lnTo>
                    <a:pt x="96707" y="266700"/>
                  </a:lnTo>
                  <a:lnTo>
                    <a:pt x="91897" y="228600"/>
                  </a:lnTo>
                  <a:lnTo>
                    <a:pt x="82143" y="127000"/>
                  </a:lnTo>
                  <a:lnTo>
                    <a:pt x="80890" y="114300"/>
                  </a:lnTo>
                  <a:lnTo>
                    <a:pt x="78687" y="114300"/>
                  </a:lnTo>
                  <a:lnTo>
                    <a:pt x="77584" y="101600"/>
                  </a:lnTo>
                  <a:lnTo>
                    <a:pt x="76722" y="101600"/>
                  </a:lnTo>
                  <a:lnTo>
                    <a:pt x="76412" y="88900"/>
                  </a:lnTo>
                  <a:lnTo>
                    <a:pt x="73685" y="88900"/>
                  </a:lnTo>
                  <a:lnTo>
                    <a:pt x="74563" y="80293"/>
                  </a:lnTo>
                  <a:lnTo>
                    <a:pt x="73577" y="67898"/>
                  </a:lnTo>
                  <a:lnTo>
                    <a:pt x="72834" y="63500"/>
                  </a:lnTo>
                  <a:lnTo>
                    <a:pt x="71945" y="50800"/>
                  </a:lnTo>
                  <a:close/>
                </a:path>
                <a:path w="259714" h="2260600">
                  <a:moveTo>
                    <a:pt x="75399" y="63500"/>
                  </a:moveTo>
                  <a:lnTo>
                    <a:pt x="75132" y="63500"/>
                  </a:lnTo>
                  <a:lnTo>
                    <a:pt x="74847" y="75409"/>
                  </a:lnTo>
                  <a:lnTo>
                    <a:pt x="74980" y="76200"/>
                  </a:lnTo>
                  <a:lnTo>
                    <a:pt x="74563" y="80293"/>
                  </a:lnTo>
                  <a:lnTo>
                    <a:pt x="75247" y="88900"/>
                  </a:lnTo>
                  <a:lnTo>
                    <a:pt x="76412" y="88900"/>
                  </a:lnTo>
                  <a:lnTo>
                    <a:pt x="76365" y="76200"/>
                  </a:lnTo>
                  <a:lnTo>
                    <a:pt x="76123" y="76200"/>
                  </a:lnTo>
                  <a:lnTo>
                    <a:pt x="75399" y="63500"/>
                  </a:lnTo>
                  <a:close/>
                </a:path>
                <a:path w="259714" h="2260600">
                  <a:moveTo>
                    <a:pt x="77812" y="76200"/>
                  </a:moveTo>
                  <a:lnTo>
                    <a:pt x="76936" y="76200"/>
                  </a:lnTo>
                  <a:lnTo>
                    <a:pt x="77444" y="88900"/>
                  </a:lnTo>
                  <a:lnTo>
                    <a:pt x="77812" y="76200"/>
                  </a:lnTo>
                  <a:close/>
                </a:path>
                <a:path w="259714" h="2260600">
                  <a:moveTo>
                    <a:pt x="74847" y="75409"/>
                  </a:moveTo>
                  <a:lnTo>
                    <a:pt x="74828" y="76200"/>
                  </a:lnTo>
                  <a:lnTo>
                    <a:pt x="74237" y="76200"/>
                  </a:lnTo>
                  <a:lnTo>
                    <a:pt x="74563" y="80293"/>
                  </a:lnTo>
                  <a:lnTo>
                    <a:pt x="74980" y="76200"/>
                  </a:lnTo>
                  <a:lnTo>
                    <a:pt x="74847" y="75409"/>
                  </a:lnTo>
                  <a:close/>
                </a:path>
                <a:path w="259714" h="2260600">
                  <a:moveTo>
                    <a:pt x="73577" y="67898"/>
                  </a:moveTo>
                  <a:lnTo>
                    <a:pt x="74237" y="76200"/>
                  </a:lnTo>
                  <a:lnTo>
                    <a:pt x="73577" y="67898"/>
                  </a:lnTo>
                  <a:close/>
                </a:path>
                <a:path w="259714" h="2260600">
                  <a:moveTo>
                    <a:pt x="73597" y="68017"/>
                  </a:moveTo>
                  <a:lnTo>
                    <a:pt x="74267" y="76200"/>
                  </a:lnTo>
                  <a:lnTo>
                    <a:pt x="74828" y="76200"/>
                  </a:lnTo>
                  <a:lnTo>
                    <a:pt x="74847" y="75409"/>
                  </a:lnTo>
                  <a:lnTo>
                    <a:pt x="73597" y="68017"/>
                  </a:lnTo>
                  <a:close/>
                </a:path>
                <a:path w="259714" h="2260600">
                  <a:moveTo>
                    <a:pt x="48267" y="0"/>
                  </a:moveTo>
                  <a:lnTo>
                    <a:pt x="30723" y="12700"/>
                  </a:lnTo>
                  <a:lnTo>
                    <a:pt x="63" y="50800"/>
                  </a:lnTo>
                  <a:lnTo>
                    <a:pt x="70383" y="50800"/>
                  </a:lnTo>
                  <a:lnTo>
                    <a:pt x="59290" y="12700"/>
                  </a:lnTo>
                  <a:lnTo>
                    <a:pt x="48267" y="0"/>
                  </a:lnTo>
                  <a:close/>
                </a:path>
                <a:path w="259714" h="2260600">
                  <a:moveTo>
                    <a:pt x="259118" y="2257323"/>
                  </a:moveTo>
                  <a:lnTo>
                    <a:pt x="259172" y="2260600"/>
                  </a:lnTo>
                  <a:lnTo>
                    <a:pt x="259432" y="2260600"/>
                  </a:lnTo>
                  <a:lnTo>
                    <a:pt x="259118" y="2257323"/>
                  </a:lnTo>
                  <a:close/>
                </a:path>
              </a:pathLst>
            </a:custGeom>
            <a:solidFill>
              <a:srgbClr val="430C22"/>
            </a:solidFill>
          </p:spPr>
          <p:txBody>
            <a:bodyPr wrap="square" lIns="0" tIns="0" rIns="0" bIns="0" rtlCol="0"/>
            <a:lstStyle/>
            <a:p>
              <a:endParaRPr sz="1632" dirty="0">
                <a:latin typeface="Lato" panose="020F0502020204030203" pitchFamily="34" charset="77"/>
              </a:endParaRPr>
            </a:p>
          </p:txBody>
        </p:sp>
        <p:sp>
          <p:nvSpPr>
            <p:cNvPr id="101" name="object 101">
              <a:extLst>
                <a:ext uri="{FF2B5EF4-FFF2-40B4-BE49-F238E27FC236}">
                  <a16:creationId xmlns:a16="http://schemas.microsoft.com/office/drawing/2014/main" id="{C2C29CEA-1D36-E74F-B63C-B8382782B676}"/>
                </a:ext>
              </a:extLst>
            </p:cNvPr>
            <p:cNvSpPr/>
            <p:nvPr/>
          </p:nvSpPr>
          <p:spPr>
            <a:xfrm>
              <a:off x="2601682" y="6665960"/>
              <a:ext cx="236854" cy="303530"/>
            </a:xfrm>
            <a:custGeom>
              <a:avLst/>
              <a:gdLst/>
              <a:ahLst/>
              <a:cxnLst/>
              <a:rect l="l" t="t" r="r" b="b"/>
              <a:pathLst>
                <a:path w="236855" h="303529">
                  <a:moveTo>
                    <a:pt x="65519" y="0"/>
                  </a:moveTo>
                  <a:lnTo>
                    <a:pt x="28625" y="38379"/>
                  </a:lnTo>
                  <a:lnTo>
                    <a:pt x="23266" y="75133"/>
                  </a:lnTo>
                  <a:lnTo>
                    <a:pt x="6692" y="102933"/>
                  </a:lnTo>
                  <a:lnTo>
                    <a:pt x="16167" y="152273"/>
                  </a:lnTo>
                  <a:lnTo>
                    <a:pt x="0" y="191604"/>
                  </a:lnTo>
                  <a:lnTo>
                    <a:pt x="19875" y="226809"/>
                  </a:lnTo>
                  <a:lnTo>
                    <a:pt x="17043" y="288950"/>
                  </a:lnTo>
                  <a:lnTo>
                    <a:pt x="56680" y="303072"/>
                  </a:lnTo>
                  <a:lnTo>
                    <a:pt x="137093" y="302510"/>
                  </a:lnTo>
                  <a:lnTo>
                    <a:pt x="140119" y="302755"/>
                  </a:lnTo>
                  <a:lnTo>
                    <a:pt x="144041" y="299418"/>
                  </a:lnTo>
                  <a:lnTo>
                    <a:pt x="149686" y="291644"/>
                  </a:lnTo>
                  <a:lnTo>
                    <a:pt x="156959" y="280200"/>
                  </a:lnTo>
                  <a:lnTo>
                    <a:pt x="148170" y="247637"/>
                  </a:lnTo>
                  <a:lnTo>
                    <a:pt x="188290" y="244132"/>
                  </a:lnTo>
                  <a:lnTo>
                    <a:pt x="201079" y="213677"/>
                  </a:lnTo>
                  <a:lnTo>
                    <a:pt x="193078" y="188379"/>
                  </a:lnTo>
                  <a:lnTo>
                    <a:pt x="136347" y="170167"/>
                  </a:lnTo>
                  <a:lnTo>
                    <a:pt x="231533" y="176441"/>
                  </a:lnTo>
                  <a:lnTo>
                    <a:pt x="236461" y="142748"/>
                  </a:lnTo>
                  <a:lnTo>
                    <a:pt x="234175" y="122605"/>
                  </a:lnTo>
                  <a:lnTo>
                    <a:pt x="106984" y="91909"/>
                  </a:lnTo>
                  <a:lnTo>
                    <a:pt x="222999" y="106387"/>
                  </a:lnTo>
                  <a:lnTo>
                    <a:pt x="236829" y="68795"/>
                  </a:lnTo>
                  <a:lnTo>
                    <a:pt x="206569" y="54896"/>
                  </a:lnTo>
                  <a:lnTo>
                    <a:pt x="148069" y="31597"/>
                  </a:lnTo>
                  <a:lnTo>
                    <a:pt x="65519" y="0"/>
                  </a:lnTo>
                  <a:close/>
                </a:path>
              </a:pathLst>
            </a:custGeom>
            <a:solidFill>
              <a:srgbClr val="E6332E"/>
            </a:solidFill>
          </p:spPr>
          <p:txBody>
            <a:bodyPr wrap="square" lIns="0" tIns="0" rIns="0" bIns="0" rtlCol="0"/>
            <a:lstStyle/>
            <a:p>
              <a:endParaRPr sz="1632" dirty="0">
                <a:latin typeface="Lato" panose="020F0502020204030203" pitchFamily="34" charset="77"/>
              </a:endParaRPr>
            </a:p>
          </p:txBody>
        </p:sp>
        <p:pic>
          <p:nvPicPr>
            <p:cNvPr id="102" name="object 102">
              <a:extLst>
                <a:ext uri="{FF2B5EF4-FFF2-40B4-BE49-F238E27FC236}">
                  <a16:creationId xmlns:a16="http://schemas.microsoft.com/office/drawing/2014/main" id="{675018A3-DCF1-7A4A-8E77-27DE18C62320}"/>
                </a:ext>
              </a:extLst>
            </p:cNvPr>
            <p:cNvPicPr/>
            <p:nvPr/>
          </p:nvPicPr>
          <p:blipFill>
            <a:blip r:embed="rId22" cstate="screen">
              <a:extLst>
                <a:ext uri="{28A0092B-C50C-407E-A947-70E740481C1C}">
                  <a14:useLocalDpi xmlns:a14="http://schemas.microsoft.com/office/drawing/2010/main"/>
                </a:ext>
              </a:extLst>
            </a:blip>
            <a:stretch>
              <a:fillRect/>
            </a:stretch>
          </p:blipFill>
          <p:spPr>
            <a:xfrm>
              <a:off x="2791546" y="6631578"/>
              <a:ext cx="132702" cy="133972"/>
            </a:xfrm>
            <a:prstGeom prst="rect">
              <a:avLst/>
            </a:prstGeom>
          </p:spPr>
        </p:pic>
      </p:grpSp>
      <p:pic>
        <p:nvPicPr>
          <p:cNvPr id="103" name="object 103">
            <a:extLst>
              <a:ext uri="{FF2B5EF4-FFF2-40B4-BE49-F238E27FC236}">
                <a16:creationId xmlns:a16="http://schemas.microsoft.com/office/drawing/2014/main" id="{68AEF3F4-B3E1-834F-B213-158058346D2B}"/>
              </a:ext>
            </a:extLst>
          </p:cNvPr>
          <p:cNvPicPr/>
          <p:nvPr userDrawn="1"/>
        </p:nvPicPr>
        <p:blipFill>
          <a:blip r:embed="rId23" cstate="screen">
            <a:extLst>
              <a:ext uri="{28A0092B-C50C-407E-A947-70E740481C1C}">
                <a14:useLocalDpi xmlns:a14="http://schemas.microsoft.com/office/drawing/2010/main"/>
              </a:ext>
            </a:extLst>
          </a:blip>
          <a:stretch>
            <a:fillRect/>
          </a:stretch>
        </p:blipFill>
        <p:spPr>
          <a:xfrm>
            <a:off x="6904478" y="3556085"/>
            <a:ext cx="107509" cy="141143"/>
          </a:xfrm>
          <a:prstGeom prst="rect">
            <a:avLst/>
          </a:prstGeom>
        </p:spPr>
      </p:pic>
      <p:grpSp>
        <p:nvGrpSpPr>
          <p:cNvPr id="104" name="object 104">
            <a:extLst>
              <a:ext uri="{FF2B5EF4-FFF2-40B4-BE49-F238E27FC236}">
                <a16:creationId xmlns:a16="http://schemas.microsoft.com/office/drawing/2014/main" id="{A66DF014-6A79-A64A-9614-C38EE6D8F86C}"/>
              </a:ext>
            </a:extLst>
          </p:cNvPr>
          <p:cNvGrpSpPr/>
          <p:nvPr userDrawn="1"/>
        </p:nvGrpSpPr>
        <p:grpSpPr>
          <a:xfrm>
            <a:off x="2224445" y="3556288"/>
            <a:ext cx="4806547" cy="1829376"/>
            <a:chOff x="1077401" y="3921794"/>
            <a:chExt cx="5300345" cy="2017395"/>
          </a:xfrm>
        </p:grpSpPr>
        <p:pic>
          <p:nvPicPr>
            <p:cNvPr id="105" name="object 105">
              <a:extLst>
                <a:ext uri="{FF2B5EF4-FFF2-40B4-BE49-F238E27FC236}">
                  <a16:creationId xmlns:a16="http://schemas.microsoft.com/office/drawing/2014/main" id="{63A30D1D-1913-DC43-8501-CF792D9D36ED}"/>
                </a:ext>
              </a:extLst>
            </p:cNvPr>
            <p:cNvPicPr/>
            <p:nvPr/>
          </p:nvPicPr>
          <p:blipFill>
            <a:blip r:embed="rId24" cstate="screen">
              <a:extLst>
                <a:ext uri="{28A0092B-C50C-407E-A947-70E740481C1C}">
                  <a14:useLocalDpi xmlns:a14="http://schemas.microsoft.com/office/drawing/2010/main"/>
                </a:ext>
              </a:extLst>
            </a:blip>
            <a:stretch>
              <a:fillRect/>
            </a:stretch>
          </p:blipFill>
          <p:spPr>
            <a:xfrm>
              <a:off x="1233281" y="3921794"/>
              <a:ext cx="135991" cy="157714"/>
            </a:xfrm>
            <a:prstGeom prst="rect">
              <a:avLst/>
            </a:prstGeom>
          </p:spPr>
        </p:pic>
        <p:sp>
          <p:nvSpPr>
            <p:cNvPr id="106" name="object 106">
              <a:extLst>
                <a:ext uri="{FF2B5EF4-FFF2-40B4-BE49-F238E27FC236}">
                  <a16:creationId xmlns:a16="http://schemas.microsoft.com/office/drawing/2014/main" id="{FC328E0A-4AA6-4C4E-9C27-C3B0A35FE181}"/>
                </a:ext>
              </a:extLst>
            </p:cNvPr>
            <p:cNvSpPr/>
            <p:nvPr/>
          </p:nvSpPr>
          <p:spPr>
            <a:xfrm>
              <a:off x="1077391" y="4008602"/>
              <a:ext cx="5300345" cy="1930400"/>
            </a:xfrm>
            <a:custGeom>
              <a:avLst/>
              <a:gdLst/>
              <a:ahLst/>
              <a:cxnLst/>
              <a:rect l="l" t="t" r="r" b="b"/>
              <a:pathLst>
                <a:path w="5300345" h="1930400">
                  <a:moveTo>
                    <a:pt x="1357795" y="1838858"/>
                  </a:moveTo>
                  <a:lnTo>
                    <a:pt x="1319542" y="1841500"/>
                  </a:lnTo>
                  <a:lnTo>
                    <a:pt x="1353540" y="1841500"/>
                  </a:lnTo>
                  <a:lnTo>
                    <a:pt x="1357795" y="1838858"/>
                  </a:lnTo>
                  <a:close/>
                </a:path>
                <a:path w="5300345" h="1930400">
                  <a:moveTo>
                    <a:pt x="5300142" y="38100"/>
                  </a:moveTo>
                  <a:lnTo>
                    <a:pt x="5300116" y="25400"/>
                  </a:lnTo>
                  <a:lnTo>
                    <a:pt x="5299722" y="0"/>
                  </a:lnTo>
                  <a:lnTo>
                    <a:pt x="5096954" y="0"/>
                  </a:lnTo>
                  <a:lnTo>
                    <a:pt x="5096954" y="1550962"/>
                  </a:lnTo>
                  <a:lnTo>
                    <a:pt x="5005832" y="1560220"/>
                  </a:lnTo>
                  <a:lnTo>
                    <a:pt x="5019268" y="1555877"/>
                  </a:lnTo>
                  <a:lnTo>
                    <a:pt x="5096954" y="1550962"/>
                  </a:lnTo>
                  <a:lnTo>
                    <a:pt x="5096954" y="0"/>
                  </a:lnTo>
                  <a:lnTo>
                    <a:pt x="3592068" y="0"/>
                  </a:lnTo>
                  <a:lnTo>
                    <a:pt x="3168726" y="12700"/>
                  </a:lnTo>
                  <a:lnTo>
                    <a:pt x="2485174" y="12700"/>
                  </a:lnTo>
                  <a:lnTo>
                    <a:pt x="2491397" y="25400"/>
                  </a:lnTo>
                  <a:lnTo>
                    <a:pt x="1354188" y="25400"/>
                  </a:lnTo>
                  <a:lnTo>
                    <a:pt x="1225130" y="38100"/>
                  </a:lnTo>
                  <a:lnTo>
                    <a:pt x="550138" y="38100"/>
                  </a:lnTo>
                  <a:lnTo>
                    <a:pt x="586295" y="50800"/>
                  </a:lnTo>
                  <a:lnTo>
                    <a:pt x="277279" y="50800"/>
                  </a:lnTo>
                  <a:lnTo>
                    <a:pt x="9867" y="63500"/>
                  </a:lnTo>
                  <a:lnTo>
                    <a:pt x="3111" y="63500"/>
                  </a:lnTo>
                  <a:lnTo>
                    <a:pt x="0" y="50800"/>
                  </a:lnTo>
                  <a:lnTo>
                    <a:pt x="1003" y="63500"/>
                  </a:lnTo>
                  <a:lnTo>
                    <a:pt x="4864" y="127000"/>
                  </a:lnTo>
                  <a:lnTo>
                    <a:pt x="16535" y="330200"/>
                  </a:lnTo>
                  <a:lnTo>
                    <a:pt x="21221" y="393700"/>
                  </a:lnTo>
                  <a:lnTo>
                    <a:pt x="25654" y="457200"/>
                  </a:lnTo>
                  <a:lnTo>
                    <a:pt x="29806" y="508000"/>
                  </a:lnTo>
                  <a:lnTo>
                    <a:pt x="33642" y="558800"/>
                  </a:lnTo>
                  <a:lnTo>
                    <a:pt x="37122" y="596900"/>
                  </a:lnTo>
                  <a:lnTo>
                    <a:pt x="40195" y="647700"/>
                  </a:lnTo>
                  <a:lnTo>
                    <a:pt x="42837" y="685800"/>
                  </a:lnTo>
                  <a:lnTo>
                    <a:pt x="44996" y="723900"/>
                  </a:lnTo>
                  <a:lnTo>
                    <a:pt x="44411" y="711200"/>
                  </a:lnTo>
                  <a:lnTo>
                    <a:pt x="44361" y="698500"/>
                  </a:lnTo>
                  <a:lnTo>
                    <a:pt x="45275" y="685800"/>
                  </a:lnTo>
                  <a:lnTo>
                    <a:pt x="47536" y="711200"/>
                  </a:lnTo>
                  <a:lnTo>
                    <a:pt x="48120" y="736600"/>
                  </a:lnTo>
                  <a:lnTo>
                    <a:pt x="51752" y="787400"/>
                  </a:lnTo>
                  <a:lnTo>
                    <a:pt x="55575" y="838200"/>
                  </a:lnTo>
                  <a:lnTo>
                    <a:pt x="56705" y="876300"/>
                  </a:lnTo>
                  <a:lnTo>
                    <a:pt x="62953" y="965200"/>
                  </a:lnTo>
                  <a:lnTo>
                    <a:pt x="66484" y="1016000"/>
                  </a:lnTo>
                  <a:lnTo>
                    <a:pt x="69316" y="1041400"/>
                  </a:lnTo>
                  <a:lnTo>
                    <a:pt x="70726" y="1028700"/>
                  </a:lnTo>
                  <a:lnTo>
                    <a:pt x="71335" y="1054100"/>
                  </a:lnTo>
                  <a:lnTo>
                    <a:pt x="72872" y="1092200"/>
                  </a:lnTo>
                  <a:lnTo>
                    <a:pt x="74180" y="1130300"/>
                  </a:lnTo>
                  <a:lnTo>
                    <a:pt x="74066" y="1143000"/>
                  </a:lnTo>
                  <a:lnTo>
                    <a:pt x="71374" y="1117600"/>
                  </a:lnTo>
                  <a:lnTo>
                    <a:pt x="75565" y="1181100"/>
                  </a:lnTo>
                  <a:lnTo>
                    <a:pt x="77647" y="1219200"/>
                  </a:lnTo>
                  <a:lnTo>
                    <a:pt x="79883" y="1244600"/>
                  </a:lnTo>
                  <a:lnTo>
                    <a:pt x="77076" y="1181100"/>
                  </a:lnTo>
                  <a:lnTo>
                    <a:pt x="81330" y="1244600"/>
                  </a:lnTo>
                  <a:lnTo>
                    <a:pt x="84836" y="1308100"/>
                  </a:lnTo>
                  <a:lnTo>
                    <a:pt x="87858" y="1358900"/>
                  </a:lnTo>
                  <a:lnTo>
                    <a:pt x="90716" y="1409700"/>
                  </a:lnTo>
                  <a:lnTo>
                    <a:pt x="93687" y="1447800"/>
                  </a:lnTo>
                  <a:lnTo>
                    <a:pt x="97078" y="1498600"/>
                  </a:lnTo>
                  <a:lnTo>
                    <a:pt x="101168" y="1536700"/>
                  </a:lnTo>
                  <a:lnTo>
                    <a:pt x="98920" y="1485900"/>
                  </a:lnTo>
                  <a:lnTo>
                    <a:pt x="103555" y="1549400"/>
                  </a:lnTo>
                  <a:lnTo>
                    <a:pt x="107238" y="1612900"/>
                  </a:lnTo>
                  <a:lnTo>
                    <a:pt x="109410" y="1663700"/>
                  </a:lnTo>
                  <a:lnTo>
                    <a:pt x="109474" y="1701800"/>
                  </a:lnTo>
                  <a:lnTo>
                    <a:pt x="101739" y="1600200"/>
                  </a:lnTo>
                  <a:lnTo>
                    <a:pt x="124396" y="1930400"/>
                  </a:lnTo>
                  <a:lnTo>
                    <a:pt x="244449" y="1930400"/>
                  </a:lnTo>
                  <a:lnTo>
                    <a:pt x="330479" y="1917700"/>
                  </a:lnTo>
                  <a:lnTo>
                    <a:pt x="460222" y="1905000"/>
                  </a:lnTo>
                  <a:lnTo>
                    <a:pt x="921473" y="1879600"/>
                  </a:lnTo>
                  <a:lnTo>
                    <a:pt x="983183" y="1866900"/>
                  </a:lnTo>
                  <a:lnTo>
                    <a:pt x="1099045" y="1866900"/>
                  </a:lnTo>
                  <a:lnTo>
                    <a:pt x="1151737" y="1854200"/>
                  </a:lnTo>
                  <a:lnTo>
                    <a:pt x="1242987" y="1854200"/>
                  </a:lnTo>
                  <a:lnTo>
                    <a:pt x="1280071" y="1841500"/>
                  </a:lnTo>
                  <a:lnTo>
                    <a:pt x="1268793" y="1841500"/>
                  </a:lnTo>
                  <a:lnTo>
                    <a:pt x="1370901" y="1830730"/>
                  </a:lnTo>
                  <a:lnTo>
                    <a:pt x="1357795" y="1838858"/>
                  </a:lnTo>
                  <a:lnTo>
                    <a:pt x="1503591" y="1828800"/>
                  </a:lnTo>
                  <a:lnTo>
                    <a:pt x="1871687" y="1803400"/>
                  </a:lnTo>
                  <a:lnTo>
                    <a:pt x="3160001" y="1714500"/>
                  </a:lnTo>
                  <a:lnTo>
                    <a:pt x="3245205" y="1714500"/>
                  </a:lnTo>
                  <a:lnTo>
                    <a:pt x="3257969" y="1701800"/>
                  </a:lnTo>
                  <a:lnTo>
                    <a:pt x="3338195" y="1701800"/>
                  </a:lnTo>
                  <a:lnTo>
                    <a:pt x="3466300" y="1689100"/>
                  </a:lnTo>
                  <a:lnTo>
                    <a:pt x="3523246" y="1689100"/>
                  </a:lnTo>
                  <a:lnTo>
                    <a:pt x="3578745" y="1676400"/>
                  </a:lnTo>
                  <a:lnTo>
                    <a:pt x="3658781" y="1676400"/>
                  </a:lnTo>
                  <a:lnTo>
                    <a:pt x="4315053" y="1625600"/>
                  </a:lnTo>
                  <a:lnTo>
                    <a:pt x="4327309" y="1625600"/>
                  </a:lnTo>
                  <a:lnTo>
                    <a:pt x="4375289" y="1612900"/>
                  </a:lnTo>
                  <a:lnTo>
                    <a:pt x="4468253" y="1612900"/>
                  </a:lnTo>
                  <a:lnTo>
                    <a:pt x="4519942" y="1600200"/>
                  </a:lnTo>
                  <a:lnTo>
                    <a:pt x="4624971" y="1600200"/>
                  </a:lnTo>
                  <a:lnTo>
                    <a:pt x="4866360" y="1574800"/>
                  </a:lnTo>
                  <a:lnTo>
                    <a:pt x="4917491" y="1574800"/>
                  </a:lnTo>
                  <a:lnTo>
                    <a:pt x="4964938" y="1562100"/>
                  </a:lnTo>
                  <a:lnTo>
                    <a:pt x="4920602" y="1562100"/>
                  </a:lnTo>
                  <a:lnTo>
                    <a:pt x="4990020" y="1557718"/>
                  </a:lnTo>
                  <a:lnTo>
                    <a:pt x="4979708" y="1562100"/>
                  </a:lnTo>
                  <a:lnTo>
                    <a:pt x="4987404" y="1562100"/>
                  </a:lnTo>
                  <a:lnTo>
                    <a:pt x="5000053" y="1562100"/>
                  </a:lnTo>
                  <a:lnTo>
                    <a:pt x="5071224" y="1562100"/>
                  </a:lnTo>
                  <a:lnTo>
                    <a:pt x="5115712" y="1549781"/>
                  </a:lnTo>
                  <a:lnTo>
                    <a:pt x="5260302" y="1540649"/>
                  </a:lnTo>
                  <a:lnTo>
                    <a:pt x="5260327" y="1549095"/>
                  </a:lnTo>
                  <a:lnTo>
                    <a:pt x="5260987" y="1511300"/>
                  </a:lnTo>
                  <a:lnTo>
                    <a:pt x="5262575" y="1460500"/>
                  </a:lnTo>
                  <a:lnTo>
                    <a:pt x="5265458" y="1358900"/>
                  </a:lnTo>
                  <a:lnTo>
                    <a:pt x="5267528" y="1282700"/>
                  </a:lnTo>
                  <a:lnTo>
                    <a:pt x="5270728" y="1155700"/>
                  </a:lnTo>
                  <a:lnTo>
                    <a:pt x="5270970" y="1155700"/>
                  </a:lnTo>
                  <a:lnTo>
                    <a:pt x="5268950" y="1232725"/>
                  </a:lnTo>
                  <a:lnTo>
                    <a:pt x="5268912" y="1234084"/>
                  </a:lnTo>
                  <a:lnTo>
                    <a:pt x="5267630" y="1282700"/>
                  </a:lnTo>
                  <a:lnTo>
                    <a:pt x="5268468" y="1255966"/>
                  </a:lnTo>
                  <a:lnTo>
                    <a:pt x="5267731" y="1295400"/>
                  </a:lnTo>
                  <a:lnTo>
                    <a:pt x="5270144" y="1206500"/>
                  </a:lnTo>
                  <a:lnTo>
                    <a:pt x="5270830" y="1181100"/>
                  </a:lnTo>
                  <a:lnTo>
                    <a:pt x="5270665" y="1181100"/>
                  </a:lnTo>
                  <a:lnTo>
                    <a:pt x="5269877" y="1206500"/>
                  </a:lnTo>
                  <a:lnTo>
                    <a:pt x="5271160" y="1155700"/>
                  </a:lnTo>
                  <a:lnTo>
                    <a:pt x="5274348" y="1028700"/>
                  </a:lnTo>
                  <a:lnTo>
                    <a:pt x="5275275" y="990600"/>
                  </a:lnTo>
                  <a:lnTo>
                    <a:pt x="5275770" y="977900"/>
                  </a:lnTo>
                  <a:lnTo>
                    <a:pt x="5276062" y="977900"/>
                  </a:lnTo>
                  <a:lnTo>
                    <a:pt x="5276405" y="965200"/>
                  </a:lnTo>
                  <a:lnTo>
                    <a:pt x="5277028" y="952500"/>
                  </a:lnTo>
                  <a:lnTo>
                    <a:pt x="5278171" y="901700"/>
                  </a:lnTo>
                  <a:lnTo>
                    <a:pt x="5289689" y="469900"/>
                  </a:lnTo>
                  <a:lnTo>
                    <a:pt x="5295201" y="241300"/>
                  </a:lnTo>
                  <a:lnTo>
                    <a:pt x="5299278" y="76200"/>
                  </a:lnTo>
                  <a:lnTo>
                    <a:pt x="5300027" y="38100"/>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grpSp>
      <p:sp>
        <p:nvSpPr>
          <p:cNvPr id="107" name="object 107">
            <a:extLst>
              <a:ext uri="{FF2B5EF4-FFF2-40B4-BE49-F238E27FC236}">
                <a16:creationId xmlns:a16="http://schemas.microsoft.com/office/drawing/2014/main" id="{133A979C-CB90-B14D-BCB4-188656E13C0E}"/>
              </a:ext>
            </a:extLst>
          </p:cNvPr>
          <p:cNvSpPr/>
          <p:nvPr userDrawn="1"/>
        </p:nvSpPr>
        <p:spPr>
          <a:xfrm>
            <a:off x="8167549" y="4822391"/>
            <a:ext cx="655307" cy="2033216"/>
          </a:xfrm>
          <a:custGeom>
            <a:avLst/>
            <a:gdLst/>
            <a:ahLst/>
            <a:cxnLst/>
            <a:rect l="l" t="t" r="r" b="b"/>
            <a:pathLst>
              <a:path w="722629" h="2242184">
                <a:moveTo>
                  <a:pt x="90131" y="466623"/>
                </a:moveTo>
                <a:lnTo>
                  <a:pt x="16814" y="470789"/>
                </a:lnTo>
                <a:lnTo>
                  <a:pt x="0" y="525297"/>
                </a:lnTo>
                <a:lnTo>
                  <a:pt x="49542" y="566902"/>
                </a:lnTo>
                <a:lnTo>
                  <a:pt x="103022" y="663981"/>
                </a:lnTo>
                <a:lnTo>
                  <a:pt x="211975" y="882319"/>
                </a:lnTo>
                <a:lnTo>
                  <a:pt x="57124" y="2241980"/>
                </a:lnTo>
                <a:lnTo>
                  <a:pt x="338781" y="2241980"/>
                </a:lnTo>
                <a:lnTo>
                  <a:pt x="489165" y="928522"/>
                </a:lnTo>
                <a:lnTo>
                  <a:pt x="623925" y="692340"/>
                </a:lnTo>
                <a:lnTo>
                  <a:pt x="650798" y="540791"/>
                </a:lnTo>
                <a:lnTo>
                  <a:pt x="651552" y="537959"/>
                </a:lnTo>
                <a:lnTo>
                  <a:pt x="182803" y="537959"/>
                </a:lnTo>
                <a:lnTo>
                  <a:pt x="90131" y="466623"/>
                </a:lnTo>
                <a:close/>
              </a:path>
              <a:path w="722629" h="2242184">
                <a:moveTo>
                  <a:pt x="261594" y="67932"/>
                </a:moveTo>
                <a:lnTo>
                  <a:pt x="202057" y="72491"/>
                </a:lnTo>
                <a:lnTo>
                  <a:pt x="191071" y="525068"/>
                </a:lnTo>
                <a:lnTo>
                  <a:pt x="182803" y="537959"/>
                </a:lnTo>
                <a:lnTo>
                  <a:pt x="651552" y="537959"/>
                </a:lnTo>
                <a:lnTo>
                  <a:pt x="672539" y="459079"/>
                </a:lnTo>
                <a:lnTo>
                  <a:pt x="578167" y="459079"/>
                </a:lnTo>
                <a:lnTo>
                  <a:pt x="557987" y="455688"/>
                </a:lnTo>
                <a:lnTo>
                  <a:pt x="566378" y="384149"/>
                </a:lnTo>
                <a:lnTo>
                  <a:pt x="469506" y="384149"/>
                </a:lnTo>
                <a:lnTo>
                  <a:pt x="448830" y="381876"/>
                </a:lnTo>
                <a:lnTo>
                  <a:pt x="448876" y="380631"/>
                </a:lnTo>
                <a:lnTo>
                  <a:pt x="330250" y="380631"/>
                </a:lnTo>
                <a:lnTo>
                  <a:pt x="310032" y="378282"/>
                </a:lnTo>
                <a:lnTo>
                  <a:pt x="261594" y="67932"/>
                </a:lnTo>
                <a:close/>
              </a:path>
              <a:path w="722629" h="2242184">
                <a:moveTo>
                  <a:pt x="668248" y="248666"/>
                </a:moveTo>
                <a:lnTo>
                  <a:pt x="578167" y="459079"/>
                </a:lnTo>
                <a:lnTo>
                  <a:pt x="672539" y="459079"/>
                </a:lnTo>
                <a:lnTo>
                  <a:pt x="722477" y="271386"/>
                </a:lnTo>
                <a:lnTo>
                  <a:pt x="668248" y="248666"/>
                </a:lnTo>
                <a:close/>
              </a:path>
              <a:path w="722629" h="2242184">
                <a:moveTo>
                  <a:pt x="539826" y="101968"/>
                </a:moveTo>
                <a:lnTo>
                  <a:pt x="469506" y="384149"/>
                </a:lnTo>
                <a:lnTo>
                  <a:pt x="566378" y="384149"/>
                </a:lnTo>
                <a:lnTo>
                  <a:pt x="598601" y="109423"/>
                </a:lnTo>
                <a:lnTo>
                  <a:pt x="539826" y="101968"/>
                </a:lnTo>
                <a:close/>
              </a:path>
              <a:path w="722629" h="2242184">
                <a:moveTo>
                  <a:pt x="396506" y="0"/>
                </a:moveTo>
                <a:lnTo>
                  <a:pt x="330250" y="380631"/>
                </a:lnTo>
                <a:lnTo>
                  <a:pt x="448876" y="380631"/>
                </a:lnTo>
                <a:lnTo>
                  <a:pt x="462800" y="4787"/>
                </a:lnTo>
                <a:lnTo>
                  <a:pt x="396506" y="0"/>
                </a:lnTo>
                <a:close/>
              </a:path>
            </a:pathLst>
          </a:custGeom>
          <a:solidFill>
            <a:srgbClr val="9874CA"/>
          </a:solidFill>
        </p:spPr>
        <p:txBody>
          <a:bodyPr wrap="square" lIns="0" tIns="0" rIns="0" bIns="0" rtlCol="0"/>
          <a:lstStyle/>
          <a:p>
            <a:endParaRPr sz="1632" dirty="0">
              <a:latin typeface="Lato" panose="020F0502020204030203" pitchFamily="34" charset="77"/>
            </a:endParaRPr>
          </a:p>
        </p:txBody>
      </p:sp>
      <p:sp>
        <p:nvSpPr>
          <p:cNvPr id="108" name="object 108">
            <a:extLst>
              <a:ext uri="{FF2B5EF4-FFF2-40B4-BE49-F238E27FC236}">
                <a16:creationId xmlns:a16="http://schemas.microsoft.com/office/drawing/2014/main" id="{F91AF2A3-7DBC-3B42-A6F1-4A187E4AE77F}"/>
              </a:ext>
            </a:extLst>
          </p:cNvPr>
          <p:cNvSpPr/>
          <p:nvPr userDrawn="1"/>
        </p:nvSpPr>
        <p:spPr>
          <a:xfrm>
            <a:off x="5355990" y="4557080"/>
            <a:ext cx="407696" cy="281575"/>
          </a:xfrm>
          <a:custGeom>
            <a:avLst/>
            <a:gdLst/>
            <a:ahLst/>
            <a:cxnLst/>
            <a:rect l="l" t="t" r="r" b="b"/>
            <a:pathLst>
              <a:path w="449579" h="310514">
                <a:moveTo>
                  <a:pt x="402260" y="298208"/>
                </a:moveTo>
                <a:lnTo>
                  <a:pt x="47168" y="298208"/>
                </a:lnTo>
                <a:lnTo>
                  <a:pt x="92797" y="304868"/>
                </a:lnTo>
                <a:lnTo>
                  <a:pt x="126501" y="308335"/>
                </a:lnTo>
                <a:lnTo>
                  <a:pt x="164925" y="309733"/>
                </a:lnTo>
                <a:lnTo>
                  <a:pt x="224714" y="310184"/>
                </a:lnTo>
                <a:lnTo>
                  <a:pt x="295216" y="308115"/>
                </a:lnTo>
                <a:lnTo>
                  <a:pt x="351496" y="304020"/>
                </a:lnTo>
                <a:lnTo>
                  <a:pt x="388772" y="300013"/>
                </a:lnTo>
                <a:lnTo>
                  <a:pt x="402260" y="298208"/>
                </a:lnTo>
                <a:close/>
              </a:path>
              <a:path w="449579" h="310514">
                <a:moveTo>
                  <a:pt x="399313" y="11976"/>
                </a:moveTo>
                <a:lnTo>
                  <a:pt x="50127" y="11976"/>
                </a:lnTo>
                <a:lnTo>
                  <a:pt x="36567" y="14160"/>
                </a:lnTo>
                <a:lnTo>
                  <a:pt x="9372" y="41274"/>
                </a:lnTo>
                <a:lnTo>
                  <a:pt x="2865" y="91525"/>
                </a:lnTo>
                <a:lnTo>
                  <a:pt x="50" y="149085"/>
                </a:lnTo>
                <a:lnTo>
                  <a:pt x="0" y="159372"/>
                </a:lnTo>
                <a:lnTo>
                  <a:pt x="871" y="188888"/>
                </a:lnTo>
                <a:lnTo>
                  <a:pt x="5300" y="243233"/>
                </a:lnTo>
                <a:lnTo>
                  <a:pt x="15496" y="280667"/>
                </a:lnTo>
                <a:lnTo>
                  <a:pt x="50127" y="298208"/>
                </a:lnTo>
                <a:lnTo>
                  <a:pt x="399313" y="298208"/>
                </a:lnTo>
                <a:lnTo>
                  <a:pt x="433937" y="280667"/>
                </a:lnTo>
                <a:lnTo>
                  <a:pt x="444134" y="243233"/>
                </a:lnTo>
                <a:lnTo>
                  <a:pt x="445171" y="232752"/>
                </a:lnTo>
                <a:lnTo>
                  <a:pt x="192417" y="232752"/>
                </a:lnTo>
                <a:lnTo>
                  <a:pt x="190703" y="232346"/>
                </a:lnTo>
                <a:lnTo>
                  <a:pt x="189141" y="231571"/>
                </a:lnTo>
                <a:lnTo>
                  <a:pt x="185483" y="229692"/>
                </a:lnTo>
                <a:lnTo>
                  <a:pt x="183172" y="225933"/>
                </a:lnTo>
                <a:lnTo>
                  <a:pt x="183172" y="85813"/>
                </a:lnTo>
                <a:lnTo>
                  <a:pt x="185483" y="82054"/>
                </a:lnTo>
                <a:lnTo>
                  <a:pt x="192786" y="78320"/>
                </a:lnTo>
                <a:lnTo>
                  <a:pt x="445261" y="78320"/>
                </a:lnTo>
                <a:lnTo>
                  <a:pt x="444134" y="66929"/>
                </a:lnTo>
                <a:lnTo>
                  <a:pt x="433937" y="29517"/>
                </a:lnTo>
                <a:lnTo>
                  <a:pt x="412867" y="14160"/>
                </a:lnTo>
                <a:lnTo>
                  <a:pt x="399313" y="11976"/>
                </a:lnTo>
                <a:close/>
              </a:path>
              <a:path w="449579" h="310514">
                <a:moveTo>
                  <a:pt x="445261" y="78320"/>
                </a:moveTo>
                <a:lnTo>
                  <a:pt x="192786" y="78320"/>
                </a:lnTo>
                <a:lnTo>
                  <a:pt x="197193" y="78676"/>
                </a:lnTo>
                <a:lnTo>
                  <a:pt x="294144" y="149085"/>
                </a:lnTo>
                <a:lnTo>
                  <a:pt x="295808" y="152374"/>
                </a:lnTo>
                <a:lnTo>
                  <a:pt x="295808" y="159372"/>
                </a:lnTo>
                <a:lnTo>
                  <a:pt x="294157" y="162648"/>
                </a:lnTo>
                <a:lnTo>
                  <a:pt x="198628" y="232041"/>
                </a:lnTo>
                <a:lnTo>
                  <a:pt x="196354" y="232752"/>
                </a:lnTo>
                <a:lnTo>
                  <a:pt x="445171" y="232752"/>
                </a:lnTo>
                <a:lnTo>
                  <a:pt x="446568" y="218640"/>
                </a:lnTo>
                <a:lnTo>
                  <a:pt x="448562" y="188888"/>
                </a:lnTo>
                <a:lnTo>
                  <a:pt x="449428" y="159372"/>
                </a:lnTo>
                <a:lnTo>
                  <a:pt x="449378" y="149085"/>
                </a:lnTo>
                <a:lnTo>
                  <a:pt x="448562" y="121279"/>
                </a:lnTo>
                <a:lnTo>
                  <a:pt x="446568" y="91525"/>
                </a:lnTo>
                <a:lnTo>
                  <a:pt x="445261" y="78320"/>
                </a:lnTo>
                <a:close/>
              </a:path>
              <a:path w="449579" h="310514">
                <a:moveTo>
                  <a:pt x="224714" y="0"/>
                </a:moveTo>
                <a:lnTo>
                  <a:pt x="154211" y="2074"/>
                </a:lnTo>
                <a:lnTo>
                  <a:pt x="97931" y="6169"/>
                </a:lnTo>
                <a:lnTo>
                  <a:pt x="60656" y="10172"/>
                </a:lnTo>
                <a:lnTo>
                  <a:pt x="47168" y="11976"/>
                </a:lnTo>
                <a:lnTo>
                  <a:pt x="402260" y="11976"/>
                </a:lnTo>
                <a:lnTo>
                  <a:pt x="356630" y="5323"/>
                </a:lnTo>
                <a:lnTo>
                  <a:pt x="322926" y="1858"/>
                </a:lnTo>
                <a:lnTo>
                  <a:pt x="284502" y="458"/>
                </a:lnTo>
                <a:lnTo>
                  <a:pt x="224714"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109" name="object 109">
            <a:extLst>
              <a:ext uri="{FF2B5EF4-FFF2-40B4-BE49-F238E27FC236}">
                <a16:creationId xmlns:a16="http://schemas.microsoft.com/office/drawing/2014/main" id="{60298997-8778-5848-A42D-E1CFD415ABBA}"/>
              </a:ext>
            </a:extLst>
          </p:cNvPr>
          <p:cNvSpPr/>
          <p:nvPr userDrawn="1"/>
        </p:nvSpPr>
        <p:spPr>
          <a:xfrm>
            <a:off x="3600493" y="4507262"/>
            <a:ext cx="177359" cy="381192"/>
          </a:xfrm>
          <a:custGeom>
            <a:avLst/>
            <a:gdLst/>
            <a:ahLst/>
            <a:cxnLst/>
            <a:rect l="l" t="t" r="r" b="b"/>
            <a:pathLst>
              <a:path w="195580" h="420370">
                <a:moveTo>
                  <a:pt x="129514" y="0"/>
                </a:moveTo>
                <a:lnTo>
                  <a:pt x="85503" y="8924"/>
                </a:lnTo>
                <a:lnTo>
                  <a:pt x="58602" y="31135"/>
                </a:lnTo>
                <a:lnTo>
                  <a:pt x="45148" y="59787"/>
                </a:lnTo>
                <a:lnTo>
                  <a:pt x="41478" y="88036"/>
                </a:lnTo>
                <a:lnTo>
                  <a:pt x="41478" y="136017"/>
                </a:lnTo>
                <a:lnTo>
                  <a:pt x="0" y="136017"/>
                </a:lnTo>
                <a:lnTo>
                  <a:pt x="0" y="210185"/>
                </a:lnTo>
                <a:lnTo>
                  <a:pt x="41478" y="210185"/>
                </a:lnTo>
                <a:lnTo>
                  <a:pt x="41478" y="420065"/>
                </a:lnTo>
                <a:lnTo>
                  <a:pt x="128727" y="420065"/>
                </a:lnTo>
                <a:lnTo>
                  <a:pt x="128727" y="210185"/>
                </a:lnTo>
                <a:lnTo>
                  <a:pt x="187578" y="210185"/>
                </a:lnTo>
                <a:lnTo>
                  <a:pt x="195198" y="136017"/>
                </a:lnTo>
                <a:lnTo>
                  <a:pt x="128727" y="136017"/>
                </a:lnTo>
                <a:lnTo>
                  <a:pt x="128727" y="92417"/>
                </a:lnTo>
                <a:lnTo>
                  <a:pt x="130541" y="82356"/>
                </a:lnTo>
                <a:lnTo>
                  <a:pt x="135105" y="76182"/>
                </a:lnTo>
                <a:lnTo>
                  <a:pt x="141103" y="73077"/>
                </a:lnTo>
                <a:lnTo>
                  <a:pt x="147218" y="72224"/>
                </a:lnTo>
                <a:lnTo>
                  <a:pt x="194119" y="72224"/>
                </a:lnTo>
                <a:lnTo>
                  <a:pt x="194119" y="254"/>
                </a:lnTo>
                <a:lnTo>
                  <a:pt x="129514"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110" name="object 110">
            <a:extLst>
              <a:ext uri="{FF2B5EF4-FFF2-40B4-BE49-F238E27FC236}">
                <a16:creationId xmlns:a16="http://schemas.microsoft.com/office/drawing/2014/main" id="{42266154-51A0-954B-BF35-9540EA563D10}"/>
              </a:ext>
            </a:extLst>
          </p:cNvPr>
          <p:cNvSpPr/>
          <p:nvPr userDrawn="1"/>
        </p:nvSpPr>
        <p:spPr>
          <a:xfrm>
            <a:off x="4077949" y="4529259"/>
            <a:ext cx="385238" cy="337430"/>
          </a:xfrm>
          <a:custGeom>
            <a:avLst/>
            <a:gdLst/>
            <a:ahLst/>
            <a:cxnLst/>
            <a:rect l="l" t="t" r="r" b="b"/>
            <a:pathLst>
              <a:path w="424814" h="372110">
                <a:moveTo>
                  <a:pt x="293966" y="0"/>
                </a:moveTo>
                <a:lnTo>
                  <a:pt x="260055" y="7364"/>
                </a:lnTo>
                <a:lnTo>
                  <a:pt x="232367" y="27455"/>
                </a:lnTo>
                <a:lnTo>
                  <a:pt x="213701" y="57269"/>
                </a:lnTo>
                <a:lnTo>
                  <a:pt x="206857" y="93802"/>
                </a:lnTo>
                <a:lnTo>
                  <a:pt x="206857" y="101092"/>
                </a:lnTo>
                <a:lnTo>
                  <a:pt x="207606" y="108292"/>
                </a:lnTo>
                <a:lnTo>
                  <a:pt x="209042" y="115074"/>
                </a:lnTo>
                <a:lnTo>
                  <a:pt x="156555" y="106173"/>
                </a:lnTo>
                <a:lnTo>
                  <a:pt x="108304" y="85983"/>
                </a:lnTo>
                <a:lnTo>
                  <a:pt x="65536" y="55876"/>
                </a:lnTo>
                <a:lnTo>
                  <a:pt x="29502" y="17221"/>
                </a:lnTo>
                <a:lnTo>
                  <a:pt x="24518" y="27985"/>
                </a:lnTo>
                <a:lnTo>
                  <a:pt x="20834" y="39501"/>
                </a:lnTo>
                <a:lnTo>
                  <a:pt x="18550" y="51663"/>
                </a:lnTo>
                <a:lnTo>
                  <a:pt x="17767" y="64363"/>
                </a:lnTo>
                <a:lnTo>
                  <a:pt x="20532" y="87901"/>
                </a:lnTo>
                <a:lnTo>
                  <a:pt x="28371" y="109278"/>
                </a:lnTo>
                <a:lnTo>
                  <a:pt x="40602" y="127676"/>
                </a:lnTo>
                <a:lnTo>
                  <a:pt x="56540" y="142278"/>
                </a:lnTo>
                <a:lnTo>
                  <a:pt x="45983" y="141211"/>
                </a:lnTo>
                <a:lnTo>
                  <a:pt x="35833" y="138891"/>
                </a:lnTo>
                <a:lnTo>
                  <a:pt x="26168" y="135350"/>
                </a:lnTo>
                <a:lnTo>
                  <a:pt x="17068" y="130619"/>
                </a:lnTo>
                <a:lnTo>
                  <a:pt x="17068" y="131902"/>
                </a:lnTo>
                <a:lnTo>
                  <a:pt x="22382" y="164173"/>
                </a:lnTo>
                <a:lnTo>
                  <a:pt x="37060" y="191608"/>
                </a:lnTo>
                <a:lnTo>
                  <a:pt x="59207" y="212180"/>
                </a:lnTo>
                <a:lnTo>
                  <a:pt x="86931" y="223862"/>
                </a:lnTo>
                <a:lnTo>
                  <a:pt x="79641" y="225996"/>
                </a:lnTo>
                <a:lnTo>
                  <a:pt x="71920" y="226961"/>
                </a:lnTo>
                <a:lnTo>
                  <a:pt x="58331" y="226961"/>
                </a:lnTo>
                <a:lnTo>
                  <a:pt x="53009" y="226580"/>
                </a:lnTo>
                <a:lnTo>
                  <a:pt x="47637" y="225298"/>
                </a:lnTo>
                <a:lnTo>
                  <a:pt x="59645" y="251172"/>
                </a:lnTo>
                <a:lnTo>
                  <a:pt x="78160" y="271670"/>
                </a:lnTo>
                <a:lnTo>
                  <a:pt x="101749" y="285260"/>
                </a:lnTo>
                <a:lnTo>
                  <a:pt x="128981" y="290410"/>
                </a:lnTo>
                <a:lnTo>
                  <a:pt x="105243" y="307348"/>
                </a:lnTo>
                <a:lnTo>
                  <a:pt x="79020" y="319959"/>
                </a:lnTo>
                <a:lnTo>
                  <a:pt x="50733" y="327828"/>
                </a:lnTo>
                <a:lnTo>
                  <a:pt x="20802" y="330542"/>
                </a:lnTo>
                <a:lnTo>
                  <a:pt x="13741" y="330542"/>
                </a:lnTo>
                <a:lnTo>
                  <a:pt x="6781" y="330136"/>
                </a:lnTo>
                <a:lnTo>
                  <a:pt x="0" y="329234"/>
                </a:lnTo>
                <a:lnTo>
                  <a:pt x="30188" y="347124"/>
                </a:lnTo>
                <a:lnTo>
                  <a:pt x="62733" y="360418"/>
                </a:lnTo>
                <a:lnTo>
                  <a:pt x="97299" y="368698"/>
                </a:lnTo>
                <a:lnTo>
                  <a:pt x="133553" y="371551"/>
                </a:lnTo>
                <a:lnTo>
                  <a:pt x="184249" y="366478"/>
                </a:lnTo>
                <a:lnTo>
                  <a:pt x="229447" y="352149"/>
                </a:lnTo>
                <a:lnTo>
                  <a:pt x="269022" y="329896"/>
                </a:lnTo>
                <a:lnTo>
                  <a:pt x="302851" y="301054"/>
                </a:lnTo>
                <a:lnTo>
                  <a:pt x="330808" y="266955"/>
                </a:lnTo>
                <a:lnTo>
                  <a:pt x="352769" y="228933"/>
                </a:lnTo>
                <a:lnTo>
                  <a:pt x="368609" y="188320"/>
                </a:lnTo>
                <a:lnTo>
                  <a:pt x="378205" y="146452"/>
                </a:lnTo>
                <a:lnTo>
                  <a:pt x="381431" y="104660"/>
                </a:lnTo>
                <a:lnTo>
                  <a:pt x="381152" y="92659"/>
                </a:lnTo>
                <a:lnTo>
                  <a:pt x="393472" y="82034"/>
                </a:lnTo>
                <a:lnTo>
                  <a:pt x="404883" y="70316"/>
                </a:lnTo>
                <a:lnTo>
                  <a:pt x="415297" y="57594"/>
                </a:lnTo>
                <a:lnTo>
                  <a:pt x="424624" y="43954"/>
                </a:lnTo>
                <a:lnTo>
                  <a:pt x="412656" y="49146"/>
                </a:lnTo>
                <a:lnTo>
                  <a:pt x="400315" y="53335"/>
                </a:lnTo>
                <a:lnTo>
                  <a:pt x="387600" y="56525"/>
                </a:lnTo>
                <a:lnTo>
                  <a:pt x="374510" y="58724"/>
                </a:lnTo>
                <a:lnTo>
                  <a:pt x="387207" y="48814"/>
                </a:lnTo>
                <a:lnTo>
                  <a:pt x="398037" y="36685"/>
                </a:lnTo>
                <a:lnTo>
                  <a:pt x="406714" y="22625"/>
                </a:lnTo>
                <a:lnTo>
                  <a:pt x="412953" y="6921"/>
                </a:lnTo>
                <a:lnTo>
                  <a:pt x="399967" y="14367"/>
                </a:lnTo>
                <a:lnTo>
                  <a:pt x="386362" y="20658"/>
                </a:lnTo>
                <a:lnTo>
                  <a:pt x="372190" y="25779"/>
                </a:lnTo>
                <a:lnTo>
                  <a:pt x="357505" y="29718"/>
                </a:lnTo>
                <a:lnTo>
                  <a:pt x="344414" y="17353"/>
                </a:lnTo>
                <a:lnTo>
                  <a:pt x="329169" y="7996"/>
                </a:lnTo>
                <a:lnTo>
                  <a:pt x="312208" y="2069"/>
                </a:lnTo>
                <a:lnTo>
                  <a:pt x="293966"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grpSp>
        <p:nvGrpSpPr>
          <p:cNvPr id="111" name="object 111">
            <a:extLst>
              <a:ext uri="{FF2B5EF4-FFF2-40B4-BE49-F238E27FC236}">
                <a16:creationId xmlns:a16="http://schemas.microsoft.com/office/drawing/2014/main" id="{9E3E162F-7F52-5446-82C9-1D985278CC70}"/>
              </a:ext>
            </a:extLst>
          </p:cNvPr>
          <p:cNvGrpSpPr/>
          <p:nvPr userDrawn="1"/>
        </p:nvGrpSpPr>
        <p:grpSpPr>
          <a:xfrm>
            <a:off x="2867707" y="4576595"/>
            <a:ext cx="395603" cy="241844"/>
            <a:chOff x="1786749" y="5046967"/>
            <a:chExt cx="436245" cy="266700"/>
          </a:xfrm>
        </p:grpSpPr>
        <p:sp>
          <p:nvSpPr>
            <p:cNvPr id="112" name="object 112">
              <a:extLst>
                <a:ext uri="{FF2B5EF4-FFF2-40B4-BE49-F238E27FC236}">
                  <a16:creationId xmlns:a16="http://schemas.microsoft.com/office/drawing/2014/main" id="{2F0FB925-6B01-1949-9243-D86629C1FC3B}"/>
                </a:ext>
              </a:extLst>
            </p:cNvPr>
            <p:cNvSpPr/>
            <p:nvPr/>
          </p:nvSpPr>
          <p:spPr>
            <a:xfrm>
              <a:off x="1794334" y="5047500"/>
              <a:ext cx="427355" cy="266700"/>
            </a:xfrm>
            <a:custGeom>
              <a:avLst/>
              <a:gdLst/>
              <a:ahLst/>
              <a:cxnLst/>
              <a:rect l="l" t="t" r="r" b="b"/>
              <a:pathLst>
                <a:path w="427355" h="266700">
                  <a:moveTo>
                    <a:pt x="409054" y="0"/>
                  </a:moveTo>
                  <a:lnTo>
                    <a:pt x="17995" y="0"/>
                  </a:lnTo>
                  <a:lnTo>
                    <a:pt x="10988" y="1415"/>
                  </a:lnTo>
                  <a:lnTo>
                    <a:pt x="5268" y="5275"/>
                  </a:lnTo>
                  <a:lnTo>
                    <a:pt x="1413" y="10999"/>
                  </a:lnTo>
                  <a:lnTo>
                    <a:pt x="0" y="18008"/>
                  </a:lnTo>
                  <a:lnTo>
                    <a:pt x="0" y="248081"/>
                  </a:lnTo>
                  <a:lnTo>
                    <a:pt x="1413" y="255083"/>
                  </a:lnTo>
                  <a:lnTo>
                    <a:pt x="5268" y="260804"/>
                  </a:lnTo>
                  <a:lnTo>
                    <a:pt x="10988" y="264662"/>
                  </a:lnTo>
                  <a:lnTo>
                    <a:pt x="17995" y="266077"/>
                  </a:lnTo>
                  <a:lnTo>
                    <a:pt x="409054" y="266077"/>
                  </a:lnTo>
                  <a:lnTo>
                    <a:pt x="416063" y="264662"/>
                  </a:lnTo>
                  <a:lnTo>
                    <a:pt x="421787" y="260804"/>
                  </a:lnTo>
                  <a:lnTo>
                    <a:pt x="425647" y="255083"/>
                  </a:lnTo>
                  <a:lnTo>
                    <a:pt x="427062" y="248081"/>
                  </a:lnTo>
                  <a:lnTo>
                    <a:pt x="427062" y="18008"/>
                  </a:lnTo>
                  <a:lnTo>
                    <a:pt x="425647" y="10999"/>
                  </a:lnTo>
                  <a:lnTo>
                    <a:pt x="421787" y="5275"/>
                  </a:lnTo>
                  <a:lnTo>
                    <a:pt x="416063" y="1415"/>
                  </a:lnTo>
                  <a:lnTo>
                    <a:pt x="409054"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sp>
          <p:nvSpPr>
            <p:cNvPr id="113" name="object 113">
              <a:extLst>
                <a:ext uri="{FF2B5EF4-FFF2-40B4-BE49-F238E27FC236}">
                  <a16:creationId xmlns:a16="http://schemas.microsoft.com/office/drawing/2014/main" id="{55074C76-02FB-894D-BF9C-9DE78CB5828E}"/>
                </a:ext>
              </a:extLst>
            </p:cNvPr>
            <p:cNvSpPr/>
            <p:nvPr/>
          </p:nvSpPr>
          <p:spPr>
            <a:xfrm>
              <a:off x="1789924" y="5050142"/>
              <a:ext cx="429895" cy="144145"/>
            </a:xfrm>
            <a:custGeom>
              <a:avLst/>
              <a:gdLst/>
              <a:ahLst/>
              <a:cxnLst/>
              <a:rect l="l" t="t" r="r" b="b"/>
              <a:pathLst>
                <a:path w="429894" h="144145">
                  <a:moveTo>
                    <a:pt x="0" y="0"/>
                  </a:moveTo>
                  <a:lnTo>
                    <a:pt x="211721" y="143967"/>
                  </a:lnTo>
                  <a:lnTo>
                    <a:pt x="429666" y="0"/>
                  </a:lnTo>
                </a:path>
              </a:pathLst>
            </a:custGeom>
            <a:ln w="6350">
              <a:solidFill>
                <a:srgbClr val="FFFFFF"/>
              </a:solidFill>
            </a:ln>
          </p:spPr>
          <p:txBody>
            <a:bodyPr wrap="square" lIns="0" tIns="0" rIns="0" bIns="0" rtlCol="0"/>
            <a:lstStyle/>
            <a:p>
              <a:endParaRPr sz="1632" dirty="0">
                <a:latin typeface="Lato" panose="020F0502020204030203" pitchFamily="34" charset="77"/>
              </a:endParaRPr>
            </a:p>
          </p:txBody>
        </p:sp>
      </p:grpSp>
      <p:grpSp>
        <p:nvGrpSpPr>
          <p:cNvPr id="114" name="object 114">
            <a:extLst>
              <a:ext uri="{FF2B5EF4-FFF2-40B4-BE49-F238E27FC236}">
                <a16:creationId xmlns:a16="http://schemas.microsoft.com/office/drawing/2014/main" id="{FE2BAF40-19B6-1A4E-BBEF-12BCAA52AE79}"/>
              </a:ext>
            </a:extLst>
          </p:cNvPr>
          <p:cNvGrpSpPr/>
          <p:nvPr userDrawn="1"/>
        </p:nvGrpSpPr>
        <p:grpSpPr>
          <a:xfrm>
            <a:off x="6052178" y="4551494"/>
            <a:ext cx="319016" cy="292516"/>
            <a:chOff x="5298376" y="5019286"/>
            <a:chExt cx="351790" cy="322580"/>
          </a:xfrm>
        </p:grpSpPr>
        <p:sp>
          <p:nvSpPr>
            <p:cNvPr id="115" name="object 115">
              <a:extLst>
                <a:ext uri="{FF2B5EF4-FFF2-40B4-BE49-F238E27FC236}">
                  <a16:creationId xmlns:a16="http://schemas.microsoft.com/office/drawing/2014/main" id="{B65278B2-7541-264E-B775-A7A445653509}"/>
                </a:ext>
              </a:extLst>
            </p:cNvPr>
            <p:cNvSpPr/>
            <p:nvPr/>
          </p:nvSpPr>
          <p:spPr>
            <a:xfrm>
              <a:off x="5307228" y="5122697"/>
              <a:ext cx="68580" cy="219710"/>
            </a:xfrm>
            <a:custGeom>
              <a:avLst/>
              <a:gdLst/>
              <a:ahLst/>
              <a:cxnLst/>
              <a:rect l="l" t="t" r="r" b="b"/>
              <a:pathLst>
                <a:path w="68579" h="219710">
                  <a:moveTo>
                    <a:pt x="68465" y="0"/>
                  </a:moveTo>
                  <a:lnTo>
                    <a:pt x="0" y="0"/>
                  </a:lnTo>
                  <a:lnTo>
                    <a:pt x="0" y="219087"/>
                  </a:lnTo>
                  <a:lnTo>
                    <a:pt x="68465" y="219087"/>
                  </a:lnTo>
                  <a:lnTo>
                    <a:pt x="68465" y="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pic>
          <p:nvPicPr>
            <p:cNvPr id="116" name="object 116">
              <a:extLst>
                <a:ext uri="{FF2B5EF4-FFF2-40B4-BE49-F238E27FC236}">
                  <a16:creationId xmlns:a16="http://schemas.microsoft.com/office/drawing/2014/main" id="{1688C23D-9AD3-1148-AC41-2BC36EDC15D6}"/>
                </a:ext>
              </a:extLst>
            </p:cNvPr>
            <p:cNvPicPr/>
            <p:nvPr/>
          </p:nvPicPr>
          <p:blipFill>
            <a:blip r:embed="rId25" cstate="screen">
              <a:extLst>
                <a:ext uri="{28A0092B-C50C-407E-A947-70E740481C1C}">
                  <a14:useLocalDpi xmlns:a14="http://schemas.microsoft.com/office/drawing/2010/main"/>
                </a:ext>
              </a:extLst>
            </a:blip>
            <a:stretch>
              <a:fillRect/>
            </a:stretch>
          </p:blipFill>
          <p:spPr>
            <a:xfrm>
              <a:off x="5417488" y="5120592"/>
              <a:ext cx="232117" cy="221195"/>
            </a:xfrm>
            <a:prstGeom prst="rect">
              <a:avLst/>
            </a:prstGeom>
          </p:spPr>
        </p:pic>
        <p:pic>
          <p:nvPicPr>
            <p:cNvPr id="117" name="object 117">
              <a:extLst>
                <a:ext uri="{FF2B5EF4-FFF2-40B4-BE49-F238E27FC236}">
                  <a16:creationId xmlns:a16="http://schemas.microsoft.com/office/drawing/2014/main" id="{F14B8E67-F72A-7546-B11B-C17BA9D4378C}"/>
                </a:ext>
              </a:extLst>
            </p:cNvPr>
            <p:cNvPicPr/>
            <p:nvPr/>
          </p:nvPicPr>
          <p:blipFill>
            <a:blip r:embed="rId26" cstate="screen">
              <a:extLst>
                <a:ext uri="{28A0092B-C50C-407E-A947-70E740481C1C}">
                  <a14:useLocalDpi xmlns:a14="http://schemas.microsoft.com/office/drawing/2010/main"/>
                </a:ext>
              </a:extLst>
            </a:blip>
            <a:stretch>
              <a:fillRect/>
            </a:stretch>
          </p:blipFill>
          <p:spPr>
            <a:xfrm>
              <a:off x="5298376" y="5019286"/>
              <a:ext cx="83108" cy="76009"/>
            </a:xfrm>
            <a:prstGeom prst="rect">
              <a:avLst/>
            </a:prstGeom>
          </p:spPr>
        </p:pic>
      </p:grpSp>
      <p:sp>
        <p:nvSpPr>
          <p:cNvPr id="118" name="object 118">
            <a:extLst>
              <a:ext uri="{FF2B5EF4-FFF2-40B4-BE49-F238E27FC236}">
                <a16:creationId xmlns:a16="http://schemas.microsoft.com/office/drawing/2014/main" id="{09D57679-F9DF-F740-A94E-9F74307D4828}"/>
              </a:ext>
            </a:extLst>
          </p:cNvPr>
          <p:cNvSpPr/>
          <p:nvPr userDrawn="1"/>
        </p:nvSpPr>
        <p:spPr>
          <a:xfrm>
            <a:off x="4715750" y="4519452"/>
            <a:ext cx="357022" cy="357008"/>
          </a:xfrm>
          <a:custGeom>
            <a:avLst/>
            <a:gdLst/>
            <a:ahLst/>
            <a:cxnLst/>
            <a:rect l="l" t="t" r="r" b="b"/>
            <a:pathLst>
              <a:path w="393700" h="393700">
                <a:moveTo>
                  <a:pt x="196636" y="0"/>
                </a:moveTo>
                <a:lnTo>
                  <a:pt x="150004" y="345"/>
                </a:lnTo>
                <a:lnTo>
                  <a:pt x="92650" y="3724"/>
                </a:lnTo>
                <a:lnTo>
                  <a:pt x="51334" y="18617"/>
                </a:lnTo>
                <a:lnTo>
                  <a:pt x="18668" y="51194"/>
                </a:lnTo>
                <a:lnTo>
                  <a:pt x="3768" y="92501"/>
                </a:lnTo>
                <a:lnTo>
                  <a:pt x="344" y="149905"/>
                </a:lnTo>
                <a:lnTo>
                  <a:pt x="0" y="196592"/>
                </a:lnTo>
                <a:lnTo>
                  <a:pt x="345" y="243192"/>
                </a:lnTo>
                <a:lnTo>
                  <a:pt x="3730" y="300584"/>
                </a:lnTo>
                <a:lnTo>
                  <a:pt x="18656" y="341895"/>
                </a:lnTo>
                <a:lnTo>
                  <a:pt x="51322" y="374468"/>
                </a:lnTo>
                <a:lnTo>
                  <a:pt x="92613" y="389397"/>
                </a:lnTo>
                <a:lnTo>
                  <a:pt x="150004" y="392827"/>
                </a:lnTo>
                <a:lnTo>
                  <a:pt x="196636" y="393172"/>
                </a:lnTo>
                <a:lnTo>
                  <a:pt x="243269" y="392827"/>
                </a:lnTo>
                <a:lnTo>
                  <a:pt x="300672" y="389447"/>
                </a:lnTo>
                <a:lnTo>
                  <a:pt x="341989" y="374518"/>
                </a:lnTo>
                <a:lnTo>
                  <a:pt x="361774" y="357964"/>
                </a:lnTo>
                <a:lnTo>
                  <a:pt x="170133" y="357952"/>
                </a:lnTo>
                <a:lnTo>
                  <a:pt x="137678" y="357620"/>
                </a:lnTo>
                <a:lnTo>
                  <a:pt x="80781" y="349856"/>
                </a:lnTo>
                <a:lnTo>
                  <a:pt x="49726" y="324599"/>
                </a:lnTo>
                <a:lnTo>
                  <a:pt x="37843" y="287475"/>
                </a:lnTo>
                <a:lnTo>
                  <a:pt x="35315" y="222080"/>
                </a:lnTo>
                <a:lnTo>
                  <a:pt x="35517" y="196542"/>
                </a:lnTo>
                <a:lnTo>
                  <a:pt x="35320" y="170039"/>
                </a:lnTo>
                <a:lnTo>
                  <a:pt x="37881" y="105660"/>
                </a:lnTo>
                <a:lnTo>
                  <a:pt x="49702" y="68573"/>
                </a:lnTo>
                <a:lnTo>
                  <a:pt x="80781" y="43316"/>
                </a:lnTo>
                <a:lnTo>
                  <a:pt x="137712" y="35518"/>
                </a:lnTo>
                <a:lnTo>
                  <a:pt x="361779" y="35208"/>
                </a:lnTo>
                <a:lnTo>
                  <a:pt x="360130" y="33143"/>
                </a:lnTo>
                <a:lnTo>
                  <a:pt x="322128" y="9232"/>
                </a:lnTo>
                <a:lnTo>
                  <a:pt x="277745" y="1381"/>
                </a:lnTo>
                <a:lnTo>
                  <a:pt x="243269" y="345"/>
                </a:lnTo>
                <a:lnTo>
                  <a:pt x="196636" y="0"/>
                </a:lnTo>
                <a:close/>
              </a:path>
              <a:path w="393700" h="393700">
                <a:moveTo>
                  <a:pt x="361789" y="35220"/>
                </a:moveTo>
                <a:lnTo>
                  <a:pt x="223229" y="35220"/>
                </a:lnTo>
                <a:lnTo>
                  <a:pt x="255683" y="35552"/>
                </a:lnTo>
                <a:lnTo>
                  <a:pt x="287612" y="37790"/>
                </a:lnTo>
                <a:lnTo>
                  <a:pt x="324700" y="49613"/>
                </a:lnTo>
                <a:lnTo>
                  <a:pt x="349957" y="80692"/>
                </a:lnTo>
                <a:lnTo>
                  <a:pt x="357746" y="137585"/>
                </a:lnTo>
                <a:lnTo>
                  <a:pt x="357934" y="235879"/>
                </a:lnTo>
                <a:lnTo>
                  <a:pt x="357749" y="255555"/>
                </a:lnTo>
                <a:lnTo>
                  <a:pt x="349957" y="312480"/>
                </a:lnTo>
                <a:lnTo>
                  <a:pt x="324750" y="343509"/>
                </a:lnTo>
                <a:lnTo>
                  <a:pt x="287574" y="355419"/>
                </a:lnTo>
                <a:lnTo>
                  <a:pt x="223216" y="357964"/>
                </a:lnTo>
                <a:lnTo>
                  <a:pt x="361783" y="357952"/>
                </a:lnTo>
                <a:lnTo>
                  <a:pt x="384036" y="322038"/>
                </a:lnTo>
                <a:lnTo>
                  <a:pt x="391893" y="277656"/>
                </a:lnTo>
                <a:lnTo>
                  <a:pt x="393273" y="196542"/>
                </a:lnTo>
                <a:lnTo>
                  <a:pt x="392926" y="149905"/>
                </a:lnTo>
                <a:lnTo>
                  <a:pt x="391893" y="115516"/>
                </a:lnTo>
                <a:lnTo>
                  <a:pt x="389542" y="92590"/>
                </a:lnTo>
                <a:lnTo>
                  <a:pt x="384103" y="71139"/>
                </a:lnTo>
                <a:lnTo>
                  <a:pt x="374617" y="51282"/>
                </a:lnTo>
                <a:lnTo>
                  <a:pt x="361789" y="35220"/>
                </a:lnTo>
                <a:close/>
              </a:path>
              <a:path w="393700" h="393700">
                <a:moveTo>
                  <a:pt x="196681" y="357755"/>
                </a:moveTo>
                <a:lnTo>
                  <a:pt x="170133" y="357952"/>
                </a:lnTo>
                <a:lnTo>
                  <a:pt x="221627" y="357952"/>
                </a:lnTo>
                <a:lnTo>
                  <a:pt x="196681" y="357755"/>
                </a:lnTo>
                <a:close/>
              </a:path>
              <a:path w="393700" h="393700">
                <a:moveTo>
                  <a:pt x="196681" y="95780"/>
                </a:moveTo>
                <a:lnTo>
                  <a:pt x="157387" y="103684"/>
                </a:lnTo>
                <a:lnTo>
                  <a:pt x="125348" y="125260"/>
                </a:lnTo>
                <a:lnTo>
                  <a:pt x="103773" y="157298"/>
                </a:lnTo>
                <a:lnTo>
                  <a:pt x="95868" y="196592"/>
                </a:lnTo>
                <a:lnTo>
                  <a:pt x="103773" y="235879"/>
                </a:lnTo>
                <a:lnTo>
                  <a:pt x="125348" y="267914"/>
                </a:lnTo>
                <a:lnTo>
                  <a:pt x="157387" y="289488"/>
                </a:lnTo>
                <a:lnTo>
                  <a:pt x="196681" y="297392"/>
                </a:lnTo>
                <a:lnTo>
                  <a:pt x="235973" y="289488"/>
                </a:lnTo>
                <a:lnTo>
                  <a:pt x="268007" y="267914"/>
                </a:lnTo>
                <a:lnTo>
                  <a:pt x="271906" y="262124"/>
                </a:lnTo>
                <a:lnTo>
                  <a:pt x="196681" y="262124"/>
                </a:lnTo>
                <a:lnTo>
                  <a:pt x="171231" y="256968"/>
                </a:lnTo>
                <a:lnTo>
                  <a:pt x="150394" y="242912"/>
                </a:lnTo>
                <a:lnTo>
                  <a:pt x="136318" y="222080"/>
                </a:lnTo>
                <a:lnTo>
                  <a:pt x="131149" y="196592"/>
                </a:lnTo>
                <a:lnTo>
                  <a:pt x="136305" y="171097"/>
                </a:lnTo>
                <a:lnTo>
                  <a:pt x="150361" y="150261"/>
                </a:lnTo>
                <a:lnTo>
                  <a:pt x="171193" y="136204"/>
                </a:lnTo>
                <a:lnTo>
                  <a:pt x="196681" y="131048"/>
                </a:lnTo>
                <a:lnTo>
                  <a:pt x="271904" y="131048"/>
                </a:lnTo>
                <a:lnTo>
                  <a:pt x="268007" y="125260"/>
                </a:lnTo>
                <a:lnTo>
                  <a:pt x="235973" y="103684"/>
                </a:lnTo>
                <a:lnTo>
                  <a:pt x="196681" y="95780"/>
                </a:lnTo>
                <a:close/>
              </a:path>
              <a:path w="393700" h="393700">
                <a:moveTo>
                  <a:pt x="271904" y="131048"/>
                </a:moveTo>
                <a:lnTo>
                  <a:pt x="196681" y="131048"/>
                </a:lnTo>
                <a:lnTo>
                  <a:pt x="222169" y="136204"/>
                </a:lnTo>
                <a:lnTo>
                  <a:pt x="243001" y="150261"/>
                </a:lnTo>
                <a:lnTo>
                  <a:pt x="257056" y="171097"/>
                </a:lnTo>
                <a:lnTo>
                  <a:pt x="262213" y="196592"/>
                </a:lnTo>
                <a:lnTo>
                  <a:pt x="257044" y="222080"/>
                </a:lnTo>
                <a:lnTo>
                  <a:pt x="242968" y="242912"/>
                </a:lnTo>
                <a:lnTo>
                  <a:pt x="222131" y="256968"/>
                </a:lnTo>
                <a:lnTo>
                  <a:pt x="196681" y="262124"/>
                </a:lnTo>
                <a:lnTo>
                  <a:pt x="271906" y="262124"/>
                </a:lnTo>
                <a:lnTo>
                  <a:pt x="289578" y="235879"/>
                </a:lnTo>
                <a:lnTo>
                  <a:pt x="297481" y="196592"/>
                </a:lnTo>
                <a:lnTo>
                  <a:pt x="289578" y="157298"/>
                </a:lnTo>
                <a:lnTo>
                  <a:pt x="271904" y="131048"/>
                </a:lnTo>
                <a:close/>
              </a:path>
              <a:path w="393700" h="393700">
                <a:moveTo>
                  <a:pt x="301608" y="68145"/>
                </a:moveTo>
                <a:lnTo>
                  <a:pt x="292459" y="69992"/>
                </a:lnTo>
                <a:lnTo>
                  <a:pt x="284987" y="75031"/>
                </a:lnTo>
                <a:lnTo>
                  <a:pt x="279948" y="82503"/>
                </a:lnTo>
                <a:lnTo>
                  <a:pt x="278101" y="91652"/>
                </a:lnTo>
                <a:lnTo>
                  <a:pt x="279936" y="100808"/>
                </a:lnTo>
                <a:lnTo>
                  <a:pt x="284954" y="108284"/>
                </a:lnTo>
                <a:lnTo>
                  <a:pt x="292422" y="113325"/>
                </a:lnTo>
                <a:lnTo>
                  <a:pt x="301608" y="115173"/>
                </a:lnTo>
                <a:lnTo>
                  <a:pt x="310783" y="113325"/>
                </a:lnTo>
                <a:lnTo>
                  <a:pt x="318240" y="108318"/>
                </a:lnTo>
                <a:lnTo>
                  <a:pt x="323281" y="100846"/>
                </a:lnTo>
                <a:lnTo>
                  <a:pt x="325129" y="91652"/>
                </a:lnTo>
                <a:lnTo>
                  <a:pt x="323281" y="82503"/>
                </a:lnTo>
                <a:lnTo>
                  <a:pt x="318240" y="75031"/>
                </a:lnTo>
                <a:lnTo>
                  <a:pt x="310764" y="69992"/>
                </a:lnTo>
                <a:lnTo>
                  <a:pt x="301608" y="68145"/>
                </a:lnTo>
                <a:close/>
              </a:path>
              <a:path w="393700" h="393700">
                <a:moveTo>
                  <a:pt x="361779" y="35208"/>
                </a:moveTo>
                <a:lnTo>
                  <a:pt x="170145" y="35208"/>
                </a:lnTo>
                <a:lnTo>
                  <a:pt x="196681" y="35417"/>
                </a:lnTo>
                <a:lnTo>
                  <a:pt x="361789" y="35220"/>
                </a:lnTo>
                <a:close/>
              </a:path>
            </a:pathLst>
          </a:custGeom>
          <a:solidFill>
            <a:srgbClr val="FF6600"/>
          </a:solidFill>
        </p:spPr>
        <p:txBody>
          <a:bodyPr wrap="square" lIns="0" tIns="0" rIns="0" bIns="0" rtlCol="0"/>
          <a:lstStyle/>
          <a:p>
            <a:endParaRPr sz="1632" dirty="0">
              <a:latin typeface="Lato" panose="020F0502020204030203" pitchFamily="34" charset="77"/>
            </a:endParaRPr>
          </a:p>
        </p:txBody>
      </p:sp>
      <p:pic>
        <p:nvPicPr>
          <p:cNvPr id="119" name="object 119">
            <a:extLst>
              <a:ext uri="{FF2B5EF4-FFF2-40B4-BE49-F238E27FC236}">
                <a16:creationId xmlns:a16="http://schemas.microsoft.com/office/drawing/2014/main" id="{A8C9F2F4-3594-4941-A86E-99B34D896ACA}"/>
              </a:ext>
            </a:extLst>
          </p:cNvPr>
          <p:cNvPicPr/>
          <p:nvPr userDrawn="1"/>
        </p:nvPicPr>
        <p:blipFill>
          <a:blip r:embed="rId27" cstate="screen">
            <a:extLst>
              <a:ext uri="{28A0092B-C50C-407E-A947-70E740481C1C}">
                <a14:useLocalDpi xmlns:a14="http://schemas.microsoft.com/office/drawing/2010/main"/>
              </a:ext>
            </a:extLst>
          </a:blip>
          <a:stretch>
            <a:fillRect/>
          </a:stretch>
        </p:blipFill>
        <p:spPr>
          <a:xfrm>
            <a:off x="10580510" y="1020294"/>
            <a:ext cx="1319970" cy="213928"/>
          </a:xfrm>
          <a:prstGeom prst="rect">
            <a:avLst/>
          </a:prstGeom>
        </p:spPr>
      </p:pic>
      <p:grpSp>
        <p:nvGrpSpPr>
          <p:cNvPr id="120" name="object 120">
            <a:extLst>
              <a:ext uri="{FF2B5EF4-FFF2-40B4-BE49-F238E27FC236}">
                <a16:creationId xmlns:a16="http://schemas.microsoft.com/office/drawing/2014/main" id="{CE7EA39B-B1A5-D94E-ABEF-71F6824A911D}"/>
              </a:ext>
            </a:extLst>
          </p:cNvPr>
          <p:cNvGrpSpPr/>
          <p:nvPr userDrawn="1"/>
        </p:nvGrpSpPr>
        <p:grpSpPr>
          <a:xfrm>
            <a:off x="9764411" y="319579"/>
            <a:ext cx="689858" cy="914400"/>
            <a:chOff x="7778877" y="598554"/>
            <a:chExt cx="760730" cy="1008380"/>
          </a:xfrm>
        </p:grpSpPr>
        <p:sp>
          <p:nvSpPr>
            <p:cNvPr id="121" name="object 121">
              <a:extLst>
                <a:ext uri="{FF2B5EF4-FFF2-40B4-BE49-F238E27FC236}">
                  <a16:creationId xmlns:a16="http://schemas.microsoft.com/office/drawing/2014/main" id="{3EED26A3-B9CE-1448-B8A5-DAB5B720F9B4}"/>
                </a:ext>
              </a:extLst>
            </p:cNvPr>
            <p:cNvSpPr/>
            <p:nvPr/>
          </p:nvSpPr>
          <p:spPr>
            <a:xfrm>
              <a:off x="7784120" y="847049"/>
              <a:ext cx="755650" cy="755650"/>
            </a:xfrm>
            <a:custGeom>
              <a:avLst/>
              <a:gdLst/>
              <a:ahLst/>
              <a:cxnLst/>
              <a:rect l="l" t="t" r="r" b="b"/>
              <a:pathLst>
                <a:path w="755650" h="755650">
                  <a:moveTo>
                    <a:pt x="113952" y="0"/>
                  </a:moveTo>
                  <a:lnTo>
                    <a:pt x="45411" y="16222"/>
                  </a:lnTo>
                  <a:lnTo>
                    <a:pt x="6883" y="73804"/>
                  </a:lnTo>
                  <a:lnTo>
                    <a:pt x="0" y="110096"/>
                  </a:lnTo>
                  <a:lnTo>
                    <a:pt x="3948" y="160254"/>
                  </a:lnTo>
                  <a:lnTo>
                    <a:pt x="21113" y="209778"/>
                  </a:lnTo>
                  <a:lnTo>
                    <a:pt x="45812" y="256978"/>
                  </a:lnTo>
                  <a:lnTo>
                    <a:pt x="72364" y="300164"/>
                  </a:lnTo>
                  <a:lnTo>
                    <a:pt x="101758" y="344180"/>
                  </a:lnTo>
                  <a:lnTo>
                    <a:pt x="133371" y="386634"/>
                  </a:lnTo>
                  <a:lnTo>
                    <a:pt x="166992" y="427568"/>
                  </a:lnTo>
                  <a:lnTo>
                    <a:pt x="202409" y="467023"/>
                  </a:lnTo>
                  <a:lnTo>
                    <a:pt x="239411" y="505039"/>
                  </a:lnTo>
                  <a:lnTo>
                    <a:pt x="277786" y="541658"/>
                  </a:lnTo>
                  <a:lnTo>
                    <a:pt x="317323" y="576922"/>
                  </a:lnTo>
                  <a:lnTo>
                    <a:pt x="357809" y="610870"/>
                  </a:lnTo>
                  <a:lnTo>
                    <a:pt x="394343" y="639879"/>
                  </a:lnTo>
                  <a:lnTo>
                    <a:pt x="431587" y="667964"/>
                  </a:lnTo>
                  <a:lnTo>
                    <a:pt x="469479" y="695179"/>
                  </a:lnTo>
                  <a:lnTo>
                    <a:pt x="507954" y="721579"/>
                  </a:lnTo>
                  <a:lnTo>
                    <a:pt x="546950" y="747217"/>
                  </a:lnTo>
                  <a:lnTo>
                    <a:pt x="559943" y="755535"/>
                  </a:lnTo>
                  <a:lnTo>
                    <a:pt x="755446" y="640753"/>
                  </a:lnTo>
                  <a:lnTo>
                    <a:pt x="695552" y="621300"/>
                  </a:lnTo>
                  <a:lnTo>
                    <a:pt x="547209" y="548867"/>
                  </a:lnTo>
                  <a:lnTo>
                    <a:pt x="357430" y="402335"/>
                  </a:lnTo>
                  <a:lnTo>
                    <a:pt x="173228" y="160591"/>
                  </a:lnTo>
                  <a:lnTo>
                    <a:pt x="169776" y="152287"/>
                  </a:lnTo>
                  <a:lnTo>
                    <a:pt x="167920" y="135609"/>
                  </a:lnTo>
                  <a:lnTo>
                    <a:pt x="180412" y="122910"/>
                  </a:lnTo>
                  <a:lnTo>
                    <a:pt x="220002" y="126542"/>
                  </a:lnTo>
                  <a:lnTo>
                    <a:pt x="236148" y="131833"/>
                  </a:lnTo>
                  <a:lnTo>
                    <a:pt x="251782" y="137561"/>
                  </a:lnTo>
                  <a:lnTo>
                    <a:pt x="267756" y="142482"/>
                  </a:lnTo>
                  <a:lnTo>
                    <a:pt x="284924" y="145351"/>
                  </a:lnTo>
                  <a:lnTo>
                    <a:pt x="307573" y="145437"/>
                  </a:lnTo>
                  <a:lnTo>
                    <a:pt x="330985" y="141998"/>
                  </a:lnTo>
                  <a:lnTo>
                    <a:pt x="372808" y="123291"/>
                  </a:lnTo>
                  <a:lnTo>
                    <a:pt x="393461" y="85898"/>
                  </a:lnTo>
                  <a:lnTo>
                    <a:pt x="398437" y="41579"/>
                  </a:lnTo>
                  <a:lnTo>
                    <a:pt x="375398" y="43435"/>
                  </a:lnTo>
                  <a:lnTo>
                    <a:pt x="316109" y="43689"/>
                  </a:lnTo>
                  <a:lnTo>
                    <a:pt x="235313" y="34373"/>
                  </a:lnTo>
                  <a:lnTo>
                    <a:pt x="147751" y="7518"/>
                  </a:lnTo>
                  <a:lnTo>
                    <a:pt x="131620" y="2386"/>
                  </a:lnTo>
                  <a:lnTo>
                    <a:pt x="113952" y="0"/>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pic>
          <p:nvPicPr>
            <p:cNvPr id="122" name="object 122">
              <a:extLst>
                <a:ext uri="{FF2B5EF4-FFF2-40B4-BE49-F238E27FC236}">
                  <a16:creationId xmlns:a16="http://schemas.microsoft.com/office/drawing/2014/main" id="{894DFB64-DD5D-1842-86EA-BB0846C97DCA}"/>
                </a:ext>
              </a:extLst>
            </p:cNvPr>
            <p:cNvPicPr/>
            <p:nvPr/>
          </p:nvPicPr>
          <p:blipFill>
            <a:blip r:embed="rId28" cstate="screen">
              <a:extLst>
                <a:ext uri="{28A0092B-C50C-407E-A947-70E740481C1C}">
                  <a14:useLocalDpi xmlns:a14="http://schemas.microsoft.com/office/drawing/2010/main"/>
                </a:ext>
              </a:extLst>
            </a:blip>
            <a:stretch>
              <a:fillRect/>
            </a:stretch>
          </p:blipFill>
          <p:spPr>
            <a:xfrm>
              <a:off x="8352561" y="727100"/>
              <a:ext cx="127507" cy="182765"/>
            </a:xfrm>
            <a:prstGeom prst="rect">
              <a:avLst/>
            </a:prstGeom>
          </p:spPr>
        </p:pic>
        <p:sp>
          <p:nvSpPr>
            <p:cNvPr id="123" name="object 123">
              <a:extLst>
                <a:ext uri="{FF2B5EF4-FFF2-40B4-BE49-F238E27FC236}">
                  <a16:creationId xmlns:a16="http://schemas.microsoft.com/office/drawing/2014/main" id="{8D4A9692-02CA-C64B-B7BF-3FDCFA249D9F}"/>
                </a:ext>
              </a:extLst>
            </p:cNvPr>
            <p:cNvSpPr/>
            <p:nvPr/>
          </p:nvSpPr>
          <p:spPr>
            <a:xfrm>
              <a:off x="8169859" y="640930"/>
              <a:ext cx="280670" cy="651510"/>
            </a:xfrm>
            <a:custGeom>
              <a:avLst/>
              <a:gdLst/>
              <a:ahLst/>
              <a:cxnLst/>
              <a:rect l="l" t="t" r="r" b="b"/>
              <a:pathLst>
                <a:path w="280670" h="651510">
                  <a:moveTo>
                    <a:pt x="195491" y="39433"/>
                  </a:moveTo>
                  <a:lnTo>
                    <a:pt x="164515" y="11938"/>
                  </a:lnTo>
                  <a:lnTo>
                    <a:pt x="124307" y="723"/>
                  </a:lnTo>
                  <a:lnTo>
                    <a:pt x="106133" y="0"/>
                  </a:lnTo>
                  <a:lnTo>
                    <a:pt x="97053" y="368"/>
                  </a:lnTo>
                  <a:lnTo>
                    <a:pt x="62357" y="75755"/>
                  </a:lnTo>
                  <a:lnTo>
                    <a:pt x="58839" y="129324"/>
                  </a:lnTo>
                  <a:lnTo>
                    <a:pt x="53835" y="236715"/>
                  </a:lnTo>
                  <a:lnTo>
                    <a:pt x="51003" y="290207"/>
                  </a:lnTo>
                  <a:lnTo>
                    <a:pt x="144462" y="294411"/>
                  </a:lnTo>
                  <a:lnTo>
                    <a:pt x="195491" y="39433"/>
                  </a:lnTo>
                  <a:close/>
                </a:path>
                <a:path w="280670" h="651510">
                  <a:moveTo>
                    <a:pt x="280466" y="392150"/>
                  </a:moveTo>
                  <a:lnTo>
                    <a:pt x="182702" y="307136"/>
                  </a:lnTo>
                  <a:lnTo>
                    <a:pt x="148780" y="390029"/>
                  </a:lnTo>
                  <a:lnTo>
                    <a:pt x="118440" y="444220"/>
                  </a:lnTo>
                  <a:lnTo>
                    <a:pt x="74561" y="493636"/>
                  </a:lnTo>
                  <a:lnTo>
                    <a:pt x="0" y="562178"/>
                  </a:lnTo>
                  <a:lnTo>
                    <a:pt x="89230" y="651344"/>
                  </a:lnTo>
                  <a:lnTo>
                    <a:pt x="132854" y="604291"/>
                  </a:lnTo>
                  <a:lnTo>
                    <a:pt x="167322" y="561606"/>
                  </a:lnTo>
                  <a:lnTo>
                    <a:pt x="210553" y="498995"/>
                  </a:lnTo>
                  <a:lnTo>
                    <a:pt x="280466" y="392150"/>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pic>
          <p:nvPicPr>
            <p:cNvPr id="124" name="object 124">
              <a:extLst>
                <a:ext uri="{FF2B5EF4-FFF2-40B4-BE49-F238E27FC236}">
                  <a16:creationId xmlns:a16="http://schemas.microsoft.com/office/drawing/2014/main" id="{1807AA4B-C6E6-9C4D-B6F9-437F26050253}"/>
                </a:ext>
              </a:extLst>
            </p:cNvPr>
            <p:cNvPicPr/>
            <p:nvPr/>
          </p:nvPicPr>
          <p:blipFill>
            <a:blip r:embed="rId29" cstate="screen">
              <a:extLst>
                <a:ext uri="{28A0092B-C50C-407E-A947-70E740481C1C}">
                  <a14:useLocalDpi xmlns:a14="http://schemas.microsoft.com/office/drawing/2010/main"/>
                </a:ext>
              </a:extLst>
            </a:blip>
            <a:stretch>
              <a:fillRect/>
            </a:stretch>
          </p:blipFill>
          <p:spPr>
            <a:xfrm>
              <a:off x="8046582" y="598554"/>
              <a:ext cx="145358" cy="253276"/>
            </a:xfrm>
            <a:prstGeom prst="rect">
              <a:avLst/>
            </a:prstGeom>
          </p:spPr>
        </p:pic>
        <p:sp>
          <p:nvSpPr>
            <p:cNvPr id="125" name="object 125">
              <a:extLst>
                <a:ext uri="{FF2B5EF4-FFF2-40B4-BE49-F238E27FC236}">
                  <a16:creationId xmlns:a16="http://schemas.microsoft.com/office/drawing/2014/main" id="{B11F406E-092E-5B44-A451-2D177FAAE1AA}"/>
                </a:ext>
              </a:extLst>
            </p:cNvPr>
            <p:cNvSpPr/>
            <p:nvPr/>
          </p:nvSpPr>
          <p:spPr>
            <a:xfrm>
              <a:off x="7778877" y="1381542"/>
              <a:ext cx="335915" cy="225425"/>
            </a:xfrm>
            <a:custGeom>
              <a:avLst/>
              <a:gdLst/>
              <a:ahLst/>
              <a:cxnLst/>
              <a:rect l="l" t="t" r="r" b="b"/>
              <a:pathLst>
                <a:path w="335915" h="225425">
                  <a:moveTo>
                    <a:pt x="220967" y="0"/>
                  </a:moveTo>
                  <a:lnTo>
                    <a:pt x="198989" y="13683"/>
                  </a:lnTo>
                  <a:lnTo>
                    <a:pt x="143944" y="45694"/>
                  </a:lnTo>
                  <a:lnTo>
                    <a:pt x="72170" y="82478"/>
                  </a:lnTo>
                  <a:lnTo>
                    <a:pt x="0" y="110477"/>
                  </a:lnTo>
                  <a:lnTo>
                    <a:pt x="23569" y="126018"/>
                  </a:lnTo>
                  <a:lnTo>
                    <a:pt x="83392" y="161480"/>
                  </a:lnTo>
                  <a:lnTo>
                    <a:pt x="163140" y="200124"/>
                  </a:lnTo>
                  <a:lnTo>
                    <a:pt x="246481" y="225209"/>
                  </a:lnTo>
                  <a:lnTo>
                    <a:pt x="335762" y="110477"/>
                  </a:lnTo>
                  <a:lnTo>
                    <a:pt x="320810" y="97997"/>
                  </a:lnTo>
                  <a:lnTo>
                    <a:pt x="286323" y="67992"/>
                  </a:lnTo>
                  <a:lnTo>
                    <a:pt x="247856" y="31610"/>
                  </a:lnTo>
                  <a:lnTo>
                    <a:pt x="220967" y="0"/>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pic>
          <p:nvPicPr>
            <p:cNvPr id="126" name="object 126">
              <a:extLst>
                <a:ext uri="{FF2B5EF4-FFF2-40B4-BE49-F238E27FC236}">
                  <a16:creationId xmlns:a16="http://schemas.microsoft.com/office/drawing/2014/main" id="{894A080F-E6BD-D848-8B09-44804E046956}"/>
                </a:ext>
              </a:extLst>
            </p:cNvPr>
            <p:cNvPicPr/>
            <p:nvPr/>
          </p:nvPicPr>
          <p:blipFill>
            <a:blip r:embed="rId30" cstate="screen">
              <a:extLst>
                <a:ext uri="{28A0092B-C50C-407E-A947-70E740481C1C}">
                  <a14:useLocalDpi xmlns:a14="http://schemas.microsoft.com/office/drawing/2010/main"/>
                </a:ext>
              </a:extLst>
            </a:blip>
            <a:stretch>
              <a:fillRect/>
            </a:stretch>
          </p:blipFill>
          <p:spPr>
            <a:xfrm>
              <a:off x="7885115" y="648574"/>
              <a:ext cx="127457" cy="189007"/>
            </a:xfrm>
            <a:prstGeom prst="rect">
              <a:avLst/>
            </a:prstGeom>
          </p:spPr>
        </p:pic>
      </p:grpSp>
      <p:sp>
        <p:nvSpPr>
          <p:cNvPr id="127" name="object 127">
            <a:extLst>
              <a:ext uri="{FF2B5EF4-FFF2-40B4-BE49-F238E27FC236}">
                <a16:creationId xmlns:a16="http://schemas.microsoft.com/office/drawing/2014/main" id="{32F5AA6B-7FDC-9145-8374-BE927FCA9F85}"/>
              </a:ext>
            </a:extLst>
          </p:cNvPr>
          <p:cNvSpPr/>
          <p:nvPr userDrawn="1"/>
        </p:nvSpPr>
        <p:spPr>
          <a:xfrm>
            <a:off x="10580655" y="389100"/>
            <a:ext cx="92710" cy="495204"/>
          </a:xfrm>
          <a:custGeom>
            <a:avLst/>
            <a:gdLst/>
            <a:ahLst/>
            <a:cxnLst/>
            <a:rect l="l" t="t" r="r" b="b"/>
            <a:pathLst>
              <a:path w="102234" h="546100">
                <a:moveTo>
                  <a:pt x="102019" y="0"/>
                </a:moveTo>
                <a:lnTo>
                  <a:pt x="0" y="0"/>
                </a:lnTo>
                <a:lnTo>
                  <a:pt x="0" y="545604"/>
                </a:lnTo>
                <a:lnTo>
                  <a:pt x="102019" y="545604"/>
                </a:lnTo>
                <a:lnTo>
                  <a:pt x="102019" y="0"/>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sp>
        <p:nvSpPr>
          <p:cNvPr id="128" name="object 128">
            <a:extLst>
              <a:ext uri="{FF2B5EF4-FFF2-40B4-BE49-F238E27FC236}">
                <a16:creationId xmlns:a16="http://schemas.microsoft.com/office/drawing/2014/main" id="{28E2970B-8C9B-AB46-B507-1CD55414A3D4}"/>
              </a:ext>
            </a:extLst>
          </p:cNvPr>
          <p:cNvSpPr/>
          <p:nvPr userDrawn="1"/>
        </p:nvSpPr>
        <p:spPr>
          <a:xfrm>
            <a:off x="10739898" y="388766"/>
            <a:ext cx="357022" cy="495204"/>
          </a:xfrm>
          <a:custGeom>
            <a:avLst/>
            <a:gdLst/>
            <a:ahLst/>
            <a:cxnLst/>
            <a:rect l="l" t="t" r="r" b="b"/>
            <a:pathLst>
              <a:path w="393700" h="546100">
                <a:moveTo>
                  <a:pt x="393484" y="0"/>
                </a:moveTo>
                <a:lnTo>
                  <a:pt x="0" y="0"/>
                </a:lnTo>
                <a:lnTo>
                  <a:pt x="0" y="86360"/>
                </a:lnTo>
                <a:lnTo>
                  <a:pt x="145732" y="86360"/>
                </a:lnTo>
                <a:lnTo>
                  <a:pt x="145732" y="546100"/>
                </a:lnTo>
                <a:lnTo>
                  <a:pt x="247751" y="546100"/>
                </a:lnTo>
                <a:lnTo>
                  <a:pt x="247751" y="86360"/>
                </a:lnTo>
                <a:lnTo>
                  <a:pt x="393484" y="86360"/>
                </a:lnTo>
                <a:lnTo>
                  <a:pt x="393484" y="0"/>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sp>
        <p:nvSpPr>
          <p:cNvPr id="129" name="object 129">
            <a:extLst>
              <a:ext uri="{FF2B5EF4-FFF2-40B4-BE49-F238E27FC236}">
                <a16:creationId xmlns:a16="http://schemas.microsoft.com/office/drawing/2014/main" id="{C7AE21E3-CB87-6648-AD5B-771D83422F61}"/>
              </a:ext>
            </a:extLst>
          </p:cNvPr>
          <p:cNvSpPr/>
          <p:nvPr userDrawn="1"/>
        </p:nvSpPr>
        <p:spPr>
          <a:xfrm>
            <a:off x="11163458" y="389102"/>
            <a:ext cx="309803" cy="495204"/>
          </a:xfrm>
          <a:custGeom>
            <a:avLst/>
            <a:gdLst/>
            <a:ahLst/>
            <a:cxnLst/>
            <a:rect l="l" t="t" r="r" b="b"/>
            <a:pathLst>
              <a:path w="341629" h="546100">
                <a:moveTo>
                  <a:pt x="128981" y="0"/>
                </a:moveTo>
                <a:lnTo>
                  <a:pt x="0" y="0"/>
                </a:lnTo>
                <a:lnTo>
                  <a:pt x="0" y="545604"/>
                </a:lnTo>
                <a:lnTo>
                  <a:pt x="102019" y="545604"/>
                </a:lnTo>
                <a:lnTo>
                  <a:pt x="102019" y="338454"/>
                </a:lnTo>
                <a:lnTo>
                  <a:pt x="145008" y="338454"/>
                </a:lnTo>
                <a:lnTo>
                  <a:pt x="190285" y="335529"/>
                </a:lnTo>
                <a:lnTo>
                  <a:pt x="231673" y="326341"/>
                </a:lnTo>
                <a:lnTo>
                  <a:pt x="268051" y="310276"/>
                </a:lnTo>
                <a:lnTo>
                  <a:pt x="298298" y="286718"/>
                </a:lnTo>
                <a:lnTo>
                  <a:pt x="321292" y="255052"/>
                </a:lnTo>
                <a:lnTo>
                  <a:pt x="322224" y="252475"/>
                </a:lnTo>
                <a:lnTo>
                  <a:pt x="102019" y="252475"/>
                </a:lnTo>
                <a:lnTo>
                  <a:pt x="102019" y="85978"/>
                </a:lnTo>
                <a:lnTo>
                  <a:pt x="322952" y="85978"/>
                </a:lnTo>
                <a:lnTo>
                  <a:pt x="318370" y="75147"/>
                </a:lnTo>
                <a:lnTo>
                  <a:pt x="292450" y="45213"/>
                </a:lnTo>
                <a:lnTo>
                  <a:pt x="258945" y="23812"/>
                </a:lnTo>
                <a:lnTo>
                  <a:pt x="219462" y="9862"/>
                </a:lnTo>
                <a:lnTo>
                  <a:pt x="175605" y="2285"/>
                </a:lnTo>
                <a:lnTo>
                  <a:pt x="128981" y="0"/>
                </a:lnTo>
                <a:close/>
              </a:path>
              <a:path w="341629" h="546100">
                <a:moveTo>
                  <a:pt x="322952" y="85978"/>
                </a:moveTo>
                <a:lnTo>
                  <a:pt x="137731" y="85978"/>
                </a:lnTo>
                <a:lnTo>
                  <a:pt x="175007" y="90387"/>
                </a:lnTo>
                <a:lnTo>
                  <a:pt x="205862" y="104835"/>
                </a:lnTo>
                <a:lnTo>
                  <a:pt x="226880" y="131156"/>
                </a:lnTo>
                <a:lnTo>
                  <a:pt x="234645" y="171183"/>
                </a:lnTo>
                <a:lnTo>
                  <a:pt x="226674" y="210593"/>
                </a:lnTo>
                <a:lnTo>
                  <a:pt x="205314" y="235570"/>
                </a:lnTo>
                <a:lnTo>
                  <a:pt x="174391" y="248676"/>
                </a:lnTo>
                <a:lnTo>
                  <a:pt x="137731" y="252475"/>
                </a:lnTo>
                <a:lnTo>
                  <a:pt x="322224" y="252475"/>
                </a:lnTo>
                <a:lnTo>
                  <a:pt x="335910" y="214663"/>
                </a:lnTo>
                <a:lnTo>
                  <a:pt x="341033" y="164934"/>
                </a:lnTo>
                <a:lnTo>
                  <a:pt x="335099" y="114694"/>
                </a:lnTo>
                <a:lnTo>
                  <a:pt x="322952" y="85978"/>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sp>
        <p:nvSpPr>
          <p:cNvPr id="130" name="object 130">
            <a:extLst>
              <a:ext uri="{FF2B5EF4-FFF2-40B4-BE49-F238E27FC236}">
                <a16:creationId xmlns:a16="http://schemas.microsoft.com/office/drawing/2014/main" id="{5FE7AC2F-A42E-1F45-A71D-0FA3F4AF1D05}"/>
              </a:ext>
            </a:extLst>
          </p:cNvPr>
          <p:cNvSpPr/>
          <p:nvPr userDrawn="1"/>
        </p:nvSpPr>
        <p:spPr>
          <a:xfrm>
            <a:off x="11532190" y="380583"/>
            <a:ext cx="358173" cy="511903"/>
          </a:xfrm>
          <a:custGeom>
            <a:avLst/>
            <a:gdLst/>
            <a:ahLst/>
            <a:cxnLst/>
            <a:rect l="l" t="t" r="r" b="b"/>
            <a:pathLst>
              <a:path w="394970" h="564515">
                <a:moveTo>
                  <a:pt x="279082" y="0"/>
                </a:moveTo>
                <a:lnTo>
                  <a:pt x="229303" y="3119"/>
                </a:lnTo>
                <a:lnTo>
                  <a:pt x="183743" y="12388"/>
                </a:lnTo>
                <a:lnTo>
                  <a:pt x="142642" y="27670"/>
                </a:lnTo>
                <a:lnTo>
                  <a:pt x="106241" y="48828"/>
                </a:lnTo>
                <a:lnTo>
                  <a:pt x="74780" y="75728"/>
                </a:lnTo>
                <a:lnTo>
                  <a:pt x="48500" y="108232"/>
                </a:lnTo>
                <a:lnTo>
                  <a:pt x="27642" y="146206"/>
                </a:lnTo>
                <a:lnTo>
                  <a:pt x="12445" y="189512"/>
                </a:lnTo>
                <a:lnTo>
                  <a:pt x="3151" y="238015"/>
                </a:lnTo>
                <a:lnTo>
                  <a:pt x="0" y="291579"/>
                </a:lnTo>
                <a:lnTo>
                  <a:pt x="3367" y="344043"/>
                </a:lnTo>
                <a:lnTo>
                  <a:pt x="13215" y="390785"/>
                </a:lnTo>
                <a:lnTo>
                  <a:pt x="29157" y="431853"/>
                </a:lnTo>
                <a:lnTo>
                  <a:pt x="50808" y="467293"/>
                </a:lnTo>
                <a:lnTo>
                  <a:pt x="77785" y="497152"/>
                </a:lnTo>
                <a:lnTo>
                  <a:pt x="109703" y="521477"/>
                </a:lnTo>
                <a:lnTo>
                  <a:pt x="146176" y="540315"/>
                </a:lnTo>
                <a:lnTo>
                  <a:pt x="186820" y="553713"/>
                </a:lnTo>
                <a:lnTo>
                  <a:pt x="231250" y="561717"/>
                </a:lnTo>
                <a:lnTo>
                  <a:pt x="279082" y="564375"/>
                </a:lnTo>
                <a:lnTo>
                  <a:pt x="308253" y="563006"/>
                </a:lnTo>
                <a:lnTo>
                  <a:pt x="337561" y="559292"/>
                </a:lnTo>
                <a:lnTo>
                  <a:pt x="366595" y="553820"/>
                </a:lnTo>
                <a:lnTo>
                  <a:pt x="394944" y="547179"/>
                </a:lnTo>
                <a:lnTo>
                  <a:pt x="390575" y="455726"/>
                </a:lnTo>
                <a:lnTo>
                  <a:pt x="368643" y="464873"/>
                </a:lnTo>
                <a:lnTo>
                  <a:pt x="340839" y="472043"/>
                </a:lnTo>
                <a:lnTo>
                  <a:pt x="310030" y="476722"/>
                </a:lnTo>
                <a:lnTo>
                  <a:pt x="279082" y="478396"/>
                </a:lnTo>
                <a:lnTo>
                  <a:pt x="228591" y="471686"/>
                </a:lnTo>
                <a:lnTo>
                  <a:pt x="186055" y="452600"/>
                </a:lnTo>
                <a:lnTo>
                  <a:pt x="152020" y="422700"/>
                </a:lnTo>
                <a:lnTo>
                  <a:pt x="127033" y="383550"/>
                </a:lnTo>
                <a:lnTo>
                  <a:pt x="111640" y="336714"/>
                </a:lnTo>
                <a:lnTo>
                  <a:pt x="106387" y="283756"/>
                </a:lnTo>
                <a:lnTo>
                  <a:pt x="111730" y="230296"/>
                </a:lnTo>
                <a:lnTo>
                  <a:pt x="127274" y="182807"/>
                </a:lnTo>
                <a:lnTo>
                  <a:pt x="152290" y="142959"/>
                </a:lnTo>
                <a:lnTo>
                  <a:pt x="186051" y="112425"/>
                </a:lnTo>
                <a:lnTo>
                  <a:pt x="227830" y="92878"/>
                </a:lnTo>
                <a:lnTo>
                  <a:pt x="276898" y="85991"/>
                </a:lnTo>
                <a:lnTo>
                  <a:pt x="304031" y="87213"/>
                </a:lnTo>
                <a:lnTo>
                  <a:pt x="331095" y="91659"/>
                </a:lnTo>
                <a:lnTo>
                  <a:pt x="358569" y="100500"/>
                </a:lnTo>
                <a:lnTo>
                  <a:pt x="386930" y="114909"/>
                </a:lnTo>
                <a:lnTo>
                  <a:pt x="394220" y="22682"/>
                </a:lnTo>
                <a:lnTo>
                  <a:pt x="365261" y="12542"/>
                </a:lnTo>
                <a:lnTo>
                  <a:pt x="335279" y="5478"/>
                </a:lnTo>
                <a:lnTo>
                  <a:pt x="305984" y="1345"/>
                </a:lnTo>
                <a:lnTo>
                  <a:pt x="279082" y="0"/>
                </a:lnTo>
                <a:close/>
              </a:path>
            </a:pathLst>
          </a:custGeom>
          <a:solidFill>
            <a:srgbClr val="FFFFFF"/>
          </a:solidFill>
        </p:spPr>
        <p:txBody>
          <a:bodyPr wrap="square" lIns="0" tIns="0" rIns="0" bIns="0" rtlCol="0"/>
          <a:lstStyle/>
          <a:p>
            <a:endParaRPr sz="1632" dirty="0">
              <a:latin typeface="Lato" panose="020F0502020204030203" pitchFamily="34" charset="77"/>
            </a:endParaRPr>
          </a:p>
        </p:txBody>
      </p:sp>
      <p:sp>
        <p:nvSpPr>
          <p:cNvPr id="131" name="object 131">
            <a:extLst>
              <a:ext uri="{FF2B5EF4-FFF2-40B4-BE49-F238E27FC236}">
                <a16:creationId xmlns:a16="http://schemas.microsoft.com/office/drawing/2014/main" id="{E54E9EFB-7B99-2A4C-BAFA-704AFC096241}"/>
              </a:ext>
            </a:extLst>
          </p:cNvPr>
          <p:cNvSpPr txBox="1"/>
          <p:nvPr userDrawn="1"/>
        </p:nvSpPr>
        <p:spPr>
          <a:xfrm>
            <a:off x="2742662" y="3797448"/>
            <a:ext cx="4473929" cy="653599"/>
          </a:xfrm>
          <a:prstGeom prst="rect">
            <a:avLst/>
          </a:prstGeom>
        </p:spPr>
        <p:txBody>
          <a:bodyPr vert="horz" wrap="square" lIns="0" tIns="11516" rIns="0" bIns="0" rtlCol="0">
            <a:spAutoFit/>
          </a:bodyPr>
          <a:lstStyle/>
          <a:p>
            <a:pPr marL="11516">
              <a:spcBef>
                <a:spcPts val="91"/>
              </a:spcBef>
            </a:pPr>
            <a:r>
              <a:rPr sz="2086" dirty="0">
                <a:solidFill>
                  <a:srgbClr val="FF6600"/>
                </a:solidFill>
                <a:latin typeface="Londrina Solid" pitchFamily="2" charset="77"/>
                <a:cs typeface="Londrina Solid"/>
              </a:rPr>
              <a:t>VISIT</a:t>
            </a:r>
            <a:r>
              <a:rPr sz="2086" spc="-41" dirty="0">
                <a:solidFill>
                  <a:srgbClr val="FF6600"/>
                </a:solidFill>
                <a:latin typeface="Londrina Solid" pitchFamily="2" charset="77"/>
                <a:cs typeface="Londrina Solid"/>
              </a:rPr>
              <a:t> </a:t>
            </a:r>
            <a:r>
              <a:rPr sz="2086" dirty="0">
                <a:solidFill>
                  <a:srgbClr val="FF6600"/>
                </a:solidFill>
                <a:latin typeface="Londrina Solid" pitchFamily="2" charset="77"/>
                <a:cs typeface="Londrina Solid"/>
              </a:rPr>
              <a:t>US</a:t>
            </a:r>
            <a:r>
              <a:rPr sz="2086" spc="-36" dirty="0">
                <a:solidFill>
                  <a:srgbClr val="FF6600"/>
                </a:solidFill>
                <a:latin typeface="Londrina Solid" pitchFamily="2" charset="77"/>
                <a:cs typeface="Londrina Solid"/>
              </a:rPr>
              <a:t> </a:t>
            </a:r>
            <a:r>
              <a:rPr sz="2086" spc="-103" dirty="0">
                <a:solidFill>
                  <a:srgbClr val="FF6600"/>
                </a:solidFill>
                <a:latin typeface="Londrina Solid" pitchFamily="2" charset="77"/>
                <a:cs typeface="Londrina Solid"/>
              </a:rPr>
              <a:t>A</a:t>
            </a:r>
            <a:r>
              <a:rPr sz="2086" dirty="0">
                <a:solidFill>
                  <a:srgbClr val="FF6600"/>
                </a:solidFill>
                <a:latin typeface="Londrina Solid" pitchFamily="2" charset="77"/>
                <a:cs typeface="Londrina Solid"/>
              </a:rPr>
              <a:t>T</a:t>
            </a:r>
            <a:r>
              <a:rPr sz="2086" spc="-41" dirty="0">
                <a:solidFill>
                  <a:srgbClr val="FF6600"/>
                </a:solidFill>
                <a:latin typeface="Londrina Solid" pitchFamily="2" charset="77"/>
                <a:cs typeface="Londrina Solid"/>
              </a:rPr>
              <a:t> </a:t>
            </a:r>
            <a:r>
              <a:rPr lang="en-US" sz="2086" dirty="0">
                <a:solidFill>
                  <a:schemeClr val="tx2"/>
                </a:solidFill>
                <a:latin typeface="Londrina Solid" pitchFamily="2" charset="77"/>
                <a:cs typeface="Londrina Solid"/>
                <a:hlinkClick r:id="rId31">
                  <a:extLst>
                    <a:ext uri="{A12FA001-AC4F-418D-AE19-62706E023703}">
                      <ahyp:hlinkClr xmlns:ahyp="http://schemas.microsoft.com/office/drawing/2018/hyperlinkcolor" val="tx"/>
                    </a:ext>
                  </a:extLst>
                </a:hlinkClick>
              </a:rPr>
              <a:t>CITIZENSCIENCE.I</a:t>
            </a:r>
            <a:r>
              <a:rPr sz="2086" dirty="0">
                <a:solidFill>
                  <a:schemeClr val="tx2"/>
                </a:solidFill>
                <a:latin typeface="Londrina Solid" pitchFamily="2" charset="77"/>
                <a:cs typeface="Londrina Solid"/>
                <a:hlinkClick r:id="rId31">
                  <a:extLst>
                    <a:ext uri="{A12FA001-AC4F-418D-AE19-62706E023703}">
                      <ahyp:hlinkClr xmlns:ahyp="http://schemas.microsoft.com/office/drawing/2018/hyperlinkcolor" val="tx"/>
                    </a:ext>
                  </a:extLst>
                </a:hlinkClick>
              </a:rPr>
              <a:t>TPCGLO</a:t>
            </a:r>
            <a:r>
              <a:rPr sz="2086" spc="-14" dirty="0">
                <a:solidFill>
                  <a:schemeClr val="tx2"/>
                </a:solidFill>
                <a:latin typeface="Londrina Solid" pitchFamily="2" charset="77"/>
                <a:cs typeface="Londrina Solid"/>
                <a:hlinkClick r:id="rId31">
                  <a:extLst>
                    <a:ext uri="{A12FA001-AC4F-418D-AE19-62706E023703}">
                      <ahyp:hlinkClr xmlns:ahyp="http://schemas.microsoft.com/office/drawing/2018/hyperlinkcolor" val="tx"/>
                    </a:ext>
                  </a:extLst>
                </a:hlinkClick>
              </a:rPr>
              <a:t>B</a:t>
            </a:r>
            <a:r>
              <a:rPr sz="2086" dirty="0">
                <a:solidFill>
                  <a:schemeClr val="tx2"/>
                </a:solidFill>
                <a:latin typeface="Londrina Solid" pitchFamily="2" charset="77"/>
                <a:cs typeface="Londrina Solid"/>
                <a:hlinkClick r:id="rId31">
                  <a:extLst>
                    <a:ext uri="{A12FA001-AC4F-418D-AE19-62706E023703}">
                      <ahyp:hlinkClr xmlns:ahyp="http://schemas.microsoft.com/office/drawing/2018/hyperlinkcolor" val="tx"/>
                    </a:ext>
                  </a:extLst>
                </a:hlinkClick>
              </a:rPr>
              <a:t>AL.ORG</a:t>
            </a:r>
            <a:endParaRPr sz="2086" dirty="0">
              <a:solidFill>
                <a:schemeClr val="tx2"/>
              </a:solidFill>
              <a:latin typeface="Londrina Solid" pitchFamily="2" charset="77"/>
              <a:cs typeface="Londrina Solid"/>
            </a:endParaRPr>
          </a:p>
        </p:txBody>
      </p:sp>
      <p:pic>
        <p:nvPicPr>
          <p:cNvPr id="132" name="Picture 131" descr="Logo&#10;&#10;Description automatically generated">
            <a:extLst>
              <a:ext uri="{FF2B5EF4-FFF2-40B4-BE49-F238E27FC236}">
                <a16:creationId xmlns:a16="http://schemas.microsoft.com/office/drawing/2014/main" id="{001F0EA2-C041-2042-A630-76805173D328}"/>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24160" y="-44361"/>
            <a:ext cx="2300087" cy="2397868"/>
          </a:xfrm>
          <a:prstGeom prst="rect">
            <a:avLst/>
          </a:prstGeom>
        </p:spPr>
      </p:pic>
      <p:sp>
        <p:nvSpPr>
          <p:cNvPr id="133" name="TextBox 132">
            <a:extLst>
              <a:ext uri="{FF2B5EF4-FFF2-40B4-BE49-F238E27FC236}">
                <a16:creationId xmlns:a16="http://schemas.microsoft.com/office/drawing/2014/main" id="{8F7FB45F-BC7A-A14F-A7CF-6A3E9B709125}"/>
              </a:ext>
            </a:extLst>
          </p:cNvPr>
          <p:cNvSpPr txBox="1"/>
          <p:nvPr userDrawn="1"/>
        </p:nvSpPr>
        <p:spPr>
          <a:xfrm>
            <a:off x="2725215" y="1080794"/>
            <a:ext cx="6741571" cy="1320361"/>
          </a:xfrm>
          <a:prstGeom prst="rect">
            <a:avLst/>
          </a:prstGeom>
          <a:noFill/>
        </p:spPr>
        <p:txBody>
          <a:bodyPr wrap="square" rtlCol="0">
            <a:spAutoFit/>
          </a:bodyPr>
          <a:lstStyle/>
          <a:p>
            <a:pPr algn="ctr"/>
            <a:r>
              <a:rPr lang="en-GB" sz="7980" dirty="0">
                <a:solidFill>
                  <a:schemeClr val="bg1"/>
                </a:solidFill>
                <a:latin typeface="Londrina Solid" pitchFamily="2" charset="77"/>
              </a:rPr>
              <a:t>Thank you</a:t>
            </a:r>
          </a:p>
        </p:txBody>
      </p:sp>
    </p:spTree>
    <p:extLst>
      <p:ext uri="{BB962C8B-B14F-4D97-AF65-F5344CB8AC3E}">
        <p14:creationId xmlns:p14="http://schemas.microsoft.com/office/powerpoint/2010/main" val="417564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18"/>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4" r:id="rId3"/>
    <p:sldLayoutId id="2147483691" r:id="rId4"/>
    <p:sldLayoutId id="2147483665" r:id="rId5"/>
    <p:sldLayoutId id="2147483667" r:id="rId6"/>
    <p:sldLayoutId id="2147483698" r:id="rId7"/>
    <p:sldLayoutId id="2147483699" r:id="rId8"/>
    <p:sldLayoutId id="2147483700" r:id="rId9"/>
    <p:sldLayoutId id="2147483686" r:id="rId10"/>
    <p:sldLayoutId id="2147483696" r:id="rId11"/>
    <p:sldLayoutId id="2147483697" r:id="rId12"/>
    <p:sldLayoutId id="2147483674" r:id="rId13"/>
    <p:sldLayoutId id="2147483701" r:id="rId14"/>
    <p:sldLayoutId id="2147483702" r:id="rId15"/>
    <p:sldLayoutId id="2147483703" r:id="rId16"/>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AC220-D859-454D-B48A-F7F5223E3BFC}"/>
              </a:ext>
            </a:extLst>
          </p:cNvPr>
          <p:cNvSpPr>
            <a:spLocks noGrp="1"/>
          </p:cNvSpPr>
          <p:nvPr>
            <p:ph type="title"/>
          </p:nvPr>
        </p:nvSpPr>
        <p:spPr>
          <a:xfrm>
            <a:off x="837849" y="365645"/>
            <a:ext cx="10516302" cy="132438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7C18D38-F041-8B4C-9189-CABFB5863F7D}"/>
              </a:ext>
            </a:extLst>
          </p:cNvPr>
          <p:cNvSpPr>
            <a:spLocks noGrp="1"/>
          </p:cNvSpPr>
          <p:nvPr>
            <p:ph type="body" idx="1"/>
          </p:nvPr>
        </p:nvSpPr>
        <p:spPr>
          <a:xfrm>
            <a:off x="837849" y="1825345"/>
            <a:ext cx="10516302" cy="43517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8900145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Lst>
  <p:txStyles>
    <p:titleStyle>
      <a:lvl1pPr algn="l" defTabSz="829178" rtl="0" eaLnBrk="1" latinLnBrk="0" hangingPunct="1">
        <a:lnSpc>
          <a:spcPct val="90000"/>
        </a:lnSpc>
        <a:spcBef>
          <a:spcPct val="0"/>
        </a:spcBef>
        <a:buNone/>
        <a:defRPr sz="3990" b="1" kern="1200">
          <a:solidFill>
            <a:schemeClr val="bg1"/>
          </a:solidFill>
          <a:latin typeface="+mn-lt"/>
          <a:ea typeface="+mj-ea"/>
          <a:cs typeface="+mj-cs"/>
        </a:defRPr>
      </a:lvl1pPr>
    </p:titleStyle>
    <p:bodyStyle>
      <a:lvl1pPr marL="207294" indent="-207294" algn="l" defTabSz="829178" rtl="0" eaLnBrk="1" latinLnBrk="0" hangingPunct="1">
        <a:lnSpc>
          <a:spcPct val="90000"/>
        </a:lnSpc>
        <a:spcBef>
          <a:spcPts val="907"/>
        </a:spcBef>
        <a:buFont typeface="Arial" panose="020B0604020202020204" pitchFamily="34" charset="0"/>
        <a:buChar char="•"/>
        <a:defRPr sz="2539" kern="1200">
          <a:solidFill>
            <a:schemeClr val="bg1"/>
          </a:solidFill>
          <a:latin typeface="+mn-lt"/>
          <a:ea typeface="+mn-ea"/>
          <a:cs typeface="+mn-cs"/>
        </a:defRPr>
      </a:lvl1pPr>
      <a:lvl2pPr marL="621883" indent="-207294" algn="l" defTabSz="829178" rtl="0" eaLnBrk="1" latinLnBrk="0" hangingPunct="1">
        <a:lnSpc>
          <a:spcPct val="90000"/>
        </a:lnSpc>
        <a:spcBef>
          <a:spcPts val="453"/>
        </a:spcBef>
        <a:buFont typeface="Arial" panose="020B0604020202020204" pitchFamily="34" charset="0"/>
        <a:buChar char="•"/>
        <a:defRPr sz="2176" kern="1200">
          <a:solidFill>
            <a:schemeClr val="bg1"/>
          </a:solidFill>
          <a:latin typeface="+mn-lt"/>
          <a:ea typeface="+mn-ea"/>
          <a:cs typeface="+mn-cs"/>
        </a:defRPr>
      </a:lvl2pPr>
      <a:lvl3pPr marL="1036472" indent="-207294" algn="l" defTabSz="829178" rtl="0" eaLnBrk="1" latinLnBrk="0" hangingPunct="1">
        <a:lnSpc>
          <a:spcPct val="90000"/>
        </a:lnSpc>
        <a:spcBef>
          <a:spcPts val="453"/>
        </a:spcBef>
        <a:buFont typeface="Arial" panose="020B0604020202020204" pitchFamily="34" charset="0"/>
        <a:buChar char="•"/>
        <a:defRPr sz="1814" kern="1200">
          <a:solidFill>
            <a:schemeClr val="bg1"/>
          </a:solidFill>
          <a:latin typeface="+mn-lt"/>
          <a:ea typeface="+mn-ea"/>
          <a:cs typeface="+mn-cs"/>
        </a:defRPr>
      </a:lvl3pPr>
      <a:lvl4pPr marL="1451061" indent="-207294" algn="l" defTabSz="829178" rtl="0" eaLnBrk="1" latinLnBrk="0" hangingPunct="1">
        <a:lnSpc>
          <a:spcPct val="90000"/>
        </a:lnSpc>
        <a:spcBef>
          <a:spcPts val="453"/>
        </a:spcBef>
        <a:buFont typeface="Arial" panose="020B0604020202020204" pitchFamily="34" charset="0"/>
        <a:buChar char="•"/>
        <a:defRPr sz="1632" kern="1200">
          <a:solidFill>
            <a:schemeClr val="bg1"/>
          </a:solidFill>
          <a:latin typeface="+mn-lt"/>
          <a:ea typeface="+mn-ea"/>
          <a:cs typeface="+mn-cs"/>
        </a:defRPr>
      </a:lvl4pPr>
      <a:lvl5pPr marL="1865650" indent="-207294" algn="l" defTabSz="829178" rtl="0" eaLnBrk="1" latinLnBrk="0" hangingPunct="1">
        <a:lnSpc>
          <a:spcPct val="90000"/>
        </a:lnSpc>
        <a:spcBef>
          <a:spcPts val="453"/>
        </a:spcBef>
        <a:buFont typeface="Arial" panose="020B0604020202020204" pitchFamily="34" charset="0"/>
        <a:buChar char="•"/>
        <a:defRPr sz="1632" kern="1200">
          <a:solidFill>
            <a:schemeClr val="bg1"/>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6.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92.PN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95.jpeg"/></Relationships>
</file>

<file path=ppt/slides/_rels/slide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116386" y="1677272"/>
            <a:ext cx="7969117" cy="4296397"/>
          </a:xfrm>
        </p:spPr>
        <p:txBody>
          <a:bodyPr anchor="ctr" anchorCtr="0">
            <a:normAutofit/>
          </a:bodyPr>
          <a:lstStyle/>
          <a:p>
            <a:r>
              <a:rPr lang="en-GB" sz="4700" dirty="0">
                <a:solidFill>
                  <a:srgbClr val="E0011B"/>
                </a:solidFill>
                <a:latin typeface="Verdana" panose="020B0604030504040204" pitchFamily="34" charset="0"/>
                <a:ea typeface="Verdana" panose="020B0604030504040204" pitchFamily="34" charset="0"/>
                <a:cs typeface="Verdana" panose="020B0604030504040204" pitchFamily="34" charset="0"/>
              </a:rPr>
              <a:t>Beyond Academia:</a:t>
            </a:r>
            <a:br>
              <a:rPr lang="en-GB" sz="4300" dirty="0">
                <a:solidFill>
                  <a:srgbClr val="E0011B"/>
                </a:solidFill>
                <a:latin typeface="Verdana" panose="020B0604030504040204" pitchFamily="34" charset="0"/>
                <a:ea typeface="Verdana" panose="020B0604030504040204" pitchFamily="34" charset="0"/>
                <a:cs typeface="Verdana" panose="020B0604030504040204" pitchFamily="34" charset="0"/>
              </a:rPr>
            </a:br>
            <a:r>
              <a:rPr lang="en-GB" sz="1000" dirty="0">
                <a:solidFill>
                  <a:srgbClr val="E0011B"/>
                </a:solidFill>
              </a:rPr>
              <a:t> </a:t>
            </a:r>
            <a:br>
              <a:rPr lang="en-GB" dirty="0">
                <a:solidFill>
                  <a:srgbClr val="E0011B"/>
                </a:solidFill>
              </a:rPr>
            </a:br>
            <a:r>
              <a:rPr lang="en-GB" sz="4200" b="0" noProof="0" dirty="0">
                <a:solidFill>
                  <a:srgbClr val="E0011B"/>
                </a:solidFill>
                <a:latin typeface="Verdana" panose="020B0604030504040204" pitchFamily="34" charset="0"/>
                <a:ea typeface="Verdana" panose="020B0604030504040204" pitchFamily="34" charset="0"/>
                <a:cs typeface="Verdana" panose="020B0604030504040204" pitchFamily="34" charset="0"/>
              </a:rPr>
              <a:t>How </a:t>
            </a:r>
            <a:r>
              <a:rPr lang="en-GB" sz="4200" b="0" noProof="0" dirty="0">
                <a:solidFill>
                  <a:srgbClr val="2C90D0"/>
                </a:solidFill>
                <a:latin typeface="Verdana" panose="020B0604030504040204" pitchFamily="34" charset="0"/>
                <a:ea typeface="Verdana" panose="020B0604030504040204" pitchFamily="34" charset="0"/>
                <a:cs typeface="Verdana" panose="020B0604030504040204" pitchFamily="34" charset="0"/>
              </a:rPr>
              <a:t>Community-led Science </a:t>
            </a:r>
            <a:r>
              <a:rPr lang="en-GB" sz="4200" b="0" noProof="0" dirty="0">
                <a:solidFill>
                  <a:srgbClr val="E0011B"/>
                </a:solidFill>
                <a:latin typeface="Verdana" panose="020B0604030504040204" pitchFamily="34" charset="0"/>
                <a:ea typeface="Verdana" panose="020B0604030504040204" pitchFamily="34" charset="0"/>
                <a:cs typeface="Verdana" panose="020B0604030504040204" pitchFamily="34" charset="0"/>
              </a:rPr>
              <a:t>can Deliver at </a:t>
            </a:r>
            <a:r>
              <a:rPr lang="en-GB" sz="4200" b="0" noProof="0" dirty="0">
                <a:solidFill>
                  <a:srgbClr val="2C90D0"/>
                </a:solidFill>
                <a:latin typeface="Verdana" panose="020B0604030504040204" pitchFamily="34" charset="0"/>
                <a:ea typeface="Verdana" panose="020B0604030504040204" pitchFamily="34" charset="0"/>
                <a:cs typeface="Verdana" panose="020B0604030504040204" pitchFamily="34" charset="0"/>
              </a:rPr>
              <a:t>Scale</a:t>
            </a:r>
            <a:endParaRPr lang="en-GB" sz="4200" b="0" dirty="0">
              <a:solidFill>
                <a:srgbClr val="2C90D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116387" y="1162358"/>
            <a:ext cx="7631663" cy="433798"/>
          </a:xfrm>
        </p:spPr>
        <p:txBody>
          <a:bodyPr>
            <a:noAutofit/>
          </a:bodyPr>
          <a:lstStyle/>
          <a:p>
            <a:r>
              <a:rPr lang="en-GB" sz="1200" dirty="0"/>
              <a:t>Securing progress and extending impact: Implementation science &amp; the HIV response</a:t>
            </a:r>
          </a:p>
        </p:txBody>
      </p:sp>
      <p:sp>
        <p:nvSpPr>
          <p:cNvPr id="14" name="Text Placeholder 3">
            <a:extLst>
              <a:ext uri="{FF2B5EF4-FFF2-40B4-BE49-F238E27FC236}">
                <a16:creationId xmlns:a16="http://schemas.microsoft.com/office/drawing/2014/main" id="{866E72A9-AB8C-ECCC-5B0F-1C086E169FE3}"/>
              </a:ext>
            </a:extLst>
          </p:cNvPr>
          <p:cNvSpPr>
            <a:spLocks noGrp="1"/>
          </p:cNvSpPr>
          <p:nvPr>
            <p:ph type="body" sz="quarter" idx="11"/>
          </p:nvPr>
        </p:nvSpPr>
        <p:spPr>
          <a:xfrm>
            <a:off x="4116388" y="696043"/>
            <a:ext cx="7357344" cy="385199"/>
          </a:xfrm>
        </p:spPr>
        <p:txBody>
          <a:bodyPr/>
          <a:lstStyle/>
          <a:p>
            <a:r>
              <a:rPr lang="en-GB" dirty="0"/>
              <a:t>Solange Baptiste, ITPC Global</a:t>
            </a:r>
          </a:p>
        </p:txBody>
      </p:sp>
      <p:pic>
        <p:nvPicPr>
          <p:cNvPr id="15" name="Picture 14" descr="A red and black logo&#10;&#10;Description automatically generated">
            <a:extLst>
              <a:ext uri="{FF2B5EF4-FFF2-40B4-BE49-F238E27FC236}">
                <a16:creationId xmlns:a16="http://schemas.microsoft.com/office/drawing/2014/main" id="{4C3763FE-E67B-A93D-3B31-0E0B45EE7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388" y="342342"/>
            <a:ext cx="1051589" cy="450501"/>
          </a:xfrm>
          <a:prstGeom prst="rect">
            <a:avLst/>
          </a:prstGeom>
        </p:spPr>
      </p:pic>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A32C780-87D5-C787-04F7-7C2E4D448F78}"/>
              </a:ext>
            </a:extLst>
          </p:cNvPr>
          <p:cNvSpPr txBox="1">
            <a:spLocks/>
          </p:cNvSpPr>
          <p:nvPr/>
        </p:nvSpPr>
        <p:spPr>
          <a:xfrm>
            <a:off x="337529" y="5974276"/>
            <a:ext cx="11469235" cy="4718812"/>
          </a:xfrm>
          <a:prstGeom prst="rect">
            <a:avLst/>
          </a:prstGeom>
        </p:spPr>
        <p:txBody>
          <a:bodyPr vert="horz" lIns="91436" tIns="45718" rIns="91436" bIns="4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1243767"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Calibri Light" panose="020F0302020204030204" pitchFamily="34" charset="0"/>
                <a:ea typeface="+mn-ea"/>
                <a:cs typeface="Calibri Light" panose="020F0302020204030204" pitchFamily="34" charset="0"/>
              </a:defRPr>
            </a:lvl4pPr>
            <a:lvl5pPr marL="1658356"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sz="1500" dirty="0">
              <a:solidFill>
                <a:srgbClr val="595959"/>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2DC14A7-518D-5152-84BE-06FB59F81F39}"/>
              </a:ext>
            </a:extLst>
          </p:cNvPr>
          <p:cNvSpPr txBox="1"/>
          <p:nvPr/>
        </p:nvSpPr>
        <p:spPr>
          <a:xfrm>
            <a:off x="2600444" y="3252773"/>
            <a:ext cx="2148198" cy="2509328"/>
          </a:xfrm>
          <a:prstGeom prst="rect">
            <a:avLst/>
          </a:prstGeom>
          <a:noFill/>
        </p:spPr>
        <p:txBody>
          <a:bodyPr wrap="square" rtlCol="0">
            <a:noAutofit/>
          </a:bodyPr>
          <a:lstStyle/>
          <a:p>
            <a:r>
              <a:rPr lang="en-ZA" sz="1270" dirty="0">
                <a:cs typeface="Calibri" panose="020F0502020204030204" pitchFamily="34" charset="0"/>
              </a:rPr>
              <a:t>The number of </a:t>
            </a:r>
            <a:r>
              <a:rPr lang="en-ZA" sz="1270" b="1" dirty="0">
                <a:solidFill>
                  <a:srgbClr val="2D90D0"/>
                </a:solidFill>
                <a:cs typeface="Calibri" panose="020F0502020204030204" pitchFamily="34" charset="0"/>
              </a:rPr>
              <a:t>HIV tests among young sex workers doubled </a:t>
            </a:r>
            <a:r>
              <a:rPr lang="en-ZA" sz="1270" dirty="0">
                <a:cs typeface="Calibri" panose="020F0502020204030204" pitchFamily="34" charset="0"/>
              </a:rPr>
              <a:t>(from 217 in 2022 to 434 in 2023), as did HIV positivity (from 1.7% to 2.4%), following CLM engagements with district hospitals to designate key population focal points and KP clinic spaces.</a:t>
            </a:r>
            <a:endParaRPr lang="en-ZA" sz="1270" dirty="0"/>
          </a:p>
          <a:p>
            <a:endParaRPr lang="en-ZA" sz="1270" dirty="0">
              <a:cs typeface="Calibri" panose="020F0502020204030204" pitchFamily="34" charset="0"/>
            </a:endParaRPr>
          </a:p>
        </p:txBody>
      </p:sp>
      <p:sp>
        <p:nvSpPr>
          <p:cNvPr id="14" name="TextBox 13">
            <a:extLst>
              <a:ext uri="{FF2B5EF4-FFF2-40B4-BE49-F238E27FC236}">
                <a16:creationId xmlns:a16="http://schemas.microsoft.com/office/drawing/2014/main" id="{8162921C-733B-2CA0-24E7-2BA729568956}"/>
              </a:ext>
            </a:extLst>
          </p:cNvPr>
          <p:cNvSpPr txBox="1"/>
          <p:nvPr/>
        </p:nvSpPr>
        <p:spPr>
          <a:xfrm>
            <a:off x="4989018" y="3252772"/>
            <a:ext cx="2041090" cy="2611231"/>
          </a:xfrm>
          <a:prstGeom prst="rect">
            <a:avLst/>
          </a:prstGeom>
          <a:noFill/>
        </p:spPr>
        <p:txBody>
          <a:bodyPr wrap="square" rtlCol="0">
            <a:noAutofit/>
          </a:bodyPr>
          <a:lstStyle/>
          <a:p>
            <a:r>
              <a:rPr lang="en-ZA" sz="1270" dirty="0">
                <a:cs typeface="Calibri" panose="020F0502020204030204" pitchFamily="34" charset="0"/>
              </a:rPr>
              <a:t>CLM data was used to engage District Condom Coordinators and train condom distributors, which led to a 23.4%</a:t>
            </a:r>
          </a:p>
          <a:p>
            <a:r>
              <a:rPr lang="en-ZA" sz="1270" dirty="0">
                <a:cs typeface="Calibri" panose="020F0502020204030204" pitchFamily="34" charset="0"/>
              </a:rPr>
              <a:t>increase in condom distribution in 2023. This contributed to </a:t>
            </a:r>
            <a:r>
              <a:rPr lang="en-ZA" sz="1270" b="1" dirty="0">
                <a:solidFill>
                  <a:srgbClr val="2D90D0"/>
                </a:solidFill>
                <a:cs typeface="Calibri" panose="020F0502020204030204" pitchFamily="34" charset="0"/>
              </a:rPr>
              <a:t>fewer new infections </a:t>
            </a:r>
            <a:r>
              <a:rPr lang="en-ZA" sz="1270" dirty="0">
                <a:cs typeface="Calibri" panose="020F0502020204030204" pitchFamily="34" charset="0"/>
              </a:rPr>
              <a:t>in the two districts, which fell from 868 in 2022 to 632 in 2023.</a:t>
            </a:r>
          </a:p>
        </p:txBody>
      </p:sp>
      <p:sp>
        <p:nvSpPr>
          <p:cNvPr id="15" name="TextBox 14">
            <a:extLst>
              <a:ext uri="{FF2B5EF4-FFF2-40B4-BE49-F238E27FC236}">
                <a16:creationId xmlns:a16="http://schemas.microsoft.com/office/drawing/2014/main" id="{09D5BBEF-F403-757B-24C1-25129ED434B1}"/>
              </a:ext>
            </a:extLst>
          </p:cNvPr>
          <p:cNvSpPr txBox="1"/>
          <p:nvPr/>
        </p:nvSpPr>
        <p:spPr>
          <a:xfrm>
            <a:off x="7270484" y="3252772"/>
            <a:ext cx="2041091" cy="2611231"/>
          </a:xfrm>
          <a:prstGeom prst="rect">
            <a:avLst/>
          </a:prstGeom>
          <a:noFill/>
        </p:spPr>
        <p:txBody>
          <a:bodyPr wrap="square" rtlCol="0">
            <a:noAutofit/>
          </a:bodyPr>
          <a:lstStyle/>
          <a:p>
            <a:r>
              <a:rPr lang="en-ZA" sz="1270" dirty="0">
                <a:cs typeface="Calibri" panose="020F0502020204030204" pitchFamily="34" charset="0"/>
              </a:rPr>
              <a:t>CLM advocacy secured a commitment from the Global Fund to procure 50 new GeneXpert machines. As a result, 39% of TB tests at our CLM sites in 2023 were Xpert tests, up from 18% in 2022. </a:t>
            </a:r>
            <a:r>
              <a:rPr lang="en-ZA" sz="1270" b="1" dirty="0">
                <a:solidFill>
                  <a:srgbClr val="2C90D0"/>
                </a:solidFill>
                <a:cs typeface="Calibri" panose="020F0502020204030204" pitchFamily="34" charset="0"/>
              </a:rPr>
              <a:t>People diagnosed with TB and enrolled onto treatment nearly tripled</a:t>
            </a:r>
            <a:r>
              <a:rPr lang="en-ZA" sz="1270" dirty="0">
                <a:cs typeface="Calibri" panose="020F0502020204030204" pitchFamily="34" charset="0"/>
              </a:rPr>
              <a:t>, from 320 in 2022 to 907 in 2023.</a:t>
            </a:r>
          </a:p>
        </p:txBody>
      </p:sp>
      <p:sp>
        <p:nvSpPr>
          <p:cNvPr id="16" name="TextBox 15">
            <a:extLst>
              <a:ext uri="{FF2B5EF4-FFF2-40B4-BE49-F238E27FC236}">
                <a16:creationId xmlns:a16="http://schemas.microsoft.com/office/drawing/2014/main" id="{8C31A1FB-5D5F-7503-E296-8F37796B8AEF}"/>
              </a:ext>
            </a:extLst>
          </p:cNvPr>
          <p:cNvSpPr txBox="1"/>
          <p:nvPr/>
        </p:nvSpPr>
        <p:spPr>
          <a:xfrm>
            <a:off x="9435405" y="3252773"/>
            <a:ext cx="2473963" cy="2223890"/>
          </a:xfrm>
          <a:prstGeom prst="rect">
            <a:avLst/>
          </a:prstGeom>
          <a:noFill/>
        </p:spPr>
        <p:txBody>
          <a:bodyPr wrap="square" rtlCol="0">
            <a:noAutofit/>
          </a:bodyPr>
          <a:lstStyle/>
          <a:p>
            <a:r>
              <a:rPr lang="en-ZA" sz="1270" dirty="0">
                <a:cs typeface="Calibri" panose="020F0502020204030204" pitchFamily="34" charset="0"/>
              </a:rPr>
              <a:t>Following CLM advocacy to expand static VMMC sites, the </a:t>
            </a:r>
            <a:r>
              <a:rPr lang="en-ZA" sz="1270" b="1" dirty="0">
                <a:solidFill>
                  <a:srgbClr val="2D90D0"/>
                </a:solidFill>
                <a:cs typeface="Calibri" panose="020F0502020204030204" pitchFamily="34" charset="0"/>
              </a:rPr>
              <a:t>proportion of circumcisions among men aged 15 years and older increased </a:t>
            </a:r>
            <a:r>
              <a:rPr lang="en-ZA" sz="1270" dirty="0">
                <a:cs typeface="Calibri" panose="020F0502020204030204" pitchFamily="34" charset="0"/>
              </a:rPr>
              <a:t>from 77% in 2022 to 82% in 2023. According to the Naomi model, there were 205 new HIV infections among men in this age group in the two districts in 2023, down from 284 in 2022.</a:t>
            </a:r>
          </a:p>
          <a:p>
            <a:endParaRPr lang="en-ZA" sz="1270" dirty="0">
              <a:cs typeface="Calibri" panose="020F0502020204030204" pitchFamily="34" charset="0"/>
            </a:endParaRPr>
          </a:p>
        </p:txBody>
      </p:sp>
      <p:sp>
        <p:nvSpPr>
          <p:cNvPr id="3" name="TextBox 2">
            <a:extLst>
              <a:ext uri="{FF2B5EF4-FFF2-40B4-BE49-F238E27FC236}">
                <a16:creationId xmlns:a16="http://schemas.microsoft.com/office/drawing/2014/main" id="{251D77F1-E728-8082-3AE8-5D18A6AADF44}"/>
              </a:ext>
            </a:extLst>
          </p:cNvPr>
          <p:cNvSpPr txBox="1"/>
          <p:nvPr/>
        </p:nvSpPr>
        <p:spPr>
          <a:xfrm>
            <a:off x="388570" y="3252773"/>
            <a:ext cx="2015947" cy="2402004"/>
          </a:xfrm>
          <a:prstGeom prst="rect">
            <a:avLst/>
          </a:prstGeom>
          <a:noFill/>
        </p:spPr>
        <p:txBody>
          <a:bodyPr wrap="square" rtlCol="0">
            <a:noAutofit/>
          </a:bodyPr>
          <a:lstStyle/>
          <a:p>
            <a:r>
              <a:rPr lang="en-ZA" sz="1270" dirty="0">
                <a:cs typeface="Calibri" panose="020F0502020204030204" pitchFamily="34" charset="0"/>
              </a:rPr>
              <a:t>People accessing ART at sites with a CLM-informed DSD strengthening intervention were </a:t>
            </a:r>
            <a:r>
              <a:rPr lang="en-ZA" sz="1270" dirty="0"/>
              <a:t>six times more likely to be in a DSD model (6.79 OR 95% CI 6.04-7.63) and </a:t>
            </a:r>
            <a:r>
              <a:rPr lang="en-ZA" sz="1270" b="1" dirty="0">
                <a:solidFill>
                  <a:srgbClr val="2D90D0"/>
                </a:solidFill>
                <a:cs typeface="Calibri" panose="020F0502020204030204" pitchFamily="34" charset="0"/>
              </a:rPr>
              <a:t>twice as likely to be virally suppressed </a:t>
            </a:r>
            <a:r>
              <a:rPr lang="en-ZA" sz="1270" dirty="0">
                <a:cs typeface="Calibri" panose="020F0502020204030204" pitchFamily="34" charset="0"/>
              </a:rPr>
              <a:t>(2.34 OR 95% CI 2.16-2.54) as sites without DSD strengthening.</a:t>
            </a:r>
          </a:p>
          <a:p>
            <a:endParaRPr lang="en-ZA" sz="1270" dirty="0">
              <a:cs typeface="Calibri" panose="020F0502020204030204" pitchFamily="34" charset="0"/>
            </a:endParaRPr>
          </a:p>
        </p:txBody>
      </p:sp>
      <p:pic>
        <p:nvPicPr>
          <p:cNvPr id="5" name="Picture 4">
            <a:extLst>
              <a:ext uri="{FF2B5EF4-FFF2-40B4-BE49-F238E27FC236}">
                <a16:creationId xmlns:a16="http://schemas.microsoft.com/office/drawing/2014/main" id="{D7502BA9-1E98-239D-CAAA-71465EFC9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801202" y="1484871"/>
            <a:ext cx="1746682" cy="1746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8BFD37-481E-BB1C-F0FD-73D6A238A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164674" y="1497228"/>
            <a:ext cx="1703474" cy="17034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82F086B2-1EB1-E566-B62B-9B609AF0D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399750" y="1497228"/>
            <a:ext cx="1697319" cy="1697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442120EB-744F-2669-1EBD-4E3C41D13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707529" y="1474385"/>
            <a:ext cx="1746682" cy="17466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624EB9F5-2A02-14BD-25FD-159D5825B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29190" y="1545480"/>
            <a:ext cx="1655222" cy="1655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descr="signature_1333231075">
            <a:extLst>
              <a:ext uri="{FF2B5EF4-FFF2-40B4-BE49-F238E27FC236}">
                <a16:creationId xmlns:a16="http://schemas.microsoft.com/office/drawing/2014/main" id="{EBB1B1FB-35B0-8D7E-669A-68684E03CD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2307" y="6220010"/>
            <a:ext cx="1234457" cy="5305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89252A69-9B41-0637-FCDA-EAB7A3FCEEE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60617" y="6289142"/>
            <a:ext cx="2149576" cy="511977"/>
          </a:xfrm>
          <a:prstGeom prst="rect">
            <a:avLst/>
          </a:prstGeom>
          <a:solidFill>
            <a:schemeClr val="accent1">
              <a:lumMod val="20000"/>
              <a:lumOff val="80000"/>
            </a:schemeClr>
          </a:solidFill>
        </p:spPr>
      </p:pic>
      <p:sp>
        <p:nvSpPr>
          <p:cNvPr id="18" name="Title 1">
            <a:extLst>
              <a:ext uri="{FF2B5EF4-FFF2-40B4-BE49-F238E27FC236}">
                <a16:creationId xmlns:a16="http://schemas.microsoft.com/office/drawing/2014/main" id="{F05739BC-D214-9ADE-BB78-74A54E7B677E}"/>
              </a:ext>
            </a:extLst>
          </p:cNvPr>
          <p:cNvSpPr>
            <a:spLocks noGrp="1"/>
          </p:cNvSpPr>
          <p:nvPr>
            <p:ph type="title"/>
          </p:nvPr>
        </p:nvSpPr>
        <p:spPr>
          <a:xfrm>
            <a:off x="2600444" y="164083"/>
            <a:ext cx="8723745" cy="1133910"/>
          </a:xfrm>
        </p:spPr>
        <p:txBody>
          <a:bodyPr>
            <a:normAutofit/>
          </a:bodyPr>
          <a:lstStyle/>
          <a:p>
            <a:r>
              <a:rPr lang="en-US" sz="3000" dirty="0">
                <a:solidFill>
                  <a:srgbClr val="2D90D0"/>
                </a:solidFill>
                <a:latin typeface="+mn-lt"/>
              </a:rPr>
              <a:t>Top-line Outcomes from CLM in 2023</a:t>
            </a:r>
            <a:br>
              <a:rPr lang="en-US" sz="3000" dirty="0">
                <a:solidFill>
                  <a:srgbClr val="562A83"/>
                </a:solidFill>
                <a:latin typeface="+mn-lt"/>
              </a:rPr>
            </a:br>
            <a:r>
              <a:rPr lang="en-US" sz="3000" dirty="0">
                <a:solidFill>
                  <a:srgbClr val="E1001B"/>
                </a:solidFill>
                <a:latin typeface="+mn-lt"/>
              </a:rPr>
              <a:t>MALAWI</a:t>
            </a:r>
          </a:p>
        </p:txBody>
      </p:sp>
      <p:sp>
        <p:nvSpPr>
          <p:cNvPr id="19" name="TextBox 18">
            <a:extLst>
              <a:ext uri="{FF2B5EF4-FFF2-40B4-BE49-F238E27FC236}">
                <a16:creationId xmlns:a16="http://schemas.microsoft.com/office/drawing/2014/main" id="{5247E313-E8E0-16CA-07E8-D06CEC898D6C}"/>
              </a:ext>
            </a:extLst>
          </p:cNvPr>
          <p:cNvSpPr txBox="1"/>
          <p:nvPr/>
        </p:nvSpPr>
        <p:spPr>
          <a:xfrm rot="800444">
            <a:off x="10842012" y="334802"/>
            <a:ext cx="1390880" cy="1015663"/>
          </a:xfrm>
          <a:prstGeom prst="rect">
            <a:avLst/>
          </a:prstGeom>
          <a:noFill/>
        </p:spPr>
        <p:txBody>
          <a:bodyPr wrap="square">
            <a:spAutoFit/>
          </a:bodyPr>
          <a:lstStyle/>
          <a:p>
            <a:r>
              <a:rPr lang="en-US" sz="6000" dirty="0">
                <a:solidFill>
                  <a:srgbClr val="E1001B"/>
                </a:solidFill>
                <a:latin typeface="+mn-lt"/>
              </a:rPr>
              <a:t>🌟</a:t>
            </a:r>
            <a:endParaRPr lang="en-US" sz="6000" dirty="0"/>
          </a:p>
        </p:txBody>
      </p:sp>
    </p:spTree>
    <p:extLst>
      <p:ext uri="{BB962C8B-B14F-4D97-AF65-F5344CB8AC3E}">
        <p14:creationId xmlns:p14="http://schemas.microsoft.com/office/powerpoint/2010/main" val="211273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5BE2-16AF-5D0E-AEB4-AF04F5EE5181}"/>
              </a:ext>
            </a:extLst>
          </p:cNvPr>
          <p:cNvSpPr>
            <a:spLocks noGrp="1"/>
          </p:cNvSpPr>
          <p:nvPr>
            <p:ph type="title"/>
          </p:nvPr>
        </p:nvSpPr>
        <p:spPr>
          <a:xfrm>
            <a:off x="4803353" y="1068635"/>
            <a:ext cx="6945737" cy="5132139"/>
          </a:xfrm>
        </p:spPr>
        <p:txBody>
          <a:bodyPr/>
          <a:lstStyle/>
          <a:p>
            <a:r>
              <a:rPr lang="en-US" b="0" dirty="0">
                <a:latin typeface="Verdana" panose="020B0604030504040204" pitchFamily="34" charset="0"/>
                <a:ea typeface="Verdana" panose="020B0604030504040204" pitchFamily="34" charset="0"/>
                <a:cs typeface="Verdana" panose="020B0604030504040204" pitchFamily="34" charset="0"/>
              </a:rPr>
              <a:t>Three Considerations for Delivery </a:t>
            </a:r>
            <a:r>
              <a:rPr lang="en-US" b="0" dirty="0">
                <a:solidFill>
                  <a:srgbClr val="2C90D0"/>
                </a:solidFill>
                <a:latin typeface="Verdana" panose="020B0604030504040204" pitchFamily="34" charset="0"/>
                <a:ea typeface="Verdana" panose="020B0604030504040204" pitchFamily="34" charset="0"/>
                <a:cs typeface="Verdana" panose="020B0604030504040204" pitchFamily="34" charset="0"/>
              </a:rPr>
              <a:t>at Scale</a:t>
            </a:r>
          </a:p>
        </p:txBody>
      </p:sp>
      <p:pic>
        <p:nvPicPr>
          <p:cNvPr id="3" name="Picture 2" descr="signature_1333231075">
            <a:extLst>
              <a:ext uri="{FF2B5EF4-FFF2-40B4-BE49-F238E27FC236}">
                <a16:creationId xmlns:a16="http://schemas.microsoft.com/office/drawing/2014/main" id="{C5AAD732-9D3D-18E4-740E-2F192F531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216"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53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3705143" y="865703"/>
            <a:ext cx="8342882" cy="647700"/>
          </a:xfrm>
        </p:spPr>
        <p:txBody>
          <a:bodyPr>
            <a:normAutofit/>
          </a:bodyPr>
          <a:lstStyle/>
          <a:p>
            <a:r>
              <a:rPr lang="en-GB" sz="4000" b="0" noProof="0" dirty="0">
                <a:solidFill>
                  <a:srgbClr val="2C90D0"/>
                </a:solidFill>
                <a:latin typeface="Verdana" panose="020B0604030504040204" pitchFamily="34" charset="0"/>
                <a:ea typeface="Verdana" panose="020B0604030504040204" pitchFamily="34" charset="0"/>
                <a:cs typeface="Verdana" panose="020B0604030504040204" pitchFamily="34" charset="0"/>
              </a:rPr>
              <a:t>Right-sizing</a:t>
            </a:r>
            <a:r>
              <a:rPr lang="en-GB" sz="4000" b="0" noProof="0" dirty="0">
                <a:latin typeface="Verdana" panose="020B0604030504040204" pitchFamily="34" charset="0"/>
                <a:ea typeface="Verdana" panose="020B0604030504040204" pitchFamily="34" charset="0"/>
                <a:cs typeface="Verdana" panose="020B0604030504040204" pitchFamily="34" charset="0"/>
              </a:rPr>
              <a:t> for Scale</a:t>
            </a:r>
          </a:p>
        </p:txBody>
      </p:sp>
      <p:sp>
        <p:nvSpPr>
          <p:cNvPr id="8" name="Text Placeholder 7">
            <a:extLst>
              <a:ext uri="{FF2B5EF4-FFF2-40B4-BE49-F238E27FC236}">
                <a16:creationId xmlns:a16="http://schemas.microsoft.com/office/drawing/2014/main" id="{3ED43115-B4C5-269F-CBA6-15BC4FCFFA5F}"/>
              </a:ext>
            </a:extLst>
          </p:cNvPr>
          <p:cNvSpPr>
            <a:spLocks noGrp="1"/>
          </p:cNvSpPr>
          <p:nvPr>
            <p:ph type="body" sz="quarter" idx="16"/>
          </p:nvPr>
        </p:nvSpPr>
        <p:spPr>
          <a:xfrm>
            <a:off x="3669735" y="3535229"/>
            <a:ext cx="5437188" cy="647700"/>
          </a:xfrm>
          <a:solidFill>
            <a:schemeClr val="bg1"/>
          </a:solidFill>
          <a:ln>
            <a:solidFill>
              <a:schemeClr val="tx1"/>
            </a:solidFill>
          </a:ln>
        </p:spPr>
        <p:txBody>
          <a:bodyPr anchor="ctr">
            <a:normAutofit/>
          </a:bodyPr>
          <a:lstStyle/>
          <a:p>
            <a:pPr algn="ctr"/>
            <a:r>
              <a:rPr lang="en-US" sz="2200" dirty="0"/>
              <a:t>What form of data is strategic?</a:t>
            </a:r>
          </a:p>
        </p:txBody>
      </p:sp>
      <p:sp>
        <p:nvSpPr>
          <p:cNvPr id="14" name="Text Placeholder 13">
            <a:extLst>
              <a:ext uri="{FF2B5EF4-FFF2-40B4-BE49-F238E27FC236}">
                <a16:creationId xmlns:a16="http://schemas.microsoft.com/office/drawing/2014/main" id="{D907D516-8675-C7E1-65F4-F732E6468B71}"/>
              </a:ext>
            </a:extLst>
          </p:cNvPr>
          <p:cNvSpPr>
            <a:spLocks noGrp="1"/>
          </p:cNvSpPr>
          <p:nvPr>
            <p:ph type="body" sz="quarter" idx="15"/>
          </p:nvPr>
        </p:nvSpPr>
        <p:spPr>
          <a:xfrm>
            <a:off x="358450" y="2276409"/>
            <a:ext cx="5737550" cy="647700"/>
          </a:xfrm>
          <a:solidFill>
            <a:schemeClr val="bg1"/>
          </a:solidFill>
          <a:ln>
            <a:solidFill>
              <a:schemeClr val="tx1"/>
            </a:solidFill>
          </a:ln>
        </p:spPr>
        <p:txBody>
          <a:bodyPr anchor="ctr">
            <a:normAutofit/>
          </a:bodyPr>
          <a:lstStyle/>
          <a:p>
            <a:pPr algn="ctr"/>
            <a:r>
              <a:rPr lang="en-US" sz="2000" dirty="0"/>
              <a:t>How much data? Too much or little?</a:t>
            </a:r>
          </a:p>
        </p:txBody>
      </p:sp>
      <p:sp>
        <p:nvSpPr>
          <p:cNvPr id="15" name="Text Placeholder 13">
            <a:extLst>
              <a:ext uri="{FF2B5EF4-FFF2-40B4-BE49-F238E27FC236}">
                <a16:creationId xmlns:a16="http://schemas.microsoft.com/office/drawing/2014/main" id="{7BE2680C-A96B-E368-A642-F695134C199E}"/>
              </a:ext>
            </a:extLst>
          </p:cNvPr>
          <p:cNvSpPr txBox="1">
            <a:spLocks/>
          </p:cNvSpPr>
          <p:nvPr/>
        </p:nvSpPr>
        <p:spPr>
          <a:xfrm>
            <a:off x="6388329" y="4809857"/>
            <a:ext cx="5437187" cy="647700"/>
          </a:xfrm>
          <a:prstGeom prst="rect">
            <a:avLst/>
          </a:prstGeom>
          <a:solidFill>
            <a:schemeClr val="bg1"/>
          </a:solidFill>
          <a:ln>
            <a:solidFill>
              <a:schemeClr val="tx1"/>
            </a:solidFill>
          </a:ln>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kern="1200">
                <a:solidFill>
                  <a:schemeClr val="accent1"/>
                </a:solidFill>
                <a:latin typeface="+mj-lt"/>
                <a:ea typeface="IAS Ribbon Sans Bold"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Data: timeliness vs. completeness?</a:t>
            </a:r>
          </a:p>
        </p:txBody>
      </p:sp>
      <p:pic>
        <p:nvPicPr>
          <p:cNvPr id="2" name="Picture 1" descr="signature_1333231075">
            <a:extLst>
              <a:ext uri="{FF2B5EF4-FFF2-40B4-BE49-F238E27FC236}">
                <a16:creationId xmlns:a16="http://schemas.microsoft.com/office/drawing/2014/main" id="{BD009438-512B-8E8B-93B0-CE317A0A7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1B710C-CE3D-D055-36A9-B55B210D5E27}"/>
              </a:ext>
            </a:extLst>
          </p:cNvPr>
          <p:cNvSpPr txBox="1"/>
          <p:nvPr/>
        </p:nvSpPr>
        <p:spPr>
          <a:xfrm>
            <a:off x="2238075" y="465872"/>
            <a:ext cx="1467068" cy="1631216"/>
          </a:xfrm>
          <a:prstGeom prst="rect">
            <a:avLst/>
          </a:prstGeom>
          <a:noFill/>
        </p:spPr>
        <p:txBody>
          <a:bodyPr wrap="none" rtlCol="0">
            <a:spAutoFit/>
          </a:bodyPr>
          <a:lstStyle/>
          <a:p>
            <a:r>
              <a:rPr lang="en-US" sz="10000" dirty="0"/>
              <a:t>1️⃣</a:t>
            </a:r>
          </a:p>
        </p:txBody>
      </p:sp>
    </p:spTree>
    <p:extLst>
      <p:ext uri="{BB962C8B-B14F-4D97-AF65-F5344CB8AC3E}">
        <p14:creationId xmlns:p14="http://schemas.microsoft.com/office/powerpoint/2010/main" val="366308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6FDCA5-A13C-62E9-A150-ACAE4DB0CC4D}"/>
              </a:ext>
            </a:extLst>
          </p:cNvPr>
          <p:cNvSpPr txBox="1"/>
          <p:nvPr/>
        </p:nvSpPr>
        <p:spPr>
          <a:xfrm>
            <a:off x="13125157" y="-379828"/>
            <a:ext cx="184731"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A screenshot of a computer&#10;&#10;Description automatically generated">
            <a:extLst>
              <a:ext uri="{FF2B5EF4-FFF2-40B4-BE49-F238E27FC236}">
                <a16:creationId xmlns:a16="http://schemas.microsoft.com/office/drawing/2014/main" id="{99F653B6-ED86-348B-196F-F0E712C4C671}"/>
              </a:ext>
            </a:extLst>
          </p:cNvPr>
          <p:cNvPicPr>
            <a:picLocks noChangeAspect="1"/>
          </p:cNvPicPr>
          <p:nvPr/>
        </p:nvPicPr>
        <p:blipFill>
          <a:blip r:embed="rId2"/>
          <a:stretch>
            <a:fillRect/>
          </a:stretch>
        </p:blipFill>
        <p:spPr>
          <a:xfrm>
            <a:off x="5448158" y="24638"/>
            <a:ext cx="6658203" cy="4057629"/>
          </a:xfrm>
          <a:prstGeom prst="rect">
            <a:avLst/>
          </a:prstGeom>
        </p:spPr>
      </p:pic>
      <p:pic>
        <p:nvPicPr>
          <p:cNvPr id="22" name="Picture 21" descr="A collage of several papers&#10;&#10;Description automatically generated">
            <a:extLst>
              <a:ext uri="{FF2B5EF4-FFF2-40B4-BE49-F238E27FC236}">
                <a16:creationId xmlns:a16="http://schemas.microsoft.com/office/drawing/2014/main" id="{040CFCAF-AE0A-B82C-C675-7967D15159B4}"/>
              </a:ext>
            </a:extLst>
          </p:cNvPr>
          <p:cNvPicPr>
            <a:picLocks noChangeAspect="1"/>
          </p:cNvPicPr>
          <p:nvPr/>
        </p:nvPicPr>
        <p:blipFill rotWithShape="1">
          <a:blip r:embed="rId3"/>
          <a:srcRect r="32763"/>
          <a:stretch/>
        </p:blipFill>
        <p:spPr>
          <a:xfrm>
            <a:off x="2057386" y="1414277"/>
            <a:ext cx="3390772" cy="2259208"/>
          </a:xfrm>
          <a:prstGeom prst="rect">
            <a:avLst/>
          </a:prstGeom>
          <a:ln w="15875">
            <a:solidFill>
              <a:schemeClr val="tx1"/>
            </a:solidFill>
          </a:ln>
        </p:spPr>
      </p:pic>
      <p:sp>
        <p:nvSpPr>
          <p:cNvPr id="19" name="Rectangle 18">
            <a:extLst>
              <a:ext uri="{FF2B5EF4-FFF2-40B4-BE49-F238E27FC236}">
                <a16:creationId xmlns:a16="http://schemas.microsoft.com/office/drawing/2014/main" id="{112F2240-7153-C749-1FBE-988FB56B0C08}"/>
              </a:ext>
            </a:extLst>
          </p:cNvPr>
          <p:cNvSpPr/>
          <p:nvPr/>
        </p:nvSpPr>
        <p:spPr>
          <a:xfrm>
            <a:off x="9707134" y="792390"/>
            <a:ext cx="2399228" cy="880216"/>
          </a:xfrm>
          <a:prstGeom prst="rect">
            <a:avLst/>
          </a:prstGeom>
          <a:solidFill>
            <a:srgbClr val="2C90D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rPr>
              <a:t>Database</a:t>
            </a:r>
            <a:endParaRPr kumimoji="0" lang="en-US"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endParaRPr>
          </a:p>
        </p:txBody>
      </p:sp>
      <p:pic>
        <p:nvPicPr>
          <p:cNvPr id="20" name="Graphic 19" descr="Line arrow: Clockwise curve with solid fill">
            <a:extLst>
              <a:ext uri="{FF2B5EF4-FFF2-40B4-BE49-F238E27FC236}">
                <a16:creationId xmlns:a16="http://schemas.microsoft.com/office/drawing/2014/main" id="{641BCFBF-D6F7-38A8-DE0B-13219011FE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055036">
            <a:off x="4744105" y="1183891"/>
            <a:ext cx="1579385" cy="1579385"/>
          </a:xfrm>
          <a:prstGeom prst="rect">
            <a:avLst/>
          </a:prstGeom>
        </p:spPr>
      </p:pic>
      <p:pic>
        <p:nvPicPr>
          <p:cNvPr id="23" name="Picture 22" descr="A close-up of a newspaper&#10;&#10;Description automatically generated">
            <a:extLst>
              <a:ext uri="{FF2B5EF4-FFF2-40B4-BE49-F238E27FC236}">
                <a16:creationId xmlns:a16="http://schemas.microsoft.com/office/drawing/2014/main" id="{BF8DA815-7866-4568-C8F2-47B545B36272}"/>
              </a:ext>
            </a:extLst>
          </p:cNvPr>
          <p:cNvPicPr>
            <a:picLocks noChangeAspect="1"/>
          </p:cNvPicPr>
          <p:nvPr/>
        </p:nvPicPr>
        <p:blipFill>
          <a:blip r:embed="rId6"/>
          <a:stretch>
            <a:fillRect/>
          </a:stretch>
        </p:blipFill>
        <p:spPr>
          <a:xfrm>
            <a:off x="1149254" y="3816266"/>
            <a:ext cx="2120600" cy="2995198"/>
          </a:xfrm>
          <a:prstGeom prst="rect">
            <a:avLst/>
          </a:prstGeom>
        </p:spPr>
      </p:pic>
      <p:pic>
        <p:nvPicPr>
          <p:cNvPr id="24" name="Picture 23" descr="A group of men sitting at a table&#10;&#10;Description automatically generated">
            <a:extLst>
              <a:ext uri="{FF2B5EF4-FFF2-40B4-BE49-F238E27FC236}">
                <a16:creationId xmlns:a16="http://schemas.microsoft.com/office/drawing/2014/main" id="{B779B7A7-588F-14D5-F151-D3788FD1F28E}"/>
              </a:ext>
            </a:extLst>
          </p:cNvPr>
          <p:cNvPicPr>
            <a:picLocks noChangeAspect="1"/>
          </p:cNvPicPr>
          <p:nvPr/>
        </p:nvPicPr>
        <p:blipFill>
          <a:blip r:embed="rId7"/>
          <a:stretch>
            <a:fillRect/>
          </a:stretch>
        </p:blipFill>
        <p:spPr>
          <a:xfrm>
            <a:off x="3285758" y="3794369"/>
            <a:ext cx="2350270" cy="3038993"/>
          </a:xfrm>
          <a:prstGeom prst="rect">
            <a:avLst/>
          </a:prstGeom>
        </p:spPr>
      </p:pic>
      <p:sp>
        <p:nvSpPr>
          <p:cNvPr id="25" name="Rectangle 24">
            <a:extLst>
              <a:ext uri="{FF2B5EF4-FFF2-40B4-BE49-F238E27FC236}">
                <a16:creationId xmlns:a16="http://schemas.microsoft.com/office/drawing/2014/main" id="{9BD1C9B4-AB17-65CB-E595-790CD31C4BBD}"/>
              </a:ext>
            </a:extLst>
          </p:cNvPr>
          <p:cNvSpPr/>
          <p:nvPr/>
        </p:nvSpPr>
        <p:spPr>
          <a:xfrm>
            <a:off x="959138" y="5560541"/>
            <a:ext cx="2350270" cy="964196"/>
          </a:xfrm>
          <a:prstGeom prst="rect">
            <a:avLst/>
          </a:prstGeom>
          <a:solidFill>
            <a:srgbClr val="2C90D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rPr>
              <a:t>Reports and material for advocacy &amp; change</a:t>
            </a:r>
            <a:endParaRPr kumimoji="0" lang="en-US"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endParaRPr>
          </a:p>
        </p:txBody>
      </p:sp>
      <p:sp>
        <p:nvSpPr>
          <p:cNvPr id="17" name="Rectangle 16">
            <a:extLst>
              <a:ext uri="{FF2B5EF4-FFF2-40B4-BE49-F238E27FC236}">
                <a16:creationId xmlns:a16="http://schemas.microsoft.com/office/drawing/2014/main" id="{197691D8-70D6-4335-7A45-464CCDBC8531}"/>
              </a:ext>
            </a:extLst>
          </p:cNvPr>
          <p:cNvSpPr/>
          <p:nvPr/>
        </p:nvSpPr>
        <p:spPr>
          <a:xfrm>
            <a:off x="3578648" y="254850"/>
            <a:ext cx="1409669" cy="1083003"/>
          </a:xfrm>
          <a:prstGeom prst="rect">
            <a:avLst/>
          </a:prstGeom>
          <a:solidFill>
            <a:srgbClr val="2C90D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rPr>
              <a:t>Data collection tool</a:t>
            </a:r>
            <a:endParaRPr kumimoji="0" lang="en-US"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endParaRPr>
          </a:p>
        </p:txBody>
      </p:sp>
      <p:pic>
        <p:nvPicPr>
          <p:cNvPr id="26" name="Picture 25" descr="A screenshot of a graph&#10;&#10;Description automatically generated">
            <a:extLst>
              <a:ext uri="{FF2B5EF4-FFF2-40B4-BE49-F238E27FC236}">
                <a16:creationId xmlns:a16="http://schemas.microsoft.com/office/drawing/2014/main" id="{CFD55583-1D84-0102-5995-170060DB58BA}"/>
              </a:ext>
            </a:extLst>
          </p:cNvPr>
          <p:cNvPicPr>
            <a:picLocks noChangeAspect="1"/>
          </p:cNvPicPr>
          <p:nvPr/>
        </p:nvPicPr>
        <p:blipFill>
          <a:blip r:embed="rId8"/>
          <a:stretch>
            <a:fillRect/>
          </a:stretch>
        </p:blipFill>
        <p:spPr>
          <a:xfrm>
            <a:off x="5918532" y="4133293"/>
            <a:ext cx="6273468" cy="2724695"/>
          </a:xfrm>
          <a:prstGeom prst="rect">
            <a:avLst/>
          </a:prstGeom>
          <a:ln>
            <a:solidFill>
              <a:schemeClr val="tx1"/>
            </a:solidFill>
          </a:ln>
        </p:spPr>
      </p:pic>
      <p:pic>
        <p:nvPicPr>
          <p:cNvPr id="18" name="Graphic 17" descr="Line arrow: Clockwise curve with solid fill">
            <a:extLst>
              <a:ext uri="{FF2B5EF4-FFF2-40B4-BE49-F238E27FC236}">
                <a16:creationId xmlns:a16="http://schemas.microsoft.com/office/drawing/2014/main" id="{4AB5541B-125B-29D4-7285-6707C1E05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194753">
            <a:off x="7460562" y="3103453"/>
            <a:ext cx="1565671" cy="1565671"/>
          </a:xfrm>
          <a:prstGeom prst="rect">
            <a:avLst/>
          </a:prstGeom>
        </p:spPr>
      </p:pic>
      <p:sp>
        <p:nvSpPr>
          <p:cNvPr id="27" name="Rectangle 26">
            <a:extLst>
              <a:ext uri="{FF2B5EF4-FFF2-40B4-BE49-F238E27FC236}">
                <a16:creationId xmlns:a16="http://schemas.microsoft.com/office/drawing/2014/main" id="{01167AA1-5B6D-251B-8231-092C50C53733}"/>
              </a:ext>
            </a:extLst>
          </p:cNvPr>
          <p:cNvSpPr/>
          <p:nvPr/>
        </p:nvSpPr>
        <p:spPr>
          <a:xfrm>
            <a:off x="9732199" y="5891195"/>
            <a:ext cx="2399228" cy="880216"/>
          </a:xfrm>
          <a:prstGeom prst="rect">
            <a:avLst/>
          </a:prstGeom>
          <a:solidFill>
            <a:srgbClr val="2C90D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rPr>
              <a:t>Cleaned data ready to analyse</a:t>
            </a:r>
            <a:endParaRPr kumimoji="0" lang="en-US" sz="1800" b="0" i="0" u="none" strike="noStrike" kern="1200" cap="none" spc="0" normalizeH="0" baseline="0" noProof="0" dirty="0">
              <a:ln>
                <a:noFill/>
              </a:ln>
              <a:solidFill>
                <a:prstClr val="white"/>
              </a:solidFill>
              <a:effectLst/>
              <a:uLnTx/>
              <a:uFillTx/>
              <a:latin typeface="Source Sans 3" panose="020B0303030403020204" pitchFamily="34" charset="0"/>
              <a:ea typeface="+mn-ea"/>
              <a:cs typeface="+mn-cs"/>
            </a:endParaRPr>
          </a:p>
        </p:txBody>
      </p:sp>
      <p:pic>
        <p:nvPicPr>
          <p:cNvPr id="28" name="Graphic 27" descr="Line arrow: Clockwise curve with solid fill">
            <a:extLst>
              <a:ext uri="{FF2B5EF4-FFF2-40B4-BE49-F238E27FC236}">
                <a16:creationId xmlns:a16="http://schemas.microsoft.com/office/drawing/2014/main" id="{1BB95E0B-59F5-3B65-8D88-E697A509AD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990161">
            <a:off x="4920814" y="4672047"/>
            <a:ext cx="1647186" cy="1647186"/>
          </a:xfrm>
          <a:prstGeom prst="rect">
            <a:avLst/>
          </a:prstGeom>
        </p:spPr>
      </p:pic>
      <p:sp>
        <p:nvSpPr>
          <p:cNvPr id="2" name="Explosion 1 1">
            <a:extLst>
              <a:ext uri="{FF2B5EF4-FFF2-40B4-BE49-F238E27FC236}">
                <a16:creationId xmlns:a16="http://schemas.microsoft.com/office/drawing/2014/main" id="{A3AC549A-F849-C4EC-D140-FEA001D1EC8C}"/>
              </a:ext>
            </a:extLst>
          </p:cNvPr>
          <p:cNvSpPr/>
          <p:nvPr/>
        </p:nvSpPr>
        <p:spPr>
          <a:xfrm>
            <a:off x="4640645" y="1952368"/>
            <a:ext cx="3610255" cy="3283180"/>
          </a:xfrm>
          <a:prstGeom prst="irregularSeal1">
            <a:avLst/>
          </a:prstGeom>
          <a:solidFill>
            <a:srgbClr val="FAB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ctr"/>
            <a:r>
              <a:rPr lang="en-US" dirty="0">
                <a:solidFill>
                  <a:schemeClr val="tx1"/>
                </a:solidFill>
              </a:rPr>
              <a:t>Data </a:t>
            </a:r>
          </a:p>
          <a:p>
            <a:pPr algn="ctr"/>
            <a:r>
              <a:rPr lang="en-US" dirty="0">
                <a:solidFill>
                  <a:schemeClr val="tx1"/>
                </a:solidFill>
              </a:rPr>
              <a:t>Overwhelm?</a:t>
            </a:r>
          </a:p>
        </p:txBody>
      </p:sp>
      <p:pic>
        <p:nvPicPr>
          <p:cNvPr id="3" name="Picture 1" descr="signature_1333231075">
            <a:extLst>
              <a:ext uri="{FF2B5EF4-FFF2-40B4-BE49-F238E27FC236}">
                <a16:creationId xmlns:a16="http://schemas.microsoft.com/office/drawing/2014/main" id="{F4667B40-0123-1C79-9028-88DE2DC1F1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7044" y="435685"/>
            <a:ext cx="1234457" cy="53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95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5ECCB4-0B30-6651-18A5-12881EF6FB3A}"/>
              </a:ext>
            </a:extLst>
          </p:cNvPr>
          <p:cNvSpPr>
            <a:spLocks noGrp="1"/>
          </p:cNvSpPr>
          <p:nvPr>
            <p:ph sz="quarter" idx="13"/>
          </p:nvPr>
        </p:nvSpPr>
        <p:spPr>
          <a:xfrm>
            <a:off x="442910" y="1937293"/>
            <a:ext cx="5437187" cy="3642697"/>
          </a:xfrm>
          <a:solidFill>
            <a:schemeClr val="accent1">
              <a:lumMod val="20000"/>
              <a:lumOff val="80000"/>
            </a:schemeClr>
          </a:solidFill>
        </p:spPr>
        <p:txBody>
          <a:bodyPr/>
          <a:lstStyle/>
          <a:p>
            <a:r>
              <a:rPr lang="en-US" b="1" dirty="0">
                <a:solidFill>
                  <a:srgbClr val="2C90D0"/>
                </a:solidFill>
              </a:rPr>
              <a:t>Insights:</a:t>
            </a:r>
          </a:p>
          <a:p>
            <a:pPr marL="342900" indent="-342900">
              <a:buFont typeface="Arial" panose="020B0604020202020204" pitchFamily="34" charset="0"/>
              <a:buChar char="•"/>
            </a:pPr>
            <a:r>
              <a:rPr lang="en-US" dirty="0"/>
              <a:t>More indicators = more cost &amp; time</a:t>
            </a:r>
          </a:p>
          <a:p>
            <a:pPr marL="342900" indent="-342900">
              <a:buFont typeface="Arial" panose="020B0604020202020204" pitchFamily="34" charset="0"/>
              <a:buChar char="•"/>
            </a:pPr>
            <a:r>
              <a:rPr lang="en-US" dirty="0"/>
              <a:t>Not all indicators demonstrate findings or changes</a:t>
            </a:r>
          </a:p>
          <a:p>
            <a:pPr marL="342900" indent="-342900">
              <a:buFont typeface="Arial" panose="020B0604020202020204" pitchFamily="34" charset="0"/>
              <a:buChar char="•"/>
            </a:pPr>
            <a:r>
              <a:rPr lang="en-US" dirty="0"/>
              <a:t>Data overwhelm is common; unanalyzed findings or analyzed findings that aren’t used for decision-making</a:t>
            </a:r>
          </a:p>
        </p:txBody>
      </p:sp>
      <p:sp>
        <p:nvSpPr>
          <p:cNvPr id="3" name="Content Placeholder 2">
            <a:extLst>
              <a:ext uri="{FF2B5EF4-FFF2-40B4-BE49-F238E27FC236}">
                <a16:creationId xmlns:a16="http://schemas.microsoft.com/office/drawing/2014/main" id="{44CD3DA0-4B03-F2A4-C528-D268D1460249}"/>
              </a:ext>
            </a:extLst>
          </p:cNvPr>
          <p:cNvSpPr>
            <a:spLocks noGrp="1"/>
          </p:cNvSpPr>
          <p:nvPr>
            <p:ph sz="quarter" idx="14"/>
          </p:nvPr>
        </p:nvSpPr>
        <p:spPr>
          <a:xfrm>
            <a:off x="6311904" y="1937293"/>
            <a:ext cx="5437188" cy="3642697"/>
          </a:xfrm>
          <a:solidFill>
            <a:schemeClr val="bg2">
              <a:lumMod val="95000"/>
            </a:schemeClr>
          </a:solidFill>
        </p:spPr>
        <p:txBody>
          <a:bodyPr/>
          <a:lstStyle/>
          <a:p>
            <a:r>
              <a:rPr lang="en-US" b="1" dirty="0">
                <a:solidFill>
                  <a:srgbClr val="E0011B"/>
                </a:solidFill>
              </a:rPr>
              <a:t>Adjustments</a:t>
            </a:r>
          </a:p>
          <a:p>
            <a:pPr marL="342900" indent="-342900">
              <a:buFont typeface="Arial" panose="020B0604020202020204" pitchFamily="34" charset="0"/>
              <a:buChar char="•"/>
            </a:pPr>
            <a:r>
              <a:rPr lang="en-US" dirty="0"/>
              <a:t>Fewer indicators &gt; many indicators</a:t>
            </a:r>
          </a:p>
          <a:p>
            <a:pPr marL="342900" indent="-342900">
              <a:buFont typeface="Arial" panose="020B0604020202020204" pitchFamily="34" charset="0"/>
              <a:buChar char="•"/>
            </a:pPr>
            <a:r>
              <a:rPr lang="en-US" dirty="0"/>
              <a:t>Toggle indicators ON and OFF</a:t>
            </a:r>
          </a:p>
          <a:p>
            <a:pPr marL="1028700" lvl="1" indent="-342900"/>
            <a:r>
              <a:rPr lang="en-US" dirty="0"/>
              <a:t>Turn off if not providing insights</a:t>
            </a:r>
          </a:p>
          <a:p>
            <a:pPr marL="342900" indent="-342900">
              <a:buFont typeface="Arial" panose="020B0604020202020204" pitchFamily="34" charset="0"/>
              <a:buChar char="•"/>
            </a:pPr>
            <a:r>
              <a:rPr lang="en-US" dirty="0"/>
              <a:t>Re-think data collection strategies </a:t>
            </a:r>
          </a:p>
          <a:p>
            <a:pPr marL="1028700" lvl="1" indent="-342900"/>
            <a:r>
              <a:rPr lang="en-US" dirty="0"/>
              <a:t>Annual themes to align with policy cycles? </a:t>
            </a:r>
          </a:p>
          <a:p>
            <a:pPr marL="1028700" lvl="1" indent="-342900"/>
            <a:r>
              <a:rPr lang="en-US" dirty="0"/>
              <a:t>Planning to ensure robust community data is available when decisions on key topics are being made?</a:t>
            </a:r>
          </a:p>
        </p:txBody>
      </p:sp>
      <p:sp>
        <p:nvSpPr>
          <p:cNvPr id="4" name="Title 3">
            <a:extLst>
              <a:ext uri="{FF2B5EF4-FFF2-40B4-BE49-F238E27FC236}">
                <a16:creationId xmlns:a16="http://schemas.microsoft.com/office/drawing/2014/main" id="{40FCB984-7FD8-68AC-A3B7-95B6799BF321}"/>
              </a:ext>
            </a:extLst>
          </p:cNvPr>
          <p:cNvSpPr>
            <a:spLocks noGrp="1"/>
          </p:cNvSpPr>
          <p:nvPr>
            <p:ph type="title"/>
          </p:nvPr>
        </p:nvSpPr>
        <p:spPr>
          <a:xfrm>
            <a:off x="2419815" y="887718"/>
            <a:ext cx="9329277" cy="630805"/>
          </a:xfrm>
        </p:spPr>
        <p:txBody>
          <a:bodyPr>
            <a:normAutofit/>
          </a:bodyPr>
          <a:lstStyle/>
          <a:p>
            <a:r>
              <a:rPr lang="en-US" sz="3900" b="0" dirty="0">
                <a:solidFill>
                  <a:srgbClr val="2C90D0"/>
                </a:solidFill>
                <a:latin typeface="Verdana" panose="020B0604030504040204" pitchFamily="34" charset="0"/>
                <a:ea typeface="Verdana" panose="020B0604030504040204" pitchFamily="34" charset="0"/>
                <a:cs typeface="Verdana" panose="020B0604030504040204" pitchFamily="34" charset="0"/>
              </a:rPr>
              <a:t>Right-sizing </a:t>
            </a:r>
            <a:r>
              <a:rPr lang="en-US" sz="3900" b="0" dirty="0">
                <a:latin typeface="Verdana" panose="020B0604030504040204" pitchFamily="34" charset="0"/>
                <a:ea typeface="Verdana" panose="020B0604030504040204" pitchFamily="34" charset="0"/>
                <a:cs typeface="Verdana" panose="020B0604030504040204" pitchFamily="34" charset="0"/>
              </a:rPr>
              <a:t>Considerations for Scale</a:t>
            </a:r>
            <a:endParaRPr lang="en-US" sz="3900" b="0" dirty="0">
              <a:solidFill>
                <a:srgbClr val="2C90D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signature_1333231075">
            <a:extLst>
              <a:ext uri="{FF2B5EF4-FFF2-40B4-BE49-F238E27FC236}">
                <a16:creationId xmlns:a16="http://schemas.microsoft.com/office/drawing/2014/main" id="{BAF2738F-5015-0B32-1F3D-FBD76311B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42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3705143" y="824949"/>
            <a:ext cx="8043948" cy="647700"/>
          </a:xfrm>
        </p:spPr>
        <p:txBody>
          <a:bodyPr>
            <a:normAutofit fontScale="90000"/>
          </a:bodyPr>
          <a:lstStyle/>
          <a:p>
            <a:r>
              <a:rPr lang="en-GB" b="0" noProof="0" dirty="0">
                <a:solidFill>
                  <a:srgbClr val="2C90D0"/>
                </a:solidFill>
                <a:latin typeface="Verdana" panose="020B0604030504040204" pitchFamily="34" charset="0"/>
                <a:ea typeface="Verdana" panose="020B0604030504040204" pitchFamily="34" charset="0"/>
                <a:cs typeface="Verdana" panose="020B0604030504040204" pitchFamily="34" charset="0"/>
              </a:rPr>
              <a:t>Costs &amp; Sustainability </a:t>
            </a:r>
            <a:r>
              <a:rPr lang="en-GB" b="0" noProof="0" dirty="0">
                <a:solidFill>
                  <a:srgbClr val="E0011B"/>
                </a:solidFill>
                <a:latin typeface="Verdana" panose="020B0604030504040204" pitchFamily="34" charset="0"/>
                <a:ea typeface="Verdana" panose="020B0604030504040204" pitchFamily="34" charset="0"/>
                <a:cs typeface="Verdana" panose="020B0604030504040204" pitchFamily="34" charset="0"/>
              </a:rPr>
              <a:t>for Scale</a:t>
            </a:r>
          </a:p>
        </p:txBody>
      </p:sp>
      <p:sp>
        <p:nvSpPr>
          <p:cNvPr id="8" name="Text Placeholder 7">
            <a:extLst>
              <a:ext uri="{FF2B5EF4-FFF2-40B4-BE49-F238E27FC236}">
                <a16:creationId xmlns:a16="http://schemas.microsoft.com/office/drawing/2014/main" id="{3ED43115-B4C5-269F-CBA6-15BC4FCFFA5F}"/>
              </a:ext>
            </a:extLst>
          </p:cNvPr>
          <p:cNvSpPr>
            <a:spLocks noGrp="1"/>
          </p:cNvSpPr>
          <p:nvPr>
            <p:ph type="body" sz="quarter" idx="16"/>
          </p:nvPr>
        </p:nvSpPr>
        <p:spPr>
          <a:xfrm>
            <a:off x="2983567" y="3376061"/>
            <a:ext cx="6224865" cy="647700"/>
          </a:xfrm>
          <a:solidFill>
            <a:schemeClr val="bg1"/>
          </a:solidFill>
          <a:ln>
            <a:solidFill>
              <a:schemeClr val="tx1"/>
            </a:solidFill>
          </a:ln>
        </p:spPr>
        <p:txBody>
          <a:bodyPr anchor="ctr"/>
          <a:lstStyle/>
          <a:p>
            <a:pPr algn="ctr"/>
            <a:r>
              <a:rPr lang="en-US" dirty="0"/>
              <a:t>Who should fund/funds community-led efforts?</a:t>
            </a:r>
          </a:p>
        </p:txBody>
      </p:sp>
      <p:sp>
        <p:nvSpPr>
          <p:cNvPr id="14" name="Text Placeholder 13">
            <a:extLst>
              <a:ext uri="{FF2B5EF4-FFF2-40B4-BE49-F238E27FC236}">
                <a16:creationId xmlns:a16="http://schemas.microsoft.com/office/drawing/2014/main" id="{D907D516-8675-C7E1-65F4-F732E6468B71}"/>
              </a:ext>
            </a:extLst>
          </p:cNvPr>
          <p:cNvSpPr>
            <a:spLocks noGrp="1"/>
          </p:cNvSpPr>
          <p:nvPr>
            <p:ph type="body" sz="quarter" idx="15"/>
          </p:nvPr>
        </p:nvSpPr>
        <p:spPr>
          <a:solidFill>
            <a:schemeClr val="bg1"/>
          </a:solidFill>
          <a:ln>
            <a:solidFill>
              <a:schemeClr val="tx1"/>
            </a:solidFill>
          </a:ln>
        </p:spPr>
        <p:txBody>
          <a:bodyPr anchor="ctr"/>
          <a:lstStyle/>
          <a:p>
            <a:pPr algn="ctr"/>
            <a:r>
              <a:rPr lang="en-US" dirty="0"/>
              <a:t>How many sites should be monitored?</a:t>
            </a:r>
          </a:p>
        </p:txBody>
      </p:sp>
      <p:sp>
        <p:nvSpPr>
          <p:cNvPr id="15" name="Text Placeholder 13">
            <a:extLst>
              <a:ext uri="{FF2B5EF4-FFF2-40B4-BE49-F238E27FC236}">
                <a16:creationId xmlns:a16="http://schemas.microsoft.com/office/drawing/2014/main" id="{7BE2680C-A96B-E368-A642-F695134C199E}"/>
              </a:ext>
            </a:extLst>
          </p:cNvPr>
          <p:cNvSpPr txBox="1">
            <a:spLocks/>
          </p:cNvSpPr>
          <p:nvPr/>
        </p:nvSpPr>
        <p:spPr>
          <a:xfrm>
            <a:off x="5651318" y="4630397"/>
            <a:ext cx="5437187" cy="647700"/>
          </a:xfrm>
          <a:prstGeom prst="rect">
            <a:avLst/>
          </a:prstGeom>
          <a:solidFill>
            <a:schemeClr val="bg1"/>
          </a:solidFill>
          <a:ln>
            <a:solidFill>
              <a:schemeClr val="tx1"/>
            </a:solidFill>
          </a:ln>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kern="1200">
                <a:solidFill>
                  <a:schemeClr val="accent1"/>
                </a:solidFill>
                <a:latin typeface="+mj-lt"/>
                <a:ea typeface="IAS Ribbon Sans Bold"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What level of effort is sustainable?</a:t>
            </a:r>
          </a:p>
        </p:txBody>
      </p:sp>
      <p:pic>
        <p:nvPicPr>
          <p:cNvPr id="2" name="Picture 1" descr="signature_1333231075">
            <a:extLst>
              <a:ext uri="{FF2B5EF4-FFF2-40B4-BE49-F238E27FC236}">
                <a16:creationId xmlns:a16="http://schemas.microsoft.com/office/drawing/2014/main" id="{FD881867-2823-7401-A94D-0CF249DC1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DCEC7D-1CE1-CC80-B1C6-CBFB3A1ABD4B}"/>
              </a:ext>
            </a:extLst>
          </p:cNvPr>
          <p:cNvSpPr txBox="1"/>
          <p:nvPr/>
        </p:nvSpPr>
        <p:spPr>
          <a:xfrm>
            <a:off x="2238075" y="465872"/>
            <a:ext cx="1467068" cy="1631216"/>
          </a:xfrm>
          <a:prstGeom prst="rect">
            <a:avLst/>
          </a:prstGeom>
          <a:noFill/>
        </p:spPr>
        <p:txBody>
          <a:bodyPr wrap="none" rtlCol="0">
            <a:spAutoFit/>
          </a:bodyPr>
          <a:lstStyle/>
          <a:p>
            <a:r>
              <a:rPr lang="en-US" sz="10000" dirty="0"/>
              <a:t>2️⃣</a:t>
            </a:r>
          </a:p>
        </p:txBody>
      </p:sp>
    </p:spTree>
    <p:extLst>
      <p:ext uri="{BB962C8B-B14F-4D97-AF65-F5344CB8AC3E}">
        <p14:creationId xmlns:p14="http://schemas.microsoft.com/office/powerpoint/2010/main" val="344854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13AD4-E34F-CF55-1E4A-E31BAED5ECCF}"/>
              </a:ext>
            </a:extLst>
          </p:cNvPr>
          <p:cNvSpPr>
            <a:spLocks noGrp="1"/>
          </p:cNvSpPr>
          <p:nvPr>
            <p:ph type="title"/>
          </p:nvPr>
        </p:nvSpPr>
        <p:spPr>
          <a:xfrm>
            <a:off x="395322" y="458345"/>
            <a:ext cx="8891914" cy="1223964"/>
          </a:xfrm>
        </p:spPr>
        <p:txBody>
          <a:bodyPr>
            <a:normAutofit/>
          </a:bodyPr>
          <a:lstStyle/>
          <a:p>
            <a:r>
              <a:rPr lang="en-US" sz="4000" b="0" dirty="0">
                <a:latin typeface="+mn-lt"/>
              </a:rPr>
              <a:t>Monitoring Approaches</a:t>
            </a:r>
          </a:p>
        </p:txBody>
      </p:sp>
      <p:pic>
        <p:nvPicPr>
          <p:cNvPr id="3074" name="Picture 2" descr="A clickable map of Malawi exhibiting its 28 districts.">
            <a:extLst>
              <a:ext uri="{FF2B5EF4-FFF2-40B4-BE49-F238E27FC236}">
                <a16:creationId xmlns:a16="http://schemas.microsoft.com/office/drawing/2014/main" id="{A544F1B5-5789-4A75-5181-C4321D34D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75" y="1060829"/>
            <a:ext cx="2343932" cy="51927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clickable map of Malawi exhibiting its 28 districts.">
            <a:extLst>
              <a:ext uri="{FF2B5EF4-FFF2-40B4-BE49-F238E27FC236}">
                <a16:creationId xmlns:a16="http://schemas.microsoft.com/office/drawing/2014/main" id="{5994886B-B9E1-EE09-AF6C-05D273AE9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914" y="1048959"/>
            <a:ext cx="2343932" cy="5192711"/>
          </a:xfrm>
          <a:prstGeom prst="rect">
            <a:avLst/>
          </a:prstGeom>
          <a:noFill/>
          <a:extLst>
            <a:ext uri="{909E8E84-426E-40DD-AFC4-6F175D3DCCD1}">
              <a14:hiddenFill xmlns:a14="http://schemas.microsoft.com/office/drawing/2010/main">
                <a:solidFill>
                  <a:srgbClr val="FFFFFF"/>
                </a:solidFill>
              </a14:hiddenFill>
            </a:ext>
          </a:extLst>
        </p:spPr>
      </p:pic>
      <p:sp>
        <p:nvSpPr>
          <p:cNvPr id="3" name="Regular Pentagon 2">
            <a:extLst>
              <a:ext uri="{FF2B5EF4-FFF2-40B4-BE49-F238E27FC236}">
                <a16:creationId xmlns:a16="http://schemas.microsoft.com/office/drawing/2014/main" id="{FE9239F7-C8B1-B569-54CD-B5122FD6A2D5}"/>
              </a:ext>
            </a:extLst>
          </p:cNvPr>
          <p:cNvSpPr/>
          <p:nvPr/>
        </p:nvSpPr>
        <p:spPr>
          <a:xfrm>
            <a:off x="7364640" y="4063936"/>
            <a:ext cx="205046" cy="191530"/>
          </a:xfrm>
          <a:prstGeom prst="pentagon">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Regular Pentagon 3">
            <a:extLst>
              <a:ext uri="{FF2B5EF4-FFF2-40B4-BE49-F238E27FC236}">
                <a16:creationId xmlns:a16="http://schemas.microsoft.com/office/drawing/2014/main" id="{354BCAA2-F027-13E1-0B52-AB1712A037BE}"/>
              </a:ext>
            </a:extLst>
          </p:cNvPr>
          <p:cNvSpPr/>
          <p:nvPr/>
        </p:nvSpPr>
        <p:spPr>
          <a:xfrm>
            <a:off x="7055712" y="1261309"/>
            <a:ext cx="205046" cy="191530"/>
          </a:xfrm>
          <a:prstGeom prst="pentagon">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 name="Regular Pentagon 4">
            <a:extLst>
              <a:ext uri="{FF2B5EF4-FFF2-40B4-BE49-F238E27FC236}">
                <a16:creationId xmlns:a16="http://schemas.microsoft.com/office/drawing/2014/main" id="{D31F9581-BD42-3393-DEC6-9336F723906E}"/>
              </a:ext>
            </a:extLst>
          </p:cNvPr>
          <p:cNvSpPr/>
          <p:nvPr/>
        </p:nvSpPr>
        <p:spPr>
          <a:xfrm>
            <a:off x="7285474" y="2280433"/>
            <a:ext cx="205046" cy="191530"/>
          </a:xfrm>
          <a:prstGeom prst="pentagon">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 name="Regular Pentagon 5">
            <a:extLst>
              <a:ext uri="{FF2B5EF4-FFF2-40B4-BE49-F238E27FC236}">
                <a16:creationId xmlns:a16="http://schemas.microsoft.com/office/drawing/2014/main" id="{E52F1549-EE8F-0EE5-310F-68DFC50CCA6C}"/>
              </a:ext>
            </a:extLst>
          </p:cNvPr>
          <p:cNvSpPr/>
          <p:nvPr/>
        </p:nvSpPr>
        <p:spPr>
          <a:xfrm>
            <a:off x="8025718" y="4352260"/>
            <a:ext cx="205046" cy="191530"/>
          </a:xfrm>
          <a:prstGeom prst="pentagon">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7" name="Regular Pentagon 6">
            <a:extLst>
              <a:ext uri="{FF2B5EF4-FFF2-40B4-BE49-F238E27FC236}">
                <a16:creationId xmlns:a16="http://schemas.microsoft.com/office/drawing/2014/main" id="{780166B5-AA10-5F00-68EE-0078D2735B54}"/>
              </a:ext>
            </a:extLst>
          </p:cNvPr>
          <p:cNvSpPr/>
          <p:nvPr/>
        </p:nvSpPr>
        <p:spPr>
          <a:xfrm>
            <a:off x="7783601" y="5321460"/>
            <a:ext cx="205046" cy="191530"/>
          </a:xfrm>
          <a:prstGeom prst="pentagon">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8" name="Oval 7">
            <a:extLst>
              <a:ext uri="{FF2B5EF4-FFF2-40B4-BE49-F238E27FC236}">
                <a16:creationId xmlns:a16="http://schemas.microsoft.com/office/drawing/2014/main" id="{8B2FC447-0173-6C9F-8B76-BCDA18553402}"/>
              </a:ext>
            </a:extLst>
          </p:cNvPr>
          <p:cNvSpPr/>
          <p:nvPr/>
        </p:nvSpPr>
        <p:spPr>
          <a:xfrm>
            <a:off x="3509330" y="3535684"/>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9" name="Oval 8">
            <a:extLst>
              <a:ext uri="{FF2B5EF4-FFF2-40B4-BE49-F238E27FC236}">
                <a16:creationId xmlns:a16="http://schemas.microsoft.com/office/drawing/2014/main" id="{2ABB45D2-2D1E-5922-C55D-7C18422EC894}"/>
              </a:ext>
            </a:extLst>
          </p:cNvPr>
          <p:cNvSpPr/>
          <p:nvPr/>
        </p:nvSpPr>
        <p:spPr>
          <a:xfrm>
            <a:off x="3249832" y="3612506"/>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0" name="Oval 9">
            <a:extLst>
              <a:ext uri="{FF2B5EF4-FFF2-40B4-BE49-F238E27FC236}">
                <a16:creationId xmlns:a16="http://schemas.microsoft.com/office/drawing/2014/main" id="{DACFC01E-9952-0153-707D-BFE76E003D90}"/>
              </a:ext>
            </a:extLst>
          </p:cNvPr>
          <p:cNvSpPr/>
          <p:nvPr/>
        </p:nvSpPr>
        <p:spPr>
          <a:xfrm>
            <a:off x="3253951" y="4009366"/>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1" name="Oval 10">
            <a:extLst>
              <a:ext uri="{FF2B5EF4-FFF2-40B4-BE49-F238E27FC236}">
                <a16:creationId xmlns:a16="http://schemas.microsoft.com/office/drawing/2014/main" id="{486221D6-8DEF-FAE9-7C3E-3A0B7465ACBB}"/>
              </a:ext>
            </a:extLst>
          </p:cNvPr>
          <p:cNvSpPr/>
          <p:nvPr/>
        </p:nvSpPr>
        <p:spPr>
          <a:xfrm>
            <a:off x="3492847" y="4161766"/>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2" name="Oval 11">
            <a:extLst>
              <a:ext uri="{FF2B5EF4-FFF2-40B4-BE49-F238E27FC236}">
                <a16:creationId xmlns:a16="http://schemas.microsoft.com/office/drawing/2014/main" id="{6C4A1C18-ADE0-B8B5-F9EE-6C7354FB3D01}"/>
              </a:ext>
            </a:extLst>
          </p:cNvPr>
          <p:cNvSpPr/>
          <p:nvPr/>
        </p:nvSpPr>
        <p:spPr>
          <a:xfrm>
            <a:off x="3632888" y="4017599"/>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3" name="Oval 12">
            <a:extLst>
              <a:ext uri="{FF2B5EF4-FFF2-40B4-BE49-F238E27FC236}">
                <a16:creationId xmlns:a16="http://schemas.microsoft.com/office/drawing/2014/main" id="{E8551341-8875-A8AA-9D0E-9DA9667E1734}"/>
              </a:ext>
            </a:extLst>
          </p:cNvPr>
          <p:cNvSpPr/>
          <p:nvPr/>
        </p:nvSpPr>
        <p:spPr>
          <a:xfrm>
            <a:off x="3797651" y="4157641"/>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4" name="Oval 13">
            <a:extLst>
              <a:ext uri="{FF2B5EF4-FFF2-40B4-BE49-F238E27FC236}">
                <a16:creationId xmlns:a16="http://schemas.microsoft.com/office/drawing/2014/main" id="{1DC21058-22CC-C52D-BA41-917651E18A5D}"/>
              </a:ext>
            </a:extLst>
          </p:cNvPr>
          <p:cNvSpPr/>
          <p:nvPr/>
        </p:nvSpPr>
        <p:spPr>
          <a:xfrm>
            <a:off x="4184831" y="4322398"/>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5" name="Oval 14">
            <a:extLst>
              <a:ext uri="{FF2B5EF4-FFF2-40B4-BE49-F238E27FC236}">
                <a16:creationId xmlns:a16="http://schemas.microsoft.com/office/drawing/2014/main" id="{BC6BF2E6-291D-A14A-684B-150A39D16545}"/>
              </a:ext>
            </a:extLst>
          </p:cNvPr>
          <p:cNvSpPr/>
          <p:nvPr/>
        </p:nvSpPr>
        <p:spPr>
          <a:xfrm>
            <a:off x="4263089" y="4524226"/>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6" name="Oval 15">
            <a:extLst>
              <a:ext uri="{FF2B5EF4-FFF2-40B4-BE49-F238E27FC236}">
                <a16:creationId xmlns:a16="http://schemas.microsoft.com/office/drawing/2014/main" id="{086CC18B-7115-0C8D-A713-FB9860C46039}"/>
              </a:ext>
            </a:extLst>
          </p:cNvPr>
          <p:cNvSpPr/>
          <p:nvPr/>
        </p:nvSpPr>
        <p:spPr>
          <a:xfrm>
            <a:off x="4328989" y="4787839"/>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8" name="Oval 17">
            <a:extLst>
              <a:ext uri="{FF2B5EF4-FFF2-40B4-BE49-F238E27FC236}">
                <a16:creationId xmlns:a16="http://schemas.microsoft.com/office/drawing/2014/main" id="{BD7FA6A4-D8F3-62E6-09EE-1A38545EA9AF}"/>
              </a:ext>
            </a:extLst>
          </p:cNvPr>
          <p:cNvSpPr/>
          <p:nvPr/>
        </p:nvSpPr>
        <p:spPr>
          <a:xfrm>
            <a:off x="3381634" y="3753985"/>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9" name="Oval 18">
            <a:extLst>
              <a:ext uri="{FF2B5EF4-FFF2-40B4-BE49-F238E27FC236}">
                <a16:creationId xmlns:a16="http://schemas.microsoft.com/office/drawing/2014/main" id="{52712944-9DF7-88B0-FFAB-4C71221BE990}"/>
              </a:ext>
            </a:extLst>
          </p:cNvPr>
          <p:cNvSpPr/>
          <p:nvPr/>
        </p:nvSpPr>
        <p:spPr>
          <a:xfrm>
            <a:off x="3286893" y="3881671"/>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0" name="Oval 19">
            <a:extLst>
              <a:ext uri="{FF2B5EF4-FFF2-40B4-BE49-F238E27FC236}">
                <a16:creationId xmlns:a16="http://schemas.microsoft.com/office/drawing/2014/main" id="{3D562ABC-AA5E-1DC0-2B7E-71AA9CD13D40}"/>
              </a:ext>
            </a:extLst>
          </p:cNvPr>
          <p:cNvSpPr/>
          <p:nvPr/>
        </p:nvSpPr>
        <p:spPr>
          <a:xfrm>
            <a:off x="3476367" y="4021714"/>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1" name="Oval 20">
            <a:extLst>
              <a:ext uri="{FF2B5EF4-FFF2-40B4-BE49-F238E27FC236}">
                <a16:creationId xmlns:a16="http://schemas.microsoft.com/office/drawing/2014/main" id="{8E116F4D-3EC8-C253-AC35-2CFF7AABC0AD}"/>
              </a:ext>
            </a:extLst>
          </p:cNvPr>
          <p:cNvSpPr/>
          <p:nvPr/>
        </p:nvSpPr>
        <p:spPr>
          <a:xfrm>
            <a:off x="3641117" y="4272970"/>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2" name="Oval 21">
            <a:extLst>
              <a:ext uri="{FF2B5EF4-FFF2-40B4-BE49-F238E27FC236}">
                <a16:creationId xmlns:a16="http://schemas.microsoft.com/office/drawing/2014/main" id="{9F816323-BDA6-34AF-103C-A12FACC93E4F}"/>
              </a:ext>
            </a:extLst>
          </p:cNvPr>
          <p:cNvSpPr/>
          <p:nvPr/>
        </p:nvSpPr>
        <p:spPr>
          <a:xfrm>
            <a:off x="3941806" y="4326514"/>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3" name="Oval 22">
            <a:extLst>
              <a:ext uri="{FF2B5EF4-FFF2-40B4-BE49-F238E27FC236}">
                <a16:creationId xmlns:a16="http://schemas.microsoft.com/office/drawing/2014/main" id="{C11122AC-A352-A9D1-DFD0-F9837B808505}"/>
              </a:ext>
            </a:extLst>
          </p:cNvPr>
          <p:cNvSpPr/>
          <p:nvPr/>
        </p:nvSpPr>
        <p:spPr>
          <a:xfrm>
            <a:off x="3896498" y="4071133"/>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4" name="Oval 23">
            <a:extLst>
              <a:ext uri="{FF2B5EF4-FFF2-40B4-BE49-F238E27FC236}">
                <a16:creationId xmlns:a16="http://schemas.microsoft.com/office/drawing/2014/main" id="{B802AB71-AC99-CD36-7F83-D4CA645E0870}"/>
              </a:ext>
            </a:extLst>
          </p:cNvPr>
          <p:cNvSpPr/>
          <p:nvPr/>
        </p:nvSpPr>
        <p:spPr>
          <a:xfrm>
            <a:off x="3814109" y="3889894"/>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5" name="Oval 24">
            <a:extLst>
              <a:ext uri="{FF2B5EF4-FFF2-40B4-BE49-F238E27FC236}">
                <a16:creationId xmlns:a16="http://schemas.microsoft.com/office/drawing/2014/main" id="{58B97933-CEB8-67CE-4365-E0CC50803E97}"/>
              </a:ext>
            </a:extLst>
          </p:cNvPr>
          <p:cNvSpPr/>
          <p:nvPr/>
        </p:nvSpPr>
        <p:spPr>
          <a:xfrm>
            <a:off x="3719378" y="3721012"/>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6" name="Oval 25">
            <a:extLst>
              <a:ext uri="{FF2B5EF4-FFF2-40B4-BE49-F238E27FC236}">
                <a16:creationId xmlns:a16="http://schemas.microsoft.com/office/drawing/2014/main" id="{59725C7C-DBE8-A411-12BC-B96597C0CBFD}"/>
              </a:ext>
            </a:extLst>
          </p:cNvPr>
          <p:cNvSpPr/>
          <p:nvPr/>
        </p:nvSpPr>
        <p:spPr>
          <a:xfrm>
            <a:off x="3970628" y="3564487"/>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7" name="Oval 26">
            <a:extLst>
              <a:ext uri="{FF2B5EF4-FFF2-40B4-BE49-F238E27FC236}">
                <a16:creationId xmlns:a16="http://schemas.microsoft.com/office/drawing/2014/main" id="{CDE4697A-7A7D-520B-CAE2-7A2D5D9CC6C3}"/>
              </a:ext>
            </a:extLst>
          </p:cNvPr>
          <p:cNvSpPr/>
          <p:nvPr/>
        </p:nvSpPr>
        <p:spPr>
          <a:xfrm>
            <a:off x="3628755" y="3469747"/>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8" name="Oval 27">
            <a:extLst>
              <a:ext uri="{FF2B5EF4-FFF2-40B4-BE49-F238E27FC236}">
                <a16:creationId xmlns:a16="http://schemas.microsoft.com/office/drawing/2014/main" id="{7CE6628A-CC50-6E74-AFF0-ECAE8C400084}"/>
              </a:ext>
            </a:extLst>
          </p:cNvPr>
          <p:cNvSpPr/>
          <p:nvPr/>
        </p:nvSpPr>
        <p:spPr>
          <a:xfrm>
            <a:off x="3398086" y="3597433"/>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9" name="Oval 28">
            <a:extLst>
              <a:ext uri="{FF2B5EF4-FFF2-40B4-BE49-F238E27FC236}">
                <a16:creationId xmlns:a16="http://schemas.microsoft.com/office/drawing/2014/main" id="{1FD6AE9D-DA45-27A9-D5FD-CD7AFB967DC9}"/>
              </a:ext>
            </a:extLst>
          </p:cNvPr>
          <p:cNvSpPr/>
          <p:nvPr/>
        </p:nvSpPr>
        <p:spPr>
          <a:xfrm>
            <a:off x="3290990" y="3440908"/>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 name="Oval 29">
            <a:extLst>
              <a:ext uri="{FF2B5EF4-FFF2-40B4-BE49-F238E27FC236}">
                <a16:creationId xmlns:a16="http://schemas.microsoft.com/office/drawing/2014/main" id="{0C2259F8-42A9-21E8-2B63-D446A1A9AF5F}"/>
              </a:ext>
            </a:extLst>
          </p:cNvPr>
          <p:cNvSpPr/>
          <p:nvPr/>
        </p:nvSpPr>
        <p:spPr>
          <a:xfrm>
            <a:off x="3282745" y="3296742"/>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1" name="Oval 30">
            <a:extLst>
              <a:ext uri="{FF2B5EF4-FFF2-40B4-BE49-F238E27FC236}">
                <a16:creationId xmlns:a16="http://schemas.microsoft.com/office/drawing/2014/main" id="{E45E0BC1-C0F5-6334-0A68-14C023F5B8CA}"/>
              </a:ext>
            </a:extLst>
          </p:cNvPr>
          <p:cNvSpPr/>
          <p:nvPr/>
        </p:nvSpPr>
        <p:spPr>
          <a:xfrm>
            <a:off x="3422791" y="3276143"/>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2" name="Oval 31">
            <a:extLst>
              <a:ext uri="{FF2B5EF4-FFF2-40B4-BE49-F238E27FC236}">
                <a16:creationId xmlns:a16="http://schemas.microsoft.com/office/drawing/2014/main" id="{E638B424-8836-B71B-4E40-18D51248F9BA}"/>
              </a:ext>
            </a:extLst>
          </p:cNvPr>
          <p:cNvSpPr/>
          <p:nvPr/>
        </p:nvSpPr>
        <p:spPr>
          <a:xfrm>
            <a:off x="3842931" y="3313225"/>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3" name="Oval 32">
            <a:extLst>
              <a:ext uri="{FF2B5EF4-FFF2-40B4-BE49-F238E27FC236}">
                <a16:creationId xmlns:a16="http://schemas.microsoft.com/office/drawing/2014/main" id="{0D57C9F7-2AC1-218E-17B9-636B4D30693D}"/>
              </a:ext>
            </a:extLst>
          </p:cNvPr>
          <p:cNvSpPr/>
          <p:nvPr/>
        </p:nvSpPr>
        <p:spPr>
          <a:xfrm>
            <a:off x="4114806" y="4091731"/>
            <a:ext cx="86497" cy="95765"/>
          </a:xfrm>
          <a:prstGeom prst="ellipse">
            <a:avLst/>
          </a:prstGeom>
          <a:solidFill>
            <a:srgbClr val="2C90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4" name="Regular Pentagon 33">
            <a:extLst>
              <a:ext uri="{FF2B5EF4-FFF2-40B4-BE49-F238E27FC236}">
                <a16:creationId xmlns:a16="http://schemas.microsoft.com/office/drawing/2014/main" id="{1A5D8D0A-8EBD-8DFC-BF4F-8C8B94CEB818}"/>
              </a:ext>
            </a:extLst>
          </p:cNvPr>
          <p:cNvSpPr/>
          <p:nvPr/>
        </p:nvSpPr>
        <p:spPr>
          <a:xfrm>
            <a:off x="6923900" y="3561420"/>
            <a:ext cx="205046" cy="191530"/>
          </a:xfrm>
          <a:prstGeom prst="pentagon">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5" name="Text Placeholder 13">
            <a:extLst>
              <a:ext uri="{FF2B5EF4-FFF2-40B4-BE49-F238E27FC236}">
                <a16:creationId xmlns:a16="http://schemas.microsoft.com/office/drawing/2014/main" id="{8F047285-A00D-0754-5CBA-F5DD51B8E825}"/>
              </a:ext>
            </a:extLst>
          </p:cNvPr>
          <p:cNvSpPr txBox="1">
            <a:spLocks/>
          </p:cNvSpPr>
          <p:nvPr/>
        </p:nvSpPr>
        <p:spPr>
          <a:xfrm>
            <a:off x="8757835" y="1919818"/>
            <a:ext cx="3237501" cy="647700"/>
          </a:xfrm>
          <a:prstGeom prst="rect">
            <a:avLst/>
          </a:prstGeom>
          <a:solidFill>
            <a:schemeClr val="bg1"/>
          </a:solidFill>
          <a:ln>
            <a:solidFill>
              <a:schemeClr val="tx1"/>
            </a:solidFill>
          </a:ln>
        </p:spPr>
        <p:txBody>
          <a:bodyPr anchor="ct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Fewer, indicative monitoring sites</a:t>
            </a:r>
          </a:p>
        </p:txBody>
      </p:sp>
      <p:sp>
        <p:nvSpPr>
          <p:cNvPr id="36" name="Text Placeholder 13">
            <a:extLst>
              <a:ext uri="{FF2B5EF4-FFF2-40B4-BE49-F238E27FC236}">
                <a16:creationId xmlns:a16="http://schemas.microsoft.com/office/drawing/2014/main" id="{C06CE965-654A-34D9-A5D0-6CBD27D165A8}"/>
              </a:ext>
            </a:extLst>
          </p:cNvPr>
          <p:cNvSpPr txBox="1">
            <a:spLocks/>
          </p:cNvSpPr>
          <p:nvPr/>
        </p:nvSpPr>
        <p:spPr>
          <a:xfrm>
            <a:off x="395322" y="5325558"/>
            <a:ext cx="3237501" cy="647700"/>
          </a:xfrm>
          <a:prstGeom prst="rect">
            <a:avLst/>
          </a:prstGeom>
          <a:solidFill>
            <a:schemeClr val="bg1"/>
          </a:solidFill>
          <a:ln>
            <a:solidFill>
              <a:schemeClr val="tx1"/>
            </a:solidFill>
          </a:ln>
        </p:spPr>
        <p:txBody>
          <a:bodyPr anchor="ct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Many, concentrated monitoring sites</a:t>
            </a:r>
          </a:p>
        </p:txBody>
      </p:sp>
      <p:cxnSp>
        <p:nvCxnSpPr>
          <p:cNvPr id="38" name="Straight Arrow Connector 37">
            <a:extLst>
              <a:ext uri="{FF2B5EF4-FFF2-40B4-BE49-F238E27FC236}">
                <a16:creationId xmlns:a16="http://schemas.microsoft.com/office/drawing/2014/main" id="{DC5F4A89-D9DE-7C47-8BB5-87F0C7175665}"/>
              </a:ext>
            </a:extLst>
          </p:cNvPr>
          <p:cNvCxnSpPr>
            <a:cxnSpLocks/>
          </p:cNvCxnSpPr>
          <p:nvPr/>
        </p:nvCxnSpPr>
        <p:spPr>
          <a:xfrm flipV="1">
            <a:off x="2452584" y="4121643"/>
            <a:ext cx="587175" cy="461233"/>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122F0FE-C320-B352-F833-689B73768485}"/>
              </a:ext>
            </a:extLst>
          </p:cNvPr>
          <p:cNvCxnSpPr>
            <a:cxnSpLocks/>
          </p:cNvCxnSpPr>
          <p:nvPr/>
        </p:nvCxnSpPr>
        <p:spPr>
          <a:xfrm flipV="1">
            <a:off x="2839412" y="4374396"/>
            <a:ext cx="362467" cy="552120"/>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9FEEC95-B403-C535-03D7-5552D0A94489}"/>
              </a:ext>
            </a:extLst>
          </p:cNvPr>
          <p:cNvCxnSpPr>
            <a:cxnSpLocks/>
          </p:cNvCxnSpPr>
          <p:nvPr/>
        </p:nvCxnSpPr>
        <p:spPr>
          <a:xfrm flipV="1">
            <a:off x="3282660" y="4501365"/>
            <a:ext cx="78271" cy="511469"/>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504D15E-BA44-AE70-3E1A-917A296317E5}"/>
              </a:ext>
            </a:extLst>
          </p:cNvPr>
          <p:cNvCxnSpPr>
            <a:cxnSpLocks/>
          </p:cNvCxnSpPr>
          <p:nvPr/>
        </p:nvCxnSpPr>
        <p:spPr>
          <a:xfrm flipV="1">
            <a:off x="3453979" y="4639709"/>
            <a:ext cx="44116" cy="381213"/>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1175207-053F-9E2E-D96A-331A1E2EA9C0}"/>
              </a:ext>
            </a:extLst>
          </p:cNvPr>
          <p:cNvCxnSpPr>
            <a:cxnSpLocks/>
          </p:cNvCxnSpPr>
          <p:nvPr/>
        </p:nvCxnSpPr>
        <p:spPr>
          <a:xfrm flipV="1">
            <a:off x="3989133" y="4675067"/>
            <a:ext cx="55667" cy="463393"/>
          </a:xfrm>
          <a:prstGeom prst="straightConnector1">
            <a:avLst/>
          </a:prstGeom>
          <a:ln w="22225">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FD1028F-F2CA-45E1-D9C1-6DE6BB24C781}"/>
              </a:ext>
            </a:extLst>
          </p:cNvPr>
          <p:cNvCxnSpPr>
            <a:cxnSpLocks/>
          </p:cNvCxnSpPr>
          <p:nvPr/>
        </p:nvCxnSpPr>
        <p:spPr>
          <a:xfrm>
            <a:off x="2513249" y="3557389"/>
            <a:ext cx="605760" cy="119160"/>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3706438-A4F0-13D4-0659-704142756338}"/>
              </a:ext>
            </a:extLst>
          </p:cNvPr>
          <p:cNvCxnSpPr>
            <a:cxnSpLocks/>
          </p:cNvCxnSpPr>
          <p:nvPr/>
        </p:nvCxnSpPr>
        <p:spPr>
          <a:xfrm>
            <a:off x="2516400" y="3220209"/>
            <a:ext cx="549642" cy="188781"/>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4DD7B76-37BF-C393-0F82-E10B935787EF}"/>
              </a:ext>
            </a:extLst>
          </p:cNvPr>
          <p:cNvCxnSpPr>
            <a:cxnSpLocks/>
          </p:cNvCxnSpPr>
          <p:nvPr/>
        </p:nvCxnSpPr>
        <p:spPr>
          <a:xfrm flipV="1">
            <a:off x="2354344" y="3914977"/>
            <a:ext cx="560753" cy="45597"/>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962D270-F4FA-0C89-4D90-682005243B0D}"/>
              </a:ext>
            </a:extLst>
          </p:cNvPr>
          <p:cNvCxnSpPr>
            <a:cxnSpLocks/>
          </p:cNvCxnSpPr>
          <p:nvPr/>
        </p:nvCxnSpPr>
        <p:spPr>
          <a:xfrm>
            <a:off x="3096400" y="2411706"/>
            <a:ext cx="191524" cy="658216"/>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9B00694-8794-7636-374E-B970616918EC}"/>
              </a:ext>
            </a:extLst>
          </p:cNvPr>
          <p:cNvCxnSpPr>
            <a:cxnSpLocks/>
          </p:cNvCxnSpPr>
          <p:nvPr/>
        </p:nvCxnSpPr>
        <p:spPr>
          <a:xfrm>
            <a:off x="2883329" y="2589349"/>
            <a:ext cx="191524" cy="658216"/>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797018A-BEC7-8139-FBFA-68138E399004}"/>
              </a:ext>
            </a:extLst>
          </p:cNvPr>
          <p:cNvCxnSpPr>
            <a:cxnSpLocks/>
          </p:cNvCxnSpPr>
          <p:nvPr/>
        </p:nvCxnSpPr>
        <p:spPr>
          <a:xfrm flipV="1">
            <a:off x="3601075" y="4773591"/>
            <a:ext cx="44116" cy="381213"/>
          </a:xfrm>
          <a:prstGeom prst="straightConnector1">
            <a:avLst/>
          </a:prstGeom>
          <a:ln w="25400">
            <a:solidFill>
              <a:srgbClr val="2C90D0"/>
            </a:solidFill>
            <a:tailEnd type="triangle"/>
          </a:ln>
        </p:spPr>
        <p:style>
          <a:lnRef idx="1">
            <a:schemeClr val="accent1"/>
          </a:lnRef>
          <a:fillRef idx="0">
            <a:schemeClr val="accent1"/>
          </a:fillRef>
          <a:effectRef idx="0">
            <a:schemeClr val="accent1"/>
          </a:effectRef>
          <a:fontRef idx="minor">
            <a:schemeClr val="tx1"/>
          </a:fontRef>
        </p:style>
      </p:cxnSp>
      <p:sp>
        <p:nvSpPr>
          <p:cNvPr id="60" name="Right Arrow 59">
            <a:extLst>
              <a:ext uri="{FF2B5EF4-FFF2-40B4-BE49-F238E27FC236}">
                <a16:creationId xmlns:a16="http://schemas.microsoft.com/office/drawing/2014/main" id="{90BF451B-9A0E-27F1-22FD-219324CF6F73}"/>
              </a:ext>
            </a:extLst>
          </p:cNvPr>
          <p:cNvSpPr/>
          <p:nvPr/>
        </p:nvSpPr>
        <p:spPr>
          <a:xfrm rot="9066819">
            <a:off x="8620057" y="3983838"/>
            <a:ext cx="410879" cy="318857"/>
          </a:xfrm>
          <a:prstGeom prst="rightArrow">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1" name="Right Arrow 60">
            <a:extLst>
              <a:ext uri="{FF2B5EF4-FFF2-40B4-BE49-F238E27FC236}">
                <a16:creationId xmlns:a16="http://schemas.microsoft.com/office/drawing/2014/main" id="{82CECBBD-B66B-9330-177C-169AEB322C43}"/>
              </a:ext>
            </a:extLst>
          </p:cNvPr>
          <p:cNvSpPr/>
          <p:nvPr/>
        </p:nvSpPr>
        <p:spPr>
          <a:xfrm rot="19431856">
            <a:off x="7209689" y="5666421"/>
            <a:ext cx="410879" cy="318857"/>
          </a:xfrm>
          <a:prstGeom prst="rightArrow">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2" name="Right Arrow 61">
            <a:extLst>
              <a:ext uri="{FF2B5EF4-FFF2-40B4-BE49-F238E27FC236}">
                <a16:creationId xmlns:a16="http://schemas.microsoft.com/office/drawing/2014/main" id="{C943A276-1927-6590-306B-9586407542A4}"/>
              </a:ext>
            </a:extLst>
          </p:cNvPr>
          <p:cNvSpPr/>
          <p:nvPr/>
        </p:nvSpPr>
        <p:spPr>
          <a:xfrm rot="18508825">
            <a:off x="6850271" y="4673354"/>
            <a:ext cx="410879" cy="318857"/>
          </a:xfrm>
          <a:prstGeom prst="rightArrow">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3" name="Right Arrow 62">
            <a:extLst>
              <a:ext uri="{FF2B5EF4-FFF2-40B4-BE49-F238E27FC236}">
                <a16:creationId xmlns:a16="http://schemas.microsoft.com/office/drawing/2014/main" id="{9A656C06-9933-096D-B699-D7F21A25E96E}"/>
              </a:ext>
            </a:extLst>
          </p:cNvPr>
          <p:cNvSpPr/>
          <p:nvPr/>
        </p:nvSpPr>
        <p:spPr>
          <a:xfrm rot="951167">
            <a:off x="6311739" y="3346798"/>
            <a:ext cx="410879" cy="318857"/>
          </a:xfrm>
          <a:prstGeom prst="rightArrow">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72" name="Right Arrow 3071">
            <a:extLst>
              <a:ext uri="{FF2B5EF4-FFF2-40B4-BE49-F238E27FC236}">
                <a16:creationId xmlns:a16="http://schemas.microsoft.com/office/drawing/2014/main" id="{51D22345-1AD4-27D2-9E23-4C647DC38A73}"/>
              </a:ext>
            </a:extLst>
          </p:cNvPr>
          <p:cNvSpPr/>
          <p:nvPr/>
        </p:nvSpPr>
        <p:spPr>
          <a:xfrm rot="951167">
            <a:off x="6552916" y="2091114"/>
            <a:ext cx="410879" cy="318857"/>
          </a:xfrm>
          <a:prstGeom prst="rightArrow">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73" name="Right Arrow 3072">
            <a:extLst>
              <a:ext uri="{FF2B5EF4-FFF2-40B4-BE49-F238E27FC236}">
                <a16:creationId xmlns:a16="http://schemas.microsoft.com/office/drawing/2014/main" id="{0D7C14CD-8E6F-F234-82D1-89A737591EA1}"/>
              </a:ext>
            </a:extLst>
          </p:cNvPr>
          <p:cNvSpPr/>
          <p:nvPr/>
        </p:nvSpPr>
        <p:spPr>
          <a:xfrm rot="8697187">
            <a:off x="7240514" y="935967"/>
            <a:ext cx="410879" cy="318857"/>
          </a:xfrm>
          <a:prstGeom prst="rightArrow">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7" name="Picture 16" descr="signature_1333231075">
            <a:extLst>
              <a:ext uri="{FF2B5EF4-FFF2-40B4-BE49-F238E27FC236}">
                <a16:creationId xmlns:a16="http://schemas.microsoft.com/office/drawing/2014/main" id="{FD6984DD-EBDD-85CC-1907-4FA52EF7F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69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5B4A63B-5222-93C4-94D2-36113DB64238}"/>
              </a:ext>
            </a:extLst>
          </p:cNvPr>
          <p:cNvSpPr txBox="1">
            <a:spLocks/>
          </p:cNvSpPr>
          <p:nvPr/>
        </p:nvSpPr>
        <p:spPr>
          <a:xfrm>
            <a:off x="2577353" y="939610"/>
            <a:ext cx="9991165" cy="86130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sz="3400" b="0" dirty="0">
                <a:solidFill>
                  <a:srgbClr val="2C90D0"/>
                </a:solidFill>
                <a:latin typeface="Verdana" panose="020B0604030504040204" pitchFamily="34" charset="0"/>
                <a:ea typeface="Verdana" panose="020B0604030504040204" pitchFamily="34" charset="0"/>
                <a:cs typeface="Verdana" panose="020B0604030504040204" pitchFamily="34" charset="0"/>
              </a:rPr>
              <a:t>Costs &amp; Sustainability </a:t>
            </a:r>
            <a:r>
              <a:rPr lang="en-US" sz="3400" b="0" dirty="0">
                <a:latin typeface="Verdana" panose="020B0604030504040204" pitchFamily="34" charset="0"/>
                <a:ea typeface="Verdana" panose="020B0604030504040204" pitchFamily="34" charset="0"/>
                <a:cs typeface="Verdana" panose="020B0604030504040204" pitchFamily="34" charset="0"/>
              </a:rPr>
              <a:t>Scale Considerations</a:t>
            </a:r>
            <a:endParaRPr lang="en-US" sz="3400" b="0" dirty="0">
              <a:solidFill>
                <a:srgbClr val="2C90D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1">
            <a:extLst>
              <a:ext uri="{FF2B5EF4-FFF2-40B4-BE49-F238E27FC236}">
                <a16:creationId xmlns:a16="http://schemas.microsoft.com/office/drawing/2014/main" id="{423C7604-FAA7-CCBC-06D9-DA75F9F5B05B}"/>
              </a:ext>
            </a:extLst>
          </p:cNvPr>
          <p:cNvSpPr txBox="1">
            <a:spLocks/>
          </p:cNvSpPr>
          <p:nvPr/>
        </p:nvSpPr>
        <p:spPr>
          <a:xfrm>
            <a:off x="658813" y="2097091"/>
            <a:ext cx="5437187" cy="4103687"/>
          </a:xfrm>
          <a:prstGeom prst="rect">
            <a:avLst/>
          </a:prstGeom>
          <a:solidFill>
            <a:schemeClr val="accent1">
              <a:lumMod val="20000"/>
              <a:lumOff val="80000"/>
            </a:schemeClr>
          </a:solid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2C90D0"/>
                </a:solidFill>
              </a:rPr>
              <a:t>Insights:</a:t>
            </a:r>
          </a:p>
          <a:p>
            <a:pPr marL="342900" indent="-342900">
              <a:buFont typeface="Arial" panose="020B0604020202020204" pitchFamily="34" charset="0"/>
              <a:buChar char="•"/>
            </a:pPr>
            <a:r>
              <a:rPr lang="en-US" dirty="0"/>
              <a:t>More sites = more cost &amp; time</a:t>
            </a:r>
          </a:p>
          <a:p>
            <a:pPr marL="342900" indent="-342900">
              <a:buFont typeface="Arial" panose="020B0604020202020204" pitchFamily="34" charset="0"/>
              <a:buChar char="•"/>
            </a:pPr>
            <a:r>
              <a:rPr lang="en-US" dirty="0"/>
              <a:t>Primarily local data for local change (so far)</a:t>
            </a:r>
          </a:p>
          <a:p>
            <a:pPr marL="342900" indent="-342900">
              <a:buFont typeface="Arial" panose="020B0604020202020204" pitchFamily="34" charset="0"/>
              <a:buChar char="•"/>
            </a:pPr>
            <a:r>
              <a:rPr lang="en-US" dirty="0"/>
              <a:t>Lack of nationally coordinated monitoring approach </a:t>
            </a:r>
          </a:p>
          <a:p>
            <a:pPr marL="1028700" lvl="1" indent="-342900"/>
            <a:r>
              <a:rPr lang="en-US" dirty="0"/>
              <a:t>Many different sites supported by different funders operating in siloes</a:t>
            </a:r>
          </a:p>
          <a:p>
            <a:pPr marL="342900" indent="-342900">
              <a:buFont typeface="Arial" panose="020B0604020202020204" pitchFamily="34" charset="0"/>
              <a:buChar char="•"/>
            </a:pPr>
            <a:r>
              <a:rPr lang="en-US" dirty="0"/>
              <a:t>Establishing new dialogue and advocacy spaces</a:t>
            </a:r>
          </a:p>
        </p:txBody>
      </p:sp>
      <p:sp>
        <p:nvSpPr>
          <p:cNvPr id="11" name="Content Placeholder 2">
            <a:extLst>
              <a:ext uri="{FF2B5EF4-FFF2-40B4-BE49-F238E27FC236}">
                <a16:creationId xmlns:a16="http://schemas.microsoft.com/office/drawing/2014/main" id="{D48E6FE2-CB42-8B95-1786-370DCEC8FDCC}"/>
              </a:ext>
            </a:extLst>
          </p:cNvPr>
          <p:cNvSpPr txBox="1">
            <a:spLocks/>
          </p:cNvSpPr>
          <p:nvPr/>
        </p:nvSpPr>
        <p:spPr>
          <a:xfrm>
            <a:off x="6311904" y="2097091"/>
            <a:ext cx="5437188" cy="4103687"/>
          </a:xfrm>
          <a:prstGeom prst="rect">
            <a:avLst/>
          </a:prstGeom>
          <a:solidFill>
            <a:schemeClr val="bg2">
              <a:lumMod val="95000"/>
            </a:schemeClr>
          </a:solid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E0011B"/>
                </a:solidFill>
              </a:rPr>
              <a:t>Adjustments</a:t>
            </a:r>
          </a:p>
          <a:p>
            <a:pPr marL="342900" indent="-342900">
              <a:buFont typeface="Arial" panose="020B0604020202020204" pitchFamily="34" charset="0"/>
              <a:buChar char="•"/>
            </a:pPr>
            <a:r>
              <a:rPr lang="en-US" dirty="0"/>
              <a:t>Fewer sites &gt; many sites (?)</a:t>
            </a:r>
          </a:p>
          <a:p>
            <a:pPr marL="1028700" lvl="1" indent="-342900"/>
            <a:r>
              <a:rPr lang="en-US" dirty="0"/>
              <a:t>Site graduation? </a:t>
            </a:r>
          </a:p>
          <a:p>
            <a:pPr marL="1028700" lvl="1" indent="-342900"/>
            <a:r>
              <a:rPr lang="en-US" dirty="0"/>
              <a:t>Site rotation?</a:t>
            </a:r>
          </a:p>
          <a:p>
            <a:pPr marL="342900" indent="-342900">
              <a:buFont typeface="Arial" panose="020B0604020202020204" pitchFamily="34" charset="0"/>
              <a:buChar char="•"/>
            </a:pPr>
            <a:r>
              <a:rPr lang="en-US" dirty="0"/>
              <a:t>Regional data to inform national decision-making?</a:t>
            </a:r>
          </a:p>
          <a:p>
            <a:pPr marL="342900" indent="-342900">
              <a:buFont typeface="Arial" panose="020B0604020202020204" pitchFamily="34" charset="0"/>
              <a:buChar char="•"/>
            </a:pPr>
            <a:r>
              <a:rPr lang="en-US" dirty="0"/>
              <a:t>Planning and coordination to make the most of ongoing monitoring efforts</a:t>
            </a:r>
          </a:p>
          <a:p>
            <a:pPr marL="971550" lvl="1" indent="-285750"/>
            <a:r>
              <a:rPr lang="en-US" dirty="0"/>
              <a:t>Central planning </a:t>
            </a:r>
          </a:p>
          <a:p>
            <a:pPr marL="342900" indent="-342900">
              <a:buFont typeface="Arial" panose="020B0604020202020204" pitchFamily="34" charset="0"/>
              <a:buChar char="•"/>
            </a:pPr>
            <a:r>
              <a:rPr lang="en-US" dirty="0"/>
              <a:t>Strengthen existing dialogue and advocacy spaces (clinic committees?)</a:t>
            </a:r>
          </a:p>
        </p:txBody>
      </p:sp>
      <p:pic>
        <p:nvPicPr>
          <p:cNvPr id="14" name="Picture 13" descr="signature_1333231075">
            <a:extLst>
              <a:ext uri="{FF2B5EF4-FFF2-40B4-BE49-F238E27FC236}">
                <a16:creationId xmlns:a16="http://schemas.microsoft.com/office/drawing/2014/main" id="{1470B703-CBF0-07DA-4D09-2DA970A39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6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3705143" y="498667"/>
            <a:ext cx="8209202" cy="1223964"/>
          </a:xfrm>
        </p:spPr>
        <p:txBody>
          <a:bodyPr>
            <a:normAutofit/>
          </a:bodyPr>
          <a:lstStyle/>
          <a:p>
            <a:r>
              <a:rPr lang="en-GB" sz="4000" b="0" noProof="0" dirty="0">
                <a:solidFill>
                  <a:srgbClr val="2C90D0"/>
                </a:solidFill>
                <a:latin typeface="Verdana" panose="020B0604030504040204" pitchFamily="34" charset="0"/>
                <a:ea typeface="Verdana" panose="020B0604030504040204" pitchFamily="34" charset="0"/>
                <a:cs typeface="Verdana" panose="020B0604030504040204" pitchFamily="34" charset="0"/>
              </a:rPr>
              <a:t>Collaboration &amp; Community Data Integration </a:t>
            </a:r>
            <a:r>
              <a:rPr lang="en-GB" sz="4000" b="0" noProof="0" dirty="0">
                <a:latin typeface="Verdana" panose="020B0604030504040204" pitchFamily="34" charset="0"/>
                <a:ea typeface="Verdana" panose="020B0604030504040204" pitchFamily="34" charset="0"/>
                <a:cs typeface="Verdana" panose="020B0604030504040204" pitchFamily="34" charset="0"/>
              </a:rPr>
              <a:t>for Scale</a:t>
            </a:r>
          </a:p>
        </p:txBody>
      </p:sp>
      <p:sp>
        <p:nvSpPr>
          <p:cNvPr id="8" name="Text Placeholder 7">
            <a:extLst>
              <a:ext uri="{FF2B5EF4-FFF2-40B4-BE49-F238E27FC236}">
                <a16:creationId xmlns:a16="http://schemas.microsoft.com/office/drawing/2014/main" id="{3ED43115-B4C5-269F-CBA6-15BC4FCFFA5F}"/>
              </a:ext>
            </a:extLst>
          </p:cNvPr>
          <p:cNvSpPr>
            <a:spLocks noGrp="1"/>
          </p:cNvSpPr>
          <p:nvPr>
            <p:ph type="body" sz="quarter" idx="16"/>
          </p:nvPr>
        </p:nvSpPr>
        <p:spPr>
          <a:xfrm>
            <a:off x="2573909" y="3398195"/>
            <a:ext cx="6390844" cy="647700"/>
          </a:xfrm>
          <a:solidFill>
            <a:schemeClr val="bg1"/>
          </a:solidFill>
          <a:ln>
            <a:solidFill>
              <a:schemeClr val="tx1"/>
            </a:solidFill>
          </a:ln>
        </p:spPr>
        <p:txBody>
          <a:bodyPr anchor="ctr"/>
          <a:lstStyle/>
          <a:p>
            <a:pPr algn="ctr"/>
            <a:r>
              <a:rPr lang="en-US" dirty="0"/>
              <a:t>What are the barriers to community data use?</a:t>
            </a:r>
          </a:p>
        </p:txBody>
      </p:sp>
      <p:sp>
        <p:nvSpPr>
          <p:cNvPr id="14" name="Text Placeholder 13">
            <a:extLst>
              <a:ext uri="{FF2B5EF4-FFF2-40B4-BE49-F238E27FC236}">
                <a16:creationId xmlns:a16="http://schemas.microsoft.com/office/drawing/2014/main" id="{D907D516-8675-C7E1-65F4-F732E6468B71}"/>
              </a:ext>
            </a:extLst>
          </p:cNvPr>
          <p:cNvSpPr>
            <a:spLocks noGrp="1"/>
          </p:cNvSpPr>
          <p:nvPr>
            <p:ph type="body" sz="quarter" idx="15"/>
          </p:nvPr>
        </p:nvSpPr>
        <p:spPr>
          <a:xfrm>
            <a:off x="420879" y="2275445"/>
            <a:ext cx="5908460" cy="647700"/>
          </a:xfrm>
          <a:solidFill>
            <a:schemeClr val="bg1"/>
          </a:solidFill>
          <a:ln>
            <a:solidFill>
              <a:schemeClr val="tx1"/>
            </a:solidFill>
          </a:ln>
        </p:spPr>
        <p:txBody>
          <a:bodyPr anchor="ctr"/>
          <a:lstStyle/>
          <a:p>
            <a:pPr algn="ctr"/>
            <a:r>
              <a:rPr lang="en-US" dirty="0"/>
              <a:t>Are decision-makers using community data?</a:t>
            </a:r>
          </a:p>
        </p:txBody>
      </p:sp>
      <p:sp>
        <p:nvSpPr>
          <p:cNvPr id="15" name="Text Placeholder 13">
            <a:extLst>
              <a:ext uri="{FF2B5EF4-FFF2-40B4-BE49-F238E27FC236}">
                <a16:creationId xmlns:a16="http://schemas.microsoft.com/office/drawing/2014/main" id="{7BE2680C-A96B-E368-A642-F695134C199E}"/>
              </a:ext>
            </a:extLst>
          </p:cNvPr>
          <p:cNvSpPr txBox="1">
            <a:spLocks/>
          </p:cNvSpPr>
          <p:nvPr/>
        </p:nvSpPr>
        <p:spPr>
          <a:xfrm>
            <a:off x="5188926" y="4640134"/>
            <a:ext cx="6229629" cy="647700"/>
          </a:xfrm>
          <a:prstGeom prst="rect">
            <a:avLst/>
          </a:prstGeom>
          <a:solidFill>
            <a:schemeClr val="bg1"/>
          </a:solidFill>
          <a:ln>
            <a:solidFill>
              <a:schemeClr val="tx1"/>
            </a:solidFill>
          </a:ln>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kern="1200">
                <a:solidFill>
                  <a:schemeClr val="accent1"/>
                </a:solidFill>
                <a:latin typeface="+mj-lt"/>
                <a:ea typeface="IAS Ribbon Sans Bold"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What can we learn from positive examples?</a:t>
            </a:r>
          </a:p>
        </p:txBody>
      </p:sp>
      <p:sp>
        <p:nvSpPr>
          <p:cNvPr id="2" name="TextBox 1">
            <a:extLst>
              <a:ext uri="{FF2B5EF4-FFF2-40B4-BE49-F238E27FC236}">
                <a16:creationId xmlns:a16="http://schemas.microsoft.com/office/drawing/2014/main" id="{EE32B254-ED79-D6CC-4657-F6620910D6BD}"/>
              </a:ext>
            </a:extLst>
          </p:cNvPr>
          <p:cNvSpPr txBox="1"/>
          <p:nvPr/>
        </p:nvSpPr>
        <p:spPr>
          <a:xfrm>
            <a:off x="2238075" y="465872"/>
            <a:ext cx="1467068" cy="1631216"/>
          </a:xfrm>
          <a:prstGeom prst="rect">
            <a:avLst/>
          </a:prstGeom>
          <a:noFill/>
        </p:spPr>
        <p:txBody>
          <a:bodyPr wrap="none" rtlCol="0">
            <a:spAutoFit/>
          </a:bodyPr>
          <a:lstStyle/>
          <a:p>
            <a:r>
              <a:rPr lang="en-US" sz="10000" dirty="0"/>
              <a:t>3️⃣</a:t>
            </a:r>
          </a:p>
        </p:txBody>
      </p:sp>
      <p:pic>
        <p:nvPicPr>
          <p:cNvPr id="3" name="Picture 2" descr="signature_1333231075">
            <a:extLst>
              <a:ext uri="{FF2B5EF4-FFF2-40B4-BE49-F238E27FC236}">
                <a16:creationId xmlns:a16="http://schemas.microsoft.com/office/drawing/2014/main" id="{EE5E9FF3-94C1-17E4-3885-904A0A5E5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37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34AF-2C37-024A-7008-F7AE7F6FEC4F}"/>
              </a:ext>
            </a:extLst>
          </p:cNvPr>
          <p:cNvSpPr>
            <a:spLocks noGrp="1"/>
          </p:cNvSpPr>
          <p:nvPr>
            <p:ph type="title"/>
          </p:nvPr>
        </p:nvSpPr>
        <p:spPr>
          <a:xfrm>
            <a:off x="442913" y="643031"/>
            <a:ext cx="8891914" cy="779135"/>
          </a:xfrm>
        </p:spPr>
        <p:txBody>
          <a:bodyPr/>
          <a:lstStyle/>
          <a:p>
            <a:r>
              <a:rPr lang="en-US" b="0" dirty="0">
                <a:latin typeface="+mn-lt"/>
              </a:rPr>
              <a:t>Analytical Power</a:t>
            </a:r>
          </a:p>
        </p:txBody>
      </p:sp>
      <p:pic>
        <p:nvPicPr>
          <p:cNvPr id="4098" name="Picture 2" descr="Home - DHIS2">
            <a:extLst>
              <a:ext uri="{FF2B5EF4-FFF2-40B4-BE49-F238E27FC236}">
                <a16:creationId xmlns:a16="http://schemas.microsoft.com/office/drawing/2014/main" id="{6CFAA140-F2A3-AB22-6564-0E2C5DDF2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55" y="2812312"/>
            <a:ext cx="5181600" cy="1574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descr="A person holding a cell phone&#10;&#10;Description automatically generated">
            <a:extLst>
              <a:ext uri="{FF2B5EF4-FFF2-40B4-BE49-F238E27FC236}">
                <a16:creationId xmlns:a16="http://schemas.microsoft.com/office/drawing/2014/main" id="{0AC14F5A-8B63-3923-0F99-537CB34E8E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0144" y="2172708"/>
            <a:ext cx="5078383" cy="2854009"/>
          </a:xfrm>
          <a:prstGeom prst="rect">
            <a:avLst/>
          </a:prstGeom>
        </p:spPr>
      </p:pic>
      <p:sp>
        <p:nvSpPr>
          <p:cNvPr id="5" name="TextBox 4">
            <a:extLst>
              <a:ext uri="{FF2B5EF4-FFF2-40B4-BE49-F238E27FC236}">
                <a16:creationId xmlns:a16="http://schemas.microsoft.com/office/drawing/2014/main" id="{11778421-807D-FD48-9E25-FD6A632803C9}"/>
              </a:ext>
            </a:extLst>
          </p:cNvPr>
          <p:cNvSpPr txBox="1"/>
          <p:nvPr/>
        </p:nvSpPr>
        <p:spPr>
          <a:xfrm>
            <a:off x="6528971" y="5210372"/>
            <a:ext cx="5407637" cy="427168"/>
          </a:xfrm>
          <a:prstGeom prst="rect">
            <a:avLst/>
          </a:prstGeom>
          <a:noFill/>
        </p:spPr>
        <p:txBody>
          <a:bodyPr wrap="square">
            <a:spAutoFit/>
          </a:bodyPr>
          <a:lstStyle/>
          <a:p>
            <a:pPr defTabSz="829178"/>
            <a:r>
              <a:rPr lang="en-ZA" sz="1088" b="1" dirty="0">
                <a:solidFill>
                  <a:srgbClr val="2C90D0"/>
                </a:solidFill>
                <a:latin typeface="Helvetica" pitchFamily="2" charset="0"/>
              </a:rPr>
              <a:t>Photo: </a:t>
            </a:r>
            <a:r>
              <a:rPr lang="en-ZA" sz="1088" dirty="0">
                <a:solidFill>
                  <a:srgbClr val="595959"/>
                </a:solidFill>
                <a:latin typeface="Helvetica" pitchFamily="2" charset="0"/>
              </a:rPr>
              <a:t>Citizen Science data collectors analysing HIV registers at the Bua Health </a:t>
            </a:r>
            <a:r>
              <a:rPr lang="en-ZA" sz="1088" dirty="0" err="1">
                <a:solidFill>
                  <a:srgbClr val="595959"/>
                </a:solidFill>
                <a:latin typeface="Helvetica" pitchFamily="2" charset="0"/>
              </a:rPr>
              <a:t>Center</a:t>
            </a:r>
            <a:r>
              <a:rPr lang="en-ZA" sz="1088" dirty="0">
                <a:solidFill>
                  <a:srgbClr val="595959"/>
                </a:solidFill>
                <a:latin typeface="Helvetica" pitchFamily="2" charset="0"/>
              </a:rPr>
              <a:t> in </a:t>
            </a:r>
            <a:r>
              <a:rPr lang="en-ZA" sz="1088" dirty="0" err="1">
                <a:solidFill>
                  <a:srgbClr val="595959"/>
                </a:solidFill>
                <a:latin typeface="Helvetica" pitchFamily="2" charset="0"/>
              </a:rPr>
              <a:t>Kasungi</a:t>
            </a:r>
            <a:r>
              <a:rPr lang="en-ZA" sz="1088" dirty="0">
                <a:solidFill>
                  <a:srgbClr val="595959"/>
                </a:solidFill>
                <a:latin typeface="Helvetica" pitchFamily="2" charset="0"/>
              </a:rPr>
              <a:t>, Malawi, April 2023</a:t>
            </a:r>
            <a:endParaRPr lang="en-US" sz="1088" dirty="0">
              <a:solidFill>
                <a:srgbClr val="595959"/>
              </a:solidFill>
              <a:latin typeface="Helvetica" pitchFamily="2" charset="0"/>
            </a:endParaRPr>
          </a:p>
        </p:txBody>
      </p:sp>
      <p:sp>
        <p:nvSpPr>
          <p:cNvPr id="6" name="TextBox 5">
            <a:extLst>
              <a:ext uri="{FF2B5EF4-FFF2-40B4-BE49-F238E27FC236}">
                <a16:creationId xmlns:a16="http://schemas.microsoft.com/office/drawing/2014/main" id="{D6FB0629-FD93-570E-88BF-B8A532E238DF}"/>
              </a:ext>
            </a:extLst>
          </p:cNvPr>
          <p:cNvSpPr txBox="1"/>
          <p:nvPr/>
        </p:nvSpPr>
        <p:spPr>
          <a:xfrm>
            <a:off x="442913" y="1803376"/>
            <a:ext cx="4882849" cy="369332"/>
          </a:xfrm>
          <a:prstGeom prst="rect">
            <a:avLst/>
          </a:prstGeom>
          <a:noFill/>
        </p:spPr>
        <p:txBody>
          <a:bodyPr wrap="square" rtlCol="0">
            <a:spAutoFit/>
          </a:bodyPr>
          <a:lstStyle/>
          <a:p>
            <a:r>
              <a:rPr lang="en-US" b="1" dirty="0">
                <a:solidFill>
                  <a:srgbClr val="2C90D0"/>
                </a:solidFill>
              </a:rPr>
              <a:t>Government Information Systems</a:t>
            </a:r>
          </a:p>
        </p:txBody>
      </p:sp>
      <p:sp>
        <p:nvSpPr>
          <p:cNvPr id="7" name="TextBox 6">
            <a:extLst>
              <a:ext uri="{FF2B5EF4-FFF2-40B4-BE49-F238E27FC236}">
                <a16:creationId xmlns:a16="http://schemas.microsoft.com/office/drawing/2014/main" id="{49E701A0-D341-28AD-01A3-55C82FC2C951}"/>
              </a:ext>
            </a:extLst>
          </p:cNvPr>
          <p:cNvSpPr txBox="1"/>
          <p:nvPr/>
        </p:nvSpPr>
        <p:spPr>
          <a:xfrm>
            <a:off x="6528971" y="1803376"/>
            <a:ext cx="5407637" cy="369332"/>
          </a:xfrm>
          <a:prstGeom prst="rect">
            <a:avLst/>
          </a:prstGeom>
          <a:noFill/>
        </p:spPr>
        <p:txBody>
          <a:bodyPr wrap="square" rtlCol="0">
            <a:spAutoFit/>
          </a:bodyPr>
          <a:lstStyle/>
          <a:p>
            <a:r>
              <a:rPr lang="en-US" b="1" dirty="0">
                <a:solidFill>
                  <a:srgbClr val="2C90D0"/>
                </a:solidFill>
              </a:rPr>
              <a:t>Community-led Information Systems</a:t>
            </a:r>
          </a:p>
        </p:txBody>
      </p:sp>
      <p:sp>
        <p:nvSpPr>
          <p:cNvPr id="9" name="Plus 8">
            <a:extLst>
              <a:ext uri="{FF2B5EF4-FFF2-40B4-BE49-F238E27FC236}">
                <a16:creationId xmlns:a16="http://schemas.microsoft.com/office/drawing/2014/main" id="{FF7E2F4D-643D-F69C-96D3-DCE1570BA530}"/>
              </a:ext>
            </a:extLst>
          </p:cNvPr>
          <p:cNvSpPr/>
          <p:nvPr/>
        </p:nvSpPr>
        <p:spPr>
          <a:xfrm>
            <a:off x="5762367" y="3083011"/>
            <a:ext cx="667265" cy="691978"/>
          </a:xfrm>
          <a:prstGeom prst="mathPlus">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3" name="Picture 2" descr="signature_1333231075">
            <a:extLst>
              <a:ext uri="{FF2B5EF4-FFF2-40B4-BE49-F238E27FC236}">
                <a16:creationId xmlns:a16="http://schemas.microsoft.com/office/drawing/2014/main" id="{43CE1C23-510E-E0D7-59B3-0A5B6E52A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488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04D69-0AA1-83FD-0767-AA675E11E61D}"/>
              </a:ext>
            </a:extLst>
          </p:cNvPr>
          <p:cNvSpPr>
            <a:spLocks noGrp="1"/>
          </p:cNvSpPr>
          <p:nvPr>
            <p:ph type="title"/>
          </p:nvPr>
        </p:nvSpPr>
        <p:spPr>
          <a:xfrm>
            <a:off x="642650" y="2040875"/>
            <a:ext cx="10906699" cy="3216926"/>
          </a:xfrm>
        </p:spPr>
        <p:txBody>
          <a:bodyPr>
            <a:noAutofit/>
          </a:bodyPr>
          <a:lstStyle/>
          <a:p>
            <a:pPr algn="ctr"/>
            <a:r>
              <a:rPr lang="en-US" sz="5400" b="0" dirty="0">
                <a:solidFill>
                  <a:srgbClr val="2C90D0"/>
                </a:solidFill>
                <a:latin typeface="Verdana" panose="020B0604030504040204" pitchFamily="34" charset="0"/>
                <a:ea typeface="Verdana" panose="020B0604030504040204" pitchFamily="34" charset="0"/>
                <a:cs typeface="Verdana" panose="020B0604030504040204" pitchFamily="34" charset="0"/>
              </a:rPr>
              <a:t>By show of hands, </a:t>
            </a:r>
            <a:br>
              <a:rPr lang="en-US" sz="5400" b="0" dirty="0">
                <a:solidFill>
                  <a:srgbClr val="2C90D0"/>
                </a:solidFill>
                <a:latin typeface="Verdana" panose="020B0604030504040204" pitchFamily="34" charset="0"/>
                <a:ea typeface="Verdana" panose="020B0604030504040204" pitchFamily="34" charset="0"/>
                <a:cs typeface="Verdana" panose="020B0604030504040204" pitchFamily="34" charset="0"/>
              </a:rPr>
            </a:br>
            <a:r>
              <a:rPr lang="en-US" sz="5400" b="0" dirty="0">
                <a:solidFill>
                  <a:srgbClr val="2C90D0"/>
                </a:solidFill>
                <a:latin typeface="Verdana" panose="020B0604030504040204" pitchFamily="34" charset="0"/>
                <a:ea typeface="Verdana" panose="020B0604030504040204" pitchFamily="34" charset="0"/>
                <a:cs typeface="Verdana" panose="020B0604030504040204" pitchFamily="34" charset="0"/>
              </a:rPr>
              <a:t>how many of you self-identify as </a:t>
            </a:r>
            <a:r>
              <a:rPr lang="en-US" sz="5400" b="0" dirty="0">
                <a:solidFill>
                  <a:srgbClr val="E0011B"/>
                </a:solidFill>
                <a:latin typeface="Verdana" panose="020B0604030504040204" pitchFamily="34" charset="0"/>
                <a:ea typeface="Verdana" panose="020B0604030504040204" pitchFamily="34" charset="0"/>
                <a:cs typeface="Verdana" panose="020B0604030504040204" pitchFamily="34" charset="0"/>
              </a:rPr>
              <a:t>a researcher and/or a scientist?</a:t>
            </a:r>
            <a:r>
              <a:rPr lang="en-US" sz="5400" b="0" dirty="0">
                <a:solidFill>
                  <a:srgbClr val="2C90D0"/>
                </a:solidFill>
                <a:latin typeface="Verdana" panose="020B0604030504040204" pitchFamily="34" charset="0"/>
                <a:ea typeface="Verdana" panose="020B0604030504040204" pitchFamily="34" charset="0"/>
                <a:cs typeface="Verdana" panose="020B0604030504040204" pitchFamily="34" charset="0"/>
              </a:rPr>
              <a:t> </a:t>
            </a:r>
          </a:p>
        </p:txBody>
      </p:sp>
      <p:pic>
        <p:nvPicPr>
          <p:cNvPr id="3" name="Picture 2" descr="signature_1333231075">
            <a:extLst>
              <a:ext uri="{FF2B5EF4-FFF2-40B4-BE49-F238E27FC236}">
                <a16:creationId xmlns:a16="http://schemas.microsoft.com/office/drawing/2014/main" id="{728746B5-DE57-42C5-8DDA-114DB2B78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599" y="6391391"/>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994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FCB984-7FD8-68AC-A3B7-95B6799BF321}"/>
              </a:ext>
            </a:extLst>
          </p:cNvPr>
          <p:cNvSpPr>
            <a:spLocks noGrp="1"/>
          </p:cNvSpPr>
          <p:nvPr>
            <p:ph type="title"/>
          </p:nvPr>
        </p:nvSpPr>
        <p:spPr>
          <a:xfrm>
            <a:off x="3089189" y="441325"/>
            <a:ext cx="8659902" cy="1223964"/>
          </a:xfrm>
        </p:spPr>
        <p:txBody>
          <a:bodyPr>
            <a:normAutofit/>
          </a:bodyPr>
          <a:lstStyle/>
          <a:p>
            <a:r>
              <a:rPr lang="en-US" dirty="0"/>
              <a:t>Scale Considerations:</a:t>
            </a:r>
            <a:br>
              <a:rPr lang="en-US" dirty="0"/>
            </a:br>
            <a:r>
              <a:rPr lang="en-US" sz="3600" dirty="0">
                <a:solidFill>
                  <a:srgbClr val="2C90D0"/>
                </a:solidFill>
              </a:rPr>
              <a:t>Collaboration and Integration</a:t>
            </a:r>
          </a:p>
        </p:txBody>
      </p:sp>
      <p:sp>
        <p:nvSpPr>
          <p:cNvPr id="5" name="Content Placeholder 1">
            <a:extLst>
              <a:ext uri="{FF2B5EF4-FFF2-40B4-BE49-F238E27FC236}">
                <a16:creationId xmlns:a16="http://schemas.microsoft.com/office/drawing/2014/main" id="{1707D5B1-7B69-BA88-87DA-785B61E091A6}"/>
              </a:ext>
            </a:extLst>
          </p:cNvPr>
          <p:cNvSpPr txBox="1">
            <a:spLocks/>
          </p:cNvSpPr>
          <p:nvPr/>
        </p:nvSpPr>
        <p:spPr>
          <a:xfrm>
            <a:off x="658813" y="1935724"/>
            <a:ext cx="5437187" cy="4265054"/>
          </a:xfrm>
          <a:prstGeom prst="rect">
            <a:avLst/>
          </a:prstGeom>
          <a:solidFill>
            <a:schemeClr val="accent1">
              <a:lumMod val="20000"/>
              <a:lumOff val="80000"/>
            </a:schemeClr>
          </a:solid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2C90D0"/>
                </a:solidFill>
              </a:rPr>
              <a:t>Insights:</a:t>
            </a:r>
          </a:p>
          <a:p>
            <a:pPr marL="342900" indent="-342900">
              <a:buFont typeface="Arial" panose="020B0604020202020204" pitchFamily="34" charset="0"/>
              <a:buChar char="•"/>
            </a:pPr>
            <a:r>
              <a:rPr lang="en-US" dirty="0"/>
              <a:t>Valuable community data is being unused</a:t>
            </a:r>
          </a:p>
          <a:p>
            <a:pPr marL="342900" indent="-342900">
              <a:buFont typeface="Arial" panose="020B0604020202020204" pitchFamily="34" charset="0"/>
              <a:buChar char="•"/>
            </a:pPr>
            <a:r>
              <a:rPr lang="en-US" dirty="0"/>
              <a:t>Community-led science pinpoints health system problems faster and offers practical solutions from end users </a:t>
            </a:r>
          </a:p>
          <a:p>
            <a:pPr marL="342900" indent="-342900">
              <a:buFont typeface="Arial" panose="020B0604020202020204" pitchFamily="34" charset="0"/>
              <a:buChar char="•"/>
            </a:pPr>
            <a:r>
              <a:rPr lang="en-US" dirty="0"/>
              <a:t>Perception that communities are separate (and only antagonistic) toward duty-bearers such as government health systems, elected officials</a:t>
            </a:r>
          </a:p>
          <a:p>
            <a:pPr marL="342900" indent="-342900">
              <a:buFont typeface="Arial" panose="020B0604020202020204" pitchFamily="34" charset="0"/>
              <a:buChar char="•"/>
            </a:pPr>
            <a:endParaRPr lang="en-US" dirty="0"/>
          </a:p>
        </p:txBody>
      </p:sp>
      <p:sp>
        <p:nvSpPr>
          <p:cNvPr id="8" name="Content Placeholder 2">
            <a:extLst>
              <a:ext uri="{FF2B5EF4-FFF2-40B4-BE49-F238E27FC236}">
                <a16:creationId xmlns:a16="http://schemas.microsoft.com/office/drawing/2014/main" id="{B4120813-2F5A-0749-4E0B-EC3D0D36D9F4}"/>
              </a:ext>
            </a:extLst>
          </p:cNvPr>
          <p:cNvSpPr txBox="1">
            <a:spLocks/>
          </p:cNvSpPr>
          <p:nvPr/>
        </p:nvSpPr>
        <p:spPr>
          <a:xfrm>
            <a:off x="6311903" y="1935724"/>
            <a:ext cx="5437188" cy="4265054"/>
          </a:xfrm>
          <a:prstGeom prst="rect">
            <a:avLst/>
          </a:prstGeom>
          <a:solidFill>
            <a:schemeClr val="bg2">
              <a:lumMod val="95000"/>
            </a:schemeClr>
          </a:solidFill>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E0011B"/>
                </a:solidFill>
              </a:rPr>
              <a:t>Adjustments</a:t>
            </a:r>
          </a:p>
          <a:p>
            <a:pPr marL="342900" indent="-342900">
              <a:buFont typeface="Arial" panose="020B0604020202020204" pitchFamily="34" charset="0"/>
              <a:buChar char="•"/>
            </a:pPr>
            <a:r>
              <a:rPr lang="en-US" dirty="0"/>
              <a:t>Greater data transparency needed</a:t>
            </a:r>
          </a:p>
          <a:p>
            <a:pPr marL="1028700" lvl="1" indent="-342900"/>
            <a:r>
              <a:rPr lang="en-US" dirty="0"/>
              <a:t>Public Dashboards for community data</a:t>
            </a:r>
          </a:p>
          <a:p>
            <a:pPr marL="1028700" lvl="1" indent="-342900"/>
            <a:r>
              <a:rPr lang="en-US" dirty="0"/>
              <a:t>More strategic data collection cycles</a:t>
            </a:r>
          </a:p>
          <a:p>
            <a:pPr marL="1028700" lvl="1" indent="-342900"/>
            <a:r>
              <a:rPr lang="en-US" dirty="0"/>
              <a:t>Community access to govt data</a:t>
            </a:r>
          </a:p>
          <a:p>
            <a:pPr marL="342900" indent="-342900">
              <a:buFont typeface="Arial" panose="020B0604020202020204" pitchFamily="34" charset="0"/>
              <a:buChar char="•"/>
            </a:pPr>
            <a:r>
              <a:rPr lang="en-US" dirty="0"/>
              <a:t>Evidence of targeted solutions brought forth by community-govt partnerships</a:t>
            </a:r>
          </a:p>
          <a:p>
            <a:pPr marL="342900" indent="-342900">
              <a:buFont typeface="Arial" panose="020B0604020202020204" pitchFamily="34" charset="0"/>
              <a:buChar char="•"/>
            </a:pPr>
            <a:r>
              <a:rPr lang="en-US" dirty="0"/>
              <a:t>Further publicize examples of highly effective collaborations for positive outcomes</a:t>
            </a:r>
          </a:p>
        </p:txBody>
      </p:sp>
      <p:pic>
        <p:nvPicPr>
          <p:cNvPr id="2" name="Picture 1" descr="signature_1333231075">
            <a:extLst>
              <a:ext uri="{FF2B5EF4-FFF2-40B4-BE49-F238E27FC236}">
                <a16:creationId xmlns:a16="http://schemas.microsoft.com/office/drawing/2014/main" id="{A66D4C24-54FC-7052-D624-B1C5015FE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472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E501-27AB-241F-3210-449EADCA7BC3}"/>
              </a:ext>
            </a:extLst>
          </p:cNvPr>
          <p:cNvSpPr>
            <a:spLocks noGrp="1"/>
          </p:cNvSpPr>
          <p:nvPr>
            <p:ph type="title"/>
          </p:nvPr>
        </p:nvSpPr>
        <p:spPr>
          <a:xfrm>
            <a:off x="5418908" y="1369282"/>
            <a:ext cx="3631894" cy="923251"/>
          </a:xfrm>
        </p:spPr>
        <p:txBody>
          <a:bodyPr>
            <a:normAutofit fontScale="90000"/>
          </a:bodyPr>
          <a:lstStyle/>
          <a:p>
            <a:pPr algn="ctr"/>
            <a:r>
              <a:rPr lang="en-US" b="1" u="sng" dirty="0">
                <a:solidFill>
                  <a:srgbClr val="2D90D0"/>
                </a:solidFill>
                <a:latin typeface="Verdana" panose="020B0604030504040204" pitchFamily="34" charset="0"/>
                <a:ea typeface="Verdana" panose="020B0604030504040204" pitchFamily="34" charset="0"/>
                <a:cs typeface="Verdana" panose="020B0604030504040204" pitchFamily="34" charset="0"/>
              </a:rPr>
              <a:t>CLMHub.org</a:t>
            </a:r>
          </a:p>
        </p:txBody>
      </p:sp>
      <p:grpSp>
        <p:nvGrpSpPr>
          <p:cNvPr id="5" name="Group 4">
            <a:extLst>
              <a:ext uri="{FF2B5EF4-FFF2-40B4-BE49-F238E27FC236}">
                <a16:creationId xmlns:a16="http://schemas.microsoft.com/office/drawing/2014/main" id="{A65E7718-E115-21FC-C34D-98EEE629E3C4}"/>
              </a:ext>
            </a:extLst>
          </p:cNvPr>
          <p:cNvGrpSpPr/>
          <p:nvPr/>
        </p:nvGrpSpPr>
        <p:grpSpPr>
          <a:xfrm>
            <a:off x="5303701" y="2404189"/>
            <a:ext cx="7021740" cy="4298712"/>
            <a:chOff x="1860551" y="1308704"/>
            <a:chExt cx="8470898" cy="5185887"/>
          </a:xfrm>
        </p:grpSpPr>
        <p:pic>
          <p:nvPicPr>
            <p:cNvPr id="6" name="Picture 5" descr="A black computer&#10;&#10;Description automatically generated with low confidence">
              <a:extLst>
                <a:ext uri="{FF2B5EF4-FFF2-40B4-BE49-F238E27FC236}">
                  <a16:creationId xmlns:a16="http://schemas.microsoft.com/office/drawing/2014/main" id="{3C22C457-20B9-F11C-5E64-A0737B81E257}"/>
                </a:ext>
              </a:extLst>
            </p:cNvPr>
            <p:cNvPicPr>
              <a:picLocks noChangeAspect="1"/>
            </p:cNvPicPr>
            <p:nvPr/>
          </p:nvPicPr>
          <p:blipFill rotWithShape="1">
            <a:blip r:embed="rId3"/>
            <a:srcRect l="14379" t="7824" r="10621" b="10550"/>
            <a:stretch/>
          </p:blipFill>
          <p:spPr>
            <a:xfrm>
              <a:off x="1860551" y="1308704"/>
              <a:ext cx="8470898" cy="5185887"/>
            </a:xfrm>
            <a:prstGeom prst="rect">
              <a:avLst/>
            </a:prstGeom>
          </p:spPr>
        </p:pic>
        <p:pic>
          <p:nvPicPr>
            <p:cNvPr id="7" name="Picture 6">
              <a:extLst>
                <a:ext uri="{FF2B5EF4-FFF2-40B4-BE49-F238E27FC236}">
                  <a16:creationId xmlns:a16="http://schemas.microsoft.com/office/drawing/2014/main" id="{4E0BA436-80F6-963E-D673-0661A119D058}"/>
                </a:ext>
              </a:extLst>
            </p:cNvPr>
            <p:cNvPicPr>
              <a:picLocks noChangeAspect="1"/>
            </p:cNvPicPr>
            <p:nvPr/>
          </p:nvPicPr>
          <p:blipFill>
            <a:blip r:embed="rId4"/>
            <a:stretch>
              <a:fillRect/>
            </a:stretch>
          </p:blipFill>
          <p:spPr>
            <a:xfrm>
              <a:off x="3225800" y="1803156"/>
              <a:ext cx="5694892" cy="3645143"/>
            </a:xfrm>
            <a:prstGeom prst="rect">
              <a:avLst/>
            </a:prstGeom>
          </p:spPr>
        </p:pic>
      </p:grpSp>
      <p:pic>
        <p:nvPicPr>
          <p:cNvPr id="14" name="Picture 13" descr="A screenshot of a phone&#10;&#10;Description automatically generated">
            <a:extLst>
              <a:ext uri="{FF2B5EF4-FFF2-40B4-BE49-F238E27FC236}">
                <a16:creationId xmlns:a16="http://schemas.microsoft.com/office/drawing/2014/main" id="{5CD1AE8D-29FD-E611-AA7C-2679D7D370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876" y="425342"/>
            <a:ext cx="2765232" cy="6277559"/>
          </a:xfrm>
          <a:prstGeom prst="rect">
            <a:avLst/>
          </a:prstGeom>
        </p:spPr>
      </p:pic>
      <p:pic>
        <p:nvPicPr>
          <p:cNvPr id="12" name="Picture 11" descr="A hand holding a cell phone&#10;&#10;Description automatically generated">
            <a:extLst>
              <a:ext uri="{FF2B5EF4-FFF2-40B4-BE49-F238E27FC236}">
                <a16:creationId xmlns:a16="http://schemas.microsoft.com/office/drawing/2014/main" id="{006D455B-4800-0113-50C6-4310FB5391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068"/>
          <a:stretch/>
        </p:blipFill>
        <p:spPr>
          <a:xfrm>
            <a:off x="686805" y="1604701"/>
            <a:ext cx="1575830" cy="1923803"/>
          </a:xfrm>
          <a:prstGeom prst="rect">
            <a:avLst/>
          </a:prstGeom>
        </p:spPr>
      </p:pic>
      <p:sp>
        <p:nvSpPr>
          <p:cNvPr id="3" name="Freeform 24">
            <a:extLst>
              <a:ext uri="{FF2B5EF4-FFF2-40B4-BE49-F238E27FC236}">
                <a16:creationId xmlns:a16="http://schemas.microsoft.com/office/drawing/2014/main" id="{C24D49CC-4BE2-CCC4-C25B-3D3BD033C191}"/>
              </a:ext>
            </a:extLst>
          </p:cNvPr>
          <p:cNvSpPr/>
          <p:nvPr/>
        </p:nvSpPr>
        <p:spPr>
          <a:xfrm>
            <a:off x="199371" y="6156626"/>
            <a:ext cx="1275349" cy="546275"/>
          </a:xfrm>
          <a:custGeom>
            <a:avLst/>
            <a:gdLst/>
            <a:ahLst/>
            <a:cxnLst/>
            <a:rect l="l" t="t" r="r" b="b"/>
            <a:pathLst>
              <a:path w="1913024" h="819412">
                <a:moveTo>
                  <a:pt x="0" y="0"/>
                </a:moveTo>
                <a:lnTo>
                  <a:pt x="1913024" y="0"/>
                </a:lnTo>
                <a:lnTo>
                  <a:pt x="1913024" y="819412"/>
                </a:lnTo>
                <a:lnTo>
                  <a:pt x="0" y="81941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4" name="TextBox 3">
            <a:extLst>
              <a:ext uri="{FF2B5EF4-FFF2-40B4-BE49-F238E27FC236}">
                <a16:creationId xmlns:a16="http://schemas.microsoft.com/office/drawing/2014/main" id="{567A5D5F-96FE-9DB5-8BE0-64FDDC5B991B}"/>
              </a:ext>
            </a:extLst>
          </p:cNvPr>
          <p:cNvSpPr txBox="1"/>
          <p:nvPr/>
        </p:nvSpPr>
        <p:spPr>
          <a:xfrm>
            <a:off x="5418908" y="769118"/>
            <a:ext cx="3669165" cy="600164"/>
          </a:xfrm>
          <a:prstGeom prst="rect">
            <a:avLst/>
          </a:prstGeom>
          <a:solidFill>
            <a:schemeClr val="bg1">
              <a:lumMod val="85000"/>
            </a:schemeClr>
          </a:solidFill>
        </p:spPr>
        <p:txBody>
          <a:bodyPr wrap="square" rtlCol="0">
            <a:spAutoFit/>
          </a:bodyPr>
          <a:lstStyle/>
          <a:p>
            <a:pPr algn="ctr"/>
            <a:r>
              <a:rPr lang="en-US" sz="3300" dirty="0">
                <a:latin typeface="Verdana" panose="020B0604030504040204" pitchFamily="34" charset="0"/>
                <a:ea typeface="Verdana" panose="020B0604030504040204" pitchFamily="34" charset="0"/>
                <a:cs typeface="Verdana" panose="020B0604030504040204" pitchFamily="34" charset="0"/>
              </a:rPr>
              <a:t>Learn more at</a:t>
            </a:r>
          </a:p>
        </p:txBody>
      </p:sp>
      <p:pic>
        <p:nvPicPr>
          <p:cNvPr id="13" name="Picture 12">
            <a:extLst>
              <a:ext uri="{FF2B5EF4-FFF2-40B4-BE49-F238E27FC236}">
                <a16:creationId xmlns:a16="http://schemas.microsoft.com/office/drawing/2014/main" id="{576B2EF5-EFD8-F9A7-F7B7-2B402A6EE0E9}"/>
              </a:ext>
            </a:extLst>
          </p:cNvPr>
          <p:cNvPicPr>
            <a:picLocks noChangeAspect="1"/>
          </p:cNvPicPr>
          <p:nvPr/>
        </p:nvPicPr>
        <p:blipFill>
          <a:blip r:embed="rId8"/>
          <a:stretch>
            <a:fillRect/>
          </a:stretch>
        </p:blipFill>
        <p:spPr>
          <a:xfrm>
            <a:off x="9271281" y="66269"/>
            <a:ext cx="2391564" cy="2391564"/>
          </a:xfrm>
          <a:prstGeom prst="rect">
            <a:avLst/>
          </a:prstGeom>
        </p:spPr>
      </p:pic>
      <p:pic>
        <p:nvPicPr>
          <p:cNvPr id="8" name="Picture 7">
            <a:extLst>
              <a:ext uri="{FF2B5EF4-FFF2-40B4-BE49-F238E27FC236}">
                <a16:creationId xmlns:a16="http://schemas.microsoft.com/office/drawing/2014/main" id="{A5EAD359-CCC9-C385-A0EA-6711DEC8DC55}"/>
              </a:ext>
            </a:extLst>
          </p:cNvPr>
          <p:cNvPicPr>
            <a:picLocks noChangeAspect="1"/>
          </p:cNvPicPr>
          <p:nvPr/>
        </p:nvPicPr>
        <p:blipFill>
          <a:blip r:embed="rId9"/>
          <a:stretch>
            <a:fillRect/>
          </a:stretch>
        </p:blipFill>
        <p:spPr>
          <a:xfrm>
            <a:off x="298502" y="3914643"/>
            <a:ext cx="1855843" cy="1855843"/>
          </a:xfrm>
          <a:prstGeom prst="rect">
            <a:avLst/>
          </a:prstGeom>
        </p:spPr>
      </p:pic>
    </p:spTree>
    <p:extLst>
      <p:ext uri="{BB962C8B-B14F-4D97-AF65-F5344CB8AC3E}">
        <p14:creationId xmlns:p14="http://schemas.microsoft.com/office/powerpoint/2010/main" val="602952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04D69-0AA1-83FD-0767-AA675E11E61D}"/>
              </a:ext>
            </a:extLst>
          </p:cNvPr>
          <p:cNvSpPr>
            <a:spLocks noGrp="1"/>
          </p:cNvSpPr>
          <p:nvPr>
            <p:ph type="title"/>
          </p:nvPr>
        </p:nvSpPr>
        <p:spPr>
          <a:xfrm>
            <a:off x="517792" y="1751682"/>
            <a:ext cx="11156415" cy="3745736"/>
          </a:xfrm>
          <a:noFill/>
        </p:spPr>
        <p:txBody>
          <a:bodyPr>
            <a:noAutofit/>
          </a:bodyPr>
          <a:lstStyle/>
          <a:p>
            <a:pPr algn="ctr"/>
            <a:r>
              <a:rPr lang="en-US" sz="4500" b="0" dirty="0">
                <a:solidFill>
                  <a:srgbClr val="2C90D0"/>
                </a:solidFill>
                <a:latin typeface="+mn-lt"/>
              </a:rPr>
              <a:t>As a researcher or scientist, </a:t>
            </a:r>
            <a:br>
              <a:rPr lang="en-US" sz="4500" b="0" dirty="0">
                <a:solidFill>
                  <a:srgbClr val="2C90D0"/>
                </a:solidFill>
                <a:latin typeface="+mn-lt"/>
              </a:rPr>
            </a:br>
            <a:r>
              <a:rPr lang="en-US" sz="4500" b="0" dirty="0">
                <a:solidFill>
                  <a:srgbClr val="2C90D0"/>
                </a:solidFill>
                <a:latin typeface="+mn-lt"/>
              </a:rPr>
              <a:t>how many of you have been part of a research project </a:t>
            </a:r>
            <a:br>
              <a:rPr lang="en-US" sz="4500" b="0" dirty="0">
                <a:solidFill>
                  <a:srgbClr val="2C90D0"/>
                </a:solidFill>
                <a:latin typeface="+mn-lt"/>
              </a:rPr>
            </a:br>
            <a:r>
              <a:rPr lang="en-US" sz="4500" b="0" dirty="0">
                <a:solidFill>
                  <a:srgbClr val="2C90D0"/>
                </a:solidFill>
                <a:latin typeface="+mn-lt"/>
              </a:rPr>
              <a:t>where the </a:t>
            </a:r>
            <a:r>
              <a:rPr lang="en-US" sz="4500" dirty="0">
                <a:solidFill>
                  <a:srgbClr val="2C90D0"/>
                </a:solidFill>
                <a:latin typeface="+mn-lt"/>
              </a:rPr>
              <a:t>community</a:t>
            </a:r>
            <a:r>
              <a:rPr lang="en-US" sz="4500" b="0" dirty="0">
                <a:solidFill>
                  <a:srgbClr val="2C90D0"/>
                </a:solidFill>
                <a:latin typeface="+mn-lt"/>
              </a:rPr>
              <a:t> </a:t>
            </a:r>
            <a:br>
              <a:rPr lang="en-US" sz="4500" b="0" dirty="0">
                <a:solidFill>
                  <a:srgbClr val="2C90D0"/>
                </a:solidFill>
                <a:latin typeface="+mn-lt"/>
              </a:rPr>
            </a:br>
            <a:r>
              <a:rPr lang="en-US" sz="4500" b="0" dirty="0">
                <a:solidFill>
                  <a:srgbClr val="E0011B"/>
                </a:solidFill>
                <a:latin typeface="+mn-lt"/>
              </a:rPr>
              <a:t>led and supervised the research design, implementation, and analysis?</a:t>
            </a:r>
          </a:p>
        </p:txBody>
      </p:sp>
      <p:pic>
        <p:nvPicPr>
          <p:cNvPr id="2" name="Picture 1" descr="signature_1333231075">
            <a:extLst>
              <a:ext uri="{FF2B5EF4-FFF2-40B4-BE49-F238E27FC236}">
                <a16:creationId xmlns:a16="http://schemas.microsoft.com/office/drawing/2014/main" id="{8CE47AE3-CDD6-F667-2DE9-4A70B6303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599" y="6391391"/>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144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3B2CDC-7386-17F3-6D97-FA424DB181BB}"/>
              </a:ext>
            </a:extLst>
          </p:cNvPr>
          <p:cNvSpPr>
            <a:spLocks noGrp="1"/>
          </p:cNvSpPr>
          <p:nvPr>
            <p:ph sz="quarter" idx="13"/>
          </p:nvPr>
        </p:nvSpPr>
        <p:spPr>
          <a:xfrm>
            <a:off x="532363" y="2125783"/>
            <a:ext cx="6037401" cy="3593835"/>
          </a:xfrm>
        </p:spPr>
        <p:txBody>
          <a:bodyPr>
            <a:noAutofit/>
          </a:bodyPr>
          <a:lstStyle/>
          <a:p>
            <a:pPr algn="l">
              <a:buFont typeface="+mj-lt"/>
              <a:buAutoNum type="arabicPeriod"/>
            </a:pPr>
            <a:r>
              <a:rPr lang="en-US" sz="1350" b="1" i="0" u="none" strike="noStrike" dirty="0">
                <a:solidFill>
                  <a:srgbClr val="2C90D0"/>
                </a:solidFill>
                <a:effectLst/>
              </a:rPr>
              <a:t>Observation:</a:t>
            </a:r>
            <a:r>
              <a:rPr lang="en-US" sz="1350" b="0" i="0" u="none" strike="noStrike" dirty="0">
                <a:solidFill>
                  <a:srgbClr val="2C90D0"/>
                </a:solidFill>
                <a:effectLst/>
              </a:rPr>
              <a:t> </a:t>
            </a:r>
            <a:r>
              <a:rPr lang="en-US" sz="1350" b="0" i="0" u="none" strike="noStrike" dirty="0">
                <a:solidFill>
                  <a:srgbClr val="000000"/>
                </a:solidFill>
                <a:effectLst/>
              </a:rPr>
              <a:t>Carefully observing phenomena and gathering data.</a:t>
            </a:r>
          </a:p>
          <a:p>
            <a:pPr algn="l">
              <a:buFont typeface="+mj-lt"/>
              <a:buAutoNum type="arabicPeriod"/>
            </a:pPr>
            <a:r>
              <a:rPr lang="en-US" sz="1350" b="1" i="0" u="none" strike="noStrike" dirty="0">
                <a:solidFill>
                  <a:srgbClr val="2C90D0"/>
                </a:solidFill>
                <a:effectLst/>
              </a:rPr>
              <a:t>Hypothesis:</a:t>
            </a:r>
            <a:r>
              <a:rPr lang="en-US" sz="1350" b="0" i="0" u="none" strike="noStrike" dirty="0">
                <a:solidFill>
                  <a:srgbClr val="2C90D0"/>
                </a:solidFill>
                <a:effectLst/>
              </a:rPr>
              <a:t> </a:t>
            </a:r>
            <a:r>
              <a:rPr lang="en-US" sz="1350" b="0" i="0" u="none" strike="noStrike" dirty="0">
                <a:solidFill>
                  <a:srgbClr val="000000"/>
                </a:solidFill>
                <a:effectLst/>
              </a:rPr>
              <a:t>Formulating testable predictions based on observations.</a:t>
            </a:r>
          </a:p>
          <a:p>
            <a:pPr algn="l">
              <a:buFont typeface="+mj-lt"/>
              <a:buAutoNum type="arabicPeriod"/>
            </a:pPr>
            <a:r>
              <a:rPr lang="en-US" sz="1350" b="1" i="0" u="none" strike="noStrike" dirty="0">
                <a:solidFill>
                  <a:srgbClr val="2C90D0"/>
                </a:solidFill>
                <a:effectLst/>
              </a:rPr>
              <a:t>Experimentation:</a:t>
            </a:r>
            <a:r>
              <a:rPr lang="en-US" sz="1350" b="0" i="0" u="none" strike="noStrike" dirty="0">
                <a:solidFill>
                  <a:srgbClr val="2C90D0"/>
                </a:solidFill>
                <a:effectLst/>
              </a:rPr>
              <a:t> </a:t>
            </a:r>
            <a:r>
              <a:rPr lang="en-US" sz="1350" b="0" i="0" u="none" strike="noStrike" dirty="0">
                <a:solidFill>
                  <a:srgbClr val="000000"/>
                </a:solidFill>
                <a:effectLst/>
              </a:rPr>
              <a:t>Conducting controlled experiments to test hypotheses.</a:t>
            </a:r>
          </a:p>
          <a:p>
            <a:pPr algn="l">
              <a:buFont typeface="+mj-lt"/>
              <a:buAutoNum type="arabicPeriod"/>
            </a:pPr>
            <a:r>
              <a:rPr lang="en-US" sz="1350" b="1" i="0" u="none" strike="noStrike" dirty="0">
                <a:solidFill>
                  <a:srgbClr val="2C90D0"/>
                </a:solidFill>
                <a:effectLst/>
              </a:rPr>
              <a:t>Analysis:</a:t>
            </a:r>
            <a:r>
              <a:rPr lang="en-US" sz="1350" b="0" i="0" u="none" strike="noStrike" dirty="0">
                <a:solidFill>
                  <a:srgbClr val="2C90D0"/>
                </a:solidFill>
                <a:effectLst/>
              </a:rPr>
              <a:t> </a:t>
            </a:r>
            <a:r>
              <a:rPr lang="en-US" sz="1350" b="0" i="0" u="none" strike="noStrike" dirty="0">
                <a:solidFill>
                  <a:srgbClr val="000000"/>
                </a:solidFill>
                <a:effectLst/>
              </a:rPr>
              <a:t>Analyzing data to determine whether the evidence supports or refutes the hypothesis.</a:t>
            </a:r>
          </a:p>
          <a:p>
            <a:pPr algn="l">
              <a:buFont typeface="+mj-lt"/>
              <a:buAutoNum type="arabicPeriod"/>
            </a:pPr>
            <a:r>
              <a:rPr lang="en-US" sz="1350" b="1" i="0" u="none" strike="noStrike" dirty="0">
                <a:solidFill>
                  <a:srgbClr val="2C90D0"/>
                </a:solidFill>
                <a:effectLst/>
              </a:rPr>
              <a:t>Conclusion:</a:t>
            </a:r>
            <a:r>
              <a:rPr lang="en-US" sz="1350" b="0" i="0" u="none" strike="noStrike" dirty="0">
                <a:solidFill>
                  <a:srgbClr val="2C90D0"/>
                </a:solidFill>
                <a:effectLst/>
              </a:rPr>
              <a:t> </a:t>
            </a:r>
            <a:r>
              <a:rPr lang="en-US" sz="1350" b="0" i="0" u="none" strike="noStrike" dirty="0">
                <a:solidFill>
                  <a:srgbClr val="000000"/>
                </a:solidFill>
                <a:effectLst/>
              </a:rPr>
              <a:t>Drawing conclusions and refining theories based on the evidence.</a:t>
            </a:r>
          </a:p>
          <a:p>
            <a:pPr algn="l">
              <a:buFont typeface="+mj-lt"/>
              <a:buAutoNum type="arabicPeriod"/>
            </a:pPr>
            <a:r>
              <a:rPr lang="en-US" sz="1350" b="1" i="0" u="none" strike="noStrike" dirty="0">
                <a:solidFill>
                  <a:srgbClr val="2C90D0"/>
                </a:solidFill>
                <a:effectLst/>
              </a:rPr>
              <a:t>Peer Review:</a:t>
            </a:r>
            <a:r>
              <a:rPr lang="en-US" sz="1350" b="0" i="0" u="none" strike="noStrike" dirty="0">
                <a:solidFill>
                  <a:srgbClr val="2C90D0"/>
                </a:solidFill>
                <a:effectLst/>
              </a:rPr>
              <a:t> </a:t>
            </a:r>
            <a:r>
              <a:rPr lang="en-US" sz="1350" b="0" i="0" u="none" strike="noStrike" dirty="0">
                <a:solidFill>
                  <a:srgbClr val="000000"/>
                </a:solidFill>
                <a:effectLst/>
              </a:rPr>
              <a:t>Sharing findings with the scientific community for evaluation and validation.</a:t>
            </a:r>
          </a:p>
          <a:p>
            <a:pPr algn="l">
              <a:buFont typeface="+mj-lt"/>
              <a:buAutoNum type="arabicPeriod"/>
            </a:pPr>
            <a:r>
              <a:rPr lang="en-US" sz="1350" b="1" i="0" u="none" strike="noStrike" dirty="0">
                <a:solidFill>
                  <a:srgbClr val="2C90D0"/>
                </a:solidFill>
                <a:effectLst/>
              </a:rPr>
              <a:t>Repeatability:</a:t>
            </a:r>
            <a:r>
              <a:rPr lang="en-US" sz="1350" b="0" i="0" u="none" strike="noStrike" dirty="0">
                <a:solidFill>
                  <a:srgbClr val="2C90D0"/>
                </a:solidFill>
                <a:effectLst/>
              </a:rPr>
              <a:t> </a:t>
            </a:r>
            <a:r>
              <a:rPr lang="en-US" sz="1350" b="0" i="0" u="none" strike="noStrike" dirty="0">
                <a:solidFill>
                  <a:srgbClr val="000000"/>
                </a:solidFill>
                <a:effectLst/>
              </a:rPr>
              <a:t>Ensuring that experiments and results can be repeated and verified by others.</a:t>
            </a:r>
          </a:p>
        </p:txBody>
      </p:sp>
      <p:pic>
        <p:nvPicPr>
          <p:cNvPr id="5" name="Content Placeholder 4">
            <a:extLst>
              <a:ext uri="{FF2B5EF4-FFF2-40B4-BE49-F238E27FC236}">
                <a16:creationId xmlns:a16="http://schemas.microsoft.com/office/drawing/2014/main" id="{8135ED08-4BBB-D67C-C612-1BEDE5A9C590}"/>
              </a:ext>
            </a:extLst>
          </p:cNvPr>
          <p:cNvPicPr>
            <a:picLocks noGrp="1" noChangeAspect="1"/>
          </p:cNvPicPr>
          <p:nvPr>
            <p:ph sz="quarter" idx="14"/>
          </p:nvPr>
        </p:nvPicPr>
        <p:blipFill>
          <a:blip r:embed="rId2"/>
          <a:stretch>
            <a:fillRect/>
          </a:stretch>
        </p:blipFill>
        <p:spPr>
          <a:xfrm>
            <a:off x="6768549" y="2190498"/>
            <a:ext cx="4891088" cy="3256994"/>
          </a:xfrm>
        </p:spPr>
      </p:pic>
      <p:sp>
        <p:nvSpPr>
          <p:cNvPr id="4" name="Title 3">
            <a:extLst>
              <a:ext uri="{FF2B5EF4-FFF2-40B4-BE49-F238E27FC236}">
                <a16:creationId xmlns:a16="http://schemas.microsoft.com/office/drawing/2014/main" id="{4B704D69-0AA1-83FD-0767-AA675E11E61D}"/>
              </a:ext>
            </a:extLst>
          </p:cNvPr>
          <p:cNvSpPr>
            <a:spLocks noGrp="1"/>
          </p:cNvSpPr>
          <p:nvPr>
            <p:ph type="title"/>
          </p:nvPr>
        </p:nvSpPr>
        <p:spPr>
          <a:xfrm>
            <a:off x="2711204" y="569250"/>
            <a:ext cx="8154439" cy="592345"/>
          </a:xfrm>
        </p:spPr>
        <p:txBody>
          <a:bodyPr>
            <a:normAutofit/>
          </a:bodyPr>
          <a:lstStyle/>
          <a:p>
            <a:r>
              <a:rPr lang="en-US" sz="4000" dirty="0"/>
              <a:t>What is Science?</a:t>
            </a:r>
          </a:p>
        </p:txBody>
      </p:sp>
      <p:sp>
        <p:nvSpPr>
          <p:cNvPr id="7" name="TextBox 6">
            <a:extLst>
              <a:ext uri="{FF2B5EF4-FFF2-40B4-BE49-F238E27FC236}">
                <a16:creationId xmlns:a16="http://schemas.microsoft.com/office/drawing/2014/main" id="{61BCA592-D995-28BA-C764-202D693DD5EE}"/>
              </a:ext>
            </a:extLst>
          </p:cNvPr>
          <p:cNvSpPr txBox="1"/>
          <p:nvPr/>
        </p:nvSpPr>
        <p:spPr>
          <a:xfrm>
            <a:off x="6754813" y="5213499"/>
            <a:ext cx="5437187" cy="169277"/>
          </a:xfrm>
          <a:prstGeom prst="rect">
            <a:avLst/>
          </a:prstGeom>
          <a:noFill/>
        </p:spPr>
        <p:txBody>
          <a:bodyPr wrap="square">
            <a:spAutoFit/>
          </a:bodyPr>
          <a:lstStyle/>
          <a:p>
            <a:r>
              <a:rPr lang="en-US" sz="500" dirty="0">
                <a:solidFill>
                  <a:schemeClr val="bg1"/>
                </a:solidFill>
              </a:rPr>
              <a:t>https://</a:t>
            </a:r>
            <a:r>
              <a:rPr lang="en-US" sz="500" dirty="0" err="1">
                <a:solidFill>
                  <a:schemeClr val="bg1"/>
                </a:solidFill>
              </a:rPr>
              <a:t>www.euroschoolindia.com</a:t>
            </a:r>
            <a:r>
              <a:rPr lang="en-US" sz="500" dirty="0">
                <a:solidFill>
                  <a:schemeClr val="bg1"/>
                </a:solidFill>
              </a:rPr>
              <a:t>/blogs/what-is-learning-science-why-does-it-matter/</a:t>
            </a:r>
          </a:p>
        </p:txBody>
      </p:sp>
      <p:sp>
        <p:nvSpPr>
          <p:cNvPr id="9" name="TextBox 8">
            <a:extLst>
              <a:ext uri="{FF2B5EF4-FFF2-40B4-BE49-F238E27FC236}">
                <a16:creationId xmlns:a16="http://schemas.microsoft.com/office/drawing/2014/main" id="{E45ADD34-92EC-3129-83EB-DC38DE6C783F}"/>
              </a:ext>
            </a:extLst>
          </p:cNvPr>
          <p:cNvSpPr txBox="1"/>
          <p:nvPr/>
        </p:nvSpPr>
        <p:spPr>
          <a:xfrm>
            <a:off x="492609" y="5642419"/>
            <a:ext cx="11167028" cy="646331"/>
          </a:xfrm>
          <a:prstGeom prst="rect">
            <a:avLst/>
          </a:prstGeom>
          <a:solidFill>
            <a:srgbClr val="2C90D0"/>
          </a:solidFill>
        </p:spPr>
        <p:txBody>
          <a:bodyPr wrap="square">
            <a:spAutoFit/>
          </a:bodyPr>
          <a:lstStyle/>
          <a:p>
            <a:pPr algn="ctr"/>
            <a:r>
              <a:rPr lang="en-US" sz="1800" b="0" i="0" u="none" strike="noStrike" dirty="0">
                <a:solidFill>
                  <a:schemeClr val="bg1"/>
                </a:solidFill>
                <a:effectLst/>
              </a:rPr>
              <a:t>Science is a collaborative and iterative process that seeks to explain how things work, </a:t>
            </a:r>
          </a:p>
          <a:p>
            <a:pPr algn="ctr"/>
            <a:r>
              <a:rPr lang="en-US" sz="1800" b="0" i="0" u="none" strike="noStrike" dirty="0">
                <a:solidFill>
                  <a:schemeClr val="bg1"/>
                </a:solidFill>
                <a:effectLst/>
              </a:rPr>
              <a:t>predict future outcomes and solve practical problems.</a:t>
            </a:r>
          </a:p>
        </p:txBody>
      </p:sp>
      <p:sp>
        <p:nvSpPr>
          <p:cNvPr id="10" name="Content Placeholder 1">
            <a:extLst>
              <a:ext uri="{FF2B5EF4-FFF2-40B4-BE49-F238E27FC236}">
                <a16:creationId xmlns:a16="http://schemas.microsoft.com/office/drawing/2014/main" id="{E6421569-98E3-731A-50DB-54F285C7AE6A}"/>
              </a:ext>
            </a:extLst>
          </p:cNvPr>
          <p:cNvSpPr txBox="1">
            <a:spLocks/>
          </p:cNvSpPr>
          <p:nvPr/>
        </p:nvSpPr>
        <p:spPr>
          <a:xfrm>
            <a:off x="2699091" y="1324696"/>
            <a:ext cx="8980421" cy="63266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i="1" dirty="0">
                <a:solidFill>
                  <a:srgbClr val="000000"/>
                </a:solidFill>
              </a:rPr>
              <a:t>A systematic approach to understanding the natural world through observation, experimentation, and evidence-based reasoning.</a:t>
            </a:r>
          </a:p>
        </p:txBody>
      </p:sp>
      <p:pic>
        <p:nvPicPr>
          <p:cNvPr id="6" name="Picture 5" descr="signature_1333231075">
            <a:extLst>
              <a:ext uri="{FF2B5EF4-FFF2-40B4-BE49-F238E27FC236}">
                <a16:creationId xmlns:a16="http://schemas.microsoft.com/office/drawing/2014/main" id="{9F01EEB2-17BA-704A-BE86-8B9D869C9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599" y="6391391"/>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2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04D69-0AA1-83FD-0767-AA675E11E61D}"/>
              </a:ext>
            </a:extLst>
          </p:cNvPr>
          <p:cNvSpPr>
            <a:spLocks noGrp="1"/>
          </p:cNvSpPr>
          <p:nvPr>
            <p:ph type="title"/>
          </p:nvPr>
        </p:nvSpPr>
        <p:spPr>
          <a:xfrm>
            <a:off x="2711204" y="569250"/>
            <a:ext cx="8154439" cy="592345"/>
          </a:xfrm>
        </p:spPr>
        <p:txBody>
          <a:bodyPr>
            <a:normAutofit/>
          </a:bodyPr>
          <a:lstStyle/>
          <a:p>
            <a:r>
              <a:rPr lang="en-US" sz="4000" dirty="0"/>
              <a:t>Who owns Science?</a:t>
            </a:r>
          </a:p>
        </p:txBody>
      </p:sp>
      <p:sp>
        <p:nvSpPr>
          <p:cNvPr id="9" name="TextBox 8">
            <a:extLst>
              <a:ext uri="{FF2B5EF4-FFF2-40B4-BE49-F238E27FC236}">
                <a16:creationId xmlns:a16="http://schemas.microsoft.com/office/drawing/2014/main" id="{E45ADD34-92EC-3129-83EB-DC38DE6C783F}"/>
              </a:ext>
            </a:extLst>
          </p:cNvPr>
          <p:cNvSpPr txBox="1"/>
          <p:nvPr/>
        </p:nvSpPr>
        <p:spPr>
          <a:xfrm>
            <a:off x="3967560" y="4090979"/>
            <a:ext cx="7374556" cy="2246769"/>
          </a:xfrm>
          <a:prstGeom prst="rect">
            <a:avLst/>
          </a:prstGeom>
          <a:solidFill>
            <a:srgbClr val="2C90D0"/>
          </a:solidFill>
        </p:spPr>
        <p:txBody>
          <a:bodyPr wrap="square">
            <a:spAutoFit/>
          </a:bodyPr>
          <a:lstStyle/>
          <a:p>
            <a:r>
              <a:rPr lang="en-US" sz="500" b="0" i="0" u="none" strike="noStrike" dirty="0">
                <a:solidFill>
                  <a:schemeClr val="bg1"/>
                </a:solidFill>
                <a:effectLst/>
              </a:rPr>
              <a:t> </a:t>
            </a:r>
          </a:p>
          <a:p>
            <a:r>
              <a:rPr lang="en-US" sz="1800" b="0" i="0" u="none" strike="noStrike" dirty="0">
                <a:solidFill>
                  <a:schemeClr val="bg1"/>
                </a:solidFill>
                <a:effectLst/>
              </a:rPr>
              <a:t>Traditionally dominated by:</a:t>
            </a:r>
          </a:p>
          <a:p>
            <a:pPr marL="285750" indent="-285750" algn="l">
              <a:buFont typeface="Wingdings" pitchFamily="2" charset="2"/>
              <a:buChar char="q"/>
            </a:pPr>
            <a:r>
              <a:rPr lang="en-US" sz="1400" b="1" i="0" u="none" strike="noStrike" dirty="0">
                <a:solidFill>
                  <a:schemeClr val="bg1"/>
                </a:solidFill>
                <a:effectLst/>
              </a:rPr>
              <a:t>Academic Institutions:</a:t>
            </a:r>
            <a:r>
              <a:rPr lang="en-US" sz="1400" b="0" i="0" u="none" strike="noStrike" dirty="0">
                <a:solidFill>
                  <a:schemeClr val="bg1"/>
                </a:solidFill>
                <a:effectLst/>
              </a:rPr>
              <a:t> Universities and research institutions conduct a significant portion of scientific research and contribute to the body of scientific knowledge.</a:t>
            </a:r>
          </a:p>
          <a:p>
            <a:pPr marL="285750" indent="-285750" algn="l">
              <a:buFont typeface="Wingdings" pitchFamily="2" charset="2"/>
              <a:buChar char="q"/>
            </a:pPr>
            <a:r>
              <a:rPr lang="en-US" sz="1400" b="1" i="0" u="none" strike="noStrike" dirty="0">
                <a:solidFill>
                  <a:schemeClr val="bg1"/>
                </a:solidFill>
                <a:effectLst/>
              </a:rPr>
              <a:t>Government Agencies:</a:t>
            </a:r>
            <a:r>
              <a:rPr lang="en-US" sz="1400" b="0" i="0" u="none" strike="noStrike" dirty="0">
                <a:solidFill>
                  <a:schemeClr val="bg1"/>
                </a:solidFill>
                <a:effectLst/>
              </a:rPr>
              <a:t> Government-funded organizations and agencies (e.g., NASA, NIH) support and regulate scientific research, ensuring it serves public interests.</a:t>
            </a:r>
          </a:p>
          <a:p>
            <a:pPr marL="285750" indent="-285750" algn="l">
              <a:buFont typeface="Wingdings" pitchFamily="2" charset="2"/>
              <a:buChar char="q"/>
            </a:pPr>
            <a:r>
              <a:rPr lang="en-US" sz="1400" b="1" i="0" u="none" strike="noStrike" dirty="0">
                <a:solidFill>
                  <a:schemeClr val="bg1"/>
                </a:solidFill>
                <a:effectLst/>
              </a:rPr>
              <a:t>Private Sector:</a:t>
            </a:r>
            <a:r>
              <a:rPr lang="en-US" sz="1400" b="0" i="0" u="none" strike="noStrike" dirty="0">
                <a:solidFill>
                  <a:schemeClr val="bg1"/>
                </a:solidFill>
                <a:effectLst/>
              </a:rPr>
              <a:t> Companies and private research organizations conduct research, often focused on applied science and technology development.</a:t>
            </a:r>
          </a:p>
          <a:p>
            <a:pPr algn="l"/>
            <a:r>
              <a:rPr lang="en-US" sz="500" b="0" i="0" u="none" strike="noStrike" dirty="0">
                <a:solidFill>
                  <a:schemeClr val="bg1"/>
                </a:solidFill>
                <a:effectLst/>
              </a:rPr>
              <a:t> </a:t>
            </a:r>
          </a:p>
        </p:txBody>
      </p:sp>
      <p:sp>
        <p:nvSpPr>
          <p:cNvPr id="10" name="Content Placeholder 1">
            <a:extLst>
              <a:ext uri="{FF2B5EF4-FFF2-40B4-BE49-F238E27FC236}">
                <a16:creationId xmlns:a16="http://schemas.microsoft.com/office/drawing/2014/main" id="{E6421569-98E3-731A-50DB-54F285C7AE6A}"/>
              </a:ext>
            </a:extLst>
          </p:cNvPr>
          <p:cNvSpPr txBox="1">
            <a:spLocks/>
          </p:cNvSpPr>
          <p:nvPr/>
        </p:nvSpPr>
        <p:spPr>
          <a:xfrm>
            <a:off x="2711204" y="1161595"/>
            <a:ext cx="8980421" cy="39744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dirty="0">
                <a:solidFill>
                  <a:srgbClr val="000000"/>
                </a:solidFill>
              </a:rPr>
              <a:t>Everyone and no one!</a:t>
            </a:r>
          </a:p>
        </p:txBody>
      </p:sp>
      <p:pic>
        <p:nvPicPr>
          <p:cNvPr id="13" name="Content Placeholder 12">
            <a:extLst>
              <a:ext uri="{FF2B5EF4-FFF2-40B4-BE49-F238E27FC236}">
                <a16:creationId xmlns:a16="http://schemas.microsoft.com/office/drawing/2014/main" id="{DD0F3179-997F-5F27-ACB4-F13664EEB4AD}"/>
              </a:ext>
            </a:extLst>
          </p:cNvPr>
          <p:cNvPicPr>
            <a:picLocks noGrp="1" noChangeAspect="1"/>
          </p:cNvPicPr>
          <p:nvPr>
            <p:ph sz="quarter" idx="14"/>
          </p:nvPr>
        </p:nvPicPr>
        <p:blipFill>
          <a:blip r:embed="rId3"/>
          <a:stretch>
            <a:fillRect/>
          </a:stretch>
        </p:blipFill>
        <p:spPr>
          <a:xfrm>
            <a:off x="356256" y="2206656"/>
            <a:ext cx="2174219" cy="1884323"/>
          </a:xfrm>
        </p:spPr>
      </p:pic>
      <p:sp>
        <p:nvSpPr>
          <p:cNvPr id="15" name="TextBox 14">
            <a:extLst>
              <a:ext uri="{FF2B5EF4-FFF2-40B4-BE49-F238E27FC236}">
                <a16:creationId xmlns:a16="http://schemas.microsoft.com/office/drawing/2014/main" id="{7EB6CAF5-A169-4753-5180-EC25CDDC77ED}"/>
              </a:ext>
            </a:extLst>
          </p:cNvPr>
          <p:cNvSpPr txBox="1"/>
          <p:nvPr/>
        </p:nvSpPr>
        <p:spPr>
          <a:xfrm>
            <a:off x="579920" y="4124744"/>
            <a:ext cx="3268511" cy="169277"/>
          </a:xfrm>
          <a:prstGeom prst="rect">
            <a:avLst/>
          </a:prstGeom>
          <a:noFill/>
        </p:spPr>
        <p:txBody>
          <a:bodyPr wrap="square">
            <a:spAutoFit/>
          </a:bodyPr>
          <a:lstStyle/>
          <a:p>
            <a:r>
              <a:rPr lang="en-US" sz="500" dirty="0"/>
              <a:t>https://clipart-</a:t>
            </a:r>
            <a:r>
              <a:rPr lang="en-US" sz="500" dirty="0" err="1"/>
              <a:t>library.com</a:t>
            </a:r>
            <a:r>
              <a:rPr lang="en-US" sz="500" dirty="0"/>
              <a:t>/clipart/968544.htm</a:t>
            </a:r>
          </a:p>
        </p:txBody>
      </p:sp>
      <p:grpSp>
        <p:nvGrpSpPr>
          <p:cNvPr id="26" name="Group 25">
            <a:extLst>
              <a:ext uri="{FF2B5EF4-FFF2-40B4-BE49-F238E27FC236}">
                <a16:creationId xmlns:a16="http://schemas.microsoft.com/office/drawing/2014/main" id="{AA6C2624-5EAA-5C59-B820-20D4D43843A0}"/>
              </a:ext>
            </a:extLst>
          </p:cNvPr>
          <p:cNvGrpSpPr/>
          <p:nvPr/>
        </p:nvGrpSpPr>
        <p:grpSpPr>
          <a:xfrm>
            <a:off x="579740" y="4345939"/>
            <a:ext cx="3048918" cy="1890943"/>
            <a:chOff x="579740" y="4345939"/>
            <a:chExt cx="3048918" cy="1890943"/>
          </a:xfrm>
        </p:grpSpPr>
        <p:pic>
          <p:nvPicPr>
            <p:cNvPr id="19" name="Picture 18">
              <a:extLst>
                <a:ext uri="{FF2B5EF4-FFF2-40B4-BE49-F238E27FC236}">
                  <a16:creationId xmlns:a16="http://schemas.microsoft.com/office/drawing/2014/main" id="{AF020F00-52B4-58B4-7ABC-52B934E09778}"/>
                </a:ext>
              </a:extLst>
            </p:cNvPr>
            <p:cNvPicPr>
              <a:picLocks noChangeAspect="1"/>
            </p:cNvPicPr>
            <p:nvPr/>
          </p:nvPicPr>
          <p:blipFill>
            <a:blip r:embed="rId4"/>
            <a:stretch>
              <a:fillRect/>
            </a:stretch>
          </p:blipFill>
          <p:spPr>
            <a:xfrm>
              <a:off x="613741" y="4345939"/>
              <a:ext cx="3014917" cy="1884323"/>
            </a:xfrm>
            <a:prstGeom prst="rect">
              <a:avLst/>
            </a:prstGeom>
          </p:spPr>
        </p:pic>
        <p:sp>
          <p:nvSpPr>
            <p:cNvPr id="21" name="TextBox 20">
              <a:extLst>
                <a:ext uri="{FF2B5EF4-FFF2-40B4-BE49-F238E27FC236}">
                  <a16:creationId xmlns:a16="http://schemas.microsoft.com/office/drawing/2014/main" id="{79F27FD7-0D6F-59A0-80F6-EC45AA9A336B}"/>
                </a:ext>
              </a:extLst>
            </p:cNvPr>
            <p:cNvSpPr txBox="1"/>
            <p:nvPr/>
          </p:nvSpPr>
          <p:spPr>
            <a:xfrm>
              <a:off x="579740" y="6067605"/>
              <a:ext cx="3048918" cy="169277"/>
            </a:xfrm>
            <a:prstGeom prst="rect">
              <a:avLst/>
            </a:prstGeom>
            <a:noFill/>
          </p:spPr>
          <p:txBody>
            <a:bodyPr wrap="square">
              <a:spAutoFit/>
            </a:bodyPr>
            <a:lstStyle/>
            <a:p>
              <a:r>
                <a:rPr lang="en-US" sz="500" dirty="0">
                  <a:solidFill>
                    <a:schemeClr val="bg1"/>
                  </a:solidFill>
                </a:rPr>
                <a:t>https://80000hours.org/career-reviews/academic-research/</a:t>
              </a:r>
            </a:p>
          </p:txBody>
        </p:sp>
      </p:grpSp>
      <p:grpSp>
        <p:nvGrpSpPr>
          <p:cNvPr id="28" name="Group 27">
            <a:extLst>
              <a:ext uri="{FF2B5EF4-FFF2-40B4-BE49-F238E27FC236}">
                <a16:creationId xmlns:a16="http://schemas.microsoft.com/office/drawing/2014/main" id="{E1F9AD52-B7FF-278D-1369-0A580AC93240}"/>
              </a:ext>
            </a:extLst>
          </p:cNvPr>
          <p:cNvGrpSpPr/>
          <p:nvPr/>
        </p:nvGrpSpPr>
        <p:grpSpPr>
          <a:xfrm>
            <a:off x="8487447" y="1836554"/>
            <a:ext cx="2854669" cy="1884323"/>
            <a:chOff x="8487447" y="1836554"/>
            <a:chExt cx="2854669" cy="1884323"/>
          </a:xfrm>
        </p:grpSpPr>
        <p:pic>
          <p:nvPicPr>
            <p:cNvPr id="16" name="Picture 15">
              <a:extLst>
                <a:ext uri="{FF2B5EF4-FFF2-40B4-BE49-F238E27FC236}">
                  <a16:creationId xmlns:a16="http://schemas.microsoft.com/office/drawing/2014/main" id="{5AE8F875-A2FD-4FA8-883E-367D3D1D4819}"/>
                </a:ext>
              </a:extLst>
            </p:cNvPr>
            <p:cNvPicPr>
              <a:picLocks noChangeAspect="1"/>
            </p:cNvPicPr>
            <p:nvPr/>
          </p:nvPicPr>
          <p:blipFill>
            <a:blip r:embed="rId5"/>
            <a:stretch>
              <a:fillRect/>
            </a:stretch>
          </p:blipFill>
          <p:spPr>
            <a:xfrm>
              <a:off x="8515631" y="1836554"/>
              <a:ext cx="2826485" cy="1884323"/>
            </a:xfrm>
            <a:prstGeom prst="rect">
              <a:avLst/>
            </a:prstGeom>
          </p:spPr>
        </p:pic>
        <p:sp>
          <p:nvSpPr>
            <p:cNvPr id="18" name="TextBox 17">
              <a:extLst>
                <a:ext uri="{FF2B5EF4-FFF2-40B4-BE49-F238E27FC236}">
                  <a16:creationId xmlns:a16="http://schemas.microsoft.com/office/drawing/2014/main" id="{A3417DB4-75E7-B959-D514-96385CE86E62}"/>
                </a:ext>
              </a:extLst>
            </p:cNvPr>
            <p:cNvSpPr txBox="1"/>
            <p:nvPr/>
          </p:nvSpPr>
          <p:spPr>
            <a:xfrm>
              <a:off x="8487447" y="3551600"/>
              <a:ext cx="2746743" cy="169277"/>
            </a:xfrm>
            <a:prstGeom prst="rect">
              <a:avLst/>
            </a:prstGeom>
            <a:noFill/>
          </p:spPr>
          <p:txBody>
            <a:bodyPr wrap="square">
              <a:spAutoFit/>
            </a:bodyPr>
            <a:lstStyle/>
            <a:p>
              <a:r>
                <a:rPr lang="en-US" sz="500" dirty="0">
                  <a:solidFill>
                    <a:schemeClr val="bg1"/>
                  </a:solidFill>
                </a:rPr>
                <a:t>https://</a:t>
              </a:r>
              <a:r>
                <a:rPr lang="en-US" sz="500" dirty="0" err="1">
                  <a:solidFill>
                    <a:schemeClr val="bg1"/>
                  </a:solidFill>
                </a:rPr>
                <a:t>graduate.northeastern.edu</a:t>
              </a:r>
              <a:r>
                <a:rPr lang="en-US" sz="500" dirty="0">
                  <a:solidFill>
                    <a:schemeClr val="bg1"/>
                  </a:solidFill>
                </a:rPr>
                <a:t>/resources/working-in-industry-vs-academia/</a:t>
              </a:r>
            </a:p>
          </p:txBody>
        </p:sp>
      </p:grpSp>
      <p:grpSp>
        <p:nvGrpSpPr>
          <p:cNvPr id="27" name="Group 26">
            <a:extLst>
              <a:ext uri="{FF2B5EF4-FFF2-40B4-BE49-F238E27FC236}">
                <a16:creationId xmlns:a16="http://schemas.microsoft.com/office/drawing/2014/main" id="{2508879B-5398-B210-8B0D-5FA7FFB8D1EB}"/>
              </a:ext>
            </a:extLst>
          </p:cNvPr>
          <p:cNvGrpSpPr/>
          <p:nvPr/>
        </p:nvGrpSpPr>
        <p:grpSpPr>
          <a:xfrm>
            <a:off x="2711204" y="1745114"/>
            <a:ext cx="5595514" cy="2132387"/>
            <a:chOff x="2711204" y="1745114"/>
            <a:chExt cx="5595514" cy="2132387"/>
          </a:xfrm>
        </p:grpSpPr>
        <p:pic>
          <p:nvPicPr>
            <p:cNvPr id="22" name="Picture 21">
              <a:extLst>
                <a:ext uri="{FF2B5EF4-FFF2-40B4-BE49-F238E27FC236}">
                  <a16:creationId xmlns:a16="http://schemas.microsoft.com/office/drawing/2014/main" id="{1C6C6189-BC27-18CC-1BF2-A152CB3BF4FE}"/>
                </a:ext>
              </a:extLst>
            </p:cNvPr>
            <p:cNvPicPr>
              <a:picLocks noChangeAspect="1"/>
            </p:cNvPicPr>
            <p:nvPr/>
          </p:nvPicPr>
          <p:blipFill>
            <a:blip r:embed="rId6"/>
            <a:stretch>
              <a:fillRect/>
            </a:stretch>
          </p:blipFill>
          <p:spPr>
            <a:xfrm>
              <a:off x="2711204" y="1745114"/>
              <a:ext cx="5595514" cy="2132387"/>
            </a:xfrm>
            <a:prstGeom prst="rect">
              <a:avLst/>
            </a:prstGeom>
          </p:spPr>
        </p:pic>
        <p:sp>
          <p:nvSpPr>
            <p:cNvPr id="25" name="TextBox 24">
              <a:extLst>
                <a:ext uri="{FF2B5EF4-FFF2-40B4-BE49-F238E27FC236}">
                  <a16:creationId xmlns:a16="http://schemas.microsoft.com/office/drawing/2014/main" id="{82F57818-BAE0-C4C7-0E8A-878A0AB06005}"/>
                </a:ext>
              </a:extLst>
            </p:cNvPr>
            <p:cNvSpPr txBox="1"/>
            <p:nvPr/>
          </p:nvSpPr>
          <p:spPr>
            <a:xfrm>
              <a:off x="2711204" y="3698224"/>
              <a:ext cx="2920992" cy="169277"/>
            </a:xfrm>
            <a:prstGeom prst="rect">
              <a:avLst/>
            </a:prstGeom>
            <a:noFill/>
          </p:spPr>
          <p:txBody>
            <a:bodyPr wrap="none" rtlCol="0">
              <a:spAutoFit/>
            </a:bodyPr>
            <a:lstStyle/>
            <a:p>
              <a:r>
                <a:rPr lang="en-US" sz="500" dirty="0">
                  <a:solidFill>
                    <a:schemeClr val="bg1"/>
                  </a:solidFill>
                </a:rPr>
                <a:t>https://</a:t>
              </a:r>
              <a:r>
                <a:rPr lang="en-US" sz="500" dirty="0" err="1">
                  <a:solidFill>
                    <a:schemeClr val="bg1"/>
                  </a:solidFill>
                </a:rPr>
                <a:t>www.eiu.com</a:t>
              </a:r>
              <a:r>
                <a:rPr lang="en-US" sz="500" dirty="0">
                  <a:solidFill>
                    <a:schemeClr val="bg1"/>
                  </a:solidFill>
                </a:rPr>
                <a:t>/n/how-will-the-coronavirus-affect-outbound-</a:t>
              </a:r>
              <a:r>
                <a:rPr lang="en-US" sz="500" dirty="0" err="1">
                  <a:solidFill>
                    <a:schemeClr val="bg1"/>
                  </a:solidFill>
                </a:rPr>
                <a:t>chinese</a:t>
              </a:r>
              <a:r>
                <a:rPr lang="en-US" sz="500" dirty="0">
                  <a:solidFill>
                    <a:schemeClr val="bg1"/>
                  </a:solidFill>
                </a:rPr>
                <a:t>-students/</a:t>
              </a:r>
            </a:p>
          </p:txBody>
        </p:sp>
      </p:grpSp>
      <p:pic>
        <p:nvPicPr>
          <p:cNvPr id="3" name="Picture 2" descr="signature_1333231075">
            <a:extLst>
              <a:ext uri="{FF2B5EF4-FFF2-40B4-BE49-F238E27FC236}">
                <a16:creationId xmlns:a16="http://schemas.microsoft.com/office/drawing/2014/main" id="{68578EB4-E081-458A-81B4-79B9BF2D0A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1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3B2CDC-7386-17F3-6D97-FA424DB181BB}"/>
              </a:ext>
            </a:extLst>
          </p:cNvPr>
          <p:cNvSpPr>
            <a:spLocks noGrp="1"/>
          </p:cNvSpPr>
          <p:nvPr>
            <p:ph sz="quarter" idx="13"/>
          </p:nvPr>
        </p:nvSpPr>
        <p:spPr>
          <a:xfrm>
            <a:off x="1942385" y="3742473"/>
            <a:ext cx="8307227" cy="2085450"/>
          </a:xfrm>
        </p:spPr>
        <p:txBody>
          <a:bodyPr>
            <a:noAutofit/>
          </a:bodyPr>
          <a:lstStyle/>
          <a:p>
            <a:pPr algn="ctr"/>
            <a:r>
              <a:rPr lang="en-US" sz="3500" b="1" i="0" u="none" strike="noStrike" dirty="0">
                <a:solidFill>
                  <a:srgbClr val="2C90D0"/>
                </a:solidFill>
                <a:effectLst/>
              </a:rPr>
              <a:t>The Public</a:t>
            </a:r>
            <a:endParaRPr lang="en-US" sz="3500" b="0" i="0" u="none" strike="noStrike" dirty="0">
              <a:solidFill>
                <a:srgbClr val="2C90D0"/>
              </a:solidFill>
              <a:effectLst/>
            </a:endParaRPr>
          </a:p>
          <a:p>
            <a:pPr algn="ctr"/>
            <a:r>
              <a:rPr lang="en-US" sz="2400" b="0" i="0" u="none" strike="noStrike" dirty="0">
                <a:solidFill>
                  <a:srgbClr val="000000"/>
                </a:solidFill>
                <a:effectLst/>
              </a:rPr>
              <a:t>Public engagement, </a:t>
            </a:r>
            <a:r>
              <a:rPr lang="en-US" sz="2400" b="0" i="0" u="none" strike="noStrike" dirty="0">
                <a:solidFill>
                  <a:srgbClr val="2C90D0"/>
                </a:solidFill>
                <a:effectLst/>
              </a:rPr>
              <a:t>citizen science </a:t>
            </a:r>
            <a:r>
              <a:rPr lang="en-US" sz="2400" b="0" i="0" u="none" strike="noStrike" dirty="0">
                <a:solidFill>
                  <a:srgbClr val="000000"/>
                </a:solidFill>
                <a:effectLst/>
              </a:rPr>
              <a:t>initiatives, and </a:t>
            </a:r>
            <a:r>
              <a:rPr lang="en-US" sz="2400" b="0" i="0" u="none" strike="noStrike" dirty="0">
                <a:solidFill>
                  <a:srgbClr val="2C90D0"/>
                </a:solidFill>
                <a:effectLst/>
              </a:rPr>
              <a:t>community-led</a:t>
            </a:r>
            <a:r>
              <a:rPr lang="en-US" sz="2400" b="0" i="0" u="none" strike="noStrike" dirty="0">
                <a:solidFill>
                  <a:srgbClr val="000000"/>
                </a:solidFill>
                <a:effectLst/>
              </a:rPr>
              <a:t> science efforts ensure that science remains connected to and benefits society at large.</a:t>
            </a:r>
          </a:p>
          <a:p>
            <a:pPr algn="ctr"/>
            <a:endParaRPr lang="en-US" sz="2400" b="0" i="0" u="none" strike="noStrike" dirty="0">
              <a:solidFill>
                <a:srgbClr val="000000"/>
              </a:solidFill>
              <a:effectLst/>
            </a:endParaRPr>
          </a:p>
        </p:txBody>
      </p:sp>
      <p:sp>
        <p:nvSpPr>
          <p:cNvPr id="4" name="Title 3">
            <a:extLst>
              <a:ext uri="{FF2B5EF4-FFF2-40B4-BE49-F238E27FC236}">
                <a16:creationId xmlns:a16="http://schemas.microsoft.com/office/drawing/2014/main" id="{4B704D69-0AA1-83FD-0767-AA675E11E61D}"/>
              </a:ext>
            </a:extLst>
          </p:cNvPr>
          <p:cNvSpPr>
            <a:spLocks noGrp="1"/>
          </p:cNvSpPr>
          <p:nvPr>
            <p:ph type="title"/>
          </p:nvPr>
        </p:nvSpPr>
        <p:spPr>
          <a:xfrm>
            <a:off x="568387" y="1896784"/>
            <a:ext cx="11055225" cy="1792446"/>
          </a:xfrm>
        </p:spPr>
        <p:txBody>
          <a:bodyPr>
            <a:noAutofit/>
          </a:bodyPr>
          <a:lstStyle/>
          <a:p>
            <a:pPr algn="ctr"/>
            <a:r>
              <a:rPr lang="en-US" sz="4500" dirty="0"/>
              <a:t>Who is often missing or </a:t>
            </a:r>
            <a:br>
              <a:rPr lang="en-US" sz="4500" dirty="0"/>
            </a:br>
            <a:r>
              <a:rPr lang="en-US" sz="4500" dirty="0"/>
              <a:t>an afterthought …in Science?</a:t>
            </a:r>
          </a:p>
        </p:txBody>
      </p:sp>
      <p:sp>
        <p:nvSpPr>
          <p:cNvPr id="21" name="TextBox 20">
            <a:extLst>
              <a:ext uri="{FF2B5EF4-FFF2-40B4-BE49-F238E27FC236}">
                <a16:creationId xmlns:a16="http://schemas.microsoft.com/office/drawing/2014/main" id="{79F27FD7-0D6F-59A0-80F6-EC45AA9A336B}"/>
              </a:ext>
            </a:extLst>
          </p:cNvPr>
          <p:cNvSpPr txBox="1"/>
          <p:nvPr/>
        </p:nvSpPr>
        <p:spPr>
          <a:xfrm>
            <a:off x="539318" y="5534919"/>
            <a:ext cx="6097836" cy="169277"/>
          </a:xfrm>
          <a:prstGeom prst="rect">
            <a:avLst/>
          </a:prstGeom>
          <a:noFill/>
        </p:spPr>
        <p:txBody>
          <a:bodyPr wrap="square">
            <a:spAutoFit/>
          </a:bodyPr>
          <a:lstStyle/>
          <a:p>
            <a:r>
              <a:rPr lang="en-US" sz="500" dirty="0">
                <a:solidFill>
                  <a:schemeClr val="bg1"/>
                </a:solidFill>
              </a:rPr>
              <a:t>https://80000hours.org/career-reviews/academic-research/</a:t>
            </a:r>
          </a:p>
        </p:txBody>
      </p:sp>
      <p:pic>
        <p:nvPicPr>
          <p:cNvPr id="6" name="Picture 5" descr="signature_1333231075">
            <a:extLst>
              <a:ext uri="{FF2B5EF4-FFF2-40B4-BE49-F238E27FC236}">
                <a16:creationId xmlns:a16="http://schemas.microsoft.com/office/drawing/2014/main" id="{F28CC3B5-5714-68AE-4F83-743A345FF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04D69-0AA1-83FD-0767-AA675E11E61D}"/>
              </a:ext>
            </a:extLst>
          </p:cNvPr>
          <p:cNvSpPr>
            <a:spLocks noGrp="1"/>
          </p:cNvSpPr>
          <p:nvPr>
            <p:ph type="title"/>
          </p:nvPr>
        </p:nvSpPr>
        <p:spPr>
          <a:xfrm>
            <a:off x="2397247" y="900636"/>
            <a:ext cx="9473030" cy="592345"/>
          </a:xfrm>
        </p:spPr>
        <p:txBody>
          <a:bodyPr>
            <a:normAutofit/>
          </a:bodyPr>
          <a:lstStyle/>
          <a:p>
            <a:r>
              <a:rPr lang="en-US" sz="4000" dirty="0"/>
              <a:t>What is Community-led Science?</a:t>
            </a:r>
          </a:p>
        </p:txBody>
      </p:sp>
      <p:sp>
        <p:nvSpPr>
          <p:cNvPr id="12" name="TextBox 11">
            <a:extLst>
              <a:ext uri="{FF2B5EF4-FFF2-40B4-BE49-F238E27FC236}">
                <a16:creationId xmlns:a16="http://schemas.microsoft.com/office/drawing/2014/main" id="{B3B91182-D204-4DAB-B349-2DEB0939A6A9}"/>
              </a:ext>
            </a:extLst>
          </p:cNvPr>
          <p:cNvSpPr txBox="1"/>
          <p:nvPr/>
        </p:nvSpPr>
        <p:spPr>
          <a:xfrm>
            <a:off x="451509" y="1789890"/>
            <a:ext cx="11286382" cy="784830"/>
          </a:xfrm>
          <a:prstGeom prst="rect">
            <a:avLst/>
          </a:prstGeom>
          <a:solidFill>
            <a:srgbClr val="2C90D0"/>
          </a:solidFill>
        </p:spPr>
        <p:txBody>
          <a:bodyPr wrap="square" rtlCol="0">
            <a:spAutoFit/>
          </a:bodyPr>
          <a:lstStyle/>
          <a:p>
            <a:pPr algn="ctr"/>
            <a:r>
              <a:rPr lang="en-US" sz="500" dirty="0">
                <a:solidFill>
                  <a:schemeClr val="bg1"/>
                </a:solidFill>
              </a:rPr>
              <a:t> </a:t>
            </a:r>
          </a:p>
          <a:p>
            <a:pPr algn="ctr"/>
            <a:r>
              <a:rPr lang="en-US" sz="3500" dirty="0">
                <a:solidFill>
                  <a:schemeClr val="bg1"/>
                </a:solidFill>
              </a:rPr>
              <a:t>Community Leadership</a:t>
            </a:r>
          </a:p>
          <a:p>
            <a:pPr algn="ctr"/>
            <a:r>
              <a:rPr lang="en-US" sz="500" dirty="0">
                <a:solidFill>
                  <a:schemeClr val="bg1"/>
                </a:solidFill>
              </a:rPr>
              <a:t> </a:t>
            </a:r>
          </a:p>
        </p:txBody>
      </p:sp>
      <p:sp>
        <p:nvSpPr>
          <p:cNvPr id="13" name="TextBox 12">
            <a:extLst>
              <a:ext uri="{FF2B5EF4-FFF2-40B4-BE49-F238E27FC236}">
                <a16:creationId xmlns:a16="http://schemas.microsoft.com/office/drawing/2014/main" id="{2E90690A-DA79-58CB-490B-53FDC2FD3E16}"/>
              </a:ext>
            </a:extLst>
          </p:cNvPr>
          <p:cNvSpPr txBox="1"/>
          <p:nvPr/>
        </p:nvSpPr>
        <p:spPr>
          <a:xfrm>
            <a:off x="6000858" y="5235700"/>
            <a:ext cx="2265808" cy="707886"/>
          </a:xfrm>
          <a:prstGeom prst="rect">
            <a:avLst/>
          </a:prstGeom>
          <a:solidFill>
            <a:schemeClr val="accent1">
              <a:lumMod val="20000"/>
              <a:lumOff val="80000"/>
            </a:schemeClr>
          </a:solidFill>
          <a:ln w="38100">
            <a:noFill/>
          </a:ln>
        </p:spPr>
        <p:txBody>
          <a:bodyPr wrap="square" rtlCol="0">
            <a:spAutoFit/>
          </a:bodyPr>
          <a:lstStyle/>
          <a:p>
            <a:pPr algn="ctr"/>
            <a:r>
              <a:rPr lang="en-US" sz="500" dirty="0">
                <a:solidFill>
                  <a:srgbClr val="0070C0"/>
                </a:solidFill>
              </a:rPr>
              <a:t> </a:t>
            </a:r>
          </a:p>
          <a:p>
            <a:pPr algn="ctr"/>
            <a:r>
              <a:rPr lang="en-US" sz="1500" dirty="0">
                <a:solidFill>
                  <a:srgbClr val="0070C0"/>
                </a:solidFill>
              </a:rPr>
              <a:t>Community-led monitoring</a:t>
            </a:r>
          </a:p>
          <a:p>
            <a:pPr algn="ctr"/>
            <a:r>
              <a:rPr lang="en-US" sz="500" dirty="0">
                <a:solidFill>
                  <a:schemeClr val="bg1"/>
                </a:solidFill>
              </a:rPr>
              <a:t> </a:t>
            </a:r>
          </a:p>
        </p:txBody>
      </p:sp>
      <p:pic>
        <p:nvPicPr>
          <p:cNvPr id="16" name="Picture 15" descr="signature_1333231075">
            <a:extLst>
              <a:ext uri="{FF2B5EF4-FFF2-40B4-BE49-F238E27FC236}">
                <a16:creationId xmlns:a16="http://schemas.microsoft.com/office/drawing/2014/main" id="{8C08A6FC-5236-1148-083C-DB9150C37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A28B466-48D1-1D56-01B3-2F65955A2785}"/>
              </a:ext>
            </a:extLst>
          </p:cNvPr>
          <p:cNvSpPr txBox="1"/>
          <p:nvPr/>
        </p:nvSpPr>
        <p:spPr>
          <a:xfrm>
            <a:off x="2639080" y="2920786"/>
            <a:ext cx="6911241" cy="784830"/>
          </a:xfrm>
          <a:prstGeom prst="rect">
            <a:avLst/>
          </a:prstGeom>
          <a:solidFill>
            <a:schemeClr val="accent1">
              <a:lumMod val="60000"/>
              <a:lumOff val="40000"/>
            </a:schemeClr>
          </a:solidFill>
        </p:spPr>
        <p:txBody>
          <a:bodyPr wrap="square" rtlCol="0">
            <a:spAutoFit/>
          </a:bodyPr>
          <a:lstStyle/>
          <a:p>
            <a:pPr algn="ctr"/>
            <a:r>
              <a:rPr lang="en-US" sz="500" dirty="0">
                <a:solidFill>
                  <a:schemeClr val="bg1"/>
                </a:solidFill>
              </a:rPr>
              <a:t> </a:t>
            </a:r>
          </a:p>
          <a:p>
            <a:pPr algn="ctr"/>
            <a:r>
              <a:rPr lang="en-US" sz="3500" dirty="0">
                <a:solidFill>
                  <a:schemeClr val="bg1"/>
                </a:solidFill>
              </a:rPr>
              <a:t>Community-led interventions</a:t>
            </a:r>
          </a:p>
          <a:p>
            <a:pPr algn="ctr"/>
            <a:r>
              <a:rPr lang="en-US" sz="500" dirty="0">
                <a:solidFill>
                  <a:schemeClr val="bg1"/>
                </a:solidFill>
              </a:rPr>
              <a:t> </a:t>
            </a:r>
          </a:p>
        </p:txBody>
      </p:sp>
      <p:sp>
        <p:nvSpPr>
          <p:cNvPr id="18" name="TextBox 17">
            <a:extLst>
              <a:ext uri="{FF2B5EF4-FFF2-40B4-BE49-F238E27FC236}">
                <a16:creationId xmlns:a16="http://schemas.microsoft.com/office/drawing/2014/main" id="{7AAE7B2E-B66C-0969-58F4-7D0FDF26B331}"/>
              </a:ext>
            </a:extLst>
          </p:cNvPr>
          <p:cNvSpPr txBox="1"/>
          <p:nvPr/>
        </p:nvSpPr>
        <p:spPr>
          <a:xfrm>
            <a:off x="2051264" y="4046660"/>
            <a:ext cx="2598911" cy="861774"/>
          </a:xfrm>
          <a:prstGeom prst="rect">
            <a:avLst/>
          </a:prstGeom>
          <a:solidFill>
            <a:schemeClr val="accent1">
              <a:lumMod val="40000"/>
              <a:lumOff val="60000"/>
            </a:schemeClr>
          </a:solidFill>
        </p:spPr>
        <p:txBody>
          <a:bodyPr wrap="square" rtlCol="0">
            <a:spAutoFit/>
          </a:bodyPr>
          <a:lstStyle/>
          <a:p>
            <a:pPr algn="ctr"/>
            <a:r>
              <a:rPr lang="en-US" sz="500" dirty="0">
                <a:solidFill>
                  <a:schemeClr val="bg1"/>
                </a:solidFill>
              </a:rPr>
              <a:t> </a:t>
            </a:r>
          </a:p>
          <a:p>
            <a:pPr algn="ctr"/>
            <a:r>
              <a:rPr lang="en-US" sz="2000" dirty="0">
                <a:solidFill>
                  <a:schemeClr val="bg1"/>
                </a:solidFill>
              </a:rPr>
              <a:t>Community-led </a:t>
            </a:r>
            <a:r>
              <a:rPr lang="en-US" sz="2000" dirty="0">
                <a:solidFill>
                  <a:schemeClr val="accent2">
                    <a:lumMod val="20000"/>
                    <a:lumOff val="80000"/>
                  </a:schemeClr>
                </a:solidFill>
              </a:rPr>
              <a:t>strategy</a:t>
            </a:r>
          </a:p>
          <a:p>
            <a:pPr algn="ctr"/>
            <a:r>
              <a:rPr lang="en-US" sz="500" dirty="0">
                <a:solidFill>
                  <a:schemeClr val="bg1"/>
                </a:solidFill>
              </a:rPr>
              <a:t> </a:t>
            </a:r>
          </a:p>
        </p:txBody>
      </p:sp>
      <p:sp>
        <p:nvSpPr>
          <p:cNvPr id="20" name="TextBox 19">
            <a:extLst>
              <a:ext uri="{FF2B5EF4-FFF2-40B4-BE49-F238E27FC236}">
                <a16:creationId xmlns:a16="http://schemas.microsoft.com/office/drawing/2014/main" id="{29E0CFC4-43E8-C8AD-CF34-8D89D8927CB0}"/>
              </a:ext>
            </a:extLst>
          </p:cNvPr>
          <p:cNvSpPr txBox="1"/>
          <p:nvPr/>
        </p:nvSpPr>
        <p:spPr>
          <a:xfrm>
            <a:off x="7539228" y="4046660"/>
            <a:ext cx="2598911" cy="861774"/>
          </a:xfrm>
          <a:prstGeom prst="rect">
            <a:avLst/>
          </a:prstGeom>
          <a:solidFill>
            <a:schemeClr val="accent1">
              <a:lumMod val="40000"/>
              <a:lumOff val="60000"/>
            </a:schemeClr>
          </a:solidFill>
        </p:spPr>
        <p:txBody>
          <a:bodyPr wrap="square" rtlCol="0">
            <a:spAutoFit/>
          </a:bodyPr>
          <a:lstStyle/>
          <a:p>
            <a:pPr algn="ctr"/>
            <a:r>
              <a:rPr lang="en-US" sz="500" dirty="0">
                <a:solidFill>
                  <a:schemeClr val="bg1"/>
                </a:solidFill>
              </a:rPr>
              <a:t> </a:t>
            </a:r>
          </a:p>
          <a:p>
            <a:pPr algn="ctr"/>
            <a:r>
              <a:rPr lang="en-US" sz="2000" dirty="0">
                <a:solidFill>
                  <a:schemeClr val="bg1"/>
                </a:solidFill>
              </a:rPr>
              <a:t>Community-led </a:t>
            </a:r>
            <a:r>
              <a:rPr lang="en-US" sz="2000" dirty="0">
                <a:solidFill>
                  <a:schemeClr val="accent2">
                    <a:lumMod val="75000"/>
                  </a:schemeClr>
                </a:solidFill>
              </a:rPr>
              <a:t>implementation</a:t>
            </a:r>
          </a:p>
          <a:p>
            <a:pPr algn="ctr"/>
            <a:r>
              <a:rPr lang="en-US" sz="500" dirty="0">
                <a:solidFill>
                  <a:schemeClr val="bg1"/>
                </a:solidFill>
              </a:rPr>
              <a:t> </a:t>
            </a:r>
          </a:p>
        </p:txBody>
      </p:sp>
      <p:sp>
        <p:nvSpPr>
          <p:cNvPr id="3" name="TextBox 2">
            <a:extLst>
              <a:ext uri="{FF2B5EF4-FFF2-40B4-BE49-F238E27FC236}">
                <a16:creationId xmlns:a16="http://schemas.microsoft.com/office/drawing/2014/main" id="{0A6F9E64-7F8F-26AA-47E2-3E540D8CA4C0}"/>
              </a:ext>
            </a:extLst>
          </p:cNvPr>
          <p:cNvSpPr txBox="1"/>
          <p:nvPr/>
        </p:nvSpPr>
        <p:spPr>
          <a:xfrm>
            <a:off x="3686558" y="5235700"/>
            <a:ext cx="2265808" cy="707886"/>
          </a:xfrm>
          <a:prstGeom prst="rect">
            <a:avLst/>
          </a:prstGeom>
          <a:solidFill>
            <a:schemeClr val="accent1">
              <a:lumMod val="20000"/>
              <a:lumOff val="80000"/>
            </a:schemeClr>
          </a:solidFill>
          <a:ln>
            <a:solidFill>
              <a:srgbClr val="2C90D0"/>
            </a:solidFill>
            <a:prstDash val="dash"/>
          </a:ln>
        </p:spPr>
        <p:txBody>
          <a:bodyPr wrap="square" rtlCol="0">
            <a:spAutoFit/>
          </a:bodyPr>
          <a:lstStyle/>
          <a:p>
            <a:pPr algn="ctr"/>
            <a:r>
              <a:rPr lang="en-US" sz="500" dirty="0">
                <a:solidFill>
                  <a:srgbClr val="0070C0"/>
                </a:solidFill>
              </a:rPr>
              <a:t> </a:t>
            </a:r>
          </a:p>
          <a:p>
            <a:pPr algn="ctr"/>
            <a:r>
              <a:rPr lang="en-US" sz="1500" dirty="0">
                <a:solidFill>
                  <a:srgbClr val="0070C0"/>
                </a:solidFill>
              </a:rPr>
              <a:t>Community-led research</a:t>
            </a:r>
          </a:p>
          <a:p>
            <a:pPr algn="ctr"/>
            <a:r>
              <a:rPr lang="en-US" sz="500" dirty="0">
                <a:solidFill>
                  <a:schemeClr val="bg1"/>
                </a:solidFill>
              </a:rPr>
              <a:t> </a:t>
            </a:r>
          </a:p>
        </p:txBody>
      </p:sp>
      <p:sp>
        <p:nvSpPr>
          <p:cNvPr id="19" name="TextBox 18">
            <a:extLst>
              <a:ext uri="{FF2B5EF4-FFF2-40B4-BE49-F238E27FC236}">
                <a16:creationId xmlns:a16="http://schemas.microsoft.com/office/drawing/2014/main" id="{B1CBA3BF-826D-413D-87C8-09EC5BAD6A39}"/>
              </a:ext>
            </a:extLst>
          </p:cNvPr>
          <p:cNvSpPr txBox="1"/>
          <p:nvPr/>
        </p:nvSpPr>
        <p:spPr>
          <a:xfrm>
            <a:off x="4795246" y="4046660"/>
            <a:ext cx="2598911" cy="861774"/>
          </a:xfrm>
          <a:prstGeom prst="rect">
            <a:avLst/>
          </a:prstGeom>
          <a:solidFill>
            <a:schemeClr val="accent1">
              <a:lumMod val="40000"/>
              <a:lumOff val="60000"/>
            </a:schemeClr>
          </a:solidFill>
        </p:spPr>
        <p:txBody>
          <a:bodyPr wrap="square" rtlCol="0">
            <a:spAutoFit/>
          </a:bodyPr>
          <a:lstStyle/>
          <a:p>
            <a:pPr algn="ctr"/>
            <a:r>
              <a:rPr lang="en-US" sz="500" dirty="0">
                <a:solidFill>
                  <a:schemeClr val="bg1"/>
                </a:solidFill>
              </a:rPr>
              <a:t> </a:t>
            </a:r>
          </a:p>
          <a:p>
            <a:pPr algn="ctr"/>
            <a:r>
              <a:rPr lang="en-US" sz="2000" dirty="0">
                <a:solidFill>
                  <a:schemeClr val="bg1"/>
                </a:solidFill>
              </a:rPr>
              <a:t>Community-led </a:t>
            </a:r>
            <a:r>
              <a:rPr lang="en-US" sz="2000" dirty="0">
                <a:solidFill>
                  <a:schemeClr val="accent6">
                    <a:lumMod val="20000"/>
                    <a:lumOff val="80000"/>
                  </a:schemeClr>
                </a:solidFill>
              </a:rPr>
              <a:t>science</a:t>
            </a:r>
          </a:p>
          <a:p>
            <a:pPr algn="ctr"/>
            <a:r>
              <a:rPr lang="en-US" sz="500" dirty="0">
                <a:solidFill>
                  <a:schemeClr val="bg1"/>
                </a:solidFill>
              </a:rPr>
              <a:t> </a:t>
            </a:r>
          </a:p>
        </p:txBody>
      </p:sp>
      <p:grpSp>
        <p:nvGrpSpPr>
          <p:cNvPr id="8" name="Group 7">
            <a:extLst>
              <a:ext uri="{FF2B5EF4-FFF2-40B4-BE49-F238E27FC236}">
                <a16:creationId xmlns:a16="http://schemas.microsoft.com/office/drawing/2014/main" id="{11BBA33B-0F42-2FDC-3C48-0DB62510D2C5}"/>
              </a:ext>
            </a:extLst>
          </p:cNvPr>
          <p:cNvGrpSpPr/>
          <p:nvPr/>
        </p:nvGrpSpPr>
        <p:grpSpPr>
          <a:xfrm>
            <a:off x="6000858" y="4544970"/>
            <a:ext cx="2272809" cy="1412394"/>
            <a:chOff x="6000858" y="4544970"/>
            <a:chExt cx="2272809" cy="1412394"/>
          </a:xfrm>
        </p:grpSpPr>
        <p:sp>
          <p:nvSpPr>
            <p:cNvPr id="6" name="Right Arrow 5">
              <a:extLst>
                <a:ext uri="{FF2B5EF4-FFF2-40B4-BE49-F238E27FC236}">
                  <a16:creationId xmlns:a16="http://schemas.microsoft.com/office/drawing/2014/main" id="{6BE6283E-5631-DD50-971F-A781FCC60C0D}"/>
                </a:ext>
              </a:extLst>
            </p:cNvPr>
            <p:cNvSpPr/>
            <p:nvPr/>
          </p:nvSpPr>
          <p:spPr>
            <a:xfrm rot="3519013">
              <a:off x="6431498" y="4826260"/>
              <a:ext cx="730223" cy="167643"/>
            </a:xfrm>
            <a:prstGeom prst="rightArrow">
              <a:avLst/>
            </a:prstGeom>
            <a:solidFill>
              <a:srgbClr val="E00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7" name="Rectangle 6">
              <a:extLst>
                <a:ext uri="{FF2B5EF4-FFF2-40B4-BE49-F238E27FC236}">
                  <a16:creationId xmlns:a16="http://schemas.microsoft.com/office/drawing/2014/main" id="{42C9DDE9-7E5D-351B-D41D-A2F6423527BF}"/>
                </a:ext>
              </a:extLst>
            </p:cNvPr>
            <p:cNvSpPr/>
            <p:nvPr/>
          </p:nvSpPr>
          <p:spPr>
            <a:xfrm>
              <a:off x="6000858" y="5249478"/>
              <a:ext cx="2272809" cy="707886"/>
            </a:xfrm>
            <a:prstGeom prst="rect">
              <a:avLst/>
            </a:prstGeom>
            <a:noFill/>
            <a:ln w="28575">
              <a:solidFill>
                <a:srgbClr val="E0011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Tree>
    <p:extLst>
      <p:ext uri="{BB962C8B-B14F-4D97-AF65-F5344CB8AC3E}">
        <p14:creationId xmlns:p14="http://schemas.microsoft.com/office/powerpoint/2010/main" val="41880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8" grpId="0" animBg="1"/>
      <p:bldP spid="20" grpId="0" animBg="1"/>
      <p:bldP spid="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9640C-5FBA-F42E-9D24-56A19E50AD2C}"/>
              </a:ext>
            </a:extLst>
          </p:cNvPr>
          <p:cNvSpPr>
            <a:spLocks noGrp="1"/>
          </p:cNvSpPr>
          <p:nvPr>
            <p:ph type="body" sz="quarter" idx="13"/>
          </p:nvPr>
        </p:nvSpPr>
        <p:spPr>
          <a:xfrm>
            <a:off x="442913" y="3094155"/>
            <a:ext cx="5437187" cy="2700589"/>
          </a:xfrm>
        </p:spPr>
        <p:txBody>
          <a:bodyPr anchor="t">
            <a:normAutofit/>
          </a:bodyPr>
          <a:lstStyle/>
          <a:p>
            <a:r>
              <a:rPr lang="en-GB" sz="3600" dirty="0">
                <a:solidFill>
                  <a:srgbClr val="2D90D0"/>
                </a:solidFill>
              </a:rPr>
              <a:t>…a</a:t>
            </a:r>
            <a:r>
              <a:rPr lang="en-GB" sz="3600" dirty="0">
                <a:solidFill>
                  <a:srgbClr val="2D90D0"/>
                </a:solidFill>
                <a:effectLst/>
              </a:rPr>
              <a:t> science-based accountability innovation that puts communities first.</a:t>
            </a:r>
          </a:p>
          <a:p>
            <a:endParaRPr lang="en-US" dirty="0"/>
          </a:p>
        </p:txBody>
      </p:sp>
      <p:sp>
        <p:nvSpPr>
          <p:cNvPr id="7" name="Title 6">
            <a:extLst>
              <a:ext uri="{FF2B5EF4-FFF2-40B4-BE49-F238E27FC236}">
                <a16:creationId xmlns:a16="http://schemas.microsoft.com/office/drawing/2014/main" id="{1CC7BE23-033B-A83D-8107-6C2F94A6CF58}"/>
              </a:ext>
            </a:extLst>
          </p:cNvPr>
          <p:cNvSpPr>
            <a:spLocks noGrp="1"/>
          </p:cNvSpPr>
          <p:nvPr>
            <p:ph type="title"/>
          </p:nvPr>
        </p:nvSpPr>
        <p:spPr/>
        <p:txBody>
          <a:bodyPr/>
          <a:lstStyle/>
          <a:p>
            <a:r>
              <a:rPr lang="en-US" dirty="0"/>
              <a:t>Community-led monitoring is </a:t>
            </a:r>
          </a:p>
        </p:txBody>
      </p:sp>
      <p:pic>
        <p:nvPicPr>
          <p:cNvPr id="8" name="Picture 2">
            <a:extLst>
              <a:ext uri="{FF2B5EF4-FFF2-40B4-BE49-F238E27FC236}">
                <a16:creationId xmlns:a16="http://schemas.microsoft.com/office/drawing/2014/main" id="{E8E865CA-2DF7-ACB0-C1E4-0E24BC2C3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3" b="24965"/>
          <a:stretch/>
        </p:blipFill>
        <p:spPr bwMode="auto">
          <a:xfrm>
            <a:off x="6702366" y="763744"/>
            <a:ext cx="4342434" cy="5326912"/>
          </a:xfrm>
          <a:prstGeom prst="rect">
            <a:avLst/>
          </a:prstGeom>
          <a:solidFill>
            <a:srgbClr val="FFFFFF"/>
          </a:solidFill>
        </p:spPr>
      </p:pic>
      <p:pic>
        <p:nvPicPr>
          <p:cNvPr id="3" name="Picture 1" descr="signature_1333231075">
            <a:extLst>
              <a:ext uri="{FF2B5EF4-FFF2-40B4-BE49-F238E27FC236}">
                <a16:creationId xmlns:a16="http://schemas.microsoft.com/office/drawing/2014/main" id="{1079DA66-4363-ABBB-218A-45520F324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56" y="518874"/>
            <a:ext cx="1139587" cy="4897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ignature_1333231075">
            <a:extLst>
              <a:ext uri="{FF2B5EF4-FFF2-40B4-BE49-F238E27FC236}">
                <a16:creationId xmlns:a16="http://schemas.microsoft.com/office/drawing/2014/main" id="{186573F7-40BB-AB38-FBEF-21595FCFE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599" y="6380374"/>
            <a:ext cx="619918" cy="26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68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715E-58ED-E754-46C1-AEA8963C273A}"/>
              </a:ext>
            </a:extLst>
          </p:cNvPr>
          <p:cNvSpPr>
            <a:spLocks noGrp="1"/>
          </p:cNvSpPr>
          <p:nvPr>
            <p:ph type="title"/>
          </p:nvPr>
        </p:nvSpPr>
        <p:spPr>
          <a:xfrm>
            <a:off x="2617806" y="234064"/>
            <a:ext cx="9524658" cy="1133910"/>
          </a:xfrm>
        </p:spPr>
        <p:txBody>
          <a:bodyPr>
            <a:normAutofit/>
          </a:bodyPr>
          <a:lstStyle/>
          <a:p>
            <a:r>
              <a:rPr lang="en-US" sz="3000" dirty="0">
                <a:solidFill>
                  <a:srgbClr val="2D90D0"/>
                </a:solidFill>
                <a:latin typeface="+mn-lt"/>
              </a:rPr>
              <a:t>Top-line Outcomes from CLM in 2023</a:t>
            </a:r>
            <a:br>
              <a:rPr lang="en-US" sz="3000" dirty="0">
                <a:solidFill>
                  <a:srgbClr val="562A83"/>
                </a:solidFill>
                <a:latin typeface="+mn-lt"/>
              </a:rPr>
            </a:br>
            <a:r>
              <a:rPr lang="en-US" sz="3000" dirty="0">
                <a:solidFill>
                  <a:srgbClr val="E1001B"/>
                </a:solidFill>
                <a:latin typeface="+mn-lt"/>
              </a:rPr>
              <a:t>SOUTH AFRICA</a:t>
            </a:r>
          </a:p>
        </p:txBody>
      </p:sp>
      <p:sp>
        <p:nvSpPr>
          <p:cNvPr id="6" name="Content Placeholder 2">
            <a:extLst>
              <a:ext uri="{FF2B5EF4-FFF2-40B4-BE49-F238E27FC236}">
                <a16:creationId xmlns:a16="http://schemas.microsoft.com/office/drawing/2014/main" id="{3A32C780-87D5-C787-04F7-7C2E4D448F78}"/>
              </a:ext>
            </a:extLst>
          </p:cNvPr>
          <p:cNvSpPr txBox="1">
            <a:spLocks/>
          </p:cNvSpPr>
          <p:nvPr/>
        </p:nvSpPr>
        <p:spPr>
          <a:xfrm>
            <a:off x="337529" y="5974276"/>
            <a:ext cx="11469235" cy="4718812"/>
          </a:xfrm>
          <a:prstGeom prst="rect">
            <a:avLst/>
          </a:prstGeom>
        </p:spPr>
        <p:txBody>
          <a:bodyPr vert="horz" lIns="91436" tIns="45718" rIns="91436" bIns="4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1243767"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Calibri Light" panose="020F0302020204030204" pitchFamily="34" charset="0"/>
                <a:ea typeface="+mn-ea"/>
                <a:cs typeface="Calibri Light" panose="020F0302020204030204" pitchFamily="34" charset="0"/>
              </a:defRPr>
            </a:lvl4pPr>
            <a:lvl5pPr marL="1658356"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sz="1500" dirty="0">
              <a:solidFill>
                <a:srgbClr val="595959"/>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0AFC2C-B8C0-881A-BC81-D6447692C244}"/>
              </a:ext>
            </a:extLst>
          </p:cNvPr>
          <p:cNvSpPr txBox="1"/>
          <p:nvPr/>
        </p:nvSpPr>
        <p:spPr>
          <a:xfrm>
            <a:off x="516147" y="3423431"/>
            <a:ext cx="1880094" cy="3152530"/>
          </a:xfrm>
          <a:prstGeom prst="rect">
            <a:avLst/>
          </a:prstGeom>
          <a:noFill/>
        </p:spPr>
        <p:txBody>
          <a:bodyPr wrap="square" rtlCol="0">
            <a:spAutoFit/>
          </a:bodyPr>
          <a:lstStyle/>
          <a:p>
            <a:pPr>
              <a:lnSpc>
                <a:spcPts val="1614"/>
              </a:lnSpc>
            </a:pPr>
            <a:r>
              <a:rPr lang="en-ZA" sz="1270" dirty="0">
                <a:cs typeface="Calibri" panose="020F0502020204030204" pitchFamily="34" charset="0"/>
              </a:rPr>
              <a:t>Following PrEP-related CLM feedback sessions with facility managers, people who visited our 19 monitored sites were 32% </a:t>
            </a:r>
            <a:r>
              <a:rPr lang="en-ZA" sz="1270" b="1" dirty="0">
                <a:solidFill>
                  <a:srgbClr val="2D90D0"/>
                </a:solidFill>
                <a:cs typeface="Calibri" panose="020F0502020204030204" pitchFamily="34" charset="0"/>
              </a:rPr>
              <a:t>more likely to initiate PrEP </a:t>
            </a:r>
            <a:r>
              <a:rPr lang="en-ZA" sz="1270" dirty="0">
                <a:cs typeface="Calibri" panose="020F0502020204030204" pitchFamily="34" charset="0"/>
              </a:rPr>
              <a:t>following an HIV test compared to the other 70 West Rand health facilities (1.32 OR 95% CI 1.27-1.38).</a:t>
            </a:r>
          </a:p>
        </p:txBody>
      </p:sp>
      <p:sp>
        <p:nvSpPr>
          <p:cNvPr id="11" name="TextBox 10">
            <a:extLst>
              <a:ext uri="{FF2B5EF4-FFF2-40B4-BE49-F238E27FC236}">
                <a16:creationId xmlns:a16="http://schemas.microsoft.com/office/drawing/2014/main" id="{12DC14A7-518D-5152-84BE-06FB59F81F39}"/>
              </a:ext>
            </a:extLst>
          </p:cNvPr>
          <p:cNvSpPr txBox="1"/>
          <p:nvPr/>
        </p:nvSpPr>
        <p:spPr>
          <a:xfrm>
            <a:off x="2660715" y="3404934"/>
            <a:ext cx="1888300" cy="3152530"/>
          </a:xfrm>
          <a:prstGeom prst="rect">
            <a:avLst/>
          </a:prstGeom>
          <a:noFill/>
        </p:spPr>
        <p:txBody>
          <a:bodyPr wrap="square" rtlCol="0">
            <a:noAutofit/>
          </a:bodyPr>
          <a:lstStyle/>
          <a:p>
            <a:pPr>
              <a:lnSpc>
                <a:spcPts val="1614"/>
              </a:lnSpc>
            </a:pPr>
            <a:r>
              <a:rPr lang="en-ZA" sz="1270" dirty="0">
                <a:latin typeface="Verdana" panose="020B0604030504040204" pitchFamily="34" charset="0"/>
                <a:ea typeface="Verdana" panose="020B0604030504040204" pitchFamily="34" charset="0"/>
                <a:cs typeface="Verdana" panose="020B0604030504040204" pitchFamily="34" charset="0"/>
              </a:rPr>
              <a:t>The percentage of older </a:t>
            </a:r>
            <a:r>
              <a:rPr lang="en-ZA" sz="1270" b="1" dirty="0">
                <a:solidFill>
                  <a:srgbClr val="2D90D0"/>
                </a:solidFill>
                <a:latin typeface="Verdana" panose="020B0604030504040204" pitchFamily="34" charset="0"/>
                <a:ea typeface="Verdana" panose="020B0604030504040204" pitchFamily="34" charset="0"/>
                <a:cs typeface="Verdana" panose="020B0604030504040204" pitchFamily="34" charset="0"/>
              </a:rPr>
              <a:t>men living with HIV who know their status increased </a:t>
            </a:r>
            <a:r>
              <a:rPr lang="en-ZA" sz="1270" dirty="0">
                <a:latin typeface="Verdana" panose="020B0604030504040204" pitchFamily="34" charset="0"/>
                <a:ea typeface="Verdana" panose="020B0604030504040204" pitchFamily="34" charset="0"/>
                <a:cs typeface="Verdana" panose="020B0604030504040204" pitchFamily="34" charset="0"/>
              </a:rPr>
              <a:t>from</a:t>
            </a:r>
            <a:r>
              <a:rPr lang="en-ZA" sz="1270" b="1" dirty="0">
                <a:latin typeface="Verdana" panose="020B0604030504040204" pitchFamily="34" charset="0"/>
                <a:ea typeface="Verdana" panose="020B0604030504040204" pitchFamily="34" charset="0"/>
                <a:cs typeface="Verdana" panose="020B0604030504040204" pitchFamily="34" charset="0"/>
              </a:rPr>
              <a:t> </a:t>
            </a:r>
            <a:r>
              <a:rPr lang="en-ZA" sz="1270" dirty="0">
                <a:latin typeface="Verdana" panose="020B0604030504040204" pitchFamily="34" charset="0"/>
                <a:ea typeface="Verdana" panose="020B0604030504040204" pitchFamily="34" charset="0"/>
                <a:cs typeface="Verdana" panose="020B0604030504040204" pitchFamily="34" charset="0"/>
              </a:rPr>
              <a:t>86.8% in 2022 to 88.9% in 2023, following a CLM data-driven campaign to increase community-led HIV testing from 20.4% in 2022 to 33.6% in 2023 (UN target achieved).</a:t>
            </a:r>
          </a:p>
        </p:txBody>
      </p:sp>
      <p:sp>
        <p:nvSpPr>
          <p:cNvPr id="14" name="TextBox 13">
            <a:extLst>
              <a:ext uri="{FF2B5EF4-FFF2-40B4-BE49-F238E27FC236}">
                <a16:creationId xmlns:a16="http://schemas.microsoft.com/office/drawing/2014/main" id="{8162921C-733B-2CA0-24E7-2BA729568956}"/>
              </a:ext>
            </a:extLst>
          </p:cNvPr>
          <p:cNvSpPr txBox="1"/>
          <p:nvPr/>
        </p:nvSpPr>
        <p:spPr>
          <a:xfrm>
            <a:off x="4813489" y="3445712"/>
            <a:ext cx="1880094" cy="2950292"/>
          </a:xfrm>
          <a:prstGeom prst="rect">
            <a:avLst/>
          </a:prstGeom>
          <a:noFill/>
        </p:spPr>
        <p:txBody>
          <a:bodyPr wrap="square" rtlCol="0">
            <a:noAutofit/>
          </a:bodyPr>
          <a:lstStyle/>
          <a:p>
            <a:pPr>
              <a:lnSpc>
                <a:spcPts val="1614"/>
              </a:lnSpc>
            </a:pPr>
            <a:r>
              <a:rPr lang="en-ZA" sz="1250" dirty="0">
                <a:cs typeface="Calibri" panose="020F0502020204030204" pitchFamily="34" charset="0"/>
              </a:rPr>
              <a:t>After using CLM data to alleviate stockouts of TB medicines, the </a:t>
            </a:r>
            <a:r>
              <a:rPr lang="en-ZA" sz="1250" b="1" dirty="0">
                <a:solidFill>
                  <a:srgbClr val="2D90D0"/>
                </a:solidFill>
                <a:cs typeface="Calibri" panose="020F0502020204030204" pitchFamily="34" charset="0"/>
              </a:rPr>
              <a:t>treatment success rate at our CLM sites increased </a:t>
            </a:r>
            <a:r>
              <a:rPr lang="en-ZA" sz="1250" dirty="0">
                <a:cs typeface="Calibri" panose="020F0502020204030204" pitchFamily="34" charset="0"/>
              </a:rPr>
              <a:t>from 88% in 2022 to 91% in 2023, surpassing the End TB target of 90% by 2025 as well as South Africa’s national treatment success rate of 79%. </a:t>
            </a:r>
          </a:p>
        </p:txBody>
      </p:sp>
      <p:sp>
        <p:nvSpPr>
          <p:cNvPr id="15" name="TextBox 14">
            <a:extLst>
              <a:ext uri="{FF2B5EF4-FFF2-40B4-BE49-F238E27FC236}">
                <a16:creationId xmlns:a16="http://schemas.microsoft.com/office/drawing/2014/main" id="{09D5BBEF-F403-757B-24C1-25129ED434B1}"/>
              </a:ext>
            </a:extLst>
          </p:cNvPr>
          <p:cNvSpPr txBox="1"/>
          <p:nvPr/>
        </p:nvSpPr>
        <p:spPr>
          <a:xfrm>
            <a:off x="6915794" y="3434931"/>
            <a:ext cx="2166017" cy="2730382"/>
          </a:xfrm>
          <a:prstGeom prst="rect">
            <a:avLst/>
          </a:prstGeom>
          <a:noFill/>
        </p:spPr>
        <p:txBody>
          <a:bodyPr wrap="square" rtlCol="0">
            <a:noAutofit/>
          </a:bodyPr>
          <a:lstStyle/>
          <a:p>
            <a:pPr>
              <a:lnSpc>
                <a:spcPts val="1614"/>
              </a:lnSpc>
            </a:pPr>
            <a:r>
              <a:rPr lang="en-ZA" sz="1270" dirty="0">
                <a:cs typeface="Calibri" panose="020F0502020204030204" pitchFamily="34" charset="0"/>
              </a:rPr>
              <a:t>Enhanced patient tracking for pregnant foreign nationals was implemented based on CLM insights. In 2023, women at our monitored sites were </a:t>
            </a:r>
            <a:r>
              <a:rPr lang="en-ZA" sz="1270" b="1" dirty="0">
                <a:solidFill>
                  <a:srgbClr val="2D90D0"/>
                </a:solidFill>
                <a:cs typeface="Calibri" panose="020F0502020204030204" pitchFamily="34" charset="0"/>
              </a:rPr>
              <a:t>twice as likely to deliver in the health facility</a:t>
            </a:r>
            <a:r>
              <a:rPr lang="en-ZA" sz="1270" dirty="0">
                <a:solidFill>
                  <a:srgbClr val="2D90D0"/>
                </a:solidFill>
                <a:cs typeface="Calibri" panose="020F0502020204030204" pitchFamily="34" charset="0"/>
              </a:rPr>
              <a:t> </a:t>
            </a:r>
            <a:r>
              <a:rPr lang="en-ZA" sz="1270" dirty="0">
                <a:cs typeface="Calibri" panose="020F0502020204030204" pitchFamily="34" charset="0"/>
              </a:rPr>
              <a:t>as compared to other West Rand facilities (1.99 OR 95% CI 1.51-2.62), reducing risk of vertical transmission.</a:t>
            </a:r>
          </a:p>
        </p:txBody>
      </p:sp>
      <p:sp>
        <p:nvSpPr>
          <p:cNvPr id="16" name="TextBox 15">
            <a:extLst>
              <a:ext uri="{FF2B5EF4-FFF2-40B4-BE49-F238E27FC236}">
                <a16:creationId xmlns:a16="http://schemas.microsoft.com/office/drawing/2014/main" id="{8C31A1FB-5D5F-7503-E296-8F37796B8AEF}"/>
              </a:ext>
            </a:extLst>
          </p:cNvPr>
          <p:cNvSpPr txBox="1"/>
          <p:nvPr/>
        </p:nvSpPr>
        <p:spPr>
          <a:xfrm>
            <a:off x="9304021" y="3434931"/>
            <a:ext cx="2684798" cy="2375254"/>
          </a:xfrm>
          <a:prstGeom prst="rect">
            <a:avLst/>
          </a:prstGeom>
          <a:noFill/>
        </p:spPr>
        <p:txBody>
          <a:bodyPr wrap="square" rtlCol="0">
            <a:noAutofit/>
          </a:bodyPr>
          <a:lstStyle/>
          <a:p>
            <a:pPr>
              <a:lnSpc>
                <a:spcPts val="1614"/>
              </a:lnSpc>
            </a:pPr>
            <a:r>
              <a:rPr lang="en-ZA" sz="1250" dirty="0">
                <a:latin typeface="Verdana" panose="020B0604030504040204" pitchFamily="34" charset="0"/>
                <a:ea typeface="Verdana" panose="020B0604030504040204" pitchFamily="34" charset="0"/>
                <a:cs typeface="Verdana" panose="020B0604030504040204" pitchFamily="34" charset="0"/>
              </a:rPr>
              <a:t>When CLM data suggested HIV/SRHR service integration would increase HIV testing uptake (r = 0.36, p = &lt; 0.001), we promoted this approach. In 2023,  the</a:t>
            </a:r>
            <a:r>
              <a:rPr lang="en-ZA" sz="1250" dirty="0">
                <a:solidFill>
                  <a:srgbClr val="2D90D0"/>
                </a:solidFill>
                <a:latin typeface="Verdana" panose="020B0604030504040204" pitchFamily="34" charset="0"/>
                <a:ea typeface="Verdana" panose="020B0604030504040204" pitchFamily="34" charset="0"/>
                <a:cs typeface="Verdana" panose="020B0604030504040204" pitchFamily="34" charset="0"/>
              </a:rPr>
              <a:t> </a:t>
            </a:r>
            <a:r>
              <a:rPr lang="en-ZA" sz="1250" b="1" dirty="0">
                <a:solidFill>
                  <a:srgbClr val="2D90D0"/>
                </a:solidFill>
                <a:latin typeface="Verdana" panose="020B0604030504040204" pitchFamily="34" charset="0"/>
                <a:ea typeface="Verdana" panose="020B0604030504040204" pitchFamily="34" charset="0"/>
                <a:cs typeface="Verdana" panose="020B0604030504040204" pitchFamily="34" charset="0"/>
              </a:rPr>
              <a:t>cost to diagnose one AGYW living with HIV was cheaper </a:t>
            </a:r>
            <a:r>
              <a:rPr lang="en-ZA" sz="1250" dirty="0">
                <a:latin typeface="Verdana" panose="020B0604030504040204" pitchFamily="34" charset="0"/>
                <a:ea typeface="Verdana" panose="020B0604030504040204" pitchFamily="34" charset="0"/>
                <a:cs typeface="Verdana" panose="020B0604030504040204" pitchFamily="34" charset="0"/>
              </a:rPr>
              <a:t>at our CLM sites, at $2,852, compared with $4,154 at non-CLM sites (in terms of numbers needed to test).</a:t>
            </a:r>
          </a:p>
        </p:txBody>
      </p:sp>
      <p:pic>
        <p:nvPicPr>
          <p:cNvPr id="3" name="Picture 2">
            <a:extLst>
              <a:ext uri="{FF2B5EF4-FFF2-40B4-BE49-F238E27FC236}">
                <a16:creationId xmlns:a16="http://schemas.microsoft.com/office/drawing/2014/main" id="{F09C96C9-F7AD-69D7-3288-70FB8494E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720437" y="1549804"/>
            <a:ext cx="1746682" cy="17466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24915DA-8D05-9DB6-D476-8461A9C9C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901799" y="1575272"/>
            <a:ext cx="1703474" cy="1703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933BE729-5753-F5FE-93A6-6B866A5A1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150142" y="1583106"/>
            <a:ext cx="1697319" cy="1697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500A08EA-FC8E-5D7D-8C88-DD562EA12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9538720" y="1558424"/>
            <a:ext cx="1746682" cy="17466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A605B2B7-B12C-0638-F615-5A672D3D5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16147" y="1606250"/>
            <a:ext cx="1655222" cy="1655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red ribbon on a map&#10;&#10;Description automatically generated">
            <a:extLst>
              <a:ext uri="{FF2B5EF4-FFF2-40B4-BE49-F238E27FC236}">
                <a16:creationId xmlns:a16="http://schemas.microsoft.com/office/drawing/2014/main" id="{F4C1D4BD-31A7-88F7-E081-6FB98E23D63F}"/>
              </a:ext>
            </a:extLst>
          </p:cNvPr>
          <p:cNvPicPr>
            <a:picLocks noChangeAspect="1"/>
          </p:cNvPicPr>
          <p:nvPr/>
        </p:nvPicPr>
        <p:blipFill>
          <a:blip r:embed="rId8"/>
          <a:stretch>
            <a:fillRect/>
          </a:stretch>
        </p:blipFill>
        <p:spPr>
          <a:xfrm>
            <a:off x="9998302" y="6046046"/>
            <a:ext cx="597503" cy="691554"/>
          </a:xfrm>
          <a:prstGeom prst="rect">
            <a:avLst/>
          </a:prstGeom>
        </p:spPr>
      </p:pic>
      <p:pic>
        <p:nvPicPr>
          <p:cNvPr id="13" name="Picture 1" descr="signature_1333231075">
            <a:extLst>
              <a:ext uri="{FF2B5EF4-FFF2-40B4-BE49-F238E27FC236}">
                <a16:creationId xmlns:a16="http://schemas.microsoft.com/office/drawing/2014/main" id="{C7F59072-2F69-6F0F-EC76-91A99236D6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06910" y="6131617"/>
            <a:ext cx="1210959" cy="5204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61D52C-36CB-E974-4476-44836C2B7F01}"/>
              </a:ext>
            </a:extLst>
          </p:cNvPr>
          <p:cNvSpPr txBox="1"/>
          <p:nvPr/>
        </p:nvSpPr>
        <p:spPr>
          <a:xfrm rot="800444">
            <a:off x="10842012" y="334802"/>
            <a:ext cx="1390880" cy="1015663"/>
          </a:xfrm>
          <a:prstGeom prst="rect">
            <a:avLst/>
          </a:prstGeom>
          <a:noFill/>
        </p:spPr>
        <p:txBody>
          <a:bodyPr wrap="square">
            <a:spAutoFit/>
          </a:bodyPr>
          <a:lstStyle/>
          <a:p>
            <a:r>
              <a:rPr lang="en-US" sz="6000" dirty="0">
                <a:solidFill>
                  <a:srgbClr val="E1001B"/>
                </a:solidFill>
                <a:latin typeface="+mn-lt"/>
              </a:rPr>
              <a:t>🌟</a:t>
            </a:r>
            <a:endParaRPr lang="en-US" sz="6000" dirty="0"/>
          </a:p>
        </p:txBody>
      </p:sp>
    </p:spTree>
    <p:extLst>
      <p:ext uri="{BB962C8B-B14F-4D97-AF65-F5344CB8AC3E}">
        <p14:creationId xmlns:p14="http://schemas.microsoft.com/office/powerpoint/2010/main" val="779649777"/>
      </p:ext>
    </p:extLst>
  </p:cSld>
  <p:clrMapOvr>
    <a:masterClrMapping/>
  </p:clrMapOvr>
</p:sld>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DS-2024-Speaker-Oral-Abstract-template_Verdana.pptx" id="{D9B97BF0-DB50-F745-BF0F-0D1A065B25FE}" vid="{B43CC7F5-5CDE-164C-97FD-C0B942123F8A}"/>
    </a:ext>
  </a:extLst>
</a:theme>
</file>

<file path=ppt/theme/theme2.xml><?xml version="1.0" encoding="utf-8"?>
<a:theme xmlns:a="http://schemas.openxmlformats.org/drawingml/2006/main" name="Custom Design">
  <a:themeElements>
    <a:clrScheme name="CitSci">
      <a:dk1>
        <a:srgbClr val="000000"/>
      </a:dk1>
      <a:lt1>
        <a:srgbClr val="FFFFFF"/>
      </a:lt1>
      <a:dk2>
        <a:srgbClr val="642DAF"/>
      </a:dk2>
      <a:lt2>
        <a:srgbClr val="FE6501"/>
      </a:lt2>
      <a:accent1>
        <a:srgbClr val="FF9954"/>
      </a:accent1>
      <a:accent2>
        <a:srgbClr val="FEC664"/>
      </a:accent2>
      <a:accent3>
        <a:srgbClr val="E5322D"/>
      </a:accent3>
      <a:accent4>
        <a:srgbClr val="9873CA"/>
      </a:accent4>
      <a:accent5>
        <a:srgbClr val="642DAF"/>
      </a:accent5>
      <a:accent6>
        <a:srgbClr val="DDD1EC"/>
      </a:accent6>
      <a:hlink>
        <a:srgbClr val="FEC664"/>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Sci Template 2022" id="{AECBEEE8-200C-1A4A-BEF4-48ECF6023A9F}" vid="{4FB4517A-7069-2640-BC2E-0FB8A5F06C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IAS2023</Template>
  <TotalTime>5208</TotalTime>
  <Words>3517</Words>
  <Application>Microsoft Office PowerPoint</Application>
  <PresentationFormat>Widescreen</PresentationFormat>
  <Paragraphs>197</Paragraphs>
  <Slides>21</Slides>
  <Notes>13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Aptos</vt:lpstr>
      <vt:lpstr>Arial</vt:lpstr>
      <vt:lpstr>Calibri</vt:lpstr>
      <vt:lpstr>Courier New</vt:lpstr>
      <vt:lpstr>Helvetica</vt:lpstr>
      <vt:lpstr>IAS Ribbon Sans Bold</vt:lpstr>
      <vt:lpstr>IAS Ribbon Sans Regular</vt:lpstr>
      <vt:lpstr>Lato</vt:lpstr>
      <vt:lpstr>Londrina Solid</vt:lpstr>
      <vt:lpstr>Source Sans 3</vt:lpstr>
      <vt:lpstr>Times New Roman</vt:lpstr>
      <vt:lpstr>Verdana</vt:lpstr>
      <vt:lpstr>Verdana Bold</vt:lpstr>
      <vt:lpstr>Wingdings</vt:lpstr>
      <vt:lpstr>IAS2023</vt:lpstr>
      <vt:lpstr>Custom Design</vt:lpstr>
      <vt:lpstr>Beyond Academia:   How Community-led Science can Deliver at Scale</vt:lpstr>
      <vt:lpstr>By show of hands,  how many of you self-identify as a researcher and/or a scientist? </vt:lpstr>
      <vt:lpstr>As a researcher or scientist,  how many of you have been part of a research project  where the community  led and supervised the research design, implementation, and analysis?</vt:lpstr>
      <vt:lpstr>What is Science?</vt:lpstr>
      <vt:lpstr>Who owns Science?</vt:lpstr>
      <vt:lpstr>Who is often missing or  an afterthought …in Science?</vt:lpstr>
      <vt:lpstr>What is Community-led Science?</vt:lpstr>
      <vt:lpstr>Community-led monitoring is </vt:lpstr>
      <vt:lpstr>Top-line Outcomes from CLM in 2023 SOUTH AFRICA</vt:lpstr>
      <vt:lpstr>Top-line Outcomes from CLM in 2023 MALAWI</vt:lpstr>
      <vt:lpstr>Three Considerations for Delivery at Scale</vt:lpstr>
      <vt:lpstr>Right-sizing for Scale</vt:lpstr>
      <vt:lpstr>PowerPoint Presentation</vt:lpstr>
      <vt:lpstr>Right-sizing Considerations for Scale</vt:lpstr>
      <vt:lpstr>Costs &amp; Sustainability for Scale</vt:lpstr>
      <vt:lpstr>Monitoring Approaches</vt:lpstr>
      <vt:lpstr>PowerPoint Presentation</vt:lpstr>
      <vt:lpstr>Collaboration &amp; Community Data Integration for Scale</vt:lpstr>
      <vt:lpstr>Analytical Power</vt:lpstr>
      <vt:lpstr>Scale Considerations: Collaboration and Integration</vt:lpstr>
      <vt:lpstr>CLMHub.org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Krista  Lauer</dc:creator>
  <cp:lastModifiedBy>Preview 8 Rack 2</cp:lastModifiedBy>
  <cp:revision>94</cp:revision>
  <dcterms:created xsi:type="dcterms:W3CDTF">2024-07-05T14:37:14Z</dcterms:created>
  <dcterms:modified xsi:type="dcterms:W3CDTF">2024-07-18T12:07:25Z</dcterms:modified>
</cp:coreProperties>
</file>