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9"/>
  </p:notesMasterIdLst>
  <p:sldIdLst>
    <p:sldId id="266" r:id="rId2"/>
    <p:sldId id="263" r:id="rId3"/>
    <p:sldId id="260" r:id="rId4"/>
    <p:sldId id="277" r:id="rId5"/>
    <p:sldId id="2799" r:id="rId6"/>
    <p:sldId id="273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FB5F0-C440-434C-9D48-FC5FAFE2EBC0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A7EAAB-5A7B-4EFA-8C48-04BCB3D8AF7C}">
      <dgm:prSet phldrT="[Text]" custT="1"/>
      <dgm:spPr/>
      <dgm:t>
        <a:bodyPr/>
        <a:lstStyle/>
        <a:p>
          <a:r>
            <a:rPr lang="en-US" sz="1050" dirty="0"/>
            <a:t>ART for CD4 ≤ 350 cell/mm</a:t>
          </a:r>
          <a:r>
            <a:rPr lang="en-US" sz="1050" baseline="30000" dirty="0"/>
            <a:t>3,</a:t>
          </a:r>
          <a:r>
            <a:rPr lang="en-US" sz="1050" dirty="0"/>
            <a:t> otherwise AZT +/- sdNVP in </a:t>
          </a:r>
          <a:r>
            <a:rPr lang="en-US" sz="1050" dirty="0" err="1"/>
            <a:t>labour</a:t>
          </a:r>
          <a:endParaRPr lang="en-US" sz="1050" dirty="0"/>
        </a:p>
      </dgm:t>
    </dgm:pt>
    <dgm:pt modelId="{1C1409C1-E695-4840-BF3B-7E18F6CB5724}" type="parTrans" cxnId="{2B21FD73-34CF-41BF-94AA-7F28DC8819E6}">
      <dgm:prSet/>
      <dgm:spPr/>
      <dgm:t>
        <a:bodyPr/>
        <a:lstStyle/>
        <a:p>
          <a:endParaRPr lang="en-US"/>
        </a:p>
      </dgm:t>
    </dgm:pt>
    <dgm:pt modelId="{540381CD-0A74-480B-A31A-7F158BC1B772}" type="sibTrans" cxnId="{2B21FD73-34CF-41BF-94AA-7F28DC8819E6}">
      <dgm:prSet/>
      <dgm:spPr/>
      <dgm:t>
        <a:bodyPr/>
        <a:lstStyle/>
        <a:p>
          <a:endParaRPr lang="en-US"/>
        </a:p>
      </dgm:t>
    </dgm:pt>
    <dgm:pt modelId="{80162E32-CF1B-4A5A-9597-9AD1C0E7E261}">
      <dgm:prSet phldrT="[Text]" custT="1"/>
      <dgm:spPr/>
      <dgm:t>
        <a:bodyPr/>
        <a:lstStyle/>
        <a:p>
          <a:r>
            <a:rPr lang="en-US" sz="1050" dirty="0"/>
            <a:t>ART for CD4 ≤ 350 cells/mm</a:t>
          </a:r>
          <a:r>
            <a:rPr lang="en-US" sz="1050" baseline="30000" dirty="0"/>
            <a:t>3</a:t>
          </a:r>
          <a:r>
            <a:rPr lang="en-US" sz="1050" baseline="0" dirty="0"/>
            <a:t>,</a:t>
          </a:r>
        </a:p>
        <a:p>
          <a:r>
            <a:rPr lang="en-US" sz="1050" baseline="0" dirty="0"/>
            <a:t>otherwise Option A or</a:t>
          </a:r>
        </a:p>
        <a:p>
          <a:r>
            <a:rPr lang="en-US" sz="1050" baseline="0" dirty="0"/>
            <a:t>Option B (ART with use of PIs)</a:t>
          </a:r>
        </a:p>
      </dgm:t>
    </dgm:pt>
    <dgm:pt modelId="{401F9C68-E29E-4991-BB8C-4B48C8DE3793}" type="parTrans" cxnId="{FFCFDCAE-9D88-4CBE-9DB0-3DC83C99B367}">
      <dgm:prSet/>
      <dgm:spPr/>
      <dgm:t>
        <a:bodyPr/>
        <a:lstStyle/>
        <a:p>
          <a:endParaRPr lang="en-US"/>
        </a:p>
      </dgm:t>
    </dgm:pt>
    <dgm:pt modelId="{8D5C5BF5-B4F2-485C-A99F-6279D1D31F7F}" type="sibTrans" cxnId="{FFCFDCAE-9D88-4CBE-9DB0-3DC83C99B367}">
      <dgm:prSet/>
      <dgm:spPr/>
      <dgm:t>
        <a:bodyPr/>
        <a:lstStyle/>
        <a:p>
          <a:endParaRPr lang="en-US"/>
        </a:p>
      </dgm:t>
    </dgm:pt>
    <dgm:pt modelId="{410EBC43-785E-4857-8617-594DD5C1B499}">
      <dgm:prSet phldrT="[Text]" custT="1"/>
      <dgm:spPr/>
      <dgm:t>
        <a:bodyPr/>
        <a:lstStyle/>
        <a:p>
          <a:r>
            <a:rPr lang="en-US" sz="1050" dirty="0"/>
            <a:t>ART for CD4 ≤ 500 cells/mm</a:t>
          </a:r>
          <a:r>
            <a:rPr lang="en-US" sz="1050" baseline="30000" dirty="0"/>
            <a:t>3</a:t>
          </a:r>
          <a:r>
            <a:rPr lang="en-US" sz="1050" baseline="0" dirty="0"/>
            <a:t>,</a:t>
          </a:r>
        </a:p>
        <a:p>
          <a:r>
            <a:rPr lang="en-US" sz="1050" baseline="0" dirty="0"/>
            <a:t>otherwise Option A or</a:t>
          </a:r>
        </a:p>
        <a:p>
          <a:r>
            <a:rPr lang="en-US" sz="1050" baseline="0" dirty="0"/>
            <a:t>Option B (ART with use of PIs)</a:t>
          </a:r>
          <a:endParaRPr lang="en-US" sz="1050" dirty="0"/>
        </a:p>
      </dgm:t>
    </dgm:pt>
    <dgm:pt modelId="{DEFB1835-06C1-45BD-B996-3D3AF3C0EE56}" type="parTrans" cxnId="{D584C2F1-4943-4329-9091-1EF97A91DA95}">
      <dgm:prSet/>
      <dgm:spPr/>
      <dgm:t>
        <a:bodyPr/>
        <a:lstStyle/>
        <a:p>
          <a:endParaRPr lang="en-US"/>
        </a:p>
      </dgm:t>
    </dgm:pt>
    <dgm:pt modelId="{E9146DA3-40DC-44F1-A4B4-BB97A6209CEE}" type="sibTrans" cxnId="{D584C2F1-4943-4329-9091-1EF97A91DA95}">
      <dgm:prSet/>
      <dgm:spPr/>
      <dgm:t>
        <a:bodyPr/>
        <a:lstStyle/>
        <a:p>
          <a:endParaRPr lang="en-US"/>
        </a:p>
      </dgm:t>
    </dgm:pt>
    <dgm:pt modelId="{380C114C-3E24-4B0A-838E-6C36F17BAC3E}">
      <dgm:prSet/>
      <dgm:spPr/>
      <dgm:t>
        <a:bodyPr/>
        <a:lstStyle/>
        <a:p>
          <a:endParaRPr lang="en-US"/>
        </a:p>
      </dgm:t>
    </dgm:pt>
    <dgm:pt modelId="{57263E9A-78BD-41B4-AA53-E632D6E4482B}" type="parTrans" cxnId="{B9512B55-768F-4525-B48F-51D7B0E27FFA}">
      <dgm:prSet/>
      <dgm:spPr/>
      <dgm:t>
        <a:bodyPr/>
        <a:lstStyle/>
        <a:p>
          <a:endParaRPr lang="en-US"/>
        </a:p>
      </dgm:t>
    </dgm:pt>
    <dgm:pt modelId="{FC83ABA4-CC0D-4EB2-A87E-ADBCA93DE8EB}" type="sibTrans" cxnId="{B9512B55-768F-4525-B48F-51D7B0E27FFA}">
      <dgm:prSet/>
      <dgm:spPr/>
      <dgm:t>
        <a:bodyPr/>
        <a:lstStyle/>
        <a:p>
          <a:endParaRPr lang="en-US"/>
        </a:p>
      </dgm:t>
    </dgm:pt>
    <dgm:pt modelId="{0EF53204-9EB3-4B40-AA46-419DD31C66F7}">
      <dgm:prSet/>
      <dgm:spPr/>
      <dgm:t>
        <a:bodyPr/>
        <a:lstStyle/>
        <a:p>
          <a:endParaRPr lang="en-US"/>
        </a:p>
      </dgm:t>
    </dgm:pt>
    <dgm:pt modelId="{53D72B26-2EF1-4039-862A-3296F6882CDF}" type="parTrans" cxnId="{B91FB78F-10DB-4873-95B5-B8BF4E4F73E4}">
      <dgm:prSet/>
      <dgm:spPr/>
      <dgm:t>
        <a:bodyPr/>
        <a:lstStyle/>
        <a:p>
          <a:endParaRPr lang="en-US"/>
        </a:p>
      </dgm:t>
    </dgm:pt>
    <dgm:pt modelId="{57ACE7A2-CF64-4661-9508-C1B36F236DE1}" type="sibTrans" cxnId="{B91FB78F-10DB-4873-95B5-B8BF4E4F73E4}">
      <dgm:prSet/>
      <dgm:spPr/>
      <dgm:t>
        <a:bodyPr/>
        <a:lstStyle/>
        <a:p>
          <a:endParaRPr lang="en-US"/>
        </a:p>
      </dgm:t>
    </dgm:pt>
    <dgm:pt modelId="{622FB953-6A7F-40DB-859F-E39E95CC730E}">
      <dgm:prSet/>
      <dgm:spPr/>
      <dgm:t>
        <a:bodyPr/>
        <a:lstStyle/>
        <a:p>
          <a:endParaRPr lang="en-US"/>
        </a:p>
      </dgm:t>
    </dgm:pt>
    <dgm:pt modelId="{C44DE74F-2DC7-48AE-A8E4-2696667A0519}" type="parTrans" cxnId="{0AC47654-A3F7-49A6-BA40-B9DEF5AA2B14}">
      <dgm:prSet/>
      <dgm:spPr/>
      <dgm:t>
        <a:bodyPr/>
        <a:lstStyle/>
        <a:p>
          <a:endParaRPr lang="en-US"/>
        </a:p>
      </dgm:t>
    </dgm:pt>
    <dgm:pt modelId="{D5F35B86-783B-4975-A297-FF0400C87358}" type="sibTrans" cxnId="{0AC47654-A3F7-49A6-BA40-B9DEF5AA2B14}">
      <dgm:prSet/>
      <dgm:spPr/>
      <dgm:t>
        <a:bodyPr/>
        <a:lstStyle/>
        <a:p>
          <a:endParaRPr lang="en-US"/>
        </a:p>
      </dgm:t>
    </dgm:pt>
    <dgm:pt modelId="{75DCF82C-B0D5-494D-A570-E2EAB66DF592}" type="pres">
      <dgm:prSet presAssocID="{D50FB5F0-C440-434C-9D48-FC5FAFE2EBC0}" presName="Name0" presStyleCnt="0">
        <dgm:presLayoutVars>
          <dgm:dir/>
          <dgm:resizeHandles val="exact"/>
        </dgm:presLayoutVars>
      </dgm:prSet>
      <dgm:spPr/>
    </dgm:pt>
    <dgm:pt modelId="{5EA19E80-97F4-4107-A8B4-BE6DF81A1FEA}" type="pres">
      <dgm:prSet presAssocID="{D50FB5F0-C440-434C-9D48-FC5FAFE2EBC0}" presName="arrow" presStyleLbl="bgShp" presStyleIdx="0" presStyleCn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3145427-14CC-491C-95DF-5F071A83F231}" type="pres">
      <dgm:prSet presAssocID="{D50FB5F0-C440-434C-9D48-FC5FAFE2EBC0}" presName="points" presStyleCnt="0"/>
      <dgm:spPr/>
    </dgm:pt>
    <dgm:pt modelId="{0F3A84E0-A377-4871-9553-29381CB3B555}" type="pres">
      <dgm:prSet presAssocID="{E3A7EAAB-5A7B-4EFA-8C48-04BCB3D8AF7C}" presName="compositeA" presStyleCnt="0"/>
      <dgm:spPr/>
    </dgm:pt>
    <dgm:pt modelId="{B3281152-B864-4601-B139-74B9AEB75A03}" type="pres">
      <dgm:prSet presAssocID="{E3A7EAAB-5A7B-4EFA-8C48-04BCB3D8AF7C}" presName="textA" presStyleLbl="revTx" presStyleIdx="0" presStyleCnt="6" custScaleY="57254" custLinFactNeighborX="-215" custLinFactNeighborY="29090">
        <dgm:presLayoutVars>
          <dgm:bulletEnabled val="1"/>
        </dgm:presLayoutVars>
      </dgm:prSet>
      <dgm:spPr/>
    </dgm:pt>
    <dgm:pt modelId="{5C20F9DC-8E1F-415A-912E-1A044E4E0927}" type="pres">
      <dgm:prSet presAssocID="{E3A7EAAB-5A7B-4EFA-8C48-04BCB3D8AF7C}" presName="circleA" presStyleLbl="node1" presStyleIdx="0" presStyleCnt="6" custLinFactNeighborX="16348" custLinFactNeighborY="39463"/>
      <dgm:spPr/>
    </dgm:pt>
    <dgm:pt modelId="{3025D5C2-0208-4721-87CB-4ECB2632CEDA}" type="pres">
      <dgm:prSet presAssocID="{E3A7EAAB-5A7B-4EFA-8C48-04BCB3D8AF7C}" presName="spaceA" presStyleCnt="0"/>
      <dgm:spPr/>
    </dgm:pt>
    <dgm:pt modelId="{8C8CE752-8ACD-4DCC-BF35-5539B414EB14}" type="pres">
      <dgm:prSet presAssocID="{540381CD-0A74-480B-A31A-7F158BC1B772}" presName="space" presStyleCnt="0"/>
      <dgm:spPr/>
    </dgm:pt>
    <dgm:pt modelId="{E13CE016-B5F4-4898-913D-BC75AF146499}" type="pres">
      <dgm:prSet presAssocID="{80162E32-CF1B-4A5A-9597-9AD1C0E7E261}" presName="compositeB" presStyleCnt="0"/>
      <dgm:spPr/>
    </dgm:pt>
    <dgm:pt modelId="{F5C2E0A1-A88D-4A8A-B091-7924F0B40C85}" type="pres">
      <dgm:prSet presAssocID="{80162E32-CF1B-4A5A-9597-9AD1C0E7E261}" presName="textB" presStyleLbl="revTx" presStyleIdx="1" presStyleCnt="6" custScaleX="120627">
        <dgm:presLayoutVars>
          <dgm:bulletEnabled val="1"/>
        </dgm:presLayoutVars>
      </dgm:prSet>
      <dgm:spPr/>
    </dgm:pt>
    <dgm:pt modelId="{88A09E33-9A43-4C5B-B8D1-55E305E56682}" type="pres">
      <dgm:prSet presAssocID="{80162E32-CF1B-4A5A-9597-9AD1C0E7E261}" presName="circleB" presStyleLbl="node1" presStyleIdx="1" presStyleCnt="6"/>
      <dgm:spPr/>
    </dgm:pt>
    <dgm:pt modelId="{6AA602C9-A986-4190-BC7B-6580A4339B02}" type="pres">
      <dgm:prSet presAssocID="{80162E32-CF1B-4A5A-9597-9AD1C0E7E261}" presName="spaceB" presStyleCnt="0"/>
      <dgm:spPr/>
    </dgm:pt>
    <dgm:pt modelId="{B2B1253C-6CFD-4394-A5C3-2E9FF7DC3147}" type="pres">
      <dgm:prSet presAssocID="{8D5C5BF5-B4F2-485C-A99F-6279D1D31F7F}" presName="space" presStyleCnt="0"/>
      <dgm:spPr/>
    </dgm:pt>
    <dgm:pt modelId="{9141313B-C707-416B-82B9-B71C6A201049}" type="pres">
      <dgm:prSet presAssocID="{410EBC43-785E-4857-8617-594DD5C1B499}" presName="compositeA" presStyleCnt="0"/>
      <dgm:spPr/>
    </dgm:pt>
    <dgm:pt modelId="{78095471-D33D-4D79-A592-9DE34781CCC7}" type="pres">
      <dgm:prSet presAssocID="{410EBC43-785E-4857-8617-594DD5C1B499}" presName="textA" presStyleLbl="revTx" presStyleIdx="2" presStyleCnt="6">
        <dgm:presLayoutVars>
          <dgm:bulletEnabled val="1"/>
        </dgm:presLayoutVars>
      </dgm:prSet>
      <dgm:spPr/>
    </dgm:pt>
    <dgm:pt modelId="{DB7344CA-9904-4DD1-8DFF-20613EAF5D65}" type="pres">
      <dgm:prSet presAssocID="{410EBC43-785E-4857-8617-594DD5C1B499}" presName="circleA" presStyleLbl="node1" presStyleIdx="2" presStyleCnt="6"/>
      <dgm:spPr/>
    </dgm:pt>
    <dgm:pt modelId="{A4935A12-9198-448C-A9D0-531AB988D7A7}" type="pres">
      <dgm:prSet presAssocID="{410EBC43-785E-4857-8617-594DD5C1B499}" presName="spaceA" presStyleCnt="0"/>
      <dgm:spPr/>
    </dgm:pt>
    <dgm:pt modelId="{86851755-C190-47C1-BF4A-48EEF0180056}" type="pres">
      <dgm:prSet presAssocID="{E9146DA3-40DC-44F1-A4B4-BB97A6209CEE}" presName="space" presStyleCnt="0"/>
      <dgm:spPr/>
    </dgm:pt>
    <dgm:pt modelId="{5B244CA8-901E-42A7-8E84-3465255931EF}" type="pres">
      <dgm:prSet presAssocID="{380C114C-3E24-4B0A-838E-6C36F17BAC3E}" presName="compositeB" presStyleCnt="0"/>
      <dgm:spPr/>
    </dgm:pt>
    <dgm:pt modelId="{26EAE5F8-B6F2-4CD3-A1F8-60FB3541B4BF}" type="pres">
      <dgm:prSet presAssocID="{380C114C-3E24-4B0A-838E-6C36F17BAC3E}" presName="textB" presStyleLbl="revTx" presStyleIdx="3" presStyleCnt="6">
        <dgm:presLayoutVars>
          <dgm:bulletEnabled val="1"/>
        </dgm:presLayoutVars>
      </dgm:prSet>
      <dgm:spPr/>
    </dgm:pt>
    <dgm:pt modelId="{3DA5CDEA-2319-450E-AC90-DEAD7DC69609}" type="pres">
      <dgm:prSet presAssocID="{380C114C-3E24-4B0A-838E-6C36F17BAC3E}" presName="circleB" presStyleLbl="node1" presStyleIdx="3" presStyleCnt="6"/>
      <dgm:spPr/>
    </dgm:pt>
    <dgm:pt modelId="{10E7C5DA-9497-4BC8-82D5-878E81177A6D}" type="pres">
      <dgm:prSet presAssocID="{380C114C-3E24-4B0A-838E-6C36F17BAC3E}" presName="spaceB" presStyleCnt="0"/>
      <dgm:spPr/>
    </dgm:pt>
    <dgm:pt modelId="{E483B0F8-606C-4AE0-9813-0623BF8ACA51}" type="pres">
      <dgm:prSet presAssocID="{FC83ABA4-CC0D-4EB2-A87E-ADBCA93DE8EB}" presName="space" presStyleCnt="0"/>
      <dgm:spPr/>
    </dgm:pt>
    <dgm:pt modelId="{77FA3AE0-A3C5-4ACE-A407-C6C8E23025CD}" type="pres">
      <dgm:prSet presAssocID="{0EF53204-9EB3-4B40-AA46-419DD31C66F7}" presName="compositeA" presStyleCnt="0"/>
      <dgm:spPr/>
    </dgm:pt>
    <dgm:pt modelId="{6AF02B91-6DB7-47AE-94C3-FFAE13724749}" type="pres">
      <dgm:prSet presAssocID="{0EF53204-9EB3-4B40-AA46-419DD31C66F7}" presName="textA" presStyleLbl="revTx" presStyleIdx="4" presStyleCnt="6">
        <dgm:presLayoutVars>
          <dgm:bulletEnabled val="1"/>
        </dgm:presLayoutVars>
      </dgm:prSet>
      <dgm:spPr/>
    </dgm:pt>
    <dgm:pt modelId="{493FDF66-8F21-4C35-BBB7-31BDEFFEC895}" type="pres">
      <dgm:prSet presAssocID="{0EF53204-9EB3-4B40-AA46-419DD31C66F7}" presName="circleA" presStyleLbl="node1" presStyleIdx="4" presStyleCnt="6"/>
      <dgm:spPr/>
    </dgm:pt>
    <dgm:pt modelId="{563196CE-7400-43CD-A093-927A0995B3D5}" type="pres">
      <dgm:prSet presAssocID="{0EF53204-9EB3-4B40-AA46-419DD31C66F7}" presName="spaceA" presStyleCnt="0"/>
      <dgm:spPr/>
    </dgm:pt>
    <dgm:pt modelId="{43EB323B-F8B1-477F-A602-D7D4BF749B29}" type="pres">
      <dgm:prSet presAssocID="{57ACE7A2-CF64-4661-9508-C1B36F236DE1}" presName="space" presStyleCnt="0"/>
      <dgm:spPr/>
    </dgm:pt>
    <dgm:pt modelId="{50E963C6-3B7A-4394-9EB7-D18F1C411C4B}" type="pres">
      <dgm:prSet presAssocID="{622FB953-6A7F-40DB-859F-E39E95CC730E}" presName="compositeB" presStyleCnt="0"/>
      <dgm:spPr/>
    </dgm:pt>
    <dgm:pt modelId="{83962451-72EC-4957-92CD-D33DFA2B07F8}" type="pres">
      <dgm:prSet presAssocID="{622FB953-6A7F-40DB-859F-E39E95CC730E}" presName="textB" presStyleLbl="revTx" presStyleIdx="5" presStyleCnt="6">
        <dgm:presLayoutVars>
          <dgm:bulletEnabled val="1"/>
        </dgm:presLayoutVars>
      </dgm:prSet>
      <dgm:spPr/>
    </dgm:pt>
    <dgm:pt modelId="{018FD468-D44C-4DEF-B160-1AAA435D1739}" type="pres">
      <dgm:prSet presAssocID="{622FB953-6A7F-40DB-859F-E39E95CC730E}" presName="circleB" presStyleLbl="node1" presStyleIdx="5" presStyleCnt="6"/>
      <dgm:spPr/>
    </dgm:pt>
    <dgm:pt modelId="{6AF2171B-1663-4B07-B853-11589B82E932}" type="pres">
      <dgm:prSet presAssocID="{622FB953-6A7F-40DB-859F-E39E95CC730E}" presName="spaceB" presStyleCnt="0"/>
      <dgm:spPr/>
    </dgm:pt>
  </dgm:ptLst>
  <dgm:cxnLst>
    <dgm:cxn modelId="{40E13A00-4CEE-42EE-A864-46B5D73773A5}" type="presOf" srcId="{D50FB5F0-C440-434C-9D48-FC5FAFE2EBC0}" destId="{75DCF82C-B0D5-494D-A570-E2EAB66DF592}" srcOrd="0" destOrd="0" presId="urn:microsoft.com/office/officeart/2005/8/layout/hProcess11"/>
    <dgm:cxn modelId="{7F66AA5D-D52F-40BA-A0E6-FCC9395972F0}" type="presOf" srcId="{E3A7EAAB-5A7B-4EFA-8C48-04BCB3D8AF7C}" destId="{B3281152-B864-4601-B139-74B9AEB75A03}" srcOrd="0" destOrd="0" presId="urn:microsoft.com/office/officeart/2005/8/layout/hProcess11"/>
    <dgm:cxn modelId="{2B21FD73-34CF-41BF-94AA-7F28DC8819E6}" srcId="{D50FB5F0-C440-434C-9D48-FC5FAFE2EBC0}" destId="{E3A7EAAB-5A7B-4EFA-8C48-04BCB3D8AF7C}" srcOrd="0" destOrd="0" parTransId="{1C1409C1-E695-4840-BF3B-7E18F6CB5724}" sibTransId="{540381CD-0A74-480B-A31A-7F158BC1B772}"/>
    <dgm:cxn modelId="{0AC47654-A3F7-49A6-BA40-B9DEF5AA2B14}" srcId="{D50FB5F0-C440-434C-9D48-FC5FAFE2EBC0}" destId="{622FB953-6A7F-40DB-859F-E39E95CC730E}" srcOrd="5" destOrd="0" parTransId="{C44DE74F-2DC7-48AE-A8E4-2696667A0519}" sibTransId="{D5F35B86-783B-4975-A297-FF0400C87358}"/>
    <dgm:cxn modelId="{B9512B55-768F-4525-B48F-51D7B0E27FFA}" srcId="{D50FB5F0-C440-434C-9D48-FC5FAFE2EBC0}" destId="{380C114C-3E24-4B0A-838E-6C36F17BAC3E}" srcOrd="3" destOrd="0" parTransId="{57263E9A-78BD-41B4-AA53-E632D6E4482B}" sibTransId="{FC83ABA4-CC0D-4EB2-A87E-ADBCA93DE8EB}"/>
    <dgm:cxn modelId="{8EEEB97D-2AA2-4BE7-BE3D-579EEDFE75DB}" type="presOf" srcId="{380C114C-3E24-4B0A-838E-6C36F17BAC3E}" destId="{26EAE5F8-B6F2-4CD3-A1F8-60FB3541B4BF}" srcOrd="0" destOrd="0" presId="urn:microsoft.com/office/officeart/2005/8/layout/hProcess11"/>
    <dgm:cxn modelId="{D8B0BE7E-1A7E-48CC-A4F2-815114213F24}" type="presOf" srcId="{622FB953-6A7F-40DB-859F-E39E95CC730E}" destId="{83962451-72EC-4957-92CD-D33DFA2B07F8}" srcOrd="0" destOrd="0" presId="urn:microsoft.com/office/officeart/2005/8/layout/hProcess11"/>
    <dgm:cxn modelId="{B91FB78F-10DB-4873-95B5-B8BF4E4F73E4}" srcId="{D50FB5F0-C440-434C-9D48-FC5FAFE2EBC0}" destId="{0EF53204-9EB3-4B40-AA46-419DD31C66F7}" srcOrd="4" destOrd="0" parTransId="{53D72B26-2EF1-4039-862A-3296F6882CDF}" sibTransId="{57ACE7A2-CF64-4661-9508-C1B36F236DE1}"/>
    <dgm:cxn modelId="{66096F99-B148-4AED-AB07-6E0B40BA1932}" type="presOf" srcId="{0EF53204-9EB3-4B40-AA46-419DD31C66F7}" destId="{6AF02B91-6DB7-47AE-94C3-FFAE13724749}" srcOrd="0" destOrd="0" presId="urn:microsoft.com/office/officeart/2005/8/layout/hProcess11"/>
    <dgm:cxn modelId="{33D858A5-89EA-43A9-8298-0F568B12480C}" type="presOf" srcId="{410EBC43-785E-4857-8617-594DD5C1B499}" destId="{78095471-D33D-4D79-A592-9DE34781CCC7}" srcOrd="0" destOrd="0" presId="urn:microsoft.com/office/officeart/2005/8/layout/hProcess11"/>
    <dgm:cxn modelId="{FFCFDCAE-9D88-4CBE-9DB0-3DC83C99B367}" srcId="{D50FB5F0-C440-434C-9D48-FC5FAFE2EBC0}" destId="{80162E32-CF1B-4A5A-9597-9AD1C0E7E261}" srcOrd="1" destOrd="0" parTransId="{401F9C68-E29E-4991-BB8C-4B48C8DE3793}" sibTransId="{8D5C5BF5-B4F2-485C-A99F-6279D1D31F7F}"/>
    <dgm:cxn modelId="{54D190E2-63B4-416D-A4A0-EC5DC790F3C7}" type="presOf" srcId="{80162E32-CF1B-4A5A-9597-9AD1C0E7E261}" destId="{F5C2E0A1-A88D-4A8A-B091-7924F0B40C85}" srcOrd="0" destOrd="0" presId="urn:microsoft.com/office/officeart/2005/8/layout/hProcess11"/>
    <dgm:cxn modelId="{D584C2F1-4943-4329-9091-1EF97A91DA95}" srcId="{D50FB5F0-C440-434C-9D48-FC5FAFE2EBC0}" destId="{410EBC43-785E-4857-8617-594DD5C1B499}" srcOrd="2" destOrd="0" parTransId="{DEFB1835-06C1-45BD-B996-3D3AF3C0EE56}" sibTransId="{E9146DA3-40DC-44F1-A4B4-BB97A6209CEE}"/>
    <dgm:cxn modelId="{047E3C1C-8272-41E6-BB76-85DB547E7206}" type="presParOf" srcId="{75DCF82C-B0D5-494D-A570-E2EAB66DF592}" destId="{5EA19E80-97F4-4107-A8B4-BE6DF81A1FEA}" srcOrd="0" destOrd="0" presId="urn:microsoft.com/office/officeart/2005/8/layout/hProcess11"/>
    <dgm:cxn modelId="{74F742EC-14B7-4DB6-BD30-32CD14B54532}" type="presParOf" srcId="{75DCF82C-B0D5-494D-A570-E2EAB66DF592}" destId="{D3145427-14CC-491C-95DF-5F071A83F231}" srcOrd="1" destOrd="0" presId="urn:microsoft.com/office/officeart/2005/8/layout/hProcess11"/>
    <dgm:cxn modelId="{2DCD6FB5-5E8D-4EA7-A900-7629EB427885}" type="presParOf" srcId="{D3145427-14CC-491C-95DF-5F071A83F231}" destId="{0F3A84E0-A377-4871-9553-29381CB3B555}" srcOrd="0" destOrd="0" presId="urn:microsoft.com/office/officeart/2005/8/layout/hProcess11"/>
    <dgm:cxn modelId="{DCCC7CE9-5E0B-421B-962B-82A39085F8F6}" type="presParOf" srcId="{0F3A84E0-A377-4871-9553-29381CB3B555}" destId="{B3281152-B864-4601-B139-74B9AEB75A03}" srcOrd="0" destOrd="0" presId="urn:microsoft.com/office/officeart/2005/8/layout/hProcess11"/>
    <dgm:cxn modelId="{35C01F21-10FD-4585-B7CD-C45DCA0CF013}" type="presParOf" srcId="{0F3A84E0-A377-4871-9553-29381CB3B555}" destId="{5C20F9DC-8E1F-415A-912E-1A044E4E0927}" srcOrd="1" destOrd="0" presId="urn:microsoft.com/office/officeart/2005/8/layout/hProcess11"/>
    <dgm:cxn modelId="{CBFC17E2-E595-40C2-8383-BEA6EBFC3A8A}" type="presParOf" srcId="{0F3A84E0-A377-4871-9553-29381CB3B555}" destId="{3025D5C2-0208-4721-87CB-4ECB2632CEDA}" srcOrd="2" destOrd="0" presId="urn:microsoft.com/office/officeart/2005/8/layout/hProcess11"/>
    <dgm:cxn modelId="{368D45A7-0846-46B1-889A-A82743C09178}" type="presParOf" srcId="{D3145427-14CC-491C-95DF-5F071A83F231}" destId="{8C8CE752-8ACD-4DCC-BF35-5539B414EB14}" srcOrd="1" destOrd="0" presId="urn:microsoft.com/office/officeart/2005/8/layout/hProcess11"/>
    <dgm:cxn modelId="{7D1E3028-D50F-4748-859A-537A006CB798}" type="presParOf" srcId="{D3145427-14CC-491C-95DF-5F071A83F231}" destId="{E13CE016-B5F4-4898-913D-BC75AF146499}" srcOrd="2" destOrd="0" presId="urn:microsoft.com/office/officeart/2005/8/layout/hProcess11"/>
    <dgm:cxn modelId="{9F8275D0-60BE-4E9C-B832-D0834C457BA2}" type="presParOf" srcId="{E13CE016-B5F4-4898-913D-BC75AF146499}" destId="{F5C2E0A1-A88D-4A8A-B091-7924F0B40C85}" srcOrd="0" destOrd="0" presId="urn:microsoft.com/office/officeart/2005/8/layout/hProcess11"/>
    <dgm:cxn modelId="{4C40546C-6B88-49B8-87A7-3836731A9E34}" type="presParOf" srcId="{E13CE016-B5F4-4898-913D-BC75AF146499}" destId="{88A09E33-9A43-4C5B-B8D1-55E305E56682}" srcOrd="1" destOrd="0" presId="urn:microsoft.com/office/officeart/2005/8/layout/hProcess11"/>
    <dgm:cxn modelId="{B97588FD-56B8-41C0-A378-4BB67D623B38}" type="presParOf" srcId="{E13CE016-B5F4-4898-913D-BC75AF146499}" destId="{6AA602C9-A986-4190-BC7B-6580A4339B02}" srcOrd="2" destOrd="0" presId="urn:microsoft.com/office/officeart/2005/8/layout/hProcess11"/>
    <dgm:cxn modelId="{A58E7EFC-4979-46AB-90D5-6D98779E91F8}" type="presParOf" srcId="{D3145427-14CC-491C-95DF-5F071A83F231}" destId="{B2B1253C-6CFD-4394-A5C3-2E9FF7DC3147}" srcOrd="3" destOrd="0" presId="urn:microsoft.com/office/officeart/2005/8/layout/hProcess11"/>
    <dgm:cxn modelId="{B2D0E341-C874-4FCD-842C-4B4C767F4316}" type="presParOf" srcId="{D3145427-14CC-491C-95DF-5F071A83F231}" destId="{9141313B-C707-416B-82B9-B71C6A201049}" srcOrd="4" destOrd="0" presId="urn:microsoft.com/office/officeart/2005/8/layout/hProcess11"/>
    <dgm:cxn modelId="{2EB926F0-3322-4613-814B-65B2DEE48CE4}" type="presParOf" srcId="{9141313B-C707-416B-82B9-B71C6A201049}" destId="{78095471-D33D-4D79-A592-9DE34781CCC7}" srcOrd="0" destOrd="0" presId="urn:microsoft.com/office/officeart/2005/8/layout/hProcess11"/>
    <dgm:cxn modelId="{BA5EFE8F-437C-409C-A20D-EC8978778800}" type="presParOf" srcId="{9141313B-C707-416B-82B9-B71C6A201049}" destId="{DB7344CA-9904-4DD1-8DFF-20613EAF5D65}" srcOrd="1" destOrd="0" presId="urn:microsoft.com/office/officeart/2005/8/layout/hProcess11"/>
    <dgm:cxn modelId="{21722364-A86A-4976-B300-F4218D2D6E3B}" type="presParOf" srcId="{9141313B-C707-416B-82B9-B71C6A201049}" destId="{A4935A12-9198-448C-A9D0-531AB988D7A7}" srcOrd="2" destOrd="0" presId="urn:microsoft.com/office/officeart/2005/8/layout/hProcess11"/>
    <dgm:cxn modelId="{7B940741-B9F9-473D-ADE2-1A100BBEBBFC}" type="presParOf" srcId="{D3145427-14CC-491C-95DF-5F071A83F231}" destId="{86851755-C190-47C1-BF4A-48EEF0180056}" srcOrd="5" destOrd="0" presId="urn:microsoft.com/office/officeart/2005/8/layout/hProcess11"/>
    <dgm:cxn modelId="{C75C9CDE-1527-40BA-9371-280D3357DABF}" type="presParOf" srcId="{D3145427-14CC-491C-95DF-5F071A83F231}" destId="{5B244CA8-901E-42A7-8E84-3465255931EF}" srcOrd="6" destOrd="0" presId="urn:microsoft.com/office/officeart/2005/8/layout/hProcess11"/>
    <dgm:cxn modelId="{31189F5C-DD13-4CAE-998A-1E97157F94C0}" type="presParOf" srcId="{5B244CA8-901E-42A7-8E84-3465255931EF}" destId="{26EAE5F8-B6F2-4CD3-A1F8-60FB3541B4BF}" srcOrd="0" destOrd="0" presId="urn:microsoft.com/office/officeart/2005/8/layout/hProcess11"/>
    <dgm:cxn modelId="{8A8A37A1-AD6F-4D9E-A82E-B743FA78BA3B}" type="presParOf" srcId="{5B244CA8-901E-42A7-8E84-3465255931EF}" destId="{3DA5CDEA-2319-450E-AC90-DEAD7DC69609}" srcOrd="1" destOrd="0" presId="urn:microsoft.com/office/officeart/2005/8/layout/hProcess11"/>
    <dgm:cxn modelId="{DC5EE3C9-53D2-4FA9-B818-5CE5664750D5}" type="presParOf" srcId="{5B244CA8-901E-42A7-8E84-3465255931EF}" destId="{10E7C5DA-9497-4BC8-82D5-878E81177A6D}" srcOrd="2" destOrd="0" presId="urn:microsoft.com/office/officeart/2005/8/layout/hProcess11"/>
    <dgm:cxn modelId="{F739C377-9D97-40F4-93C3-1F9B04F2E43D}" type="presParOf" srcId="{D3145427-14CC-491C-95DF-5F071A83F231}" destId="{E483B0F8-606C-4AE0-9813-0623BF8ACA51}" srcOrd="7" destOrd="0" presId="urn:microsoft.com/office/officeart/2005/8/layout/hProcess11"/>
    <dgm:cxn modelId="{C61F8517-6CF6-458B-879D-68820720CBE4}" type="presParOf" srcId="{D3145427-14CC-491C-95DF-5F071A83F231}" destId="{77FA3AE0-A3C5-4ACE-A407-C6C8E23025CD}" srcOrd="8" destOrd="0" presId="urn:microsoft.com/office/officeart/2005/8/layout/hProcess11"/>
    <dgm:cxn modelId="{E8FED889-70D2-413C-980F-736C47B1650F}" type="presParOf" srcId="{77FA3AE0-A3C5-4ACE-A407-C6C8E23025CD}" destId="{6AF02B91-6DB7-47AE-94C3-FFAE13724749}" srcOrd="0" destOrd="0" presId="urn:microsoft.com/office/officeart/2005/8/layout/hProcess11"/>
    <dgm:cxn modelId="{6D655326-0D29-4E8A-92F1-F4108B4CCEA1}" type="presParOf" srcId="{77FA3AE0-A3C5-4ACE-A407-C6C8E23025CD}" destId="{493FDF66-8F21-4C35-BBB7-31BDEFFEC895}" srcOrd="1" destOrd="0" presId="urn:microsoft.com/office/officeart/2005/8/layout/hProcess11"/>
    <dgm:cxn modelId="{B3608089-AEDB-4289-955A-0B9D2D2BDEDB}" type="presParOf" srcId="{77FA3AE0-A3C5-4ACE-A407-C6C8E23025CD}" destId="{563196CE-7400-43CD-A093-927A0995B3D5}" srcOrd="2" destOrd="0" presId="urn:microsoft.com/office/officeart/2005/8/layout/hProcess11"/>
    <dgm:cxn modelId="{592DA14B-21B8-479C-9C0C-584C12943440}" type="presParOf" srcId="{D3145427-14CC-491C-95DF-5F071A83F231}" destId="{43EB323B-F8B1-477F-A602-D7D4BF749B29}" srcOrd="9" destOrd="0" presId="urn:microsoft.com/office/officeart/2005/8/layout/hProcess11"/>
    <dgm:cxn modelId="{10D6630E-2E78-40C3-9C20-B35C636B005F}" type="presParOf" srcId="{D3145427-14CC-491C-95DF-5F071A83F231}" destId="{50E963C6-3B7A-4394-9EB7-D18F1C411C4B}" srcOrd="10" destOrd="0" presId="urn:microsoft.com/office/officeart/2005/8/layout/hProcess11"/>
    <dgm:cxn modelId="{D2288005-EF43-4421-B35D-725F82F78F0F}" type="presParOf" srcId="{50E963C6-3B7A-4394-9EB7-D18F1C411C4B}" destId="{83962451-72EC-4957-92CD-D33DFA2B07F8}" srcOrd="0" destOrd="0" presId="urn:microsoft.com/office/officeart/2005/8/layout/hProcess11"/>
    <dgm:cxn modelId="{174A6487-BFB0-4F7B-B641-8CC9E8648B55}" type="presParOf" srcId="{50E963C6-3B7A-4394-9EB7-D18F1C411C4B}" destId="{018FD468-D44C-4DEF-B160-1AAA435D1739}" srcOrd="1" destOrd="0" presId="urn:microsoft.com/office/officeart/2005/8/layout/hProcess11"/>
    <dgm:cxn modelId="{2DA0A8F3-E3D2-4A1D-B09B-F11B6E8C1E7E}" type="presParOf" srcId="{50E963C6-3B7A-4394-9EB7-D18F1C411C4B}" destId="{6AF2171B-1663-4B07-B853-11589B82E93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19E80-97F4-4107-A8B4-BE6DF81A1FEA}">
      <dsp:nvSpPr>
        <dsp:cNvPr id="0" name=""/>
        <dsp:cNvSpPr/>
      </dsp:nvSpPr>
      <dsp:spPr>
        <a:xfrm>
          <a:off x="0" y="1404178"/>
          <a:ext cx="8128000" cy="1872237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81152-B864-4601-B139-74B9AEB75A03}">
      <dsp:nvSpPr>
        <dsp:cNvPr id="0" name=""/>
        <dsp:cNvSpPr/>
      </dsp:nvSpPr>
      <dsp:spPr>
        <a:xfrm>
          <a:off x="0" y="744710"/>
          <a:ext cx="1132284" cy="1071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ART for CD4 ≤ 350 cell/mm</a:t>
          </a:r>
          <a:r>
            <a:rPr lang="en-US" sz="1050" kern="1200" baseline="30000" dirty="0"/>
            <a:t>3,</a:t>
          </a:r>
          <a:r>
            <a:rPr lang="en-US" sz="1050" kern="1200" dirty="0"/>
            <a:t> otherwise AZT +/- sdNVP in </a:t>
          </a:r>
          <a:r>
            <a:rPr lang="en-US" sz="1050" kern="1200" dirty="0" err="1"/>
            <a:t>labour</a:t>
          </a:r>
          <a:endParaRPr lang="en-US" sz="1050" kern="1200" dirty="0"/>
        </a:p>
      </dsp:txBody>
      <dsp:txXfrm>
        <a:off x="0" y="744710"/>
        <a:ext cx="1132284" cy="1071930"/>
      </dsp:txXfrm>
    </dsp:sp>
    <dsp:sp modelId="{5C20F9DC-8E1F-415A-912E-1A044E4E0927}">
      <dsp:nvSpPr>
        <dsp:cNvPr id="0" name=""/>
        <dsp:cNvSpPr/>
      </dsp:nvSpPr>
      <dsp:spPr>
        <a:xfrm>
          <a:off x="411064" y="2090900"/>
          <a:ext cx="468059" cy="4680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2E0A1-A88D-4A8A-B091-7924F0B40C85}">
      <dsp:nvSpPr>
        <dsp:cNvPr id="0" name=""/>
        <dsp:cNvSpPr/>
      </dsp:nvSpPr>
      <dsp:spPr>
        <a:xfrm>
          <a:off x="1191331" y="2808356"/>
          <a:ext cx="1365840" cy="187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ART for CD4 ≤ 350 cells/mm</a:t>
          </a:r>
          <a:r>
            <a:rPr lang="en-US" sz="1050" kern="1200" baseline="30000" dirty="0"/>
            <a:t>3</a:t>
          </a:r>
          <a:r>
            <a:rPr lang="en-US" sz="1050" kern="1200" baseline="0" dirty="0"/>
            <a:t>,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baseline="0" dirty="0"/>
            <a:t>otherwise Option A or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baseline="0" dirty="0"/>
            <a:t>Option B (ART with use of PIs)</a:t>
          </a:r>
        </a:p>
      </dsp:txBody>
      <dsp:txXfrm>
        <a:off x="1191331" y="2808356"/>
        <a:ext cx="1365840" cy="1872237"/>
      </dsp:txXfrm>
    </dsp:sp>
    <dsp:sp modelId="{88A09E33-9A43-4C5B-B8D1-55E305E56682}">
      <dsp:nvSpPr>
        <dsp:cNvPr id="0" name=""/>
        <dsp:cNvSpPr/>
      </dsp:nvSpPr>
      <dsp:spPr>
        <a:xfrm>
          <a:off x="1640222" y="2106267"/>
          <a:ext cx="468059" cy="468059"/>
        </a:xfrm>
        <a:prstGeom prst="ellipse">
          <a:avLst/>
        </a:prstGeom>
        <a:solidFill>
          <a:schemeClr val="accent5">
            <a:hueOff val="-1749946"/>
            <a:satOff val="1626"/>
            <a:lumOff val="2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95471-D33D-4D79-A592-9DE34781CCC7}">
      <dsp:nvSpPr>
        <dsp:cNvPr id="0" name=""/>
        <dsp:cNvSpPr/>
      </dsp:nvSpPr>
      <dsp:spPr>
        <a:xfrm>
          <a:off x="2613786" y="0"/>
          <a:ext cx="1132284" cy="187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ART for CD4 ≤ 500 cells/mm</a:t>
          </a:r>
          <a:r>
            <a:rPr lang="en-US" sz="1050" kern="1200" baseline="30000" dirty="0"/>
            <a:t>3</a:t>
          </a:r>
          <a:r>
            <a:rPr lang="en-US" sz="1050" kern="1200" baseline="0" dirty="0"/>
            <a:t>,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baseline="0" dirty="0"/>
            <a:t>otherwise Option A or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baseline="0" dirty="0"/>
            <a:t>Option B (ART with use of PIs)</a:t>
          </a:r>
          <a:endParaRPr lang="en-US" sz="1050" kern="1200" dirty="0"/>
        </a:p>
      </dsp:txBody>
      <dsp:txXfrm>
        <a:off x="2613786" y="0"/>
        <a:ext cx="1132284" cy="1872237"/>
      </dsp:txXfrm>
    </dsp:sp>
    <dsp:sp modelId="{DB7344CA-9904-4DD1-8DFF-20613EAF5D65}">
      <dsp:nvSpPr>
        <dsp:cNvPr id="0" name=""/>
        <dsp:cNvSpPr/>
      </dsp:nvSpPr>
      <dsp:spPr>
        <a:xfrm>
          <a:off x="2945899" y="2106267"/>
          <a:ext cx="468059" cy="468059"/>
        </a:xfrm>
        <a:prstGeom prst="ellipse">
          <a:avLst/>
        </a:prstGeom>
        <a:solidFill>
          <a:schemeClr val="accent5">
            <a:hueOff val="-3499891"/>
            <a:satOff val="3251"/>
            <a:lumOff val="4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AE5F8-B6F2-4CD3-A1F8-60FB3541B4BF}">
      <dsp:nvSpPr>
        <dsp:cNvPr id="0" name=""/>
        <dsp:cNvSpPr/>
      </dsp:nvSpPr>
      <dsp:spPr>
        <a:xfrm>
          <a:off x="3802685" y="2808356"/>
          <a:ext cx="1132284" cy="187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802685" y="2808356"/>
        <a:ext cx="1132284" cy="1872237"/>
      </dsp:txXfrm>
    </dsp:sp>
    <dsp:sp modelId="{3DA5CDEA-2319-450E-AC90-DEAD7DC69609}">
      <dsp:nvSpPr>
        <dsp:cNvPr id="0" name=""/>
        <dsp:cNvSpPr/>
      </dsp:nvSpPr>
      <dsp:spPr>
        <a:xfrm>
          <a:off x="4134797" y="2106267"/>
          <a:ext cx="468059" cy="468059"/>
        </a:xfrm>
        <a:prstGeom prst="ellipse">
          <a:avLst/>
        </a:prstGeom>
        <a:solidFill>
          <a:schemeClr val="accent5">
            <a:hueOff val="-5249837"/>
            <a:satOff val="4877"/>
            <a:lumOff val="6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02B91-6DB7-47AE-94C3-FFAE13724749}">
      <dsp:nvSpPr>
        <dsp:cNvPr id="0" name=""/>
        <dsp:cNvSpPr/>
      </dsp:nvSpPr>
      <dsp:spPr>
        <a:xfrm>
          <a:off x="4991583" y="0"/>
          <a:ext cx="1132284" cy="187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991583" y="0"/>
        <a:ext cx="1132284" cy="1872237"/>
      </dsp:txXfrm>
    </dsp:sp>
    <dsp:sp modelId="{493FDF66-8F21-4C35-BBB7-31BDEFFEC895}">
      <dsp:nvSpPr>
        <dsp:cNvPr id="0" name=""/>
        <dsp:cNvSpPr/>
      </dsp:nvSpPr>
      <dsp:spPr>
        <a:xfrm>
          <a:off x="5323696" y="2106267"/>
          <a:ext cx="468059" cy="468059"/>
        </a:xfrm>
        <a:prstGeom prst="ellipse">
          <a:avLst/>
        </a:prstGeom>
        <a:solidFill>
          <a:schemeClr val="accent5">
            <a:hueOff val="-6999783"/>
            <a:satOff val="6502"/>
            <a:lumOff val="9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62451-72EC-4957-92CD-D33DFA2B07F8}">
      <dsp:nvSpPr>
        <dsp:cNvPr id="0" name=""/>
        <dsp:cNvSpPr/>
      </dsp:nvSpPr>
      <dsp:spPr>
        <a:xfrm>
          <a:off x="6180482" y="2808356"/>
          <a:ext cx="1132284" cy="187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180482" y="2808356"/>
        <a:ext cx="1132284" cy="1872237"/>
      </dsp:txXfrm>
    </dsp:sp>
    <dsp:sp modelId="{018FD468-D44C-4DEF-B160-1AAA435D1739}">
      <dsp:nvSpPr>
        <dsp:cNvPr id="0" name=""/>
        <dsp:cNvSpPr/>
      </dsp:nvSpPr>
      <dsp:spPr>
        <a:xfrm>
          <a:off x="6512594" y="2106267"/>
          <a:ext cx="468059" cy="468059"/>
        </a:xfrm>
        <a:prstGeom prst="ellipse">
          <a:avLst/>
        </a:prstGeom>
        <a:solidFill>
          <a:schemeClr val="accent5">
            <a:hueOff val="-8749729"/>
            <a:satOff val="8128"/>
            <a:lumOff val="113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3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D3416-A733-7242-AB9D-5FE7A7D8E20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92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3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4386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71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73B0-E6D2-141C-5BEB-2BFC9570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EC88-E258-AE54-F949-86994BA27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1B35-932A-69CB-FD7E-F39C748C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67F-3DFE-0549-BB29-1698BBE5290B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8C2AF-8361-8387-1D58-58544092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161E-4BE0-37B5-CB7A-2B1794E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8B75-4134-B948-8770-C9E2F7611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76000" y="360000"/>
            <a:ext cx="11040000" cy="8382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500" b="1" baseline="0">
                <a:solidFill>
                  <a:srgbClr val="F18825"/>
                </a:solidFill>
              </a:defRPr>
            </a:lvl1pPr>
          </a:lstStyle>
          <a:p>
            <a:r>
              <a:rPr lang="it-IT" dirty="0"/>
              <a:t>Title 01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76000" y="1367151"/>
            <a:ext cx="11040000" cy="4728849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>
              <a:lnSpc>
                <a:spcPct val="90000"/>
              </a:lnSpc>
              <a:buClr>
                <a:srgbClr val="F18825"/>
              </a:buClr>
              <a:buFont typeface="Arial"/>
              <a:buChar char="•"/>
              <a:defRPr sz="2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7799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4" r:id="rId3"/>
    <p:sldLayoutId id="2147483665" r:id="rId4"/>
    <p:sldLayoutId id="2147483667" r:id="rId5"/>
    <p:sldLayoutId id="2147483698" r:id="rId6"/>
    <p:sldLayoutId id="2147483699" r:id="rId7"/>
    <p:sldLayoutId id="2147483700" r:id="rId8"/>
    <p:sldLayoutId id="2147483696" r:id="rId9"/>
    <p:sldLayoutId id="2147483687" r:id="rId10"/>
    <p:sldLayoutId id="2147483697" r:id="rId11"/>
    <p:sldLayoutId id="2147483674" r:id="rId12"/>
    <p:sldLayoutId id="2147483692" r:id="rId13"/>
    <p:sldLayoutId id="2147483701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GB" noProof="0" dirty="0"/>
              <a:t>Not all children with perinatal HIV exposure are the same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388" y="256479"/>
            <a:ext cx="7357344" cy="824764"/>
          </a:xfrm>
        </p:spPr>
        <p:txBody>
          <a:bodyPr>
            <a:normAutofit/>
          </a:bodyPr>
          <a:lstStyle/>
          <a:p>
            <a:r>
              <a:rPr lang="en-GB" b="1" dirty="0"/>
              <a:t>Kathleen Powis</a:t>
            </a:r>
            <a:r>
              <a:rPr lang="en-GB" dirty="0"/>
              <a:t>, MD, MPH, MBA</a:t>
            </a:r>
          </a:p>
          <a:p>
            <a:r>
              <a:rPr lang="en-GB" dirty="0"/>
              <a:t>Harvard T.H. Chan School of Public Health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2A75EE-907F-4CF8-7C28-3F2D31F5B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7" y="1281625"/>
            <a:ext cx="7860265" cy="1262269"/>
          </a:xfrm>
        </p:spPr>
        <p:txBody>
          <a:bodyPr>
            <a:normAutofit/>
          </a:bodyPr>
          <a:lstStyle/>
          <a:p>
            <a:r>
              <a:rPr lang="en-GB" sz="2400" dirty="0"/>
              <a:t>10</a:t>
            </a:r>
            <a:r>
              <a:rPr lang="en-GB" sz="2400" baseline="30000" dirty="0"/>
              <a:t>th</a:t>
            </a:r>
            <a:r>
              <a:rPr lang="en-GB" sz="2400" dirty="0"/>
              <a:t> Symposium on Children and Adolescents with Perinatal HIV Exposure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10035-C164-6FD1-FE73-857A7D789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9" t="4016"/>
          <a:stretch/>
        </p:blipFill>
        <p:spPr>
          <a:xfrm>
            <a:off x="1432932" y="979734"/>
            <a:ext cx="10164336" cy="572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C88D85-F241-8FA6-DC72-5A277544BAC5}"/>
              </a:ext>
            </a:extLst>
          </p:cNvPr>
          <p:cNvSpPr txBox="1"/>
          <p:nvPr/>
        </p:nvSpPr>
        <p:spPr>
          <a:xfrm>
            <a:off x="8803885" y="6627168"/>
            <a:ext cx="2865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" dirty="0"/>
              <a:t>Prepared by Dr. Michelle </a:t>
            </a:r>
            <a:r>
              <a:rPr lang="en-US" sz="880" dirty="0" err="1"/>
              <a:t>Bulterys</a:t>
            </a:r>
            <a:endParaRPr lang="en-US" sz="88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78F0C-CAF8-732E-9040-CCB70AECC19A}"/>
              </a:ext>
            </a:extLst>
          </p:cNvPr>
          <p:cNvSpPr txBox="1"/>
          <p:nvPr/>
        </p:nvSpPr>
        <p:spPr>
          <a:xfrm>
            <a:off x="9342000" y="83534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16.1 million </a:t>
            </a:r>
            <a:r>
              <a:rPr lang="en-US" dirty="0"/>
              <a:t>(2023)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C801D-3AC3-44F7-FFED-9D9735DA0711}"/>
              </a:ext>
            </a:extLst>
          </p:cNvPr>
          <p:cNvSpPr txBox="1"/>
          <p:nvPr/>
        </p:nvSpPr>
        <p:spPr>
          <a:xfrm rot="16200000">
            <a:off x="-1121950" y="3590031"/>
            <a:ext cx="4832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Children with Perinatal HIV-Exposure born HIV-free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8B25C-3D1A-B407-3B2E-3A233BF4E929}"/>
              </a:ext>
            </a:extLst>
          </p:cNvPr>
          <p:cNvSpPr txBox="1"/>
          <p:nvPr/>
        </p:nvSpPr>
        <p:spPr>
          <a:xfrm>
            <a:off x="1906859" y="333403"/>
            <a:ext cx="953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Number of Children ≤ 14 years of age with Perinatal HIV Exposure Born HIV Free - 2000 - 2023</a:t>
            </a:r>
          </a:p>
        </p:txBody>
      </p:sp>
    </p:spTree>
    <p:extLst>
      <p:ext uri="{BB962C8B-B14F-4D97-AF65-F5344CB8AC3E}">
        <p14:creationId xmlns:p14="http://schemas.microsoft.com/office/powerpoint/2010/main" val="27213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ack dots and white text&#10;&#10;Description automatically generated">
            <a:extLst>
              <a:ext uri="{FF2B5EF4-FFF2-40B4-BE49-F238E27FC236}">
                <a16:creationId xmlns:a16="http://schemas.microsoft.com/office/drawing/2014/main" id="{A320CA4C-CEFA-B77E-E34F-E9DC39A3E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"/>
          <a:stretch/>
        </p:blipFill>
        <p:spPr>
          <a:xfrm>
            <a:off x="2977376" y="925552"/>
            <a:ext cx="8556856" cy="59856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EF58C0-9545-6DA1-B089-C9FD8A99A10B}"/>
              </a:ext>
            </a:extLst>
          </p:cNvPr>
          <p:cNvSpPr/>
          <p:nvPr/>
        </p:nvSpPr>
        <p:spPr>
          <a:xfrm>
            <a:off x="3718932" y="1717288"/>
            <a:ext cx="161692" cy="34513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0DF63F-EA7D-8AB9-582E-5C1362E3940F}"/>
              </a:ext>
            </a:extLst>
          </p:cNvPr>
          <p:cNvSpPr/>
          <p:nvPr/>
        </p:nvSpPr>
        <p:spPr>
          <a:xfrm>
            <a:off x="5895279" y="2068550"/>
            <a:ext cx="161692" cy="3100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08043-527E-2430-94EC-FA765A5B1AC0}"/>
              </a:ext>
            </a:extLst>
          </p:cNvPr>
          <p:cNvSpPr/>
          <p:nvPr/>
        </p:nvSpPr>
        <p:spPr>
          <a:xfrm>
            <a:off x="6395302" y="1103971"/>
            <a:ext cx="161692" cy="40506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CC017-58AD-B234-6655-C0E306E66520}"/>
              </a:ext>
            </a:extLst>
          </p:cNvPr>
          <p:cNvSpPr/>
          <p:nvPr/>
        </p:nvSpPr>
        <p:spPr>
          <a:xfrm>
            <a:off x="6556994" y="2286000"/>
            <a:ext cx="161692" cy="28677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B9759-D914-559F-A8A3-C9288526DBE5}"/>
              </a:ext>
            </a:extLst>
          </p:cNvPr>
          <p:cNvSpPr txBox="1"/>
          <p:nvPr/>
        </p:nvSpPr>
        <p:spPr>
          <a:xfrm rot="16200000">
            <a:off x="3139069" y="2114161"/>
            <a:ext cx="1321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South Africa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80F3E-ECA2-7CD8-721C-3F757655D0C9}"/>
              </a:ext>
            </a:extLst>
          </p:cNvPr>
          <p:cNvSpPr txBox="1"/>
          <p:nvPr/>
        </p:nvSpPr>
        <p:spPr>
          <a:xfrm rot="16200000">
            <a:off x="5309839" y="2439407"/>
            <a:ext cx="1321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Botswana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4C1B7-A660-5F88-E3FE-56F622524CAF}"/>
              </a:ext>
            </a:extLst>
          </p:cNvPr>
          <p:cNvSpPr txBox="1"/>
          <p:nvPr/>
        </p:nvSpPr>
        <p:spPr>
          <a:xfrm rot="16200000">
            <a:off x="5815439" y="1229498"/>
            <a:ext cx="1321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Eswatini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2FE20-C2CA-D41D-F7FC-5FED7D4B0625}"/>
              </a:ext>
            </a:extLst>
          </p:cNvPr>
          <p:cNvSpPr txBox="1"/>
          <p:nvPr/>
        </p:nvSpPr>
        <p:spPr>
          <a:xfrm rot="16200000">
            <a:off x="5977130" y="2444983"/>
            <a:ext cx="1321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50000"/>
                  </a:schemeClr>
                </a:solidFill>
              </a:rPr>
              <a:t>Lesotho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33302-08C5-04A2-EE5D-AFE2DF840ACA}"/>
              </a:ext>
            </a:extLst>
          </p:cNvPr>
          <p:cNvSpPr txBox="1"/>
          <p:nvPr/>
        </p:nvSpPr>
        <p:spPr>
          <a:xfrm rot="16200000">
            <a:off x="422494" y="3203435"/>
            <a:ext cx="4832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Children with Perinatal HIV-Exposure born HIV-free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A231B-6FDF-0B85-FE7F-83D849D5BFBF}"/>
              </a:ext>
            </a:extLst>
          </p:cNvPr>
          <p:cNvSpPr txBox="1"/>
          <p:nvPr/>
        </p:nvSpPr>
        <p:spPr>
          <a:xfrm>
            <a:off x="8150148" y="6511641"/>
            <a:ext cx="23467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Prepared by Dr. Michelle </a:t>
            </a:r>
            <a:r>
              <a:rPr lang="en-US" sz="1000" dirty="0" err="1"/>
              <a:t>Bulterys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8F69D-E031-59EA-8232-58C616DAA12E}"/>
              </a:ext>
            </a:extLst>
          </p:cNvPr>
          <p:cNvSpPr txBox="1"/>
          <p:nvPr/>
        </p:nvSpPr>
        <p:spPr>
          <a:xfrm>
            <a:off x="1906859" y="333403"/>
            <a:ext cx="953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Counts and Prevalence of Children ≤ 14 years of age with Perinatal HIV Exposure Born HIV Free In Eastern and Southern Africa - 2023</a:t>
            </a:r>
          </a:p>
        </p:txBody>
      </p:sp>
    </p:spTree>
    <p:extLst>
      <p:ext uri="{BB962C8B-B14F-4D97-AF65-F5344CB8AC3E}">
        <p14:creationId xmlns:p14="http://schemas.microsoft.com/office/powerpoint/2010/main" val="8437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10035-C164-6FD1-FE73-857A7D789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9" t="4016"/>
          <a:stretch/>
        </p:blipFill>
        <p:spPr>
          <a:xfrm>
            <a:off x="1438870" y="979734"/>
            <a:ext cx="10164336" cy="5727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C88D85-F241-8FA6-DC72-5A277544BAC5}"/>
              </a:ext>
            </a:extLst>
          </p:cNvPr>
          <p:cNvSpPr txBox="1"/>
          <p:nvPr/>
        </p:nvSpPr>
        <p:spPr>
          <a:xfrm>
            <a:off x="8803885" y="6627168"/>
            <a:ext cx="28658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" dirty="0"/>
              <a:t>Prepared by Dr. Michelle </a:t>
            </a:r>
            <a:r>
              <a:rPr lang="en-US" sz="880" dirty="0" err="1"/>
              <a:t>Bulterys</a:t>
            </a:r>
            <a:endParaRPr lang="en-US" sz="88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78F0C-CAF8-732E-9040-CCB70AECC19A}"/>
              </a:ext>
            </a:extLst>
          </p:cNvPr>
          <p:cNvSpPr txBox="1"/>
          <p:nvPr/>
        </p:nvSpPr>
        <p:spPr>
          <a:xfrm>
            <a:off x="9342000" y="835344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16.1 million </a:t>
            </a:r>
            <a:r>
              <a:rPr lang="en-US" dirty="0"/>
              <a:t>(2023)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C801D-3AC3-44F7-FFED-9D9735DA0711}"/>
              </a:ext>
            </a:extLst>
          </p:cNvPr>
          <p:cNvSpPr txBox="1"/>
          <p:nvPr/>
        </p:nvSpPr>
        <p:spPr>
          <a:xfrm rot="16200000">
            <a:off x="-1121950" y="3590031"/>
            <a:ext cx="4832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Number Children with Perinatal HIV-Exposure born HIV-free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8B25C-3D1A-B407-3B2E-3A233BF4E929}"/>
              </a:ext>
            </a:extLst>
          </p:cNvPr>
          <p:cNvSpPr txBox="1"/>
          <p:nvPr/>
        </p:nvSpPr>
        <p:spPr>
          <a:xfrm>
            <a:off x="1906859" y="333403"/>
            <a:ext cx="953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Number of Children ≤ 14 years of age with Perinatal HIV Exposure Born HIV Free - 2000 - 2023</a:t>
            </a:r>
          </a:p>
        </p:txBody>
      </p:sp>
    </p:spTree>
    <p:extLst>
      <p:ext uri="{BB962C8B-B14F-4D97-AF65-F5344CB8AC3E}">
        <p14:creationId xmlns:p14="http://schemas.microsoft.com/office/powerpoint/2010/main" val="425621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E99DDA-41A6-2D9A-0BC2-2F1A2F997D74}"/>
              </a:ext>
            </a:extLst>
          </p:cNvPr>
          <p:cNvSpPr txBox="1"/>
          <p:nvPr/>
        </p:nvSpPr>
        <p:spPr>
          <a:xfrm>
            <a:off x="489611" y="504463"/>
            <a:ext cx="11890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11893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Diversity of Exposures in the Maturing HIV Epidemic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67AC29-3D72-363E-FBD7-9AD6EF8A1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066642"/>
              </p:ext>
            </p:extLst>
          </p:nvPr>
        </p:nvGraphicFramePr>
        <p:xfrm>
          <a:off x="2045252" y="791273"/>
          <a:ext cx="8128000" cy="468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ED02C7-0D9F-EF6C-1AEF-6B118CABAB04}"/>
              </a:ext>
            </a:extLst>
          </p:cNvPr>
          <p:cNvSpPr txBox="1"/>
          <p:nvPr/>
        </p:nvSpPr>
        <p:spPr>
          <a:xfrm>
            <a:off x="7188542" y="2324097"/>
            <a:ext cx="1225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Treat All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3B48EB-DC2B-DB72-DD7B-1A9621751878}"/>
              </a:ext>
            </a:extLst>
          </p:cNvPr>
          <p:cNvGrpSpPr/>
          <p:nvPr/>
        </p:nvGrpSpPr>
        <p:grpSpPr>
          <a:xfrm>
            <a:off x="2415153" y="2961874"/>
            <a:ext cx="6923212" cy="1371980"/>
            <a:chOff x="2401901" y="3637735"/>
            <a:chExt cx="6923212" cy="13719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D10AC9-C5BD-056C-1C4C-747CFADDC2A3}"/>
                </a:ext>
              </a:extLst>
            </p:cNvPr>
            <p:cNvSpPr txBox="1"/>
            <p:nvPr/>
          </p:nvSpPr>
          <p:spPr>
            <a:xfrm>
              <a:off x="3611216" y="3643023"/>
              <a:ext cx="821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98B864-BFDD-D6F9-21C1-A03A0A4210C7}"/>
                </a:ext>
              </a:extLst>
            </p:cNvPr>
            <p:cNvSpPr txBox="1"/>
            <p:nvPr/>
          </p:nvSpPr>
          <p:spPr>
            <a:xfrm>
              <a:off x="2401901" y="3648636"/>
              <a:ext cx="821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2006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DCBA5A-5E16-D1AF-6E26-2AC785301F31}"/>
                </a:ext>
              </a:extLst>
            </p:cNvPr>
            <p:cNvSpPr txBox="1"/>
            <p:nvPr/>
          </p:nvSpPr>
          <p:spPr>
            <a:xfrm>
              <a:off x="6104108" y="3653694"/>
              <a:ext cx="821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380203-242B-E93C-F511-411C1F543D2D}"/>
                </a:ext>
              </a:extLst>
            </p:cNvPr>
            <p:cNvSpPr txBox="1"/>
            <p:nvPr/>
          </p:nvSpPr>
          <p:spPr>
            <a:xfrm>
              <a:off x="7302703" y="3653694"/>
              <a:ext cx="821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6E54AF-6C38-A9A8-97B8-6BE131158D5C}"/>
                </a:ext>
              </a:extLst>
            </p:cNvPr>
            <p:cNvSpPr txBox="1"/>
            <p:nvPr/>
          </p:nvSpPr>
          <p:spPr>
            <a:xfrm>
              <a:off x="4905513" y="3637736"/>
              <a:ext cx="821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40BFF1-7787-ACCE-6D30-09C496CCC434}"/>
                </a:ext>
              </a:extLst>
            </p:cNvPr>
            <p:cNvSpPr txBox="1"/>
            <p:nvPr/>
          </p:nvSpPr>
          <p:spPr>
            <a:xfrm>
              <a:off x="5808869" y="4271051"/>
              <a:ext cx="12258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WHO recommends EFV for use in Pregnancy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6FE063-FF62-02BC-B69E-030F35515481}"/>
                </a:ext>
              </a:extLst>
            </p:cNvPr>
            <p:cNvSpPr txBox="1"/>
            <p:nvPr/>
          </p:nvSpPr>
          <p:spPr>
            <a:xfrm>
              <a:off x="8483600" y="3637735"/>
              <a:ext cx="821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2018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2BAC0A-783C-BB1C-05B6-E9211FD204F5}"/>
                </a:ext>
              </a:extLst>
            </p:cNvPr>
            <p:cNvSpPr txBox="1"/>
            <p:nvPr/>
          </p:nvSpPr>
          <p:spPr>
            <a:xfrm>
              <a:off x="8099287" y="4267990"/>
              <a:ext cx="12258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WHO recommends DTG for use in pregnancy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6C3AD5-FA76-E18D-B6A3-0EE4EF73B415}"/>
              </a:ext>
            </a:extLst>
          </p:cNvPr>
          <p:cNvGrpSpPr/>
          <p:nvPr/>
        </p:nvGrpSpPr>
        <p:grpSpPr>
          <a:xfrm>
            <a:off x="10008660" y="1027683"/>
            <a:ext cx="1929085" cy="1830467"/>
            <a:chOff x="10046525" y="985652"/>
            <a:chExt cx="2517569" cy="2443348"/>
          </a:xfrm>
        </p:grpSpPr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F20ABB67-8FE1-B033-4A2E-22A2D9A5A7BB}"/>
                </a:ext>
              </a:extLst>
            </p:cNvPr>
            <p:cNvSpPr/>
            <p:nvPr/>
          </p:nvSpPr>
          <p:spPr>
            <a:xfrm>
              <a:off x="10046525" y="985652"/>
              <a:ext cx="2517569" cy="2443348"/>
            </a:xfrm>
            <a:prstGeom prst="star5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CE411F-4D28-8D63-6588-CA7A3D712784}"/>
                </a:ext>
              </a:extLst>
            </p:cNvPr>
            <p:cNvSpPr txBox="1"/>
            <p:nvPr/>
          </p:nvSpPr>
          <p:spPr>
            <a:xfrm>
              <a:off x="10774733" y="2066586"/>
              <a:ext cx="1126991" cy="49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PREP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321E4A-F2EE-951B-A43F-0C41F4C848E2}"/>
              </a:ext>
            </a:extLst>
          </p:cNvPr>
          <p:cNvGrpSpPr/>
          <p:nvPr/>
        </p:nvGrpSpPr>
        <p:grpSpPr>
          <a:xfrm>
            <a:off x="1974794" y="4973275"/>
            <a:ext cx="7716376" cy="588451"/>
            <a:chOff x="1860481" y="5174102"/>
            <a:chExt cx="7716376" cy="58845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70A7A4-01AA-4057-6780-EB5EEEA450FE}"/>
                </a:ext>
              </a:extLst>
            </p:cNvPr>
            <p:cNvSpPr/>
            <p:nvPr/>
          </p:nvSpPr>
          <p:spPr>
            <a:xfrm>
              <a:off x="1860481" y="5177778"/>
              <a:ext cx="1292087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15-18 years old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32D955-9947-EBD4-6F16-FDEA9B85286A}"/>
                </a:ext>
              </a:extLst>
            </p:cNvPr>
            <p:cNvSpPr/>
            <p:nvPr/>
          </p:nvSpPr>
          <p:spPr>
            <a:xfrm>
              <a:off x="3258939" y="5177778"/>
              <a:ext cx="1292087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13-14 years old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B04672-3831-DB8A-6573-790A7EE7E244}"/>
                </a:ext>
              </a:extLst>
            </p:cNvPr>
            <p:cNvSpPr/>
            <p:nvPr/>
          </p:nvSpPr>
          <p:spPr>
            <a:xfrm>
              <a:off x="4637335" y="5177778"/>
              <a:ext cx="1092195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12 years old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81353E4-54E4-19EF-6E8F-49C29F5A9FBF}"/>
                </a:ext>
              </a:extLst>
            </p:cNvPr>
            <p:cNvSpPr/>
            <p:nvPr/>
          </p:nvSpPr>
          <p:spPr>
            <a:xfrm>
              <a:off x="5822121" y="5177777"/>
              <a:ext cx="1297608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10-11 years old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5499C3B-E3A7-9AD7-C68E-1CD31B66CFA3}"/>
                </a:ext>
              </a:extLst>
            </p:cNvPr>
            <p:cNvSpPr/>
            <p:nvPr/>
          </p:nvSpPr>
          <p:spPr>
            <a:xfrm>
              <a:off x="7188738" y="5177777"/>
              <a:ext cx="1159555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7-9 years old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278A6A-48AD-3893-F48A-70D15EC244EB}"/>
                </a:ext>
              </a:extLst>
            </p:cNvPr>
            <p:cNvSpPr/>
            <p:nvPr/>
          </p:nvSpPr>
          <p:spPr>
            <a:xfrm>
              <a:off x="8417302" y="5174102"/>
              <a:ext cx="1159555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&lt;7 years old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D1875C-2659-AF32-E4A6-FFC613131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64" y="1382484"/>
            <a:ext cx="2941374" cy="2532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EF9DCE-DAFB-2E5A-D660-0D1EEB578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33" y="2744256"/>
            <a:ext cx="4691867" cy="23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A6F293-9F8C-174E-C89F-8B7DE19AE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0579" y="4477673"/>
            <a:ext cx="3067962" cy="22730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5A23C21-0336-2EF8-F3FA-F98D490FDE52}"/>
              </a:ext>
            </a:extLst>
          </p:cNvPr>
          <p:cNvGrpSpPr/>
          <p:nvPr/>
        </p:nvGrpSpPr>
        <p:grpSpPr>
          <a:xfrm>
            <a:off x="385110" y="2831601"/>
            <a:ext cx="2357886" cy="2432862"/>
            <a:chOff x="262447" y="2179255"/>
            <a:chExt cx="2357886" cy="2432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F68622-1808-B280-1FCC-27529A20B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4721"/>
            <a:stretch/>
          </p:blipFill>
          <p:spPr>
            <a:xfrm rot="18948421">
              <a:off x="262447" y="2241257"/>
              <a:ext cx="1745865" cy="8203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7ED74F-4F32-00A0-27A5-25F149343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0354"/>
            <a:stretch/>
          </p:blipFill>
          <p:spPr>
            <a:xfrm rot="18720337">
              <a:off x="773777" y="2765560"/>
              <a:ext cx="2432862" cy="126025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22B8307-3972-D55F-B10D-C2E1A85FE272}"/>
              </a:ext>
            </a:extLst>
          </p:cNvPr>
          <p:cNvSpPr txBox="1"/>
          <p:nvPr/>
        </p:nvSpPr>
        <p:spPr>
          <a:xfrm>
            <a:off x="1637613" y="458421"/>
            <a:ext cx="9511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11893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Other Exposure Differences Associated with Risk of Infectious Morbidity, Mortality, Poorer Growth and Developmental Delays</a:t>
            </a:r>
          </a:p>
        </p:txBody>
      </p:sp>
    </p:spTree>
    <p:extLst>
      <p:ext uri="{BB962C8B-B14F-4D97-AF65-F5344CB8AC3E}">
        <p14:creationId xmlns:p14="http://schemas.microsoft.com/office/powerpoint/2010/main" val="19028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64402" y="1728956"/>
            <a:ext cx="5437188" cy="410368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Factors that place children, adolescents and young adults with perinatal exposure at risk of poor health, suboptimal developmental outcomes, or mental health challenges include biological, social, and structural.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In the maturing HIV epidemic, many of the biological exposures differ significantly over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Having health systems or research cohorts that accurately characterize these exposures is critical to understanding children, adolescents, and young adults in need of support.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679" y="657222"/>
            <a:ext cx="7632700" cy="1223964"/>
          </a:xfrm>
        </p:spPr>
        <p:txBody>
          <a:bodyPr/>
          <a:lstStyle/>
          <a:p>
            <a:r>
              <a:rPr lang="en-GB" noProof="0" dirty="0"/>
              <a:t>Conclusions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8547504-4C6A-43D5-F9C9-3373547B4C8E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9" b="758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</Template>
  <TotalTime>217</TotalTime>
  <Words>364</Words>
  <Application>Microsoft Office PowerPoint</Application>
  <PresentationFormat>Widescreen</PresentationFormat>
  <Paragraphs>52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IAS Ribbon Sans Bold</vt:lpstr>
      <vt:lpstr>IAS Ribbon Sans Regular</vt:lpstr>
      <vt:lpstr>Times New Roman</vt:lpstr>
      <vt:lpstr>Verdana</vt:lpstr>
      <vt:lpstr>Verdana Bold</vt:lpstr>
      <vt:lpstr>IAS2023</vt:lpstr>
      <vt:lpstr>Not all children with perinatal HIV exposure are the same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Kate Powis</dc:creator>
  <cp:lastModifiedBy>Preview 8 Rack 2</cp:lastModifiedBy>
  <cp:revision>10</cp:revision>
  <dcterms:created xsi:type="dcterms:W3CDTF">2024-06-15T14:17:20Z</dcterms:created>
  <dcterms:modified xsi:type="dcterms:W3CDTF">2024-07-21T05:20:24Z</dcterms:modified>
</cp:coreProperties>
</file>