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6" r:id="rId2"/>
    <p:sldId id="279" r:id="rId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DA64-7F2D-407B-BFB8-8DB47C0907CD}" type="datetimeFigureOut">
              <a:rPr lang="LID4096" smtClean="0"/>
              <a:t>07/20/2024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DEE24-64D2-42F8-AA19-8719C875AB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42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00B32-7934-644A-8CFF-2B50979EB023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C7B24-36F6-9B4A-9D6A-C157444F588B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0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after the panel discussion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00B32-7934-644A-8CFF-2B50979EB023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C7B24-36F6-9B4A-9D6A-C157444F588B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5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0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81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4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447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7891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7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0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88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2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08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4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85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20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Panel discussion </a:t>
            </a:r>
            <a:endParaRPr lang="en-CH" sz="6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47F41-002A-B76B-2C3E-D53FAE2D17BC}"/>
              </a:ext>
            </a:extLst>
          </p:cNvPr>
          <p:cNvGrpSpPr/>
          <p:nvPr/>
        </p:nvGrpSpPr>
        <p:grpSpPr>
          <a:xfrm>
            <a:off x="584381" y="2531803"/>
            <a:ext cx="11261090" cy="3170997"/>
            <a:chOff x="554400" y="2232000"/>
            <a:chExt cx="11261090" cy="317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B0D14B-46F7-D1D9-D190-0319FE6A8848}"/>
                </a:ext>
              </a:extLst>
            </p:cNvPr>
            <p:cNvSpPr txBox="1"/>
            <p:nvPr/>
          </p:nvSpPr>
          <p:spPr>
            <a:xfrm>
              <a:off x="659074" y="4572000"/>
              <a:ext cx="2372358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Anurita Bains, UNICEF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Facilitator</a:t>
              </a:r>
              <a:endParaRPr kumimoji="0" lang="sv-SE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BE2FC7-CBEC-9C41-A6D2-7ED1BF868104}"/>
                </a:ext>
              </a:extLst>
            </p:cNvPr>
            <p:cNvSpPr txBox="1"/>
            <p:nvPr/>
          </p:nvSpPr>
          <p:spPr>
            <a:xfrm>
              <a:off x="3611904" y="4572000"/>
              <a:ext cx="21907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Nigel Rollins, WHO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D0461-537F-16EE-76E5-EB6FB6C0DFED}"/>
                </a:ext>
              </a:extLst>
            </p:cNvPr>
            <p:cNvSpPr txBox="1"/>
            <p:nvPr/>
          </p:nvSpPr>
          <p:spPr>
            <a:xfrm>
              <a:off x="6405460" y="4572000"/>
              <a:ext cx="24611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Natasha Davies, </a:t>
              </a:r>
              <a:r>
                <a:rPr kumimoji="0" lang="sv-SE" sz="15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Anova</a:t>
              </a:r>
              <a:endParaRPr kumimoji="0" lang="sv-SE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CE267-3A16-68AD-8CF1-870E8017F913}"/>
                </a:ext>
              </a:extLst>
            </p:cNvPr>
            <p:cNvSpPr txBox="1"/>
            <p:nvPr/>
          </p:nvSpPr>
          <p:spPr>
            <a:xfrm>
              <a:off x="9176656" y="4572000"/>
              <a:ext cx="2638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Kate </a:t>
              </a:r>
              <a:r>
                <a:rPr kumimoji="0" lang="sv-SE" sz="15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Powis</a:t>
              </a:r>
              <a:r>
                <a:rPr kumimoji="0" lang="sv-SE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Harvard University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" name="Picture 23" descr="A person with dark hair wearing a black shirt and blue necklace&#10;&#10;Description automatically generated">
              <a:extLst>
                <a:ext uri="{FF2B5EF4-FFF2-40B4-BE49-F238E27FC236}">
                  <a16:creationId xmlns:a16="http://schemas.microsoft.com/office/drawing/2014/main" id="{35EDCA2E-9715-D7BF-B84A-3C3075C25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34" b="35432"/>
            <a:stretch/>
          </p:blipFill>
          <p:spPr>
            <a:xfrm>
              <a:off x="554400" y="2232000"/>
              <a:ext cx="247703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 descr="A person leaning on a shelf&#10;&#10;Description automatically generated">
              <a:extLst>
                <a:ext uri="{FF2B5EF4-FFF2-40B4-BE49-F238E27FC236}">
                  <a16:creationId xmlns:a16="http://schemas.microsoft.com/office/drawing/2014/main" id="{4A8D6B34-6CE1-2A20-9611-420EF7264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044" b="11555"/>
            <a:stretch/>
          </p:blipFill>
          <p:spPr>
            <a:xfrm>
              <a:off x="3472282" y="2232000"/>
              <a:ext cx="247703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31" descr="A person with long hair wearing a black jacket&#10;&#10;Description automatically generated">
              <a:extLst>
                <a:ext uri="{FF2B5EF4-FFF2-40B4-BE49-F238E27FC236}">
                  <a16:creationId xmlns:a16="http://schemas.microsoft.com/office/drawing/2014/main" id="{77D9B99F-3603-4D92-C4FA-54749357C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2201"/>
            <a:stretch/>
          </p:blipFill>
          <p:spPr>
            <a:xfrm>
              <a:off x="9176656" y="2232000"/>
              <a:ext cx="246015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22B4BF7D-A855-5D87-20E7-67334D075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9373" y="2232000"/>
              <a:ext cx="240118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77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198BA3-FD4C-22A1-C2B0-F7333BA91C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4812030"/>
            <a:ext cx="5437186" cy="1388744"/>
          </a:xfrm>
        </p:spPr>
        <p:txBody>
          <a:bodyPr/>
          <a:lstStyle/>
          <a:p>
            <a:pPr marL="0" lvl="0" indent="0">
              <a:buNone/>
            </a:pPr>
            <a:r>
              <a:rPr lang="en-US" sz="2000">
                <a:latin typeface="IAS Ribbon Sans Light" pitchFamily="50"/>
              </a:rPr>
              <a:t>During the first break at 9.00-9.30</a:t>
            </a:r>
            <a:endParaRPr lang="en-CH" sz="2000">
              <a:latin typeface="IAS Ribbon Sans Light" pitchFamily="5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EE8D809-0054-28C5-C804-A62C2442C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2236796"/>
            <a:ext cx="5437186" cy="2086313"/>
          </a:xfrm>
        </p:spPr>
        <p:txBody>
          <a:bodyPr>
            <a:noAutofit/>
          </a:bodyPr>
          <a:lstStyle/>
          <a:p>
            <a:pPr lvl="0"/>
            <a:r>
              <a:rPr lang="en-US" sz="4000">
                <a:latin typeface="IAS Ribbon Sans Bold" pitchFamily="50"/>
              </a:rPr>
              <a:t>Engage with the Guest Editors and Authors of the Supplement</a:t>
            </a:r>
            <a:endParaRPr lang="en-CH" sz="4000">
              <a:latin typeface="IAS Ribbon Sans Bold" pitchFamily="5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FDA36FC-B63A-F5C4-AB33-F737D23C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12" y="491069"/>
            <a:ext cx="4479490" cy="587587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48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IAS Ribbon Sans Bold</vt:lpstr>
      <vt:lpstr>IAS Ribbon Sans Light</vt:lpstr>
      <vt:lpstr>IAS Ribbon Sans Regular</vt:lpstr>
      <vt:lpstr>Verdana</vt:lpstr>
      <vt:lpstr>Verdana Bold</vt:lpstr>
      <vt:lpstr>1_IAS2023</vt:lpstr>
      <vt:lpstr>Panel discussion </vt:lpstr>
      <vt:lpstr>Engage with the Guest Editors and Authors of the Supplement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 </dc:title>
  <dc:creator>Preview admin Rack 2</dc:creator>
  <cp:lastModifiedBy>Preview 9 Rack 2</cp:lastModifiedBy>
  <cp:revision>1</cp:revision>
  <dcterms:created xsi:type="dcterms:W3CDTF">2024-07-20T08:45:11Z</dcterms:created>
  <dcterms:modified xsi:type="dcterms:W3CDTF">2024-07-20T09:07:07Z</dcterms:modified>
</cp:coreProperties>
</file>