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1" r:id="rId5"/>
    <p:sldMasterId id="2147483678" r:id="rId6"/>
  </p:sldMasterIdLst>
  <p:notesMasterIdLst>
    <p:notesMasterId r:id="rId11"/>
  </p:notesMasterIdLst>
  <p:sldIdLst>
    <p:sldId id="366" r:id="rId7"/>
    <p:sldId id="367" r:id="rId8"/>
    <p:sldId id="377" r:id="rId9"/>
    <p:sldId id="39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0F2E"/>
    <a:srgbClr val="E0001B"/>
    <a:srgbClr val="FF1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E9EBF5"/>
          </a:solidFill>
        </a:fill>
      </a:tcStyle>
    </a:wholeTbl>
    <a:band1H>
      <a:tcStyle>
        <a:tcBdr/>
        <a:fill>
          <a:solidFill>
            <a:srgbClr val="CFD5EA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CFD5EA"/>
          </a:solidFill>
        </a:fill>
      </a:tcStyle>
    </a:band1V>
    <a:band2V>
      <a:tcStyle>
        <a:tcBdr/>
      </a:tcStyle>
    </a:band2V>
    <a:la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472C4"/>
          </a:solidFill>
        </a:fill>
      </a:tcStyle>
    </a:lastCol>
    <a:fir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472C4"/>
          </a:solidFill>
        </a:fill>
      </a:tcStyle>
    </a:firstCol>
    <a:la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top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4472C4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bottom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4472C4"/>
          </a:solidFill>
        </a:fill>
      </a:tcStyle>
    </a:firstRow>
  </a:tblStyle>
  <a:tblStyle styleId="{B301B821-A1FF-4177-AEE7-76D212191A09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4472C4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4472C4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4472C4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4472C4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FFFFFF"/>
          </a:solidFill>
        </a:fill>
      </a:tcStyle>
    </a:wholeTbl>
    <a:band1H>
      <a:tcStyle>
        <a:tcBdr/>
        <a:fill>
          <a:solidFill>
            <a:srgbClr val="E9EBF5"/>
          </a:solidFill>
        </a:fill>
      </a:tcStyle>
    </a:band1H>
    <a:band1V>
      <a:tcStyle>
        <a:tcBdr/>
        <a:fill>
          <a:solidFill>
            <a:srgbClr val="E9EBF5"/>
          </a:solidFill>
        </a:fill>
      </a:tcStyle>
    </a:band1V>
    <a:lastCol>
      <a:tcTxStyle b="on">
        <a:font>
          <a:latin typeface=""/>
          <a:ea typeface=""/>
          <a:cs typeface=""/>
        </a:font>
      </a:tcTxStyle>
      <a:tcStyle>
        <a:tcBdr/>
      </a:tcStyle>
    </a:lastCol>
    <a:firstCol>
      <a:tcTxStyle b="on">
        <a:font>
          <a:latin typeface=""/>
          <a:ea typeface=""/>
          <a:cs typeface=""/>
        </a:font>
      </a:tcTxStyle>
      <a:tcStyle>
        <a:tcBdr/>
      </a:tcStyle>
    </a:firstCol>
    <a:lastRow>
      <a:tcTxStyle b="on">
        <a:font>
          <a:latin typeface=""/>
          <a:ea typeface=""/>
          <a:cs typeface=""/>
        </a:font>
      </a:tcTxStyle>
      <a:tcStyle>
        <a:tcBdr>
          <a:top>
            <a:ln w="50804" cap="flat" cmpd="dbl" algn="ctr">
              <a:solidFill>
                <a:srgbClr val="4472C4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FFFFFF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472C4"/>
          </a:solidFill>
        </a:fill>
      </a:tcStyle>
    </a:firstRow>
  </a:tblStyle>
  <a:tblStyle styleId="{F5AB1C69-6EDB-4FF4-983F-18BD219EF322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F0F0F0"/>
          </a:solidFill>
        </a:fill>
      </a:tcStyle>
    </a:wholeTbl>
    <a:band1H>
      <a:tcStyle>
        <a:tcBdr/>
        <a:fill>
          <a:solidFill>
            <a:srgbClr val="E1E1E1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E1E1E1"/>
          </a:solidFill>
        </a:fill>
      </a:tcStyle>
    </a:band1V>
    <a:band2V>
      <a:tcStyle>
        <a:tcBdr/>
      </a:tcStyle>
    </a:band2V>
    <a:la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A5A5A5"/>
          </a:solidFill>
        </a:fill>
      </a:tcStyle>
    </a:lastCol>
    <a:fir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A5A5A5"/>
          </a:solidFill>
        </a:fill>
      </a:tcStyle>
    </a:firstCol>
    <a:la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top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A5A5A5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bottom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A5A5A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3" d="100"/>
          <a:sy n="113" d="100"/>
        </p:scale>
        <p:origin x="474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tableStyles" Target="tableStyles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966F7CB-5F8C-9568-6414-06E89C9716EA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F2714C5-7A49-D92B-49D3-EAFFDFF6EA28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B7BE3478-A688-C241-BBE9-4E5EEC46482E}" type="datetime1">
              <a:rPr lang="en-GB"/>
              <a:pPr lvl="0"/>
              <a:t>20/07/2024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B9CA321A-2927-7530-E379-A850928982F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714548D7-9B1F-EE77-3C94-33CB055BA5CD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6FDE8D-5D20-21E3-0C60-B83105EFE8C3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5050E0-20FB-A844-429A-C74D2FAD00A7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1CC00B32-7934-644A-8CFF-2B50979EB023}" type="slidenum">
              <a:t>‹#›</a:t>
            </a:fld>
            <a:endParaRPr lang="en-GB"/>
          </a:p>
        </p:txBody>
      </p:sp>
      <p:sp>
        <p:nvSpPr>
          <p:cNvPr id="8" name="Header Placeholder 1">
            <a:extLst>
              <a:ext uri="{FF2B5EF4-FFF2-40B4-BE49-F238E27FC236}">
                <a16:creationId xmlns:a16="http://schemas.microsoft.com/office/drawing/2014/main" id="{0E576842-9C36-2284-F040-CB1EE5A7AA6C}"/>
              </a:ext>
            </a:extLst>
          </p:cNvPr>
          <p:cNvSpPr txBox="1">
            <a:spLocks noGrp="1"/>
          </p:cNvSpPr>
          <p:nvPr>
            <p:ph type="hdr" sz="quarter" idx="10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US"/>
          </a:p>
        </p:txBody>
      </p:sp>
      <p:sp>
        <p:nvSpPr>
          <p:cNvPr id="9" name="Date Placeholder 2">
            <a:extLst>
              <a:ext uri="{FF2B5EF4-FFF2-40B4-BE49-F238E27FC236}">
                <a16:creationId xmlns:a16="http://schemas.microsoft.com/office/drawing/2014/main" id="{51684F5D-1D3D-5A3F-F135-3BE095DEF507}"/>
              </a:ext>
            </a:extLst>
          </p:cNvPr>
          <p:cNvSpPr txBox="1">
            <a:spLocks noGrp="1"/>
          </p:cNvSpPr>
          <p:nvPr>
            <p:ph type="dt" sz="quarter" idx="7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9313171C-DB9A-1E42-B1F8-7101E7F90C4E}" type="datetime1">
              <a:rPr lang="en-US"/>
              <a:pPr lvl="0"/>
              <a:t>7/20/2024</a:t>
            </a:fld>
            <a:endParaRPr lang="en-US"/>
          </a:p>
        </p:txBody>
      </p:sp>
      <p:sp>
        <p:nvSpPr>
          <p:cNvPr id="10" name="Slide Image Placeholder 3">
            <a:extLst>
              <a:ext uri="{FF2B5EF4-FFF2-40B4-BE49-F238E27FC236}">
                <a16:creationId xmlns:a16="http://schemas.microsoft.com/office/drawing/2014/main" id="{E8FED310-5E6F-C8A6-083C-F29E4227261A}"/>
              </a:ext>
            </a:extLst>
          </p:cNvPr>
          <p:cNvSpPr>
            <a:spLocks noGrp="1" noRot="1" noChangeAspect="1"/>
          </p:cNvSpPr>
          <p:nvPr>
            <p:ph type="sldImg" sz="quarter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11" name="Notes Placeholder 4">
            <a:extLst>
              <a:ext uri="{FF2B5EF4-FFF2-40B4-BE49-F238E27FC236}">
                <a16:creationId xmlns:a16="http://schemas.microsoft.com/office/drawing/2014/main" id="{25A8E520-9F8B-70EA-F1EE-D24BCDC6CA56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Footer Placeholder 5">
            <a:extLst>
              <a:ext uri="{FF2B5EF4-FFF2-40B4-BE49-F238E27FC236}">
                <a16:creationId xmlns:a16="http://schemas.microsoft.com/office/drawing/2014/main" id="{9DD6804D-AA3E-0684-0514-8EB236050B3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US"/>
          </a:p>
        </p:txBody>
      </p: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F49F7B37-9FF0-1FCD-1463-8FF96D13EF2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785C7B24-36F6-9B4A-9D6A-C157444F588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6098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During the panel</a:t>
            </a:r>
            <a:endParaRPr lang="en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1CC00B32-7934-644A-8CFF-2B50979EB023}" type="slidenum">
              <a:rPr lang="en-CH" smtClean="0"/>
              <a:t>3</a:t>
            </a:fld>
            <a:endParaRPr lang="en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785C7B24-36F6-9B4A-9D6A-C157444F588B}" type="slidenum">
              <a:rPr lang="en-CH" smtClean="0"/>
              <a:t>3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1075661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During the panel</a:t>
            </a:r>
            <a:endParaRPr lang="en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1CC00B32-7934-644A-8CFF-2B50979EB023}" type="slidenum">
              <a:rPr lang="en-CH" smtClean="0"/>
              <a:t>4</a:t>
            </a:fld>
            <a:endParaRPr lang="en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785C7B24-36F6-9B4A-9D6A-C157444F588B}" type="slidenum">
              <a:rPr lang="en-CH" smtClean="0"/>
              <a:t>4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815050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>
            <a:extLst>
              <a:ext uri="{FF2B5EF4-FFF2-40B4-BE49-F238E27FC236}">
                <a16:creationId xmlns:a16="http://schemas.microsoft.com/office/drawing/2014/main" id="{4BFE3A30-F6DF-710A-493A-E9D6E385C2AA}"/>
              </a:ext>
            </a:extLst>
          </p:cNvPr>
          <p:cNvSpPr/>
          <p:nvPr/>
        </p:nvSpPr>
        <p:spPr>
          <a:xfrm>
            <a:off x="0" y="0"/>
            <a:ext cx="12191996" cy="1665286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Verdana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F55F347-71DE-83CD-5A16-DA113567F4F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16391" y="1812057"/>
            <a:ext cx="7357344" cy="4296399"/>
          </a:xfrm>
        </p:spPr>
        <p:txBody>
          <a:bodyPr/>
          <a:lstStyle>
            <a:lvl1pPr>
              <a:defRPr sz="60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Box 11">
            <a:extLst>
              <a:ext uri="{FF2B5EF4-FFF2-40B4-BE49-F238E27FC236}">
                <a16:creationId xmlns:a16="http://schemas.microsoft.com/office/drawing/2014/main" id="{A5019323-1992-03A2-501F-F42741614578}"/>
              </a:ext>
            </a:extLst>
          </p:cNvPr>
          <p:cNvSpPr txBox="1"/>
          <p:nvPr/>
        </p:nvSpPr>
        <p:spPr>
          <a:xfrm>
            <a:off x="6312020" y="6416673"/>
            <a:ext cx="1763713" cy="2158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000" b="0" i="0" u="none" strike="noStrike" kern="1200" cap="none" spc="0" baseline="0">
              <a:solidFill>
                <a:srgbClr val="000000"/>
              </a:solidFill>
              <a:uFillTx/>
              <a:latin typeface="Verdana"/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5F9824F9-140C-9100-4B83-A9C7F5E7E34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116391" y="1162357"/>
            <a:ext cx="7357344" cy="433800"/>
          </a:xfrm>
        </p:spPr>
        <p:txBody>
          <a:bodyPr/>
          <a:lstStyle>
            <a:lvl1pPr marL="0" indent="0">
              <a:buNone/>
              <a:defRPr lang="en-GB" sz="2800" b="1">
                <a:solidFill>
                  <a:srgbClr val="2C90CF"/>
                </a:solidFill>
                <a:latin typeface="Verdana Bold"/>
                <a:ea typeface="IAS Ribbon Sans Bold" pitchFamily="2"/>
              </a:defRPr>
            </a:lvl1pPr>
          </a:lstStyle>
          <a:p>
            <a:pPr lvl="0"/>
            <a:r>
              <a:rPr lang="en-GB"/>
              <a:t>Session name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6191F9A8-0ADB-58E1-1800-FEA856E1FCB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116391" y="696041"/>
            <a:ext cx="7357344" cy="385200"/>
          </a:xfrm>
        </p:spPr>
        <p:txBody>
          <a:bodyPr anchor="b"/>
          <a:lstStyle>
            <a:lvl1pPr marL="0" indent="0">
              <a:buNone/>
              <a:defRPr lang="en-GB" sz="1600"/>
            </a:lvl1pPr>
          </a:lstStyle>
          <a:p>
            <a:pPr lvl="0"/>
            <a:r>
              <a:rPr lang="en-GB"/>
              <a:t>Presenter name &amp; affiliation</a:t>
            </a:r>
          </a:p>
        </p:txBody>
      </p:sp>
      <p:sp>
        <p:nvSpPr>
          <p:cNvPr id="7" name="TextBox 15">
            <a:extLst>
              <a:ext uri="{FF2B5EF4-FFF2-40B4-BE49-F238E27FC236}">
                <a16:creationId xmlns:a16="http://schemas.microsoft.com/office/drawing/2014/main" id="{A27DBE23-0924-B122-5C5F-E1E57A4AB79B}"/>
              </a:ext>
            </a:extLst>
          </p:cNvPr>
          <p:cNvSpPr txBox="1"/>
          <p:nvPr/>
        </p:nvSpPr>
        <p:spPr>
          <a:xfrm>
            <a:off x="4116391" y="6416673"/>
            <a:ext cx="3673473" cy="2158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000" b="0" i="0" u="none" strike="noStrike" kern="1200" cap="none" spc="0" baseline="0">
                <a:solidFill>
                  <a:srgbClr val="000000"/>
                </a:solidFill>
                <a:uFillTx/>
                <a:latin typeface="Verdana"/>
                <a:ea typeface="IAS Ribbon Sans Regular" pitchFamily="2"/>
              </a:rPr>
              <a:t>22 – 26 July · Munich, Germany and virtual</a:t>
            </a:r>
          </a:p>
        </p:txBody>
      </p:sp>
      <p:sp>
        <p:nvSpPr>
          <p:cNvPr id="8" name="TextBox 17">
            <a:extLst>
              <a:ext uri="{FF2B5EF4-FFF2-40B4-BE49-F238E27FC236}">
                <a16:creationId xmlns:a16="http://schemas.microsoft.com/office/drawing/2014/main" id="{367217DB-E212-4DE0-FE0D-C5381BB16106}"/>
              </a:ext>
            </a:extLst>
          </p:cNvPr>
          <p:cNvSpPr txBox="1"/>
          <p:nvPr/>
        </p:nvSpPr>
        <p:spPr>
          <a:xfrm>
            <a:off x="7789865" y="6416673"/>
            <a:ext cx="1763713" cy="2158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000" b="0" i="0" u="none" strike="noStrike" kern="1200" cap="none" spc="0" baseline="0">
                <a:solidFill>
                  <a:srgbClr val="000000"/>
                </a:solidFill>
                <a:uFillTx/>
                <a:latin typeface="Verdana"/>
                <a:ea typeface="IAS Ribbon Sans Regular" pitchFamily="2"/>
              </a:rPr>
              <a:t>aids2024.org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638E2646-C98D-8A8D-23E2-32133728B84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47674" y="4060722"/>
            <a:ext cx="3553020" cy="228776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0" name="Picture 19">
            <a:extLst>
              <a:ext uri="{FF2B5EF4-FFF2-40B4-BE49-F238E27FC236}">
                <a16:creationId xmlns:a16="http://schemas.microsoft.com/office/drawing/2014/main" id="{396B8D02-922B-AA9C-05A8-DE287CA359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799991">
            <a:off x="-18" y="-18"/>
            <a:ext cx="3600001" cy="3600001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259736941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nd Content Patter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6">
            <a:extLst>
              <a:ext uri="{FF2B5EF4-FFF2-40B4-BE49-F238E27FC236}">
                <a16:creationId xmlns:a16="http://schemas.microsoft.com/office/drawing/2014/main" id="{1AAA6FEF-84D3-B2C0-EEA5-FB636B382079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6311902" y="2097094"/>
            <a:ext cx="5437186" cy="4103690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0D694CD-2AC1-0934-7F97-5334C56D5F4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16391" y="441326"/>
            <a:ext cx="7632697" cy="1223960"/>
          </a:xfrm>
        </p:spPr>
        <p:txBody>
          <a:bodyPr anchor="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Box 10">
            <a:extLst>
              <a:ext uri="{FF2B5EF4-FFF2-40B4-BE49-F238E27FC236}">
                <a16:creationId xmlns:a16="http://schemas.microsoft.com/office/drawing/2014/main" id="{7DB28B01-D0AC-90B9-4C74-D8D165347FB1}"/>
              </a:ext>
            </a:extLst>
          </p:cNvPr>
          <p:cNvSpPr txBox="1"/>
          <p:nvPr/>
        </p:nvSpPr>
        <p:spPr>
          <a:xfrm>
            <a:off x="4116391" y="6416673"/>
            <a:ext cx="3673473" cy="2158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000" b="0" i="0" u="none" strike="noStrike" kern="1200" cap="none" spc="0" baseline="0">
                <a:solidFill>
                  <a:srgbClr val="000000"/>
                </a:solidFill>
                <a:uFillTx/>
                <a:latin typeface="Verdana"/>
                <a:ea typeface="IAS Ribbon Sans Regular" pitchFamily="2"/>
              </a:rPr>
              <a:t>22 – 26 July · Munich, Germany and virtual</a:t>
            </a:r>
          </a:p>
        </p:txBody>
      </p:sp>
      <p:sp>
        <p:nvSpPr>
          <p:cNvPr id="5" name="TextBox 11">
            <a:extLst>
              <a:ext uri="{FF2B5EF4-FFF2-40B4-BE49-F238E27FC236}">
                <a16:creationId xmlns:a16="http://schemas.microsoft.com/office/drawing/2014/main" id="{45D7B624-E1B3-C6CB-001E-4ED5ECC1E162}"/>
              </a:ext>
            </a:extLst>
          </p:cNvPr>
          <p:cNvSpPr txBox="1"/>
          <p:nvPr/>
        </p:nvSpPr>
        <p:spPr>
          <a:xfrm>
            <a:off x="7789865" y="6416673"/>
            <a:ext cx="1763713" cy="2158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000" b="0" i="0" u="none" strike="noStrike" kern="1200" cap="none" spc="0" baseline="0">
                <a:solidFill>
                  <a:srgbClr val="000000"/>
                </a:solidFill>
                <a:uFillTx/>
                <a:latin typeface="Verdana"/>
                <a:ea typeface="IAS Ribbon Sans Regular" pitchFamily="2"/>
              </a:rPr>
              <a:t>aids2024.org</a:t>
            </a:r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D094CC7F-2AF6-2B3F-B08B-0FD2876CF2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799991">
            <a:off x="-19" y="2097085"/>
            <a:ext cx="3570686" cy="476090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E46910FD-8EF5-7CF5-BBC9-0DCC85897EC2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1188720" y="2098804"/>
            <a:ext cx="4690798" cy="3571198"/>
          </a:xfrm>
          <a:solidFill>
            <a:srgbClr val="F9B300"/>
          </a:solidFill>
        </p:spPr>
        <p:txBody>
          <a:bodyPr anchor="ctr" anchorCtr="1"/>
          <a:lstStyle>
            <a:lvl1pPr marL="0" indent="0" algn="ctr">
              <a:buNone/>
              <a:defRPr/>
            </a:lvl1pPr>
          </a:lstStyle>
          <a:p>
            <a:pPr lvl="0"/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421207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4">
            <a:extLst>
              <a:ext uri="{FF2B5EF4-FFF2-40B4-BE49-F238E27FC236}">
                <a16:creationId xmlns:a16="http://schemas.microsoft.com/office/drawing/2014/main" id="{C5438D56-571E-49D7-D7BF-7CDCC63EA303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442917" y="2097084"/>
            <a:ext cx="5437186" cy="4103690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1C79EED-C5C1-BA02-966C-56516827BBD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16391" y="441326"/>
            <a:ext cx="7632697" cy="1223960"/>
          </a:xfrm>
        </p:spPr>
        <p:txBody>
          <a:bodyPr anchor="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AAA491C8-FA00-05C0-A953-0E63D1B3D8EC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6311902" y="2097094"/>
            <a:ext cx="5437186" cy="4103690"/>
          </a:xfrm>
          <a:solidFill>
            <a:srgbClr val="F9B300"/>
          </a:solidFill>
        </p:spPr>
        <p:txBody>
          <a:bodyPr anchor="ctr" anchorCtr="1"/>
          <a:lstStyle>
            <a:lvl1pPr marL="0" indent="0" algn="ctr">
              <a:buNone/>
              <a:defRPr/>
            </a:lvl1pPr>
          </a:lstStyle>
          <a:p>
            <a:pPr lvl="0"/>
            <a:r>
              <a:rPr lang="en-US"/>
              <a:t>Click icon to add picture</a:t>
            </a:r>
            <a:endParaRPr lang="en-GB"/>
          </a:p>
        </p:txBody>
      </p:sp>
      <p:sp>
        <p:nvSpPr>
          <p:cNvPr id="5" name="TextBox 6">
            <a:extLst>
              <a:ext uri="{FF2B5EF4-FFF2-40B4-BE49-F238E27FC236}">
                <a16:creationId xmlns:a16="http://schemas.microsoft.com/office/drawing/2014/main" id="{A0C2CA85-C133-2632-C7A4-8ACB08870F59}"/>
              </a:ext>
            </a:extLst>
          </p:cNvPr>
          <p:cNvSpPr txBox="1"/>
          <p:nvPr/>
        </p:nvSpPr>
        <p:spPr>
          <a:xfrm>
            <a:off x="442917" y="6416673"/>
            <a:ext cx="3673473" cy="2158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000" b="0" i="0" u="none" strike="noStrike" kern="1200" cap="none" spc="0" baseline="0">
                <a:solidFill>
                  <a:srgbClr val="000000"/>
                </a:solidFill>
                <a:uFillTx/>
                <a:latin typeface="Verdana"/>
                <a:ea typeface="IAS Ribbon Sans Regular" pitchFamily="2"/>
              </a:rPr>
              <a:t>22 – 26 July · Munich, Germany and virtual</a:t>
            </a:r>
          </a:p>
        </p:txBody>
      </p:sp>
      <p:sp>
        <p:nvSpPr>
          <p:cNvPr id="6" name="TextBox 9">
            <a:extLst>
              <a:ext uri="{FF2B5EF4-FFF2-40B4-BE49-F238E27FC236}">
                <a16:creationId xmlns:a16="http://schemas.microsoft.com/office/drawing/2014/main" id="{05FEE7D5-BA67-B476-6E71-7234261E7728}"/>
              </a:ext>
            </a:extLst>
          </p:cNvPr>
          <p:cNvSpPr txBox="1"/>
          <p:nvPr/>
        </p:nvSpPr>
        <p:spPr>
          <a:xfrm>
            <a:off x="4116391" y="6416673"/>
            <a:ext cx="1763713" cy="2158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000" b="0" i="0" u="none" strike="noStrike" kern="1200" cap="none" spc="0" baseline="0">
                <a:solidFill>
                  <a:srgbClr val="000000"/>
                </a:solidFill>
                <a:uFillTx/>
                <a:latin typeface="Verdana"/>
                <a:ea typeface="IAS Ribbon Sans Regular" pitchFamily="2"/>
              </a:rPr>
              <a:t>aids2024.org</a:t>
            </a:r>
          </a:p>
        </p:txBody>
      </p:sp>
      <p:sp>
        <p:nvSpPr>
          <p:cNvPr id="7" name="TextBox 10">
            <a:extLst>
              <a:ext uri="{FF2B5EF4-FFF2-40B4-BE49-F238E27FC236}">
                <a16:creationId xmlns:a16="http://schemas.microsoft.com/office/drawing/2014/main" id="{3E0163D0-8073-3D03-EAA0-66DBF29B5B54}"/>
              </a:ext>
            </a:extLst>
          </p:cNvPr>
          <p:cNvSpPr txBox="1"/>
          <p:nvPr/>
        </p:nvSpPr>
        <p:spPr>
          <a:xfrm>
            <a:off x="6312020" y="6416673"/>
            <a:ext cx="1763713" cy="2158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000" b="0" i="0" u="none" strike="noStrike" kern="1200" cap="none" spc="0" baseline="0">
              <a:solidFill>
                <a:srgbClr val="000000"/>
              </a:solidFill>
              <a:uFillTx/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7023545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60E06508-29B0-CD26-5E55-B30DFEB51329}"/>
              </a:ext>
            </a:extLst>
          </p:cNvPr>
          <p:cNvSpPr/>
          <p:nvPr userDrawn="1"/>
        </p:nvSpPr>
        <p:spPr>
          <a:xfrm>
            <a:off x="0" y="0"/>
            <a:ext cx="12192000" cy="16652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1EAEC98C-6D09-7F42-88C1-4A9DE5446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1812056"/>
            <a:ext cx="7357341" cy="4296397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>
              <a:defRPr sz="6000"/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69231F-CE46-B143-A02F-F3089167ACB3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27F30928-B8B0-4CD7-EA8A-AA46742A9F8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16388" y="1162358"/>
            <a:ext cx="7357344" cy="433798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2800" b="1" i="0">
                <a:solidFill>
                  <a:schemeClr val="accent1"/>
                </a:solidFill>
                <a:latin typeface="+mj-lt"/>
                <a:ea typeface="IAS Ribbon Sans Bold" pitchFamily="2" charset="0"/>
              </a:defRPr>
            </a:lvl1pPr>
          </a:lstStyle>
          <a:p>
            <a:pPr lvl="0"/>
            <a:r>
              <a:rPr lang="en-GB" noProof="0"/>
              <a:t>Session name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0750B0-F078-4486-2017-F8B331530B6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16388" y="696043"/>
            <a:ext cx="7357344" cy="385199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GB" noProof="0"/>
              <a:t>Presenter name &amp; affiliation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2A26220-484C-E021-DC95-3F0DB777000E}"/>
              </a:ext>
            </a:extLst>
          </p:cNvPr>
          <p:cNvSpPr txBox="1"/>
          <p:nvPr userDrawn="1"/>
        </p:nvSpPr>
        <p:spPr>
          <a:xfrm>
            <a:off x="4116388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8538053-F5FF-0EEB-86C2-6343D0DDDCD0}"/>
              </a:ext>
            </a:extLst>
          </p:cNvPr>
          <p:cNvSpPr txBox="1"/>
          <p:nvPr userDrawn="1"/>
        </p:nvSpPr>
        <p:spPr>
          <a:xfrm>
            <a:off x="7789864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3650E2-923F-C3D8-A779-3D63B9AD3B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47672" y="4060719"/>
            <a:ext cx="3553019" cy="228776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B1003BC-2DBC-50F0-53BB-5291084D702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>
            <a:off x="0" y="0"/>
            <a:ext cx="360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1124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24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1EAEC98C-6D09-7F42-88C1-4A9DE5446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575945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>
              <a:defRPr sz="6000"/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69231F-CE46-B143-A02F-F3089167ACB3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BF5EE9-054B-49CF-C714-3B4EF9E4C64F}"/>
              </a:ext>
            </a:extLst>
          </p:cNvPr>
          <p:cNvSpPr txBox="1"/>
          <p:nvPr userDrawn="1"/>
        </p:nvSpPr>
        <p:spPr>
          <a:xfrm>
            <a:off x="4116388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70DA7D-2DD8-A57A-3FF5-CAA8CD78ED41}"/>
              </a:ext>
            </a:extLst>
          </p:cNvPr>
          <p:cNvSpPr txBox="1"/>
          <p:nvPr userDrawn="1"/>
        </p:nvSpPr>
        <p:spPr>
          <a:xfrm>
            <a:off x="7789864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C70770-A7D4-D1BA-618C-E7C4E5567B1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058000"/>
            <a:ext cx="3600000" cy="4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0633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D21A2CA5-C9BE-8646-A49A-C5E2D560704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116388" y="2097091"/>
            <a:ext cx="7632704" cy="41036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Courier New" panose="02070309020205020404" pitchFamily="49" charset="0"/>
              <a:buNone/>
              <a:defRPr sz="2000"/>
            </a:lvl1pPr>
          </a:lstStyle>
          <a:p>
            <a:r>
              <a:rPr lang="en-GB" noProof="0" err="1"/>
              <a:t>Nulla</a:t>
            </a:r>
            <a:r>
              <a:rPr lang="en-GB" noProof="0"/>
              <a:t> </a:t>
            </a:r>
            <a:r>
              <a:rPr lang="en-GB" noProof="0" err="1"/>
              <a:t>quis</a:t>
            </a:r>
            <a:r>
              <a:rPr lang="en-GB" noProof="0"/>
              <a:t> lorem </a:t>
            </a:r>
            <a:r>
              <a:rPr lang="en-GB" noProof="0" err="1"/>
              <a:t>ut</a:t>
            </a:r>
            <a:r>
              <a:rPr lang="en-GB" noProof="0"/>
              <a:t> libero </a:t>
            </a:r>
            <a:r>
              <a:rPr lang="en-GB" noProof="0" err="1"/>
              <a:t>malesuada</a:t>
            </a:r>
            <a:r>
              <a:rPr lang="en-GB" noProof="0"/>
              <a:t> </a:t>
            </a:r>
            <a:r>
              <a:rPr lang="en-GB" noProof="0" err="1"/>
              <a:t>feugiat</a:t>
            </a:r>
            <a:r>
              <a:rPr lang="en-GB" noProof="0"/>
              <a:t>. </a:t>
            </a:r>
            <a:r>
              <a:rPr lang="en-GB" noProof="0" err="1"/>
              <a:t>Curabitur</a:t>
            </a:r>
            <a:r>
              <a:rPr lang="en-GB" noProof="0"/>
              <a:t> non </a:t>
            </a:r>
            <a:r>
              <a:rPr lang="en-GB" noProof="0" err="1"/>
              <a:t>nulla</a:t>
            </a:r>
            <a:r>
              <a:rPr lang="en-GB" noProof="0"/>
              <a:t> sit </a:t>
            </a:r>
            <a:r>
              <a:rPr lang="en-GB" noProof="0" err="1"/>
              <a:t>amet</a:t>
            </a:r>
            <a:r>
              <a:rPr lang="en-GB" noProof="0"/>
              <a:t> </a:t>
            </a:r>
            <a:r>
              <a:rPr lang="en-GB" noProof="0" err="1"/>
              <a:t>nisl</a:t>
            </a:r>
            <a:r>
              <a:rPr lang="en-GB" noProof="0"/>
              <a:t> tempus convallis </a:t>
            </a:r>
            <a:r>
              <a:rPr lang="en-GB" noProof="0" err="1"/>
              <a:t>quis</a:t>
            </a:r>
            <a:r>
              <a:rPr lang="en-GB" noProof="0"/>
              <a:t> ac </a:t>
            </a:r>
            <a:r>
              <a:rPr lang="en-GB" noProof="0" err="1"/>
              <a:t>lectus</a:t>
            </a:r>
            <a:r>
              <a:rPr lang="en-GB" noProof="0"/>
              <a:t>.</a:t>
            </a:r>
          </a:p>
          <a:p>
            <a:r>
              <a:rPr lang="en-GB" noProof="0"/>
              <a:t>Proin </a:t>
            </a:r>
            <a:r>
              <a:rPr lang="en-GB" noProof="0" err="1"/>
              <a:t>eget</a:t>
            </a:r>
            <a:r>
              <a:rPr lang="en-GB" noProof="0"/>
              <a:t> </a:t>
            </a:r>
            <a:r>
              <a:rPr lang="en-GB" noProof="0" err="1"/>
              <a:t>tortor</a:t>
            </a:r>
            <a:r>
              <a:rPr lang="en-GB" noProof="0"/>
              <a:t> </a:t>
            </a:r>
            <a:r>
              <a:rPr lang="en-GB" noProof="0" err="1"/>
              <a:t>risus</a:t>
            </a:r>
            <a:r>
              <a:rPr lang="en-GB" noProof="0"/>
              <a:t>. Lorem ipsum </a:t>
            </a:r>
            <a:r>
              <a:rPr lang="en-GB" noProof="0" err="1"/>
              <a:t>dolor</a:t>
            </a:r>
            <a:r>
              <a:rPr lang="en-GB" noProof="0"/>
              <a:t> sit </a:t>
            </a:r>
            <a:r>
              <a:rPr lang="en-GB" noProof="0" err="1"/>
              <a:t>amet</a:t>
            </a:r>
            <a:r>
              <a:rPr lang="en-GB" noProof="0"/>
              <a:t>, </a:t>
            </a:r>
            <a:r>
              <a:rPr lang="en-GB" noProof="0" err="1"/>
              <a:t>consectetur</a:t>
            </a:r>
            <a:r>
              <a:rPr lang="en-GB" noProof="0"/>
              <a:t> </a:t>
            </a:r>
            <a:r>
              <a:rPr lang="en-GB" noProof="0" err="1"/>
              <a:t>adipiscing</a:t>
            </a:r>
            <a:r>
              <a:rPr lang="en-GB" noProof="0"/>
              <a:t> </a:t>
            </a:r>
            <a:r>
              <a:rPr lang="en-GB" noProof="0" err="1"/>
              <a:t>elit</a:t>
            </a:r>
            <a:r>
              <a:rPr lang="en-GB" noProof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noProof="0"/>
              <a:t>Donec </a:t>
            </a:r>
            <a:r>
              <a:rPr lang="en-GB" noProof="0" err="1"/>
              <a:t>rutrum</a:t>
            </a:r>
            <a:r>
              <a:rPr lang="en-GB" noProof="0"/>
              <a:t> </a:t>
            </a:r>
            <a:r>
              <a:rPr lang="en-GB" noProof="0" err="1"/>
              <a:t>congue</a:t>
            </a:r>
            <a:r>
              <a:rPr lang="en-GB" noProof="0"/>
              <a:t> </a:t>
            </a:r>
            <a:r>
              <a:rPr lang="en-GB" noProof="0" err="1"/>
              <a:t>leo</a:t>
            </a:r>
            <a:r>
              <a:rPr lang="en-GB" noProof="0"/>
              <a:t> </a:t>
            </a:r>
            <a:r>
              <a:rPr lang="en-GB" noProof="0" err="1"/>
              <a:t>eget</a:t>
            </a:r>
            <a:r>
              <a:rPr lang="en-GB" noProof="0"/>
              <a:t> </a:t>
            </a:r>
            <a:r>
              <a:rPr lang="en-GB" noProof="0" err="1"/>
              <a:t>malesuada</a:t>
            </a:r>
            <a:r>
              <a:rPr lang="en-GB" noProof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noProof="0" err="1"/>
              <a:t>Curabitur</a:t>
            </a:r>
            <a:r>
              <a:rPr lang="en-GB" noProof="0"/>
              <a:t> </a:t>
            </a:r>
            <a:r>
              <a:rPr lang="en-GB" noProof="0" err="1"/>
              <a:t>aliquet</a:t>
            </a:r>
            <a:r>
              <a:rPr lang="en-GB" noProof="0"/>
              <a:t> </a:t>
            </a:r>
            <a:r>
              <a:rPr lang="en-GB" noProof="0" err="1"/>
              <a:t>quam</a:t>
            </a:r>
            <a:r>
              <a:rPr lang="en-GB" noProof="0"/>
              <a:t> id dui </a:t>
            </a:r>
            <a:r>
              <a:rPr lang="en-GB" noProof="0" err="1"/>
              <a:t>posuere</a:t>
            </a:r>
            <a:r>
              <a:rPr lang="en-GB" noProof="0"/>
              <a:t> </a:t>
            </a:r>
            <a:r>
              <a:rPr lang="en-GB" noProof="0" err="1"/>
              <a:t>blandit</a:t>
            </a:r>
            <a:r>
              <a:rPr lang="en-GB" noProof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noProof="0"/>
              <a:t>Proin </a:t>
            </a:r>
            <a:r>
              <a:rPr lang="en-GB" noProof="0" err="1"/>
              <a:t>eget</a:t>
            </a:r>
            <a:r>
              <a:rPr lang="en-GB" noProof="0"/>
              <a:t> </a:t>
            </a:r>
            <a:r>
              <a:rPr lang="en-GB" noProof="0" err="1"/>
              <a:t>tortor</a:t>
            </a:r>
            <a:r>
              <a:rPr lang="en-GB" noProof="0"/>
              <a:t> </a:t>
            </a:r>
            <a:r>
              <a:rPr lang="en-GB" noProof="0" err="1"/>
              <a:t>risus</a:t>
            </a:r>
            <a:r>
              <a:rPr lang="en-GB" noProof="0"/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1C2EAF-4008-1240-8C52-9E641194B157}"/>
              </a:ext>
            </a:extLst>
          </p:cNvPr>
          <p:cNvSpPr txBox="1"/>
          <p:nvPr userDrawn="1"/>
        </p:nvSpPr>
        <p:spPr>
          <a:xfrm>
            <a:off x="4116388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EED8009-8440-8D46-8AD7-A2541109AEA4}"/>
              </a:ext>
            </a:extLst>
          </p:cNvPr>
          <p:cNvSpPr txBox="1"/>
          <p:nvPr userDrawn="1"/>
        </p:nvSpPr>
        <p:spPr>
          <a:xfrm>
            <a:off x="7789864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0B918DAA-45D8-EF4A-B0DE-9DB83618D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GB" noProof="0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57827BD-B4A1-A8BF-967A-5149D648CD1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2058000"/>
            <a:ext cx="3600000" cy="4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8035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A84E54A-D965-FC50-802E-562CE671CB7A}"/>
              </a:ext>
            </a:extLst>
          </p:cNvPr>
          <p:cNvSpPr/>
          <p:nvPr userDrawn="1"/>
        </p:nvSpPr>
        <p:spPr>
          <a:xfrm>
            <a:off x="0" y="0"/>
            <a:ext cx="12192000" cy="16652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1C2EAF-4008-1240-8C52-9E641194B157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0B918DAA-45D8-EF4A-B0DE-9DB83618D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441325"/>
            <a:ext cx="8891914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9497C5-5C94-8C43-959D-C5FE7F60E92D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DE0E92-4155-274E-B8D3-6224F5791510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92C575-DA7D-953C-CA15-BC6E245458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886641" y="207065"/>
            <a:ext cx="2048330" cy="1318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4051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C6D1B286-EE94-DE44-8BBB-C1AC4686368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2913" y="2997201"/>
            <a:ext cx="5437187" cy="320357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B53F7F2-792C-5946-B26B-153D893CB5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11903" y="3006253"/>
            <a:ext cx="5437188" cy="319452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D77C5BB-ECCB-7A41-A232-01EA8F05C1E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2913" y="2097088"/>
            <a:ext cx="5437187" cy="64770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>
                <a:solidFill>
                  <a:schemeClr val="accent1"/>
                </a:solidFill>
                <a:latin typeface="+mj-lt"/>
                <a:ea typeface="IAS Ribbon Sans Bold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noProof="0"/>
              <a:t>Caption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BAD9058-33A3-1840-83AB-734EB9C24FB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11903" y="2097088"/>
            <a:ext cx="5437188" cy="64770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1800" b="1" i="0">
                <a:solidFill>
                  <a:schemeClr val="accent1"/>
                </a:solidFill>
                <a:latin typeface="+mj-lt"/>
                <a:ea typeface="IAS Ribbon Sans Bold" pitchFamily="2" charset="0"/>
              </a:defRPr>
            </a:lvl1pPr>
          </a:lstStyle>
          <a:p>
            <a:pPr lvl="0"/>
            <a:r>
              <a:rPr lang="en-GB" noProof="0"/>
              <a:t>Caption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63AB3E-8BB7-2D4E-9A4B-1FA373B92B4A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4C75301D-79B8-304D-A9AB-978AFF907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EB2E94-95BD-AF4A-8CB8-DEF6AF2D71CC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903E21-8E3C-EA42-845E-ACA015593389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48600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88">
          <p15:clr>
            <a:srgbClr val="FBAE40"/>
          </p15:clr>
        </p15:guide>
        <p15:guide id="2" orient="horz" pos="1729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C6D1B286-EE94-DE44-8BBB-C1AC4686368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2913" y="2097089"/>
            <a:ext cx="5437187" cy="410368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B53F7F2-792C-5946-B26B-153D893CB5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11903" y="2097091"/>
            <a:ext cx="5437188" cy="41036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/>
            </a:lvl1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180687-9ED9-514C-9D5C-4D3E75055068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5A67C6D-451D-6C40-B015-49D120732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7245EE-BB3A-034C-BE06-055376C80D0C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8551B1C-217B-4F4B-81FF-529B758036DF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22565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2D4093A-7AF9-304D-AE6D-F745B4F0164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915" y="3256767"/>
            <a:ext cx="5437188" cy="2944008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GB" noProof="0" err="1"/>
              <a:t>Nulla</a:t>
            </a:r>
            <a:r>
              <a:rPr lang="en-GB" noProof="0"/>
              <a:t> </a:t>
            </a:r>
            <a:r>
              <a:rPr lang="en-GB" noProof="0" err="1"/>
              <a:t>quis</a:t>
            </a:r>
            <a:r>
              <a:rPr lang="en-GB" noProof="0"/>
              <a:t> lorem </a:t>
            </a:r>
            <a:r>
              <a:rPr lang="en-GB" noProof="0" err="1"/>
              <a:t>ut</a:t>
            </a:r>
            <a:r>
              <a:rPr lang="en-GB" noProof="0"/>
              <a:t> libero </a:t>
            </a:r>
            <a:r>
              <a:rPr lang="en-GB" noProof="0" err="1"/>
              <a:t>malesuada</a:t>
            </a:r>
            <a:r>
              <a:rPr lang="en-GB" noProof="0"/>
              <a:t> </a:t>
            </a:r>
            <a:r>
              <a:rPr lang="en-GB" noProof="0" err="1"/>
              <a:t>feugiat</a:t>
            </a:r>
            <a:r>
              <a:rPr lang="en-GB" noProof="0"/>
              <a:t>. </a:t>
            </a:r>
            <a:r>
              <a:rPr lang="en-GB" noProof="0" err="1"/>
              <a:t>Curabitur</a:t>
            </a:r>
            <a:r>
              <a:rPr lang="en-GB" noProof="0"/>
              <a:t> non </a:t>
            </a:r>
            <a:r>
              <a:rPr lang="en-GB" noProof="0" err="1"/>
              <a:t>nulla</a:t>
            </a:r>
            <a:r>
              <a:rPr lang="en-GB" noProof="0"/>
              <a:t> sit </a:t>
            </a:r>
            <a:r>
              <a:rPr lang="en-GB" noProof="0" err="1"/>
              <a:t>amet</a:t>
            </a:r>
            <a:r>
              <a:rPr lang="en-GB" noProof="0"/>
              <a:t> </a:t>
            </a:r>
            <a:r>
              <a:rPr lang="en-GB" noProof="0" err="1"/>
              <a:t>nisl</a:t>
            </a:r>
            <a:r>
              <a:rPr lang="en-GB" noProof="0"/>
              <a:t> tempus convallis </a:t>
            </a:r>
            <a:r>
              <a:rPr lang="en-GB" noProof="0" err="1"/>
              <a:t>quis</a:t>
            </a:r>
            <a:r>
              <a:rPr lang="en-GB" noProof="0"/>
              <a:t> ac </a:t>
            </a:r>
            <a:r>
              <a:rPr lang="en-GB" noProof="0" err="1"/>
              <a:t>lectus</a:t>
            </a:r>
            <a:r>
              <a:rPr lang="en-GB" noProof="0"/>
              <a:t>.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FEE9A4EF-A011-1744-9932-D74E1968F6E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11903" y="441325"/>
            <a:ext cx="5437188" cy="575945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16" name="Title 10">
            <a:extLst>
              <a:ext uri="{FF2B5EF4-FFF2-40B4-BE49-F238E27FC236}">
                <a16:creationId xmlns:a16="http://schemas.microsoft.com/office/drawing/2014/main" id="{091C71F5-B0A7-8745-8F8B-E636D57FA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1665294"/>
            <a:ext cx="5437187" cy="1428641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465E4D-8ADE-2143-908C-7C2920965ACF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D76478F-F1E2-AD47-BAC6-395C98E2FF59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7AD4010-0096-6B46-B74C-E77670FCDEA8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68348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B53F7F2-792C-5946-B26B-153D893CB5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116388" y="2097089"/>
            <a:ext cx="7632703" cy="410369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63AB3E-8BB7-2D4E-9A4B-1FA373B92B4A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4C75301D-79B8-304D-A9AB-978AFF907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EB2E94-95BD-AF4A-8CB8-DEF6AF2D71CC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903E21-8E3C-EA42-845E-ACA015593389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60080C-8E2C-13C8-F305-B9340CF0ACD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2913" y="2097088"/>
            <a:ext cx="3368799" cy="41036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noProof="0" err="1"/>
              <a:t>Nulla</a:t>
            </a:r>
            <a:r>
              <a:rPr lang="en-GB" noProof="0"/>
              <a:t> </a:t>
            </a:r>
            <a:r>
              <a:rPr lang="en-GB" noProof="0" err="1"/>
              <a:t>quis</a:t>
            </a:r>
            <a:r>
              <a:rPr lang="en-GB" noProof="0"/>
              <a:t> lorem </a:t>
            </a:r>
            <a:r>
              <a:rPr lang="en-GB" noProof="0" err="1"/>
              <a:t>ut</a:t>
            </a:r>
            <a:r>
              <a:rPr lang="en-GB" noProof="0"/>
              <a:t> libero </a:t>
            </a:r>
            <a:r>
              <a:rPr lang="en-GB" noProof="0" err="1"/>
              <a:t>malesuada</a:t>
            </a:r>
            <a:r>
              <a:rPr lang="en-GB" noProof="0"/>
              <a:t> </a:t>
            </a:r>
            <a:r>
              <a:rPr lang="en-GB" noProof="0" err="1"/>
              <a:t>feugiat</a:t>
            </a:r>
            <a:r>
              <a:rPr lang="en-GB" noProof="0"/>
              <a:t>. </a:t>
            </a:r>
            <a:r>
              <a:rPr lang="en-GB" noProof="0" err="1"/>
              <a:t>Curabitur</a:t>
            </a:r>
            <a:r>
              <a:rPr lang="en-GB" noProof="0"/>
              <a:t> non </a:t>
            </a:r>
            <a:r>
              <a:rPr lang="en-GB" noProof="0" err="1"/>
              <a:t>nulla</a:t>
            </a:r>
            <a:r>
              <a:rPr lang="en-GB" noProof="0"/>
              <a:t> sit </a:t>
            </a:r>
            <a:r>
              <a:rPr lang="en-GB" noProof="0" err="1"/>
              <a:t>amet</a:t>
            </a:r>
            <a:r>
              <a:rPr lang="en-GB" noProof="0"/>
              <a:t> </a:t>
            </a:r>
            <a:r>
              <a:rPr lang="en-GB" noProof="0" err="1"/>
              <a:t>nisl</a:t>
            </a:r>
            <a:r>
              <a:rPr lang="en-GB" noProof="0"/>
              <a:t> tempus convallis </a:t>
            </a:r>
            <a:r>
              <a:rPr lang="en-GB" noProof="0" err="1"/>
              <a:t>quis</a:t>
            </a:r>
            <a:r>
              <a:rPr lang="en-GB" noProof="0"/>
              <a:t> ac </a:t>
            </a:r>
            <a:r>
              <a:rPr lang="en-GB" noProof="0" err="1"/>
              <a:t>lectus</a:t>
            </a:r>
            <a:r>
              <a:rPr lang="en-GB" noProof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355894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88">
          <p15:clr>
            <a:srgbClr val="FBAE40"/>
          </p15:clr>
        </p15:guide>
        <p15:guide id="2" orient="horz" pos="1729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89A1EF-CCCF-54B6-C0E9-22EFDA90A5F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16391" y="441326"/>
            <a:ext cx="7632697" cy="5759448"/>
          </a:xfrm>
        </p:spPr>
        <p:txBody>
          <a:bodyPr/>
          <a:lstStyle>
            <a:lvl1pPr>
              <a:defRPr sz="60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Box 11">
            <a:extLst>
              <a:ext uri="{FF2B5EF4-FFF2-40B4-BE49-F238E27FC236}">
                <a16:creationId xmlns:a16="http://schemas.microsoft.com/office/drawing/2014/main" id="{88886990-E70E-1566-591F-E4E899B04220}"/>
              </a:ext>
            </a:extLst>
          </p:cNvPr>
          <p:cNvSpPr txBox="1"/>
          <p:nvPr/>
        </p:nvSpPr>
        <p:spPr>
          <a:xfrm>
            <a:off x="6312020" y="6416673"/>
            <a:ext cx="1763713" cy="2158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000" b="0" i="0" u="none" strike="noStrike" kern="1200" cap="none" spc="0" baseline="0">
              <a:solidFill>
                <a:srgbClr val="000000"/>
              </a:solidFill>
              <a:uFillTx/>
              <a:latin typeface="Verdana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646C3A-EDCE-AB49-18E8-37B5E5F79856}"/>
              </a:ext>
            </a:extLst>
          </p:cNvPr>
          <p:cNvSpPr txBox="1"/>
          <p:nvPr/>
        </p:nvSpPr>
        <p:spPr>
          <a:xfrm>
            <a:off x="4116391" y="6416673"/>
            <a:ext cx="3673473" cy="2158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000" b="0" i="0" u="none" strike="noStrike" kern="1200" cap="none" spc="0" baseline="0">
                <a:solidFill>
                  <a:srgbClr val="000000"/>
                </a:solidFill>
                <a:uFillTx/>
                <a:latin typeface="Verdana"/>
                <a:ea typeface="IAS Ribbon Sans Regular" pitchFamily="2"/>
              </a:rPr>
              <a:t>22 – 26 July · Munich, Germany and virtual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2A9A70-474B-5306-3559-58DD9C9170F6}"/>
              </a:ext>
            </a:extLst>
          </p:cNvPr>
          <p:cNvSpPr txBox="1"/>
          <p:nvPr/>
        </p:nvSpPr>
        <p:spPr>
          <a:xfrm>
            <a:off x="7789865" y="6416673"/>
            <a:ext cx="1763713" cy="2158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000" b="0" i="0" u="none" strike="noStrike" kern="1200" cap="none" spc="0" baseline="0">
                <a:solidFill>
                  <a:srgbClr val="000000"/>
                </a:solidFill>
                <a:uFillTx/>
                <a:latin typeface="Verdana"/>
                <a:ea typeface="IAS Ribbon Sans Regular" pitchFamily="2"/>
              </a:rPr>
              <a:t>aids2024.org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2F306F21-03BB-AF17-E57F-A359CE987F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58003"/>
            <a:ext cx="3600001" cy="4799996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42145399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Tex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B53F7F2-792C-5946-B26B-153D893CB5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11900" y="2097089"/>
            <a:ext cx="5437191" cy="410369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63AB3E-8BB7-2D4E-9A4B-1FA373B92B4A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4C75301D-79B8-304D-A9AB-978AFF907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EB2E94-95BD-AF4A-8CB8-DEF6AF2D71CC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903E21-8E3C-EA42-845E-ACA015593389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60080C-8E2C-13C8-F305-B9340CF0ACD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2913" y="2097088"/>
            <a:ext cx="5437187" cy="41036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noProof="0" err="1"/>
              <a:t>Nulla</a:t>
            </a:r>
            <a:r>
              <a:rPr lang="en-GB" noProof="0"/>
              <a:t> </a:t>
            </a:r>
            <a:r>
              <a:rPr lang="en-GB" noProof="0" err="1"/>
              <a:t>quis</a:t>
            </a:r>
            <a:r>
              <a:rPr lang="en-GB" noProof="0"/>
              <a:t> lorem </a:t>
            </a:r>
            <a:r>
              <a:rPr lang="en-GB" noProof="0" err="1"/>
              <a:t>ut</a:t>
            </a:r>
            <a:r>
              <a:rPr lang="en-GB" noProof="0"/>
              <a:t> libero </a:t>
            </a:r>
            <a:r>
              <a:rPr lang="en-GB" noProof="0" err="1"/>
              <a:t>malesuada</a:t>
            </a:r>
            <a:r>
              <a:rPr lang="en-GB" noProof="0"/>
              <a:t> </a:t>
            </a:r>
            <a:r>
              <a:rPr lang="en-GB" noProof="0" err="1"/>
              <a:t>feugiat</a:t>
            </a:r>
            <a:r>
              <a:rPr lang="en-GB" noProof="0"/>
              <a:t>. </a:t>
            </a:r>
            <a:r>
              <a:rPr lang="en-GB" noProof="0" err="1"/>
              <a:t>Curabitur</a:t>
            </a:r>
            <a:r>
              <a:rPr lang="en-GB" noProof="0"/>
              <a:t> non </a:t>
            </a:r>
            <a:r>
              <a:rPr lang="en-GB" noProof="0" err="1"/>
              <a:t>nulla</a:t>
            </a:r>
            <a:r>
              <a:rPr lang="en-GB" noProof="0"/>
              <a:t> sit </a:t>
            </a:r>
            <a:r>
              <a:rPr lang="en-GB" noProof="0" err="1"/>
              <a:t>amet</a:t>
            </a:r>
            <a:r>
              <a:rPr lang="en-GB" noProof="0"/>
              <a:t> </a:t>
            </a:r>
            <a:r>
              <a:rPr lang="en-GB" noProof="0" err="1"/>
              <a:t>nisl</a:t>
            </a:r>
            <a:r>
              <a:rPr lang="en-GB" noProof="0"/>
              <a:t> tempus convallis </a:t>
            </a:r>
            <a:r>
              <a:rPr lang="en-GB" noProof="0" err="1"/>
              <a:t>quis</a:t>
            </a:r>
            <a:r>
              <a:rPr lang="en-GB" noProof="0"/>
              <a:t> ac </a:t>
            </a:r>
            <a:r>
              <a:rPr lang="en-GB" noProof="0" err="1"/>
              <a:t>lectus</a:t>
            </a:r>
            <a:r>
              <a:rPr lang="en-GB" noProof="0"/>
              <a:t>.</a:t>
            </a:r>
          </a:p>
          <a:p>
            <a:r>
              <a:rPr lang="en-GB" noProof="0"/>
              <a:t>Proin </a:t>
            </a:r>
            <a:r>
              <a:rPr lang="en-GB" noProof="0" err="1"/>
              <a:t>eget</a:t>
            </a:r>
            <a:r>
              <a:rPr lang="en-GB" noProof="0"/>
              <a:t> </a:t>
            </a:r>
            <a:r>
              <a:rPr lang="en-GB" noProof="0" err="1"/>
              <a:t>tortor</a:t>
            </a:r>
            <a:r>
              <a:rPr lang="en-GB" noProof="0"/>
              <a:t> </a:t>
            </a:r>
            <a:r>
              <a:rPr lang="en-GB" noProof="0" err="1"/>
              <a:t>risus</a:t>
            </a:r>
            <a:r>
              <a:rPr lang="en-GB" noProof="0"/>
              <a:t>. Lorem ipsum </a:t>
            </a:r>
            <a:r>
              <a:rPr lang="en-GB" noProof="0" err="1"/>
              <a:t>dolor</a:t>
            </a:r>
            <a:r>
              <a:rPr lang="en-GB" noProof="0"/>
              <a:t> sit </a:t>
            </a:r>
            <a:r>
              <a:rPr lang="en-GB" noProof="0" err="1"/>
              <a:t>amet</a:t>
            </a:r>
            <a:r>
              <a:rPr lang="en-GB" noProof="0"/>
              <a:t>, </a:t>
            </a:r>
            <a:r>
              <a:rPr lang="en-GB" noProof="0" err="1"/>
              <a:t>consectetur</a:t>
            </a:r>
            <a:r>
              <a:rPr lang="en-GB" noProof="0"/>
              <a:t> </a:t>
            </a:r>
            <a:r>
              <a:rPr lang="en-GB" noProof="0" err="1"/>
              <a:t>adipiscing</a:t>
            </a:r>
            <a:r>
              <a:rPr lang="en-GB" noProof="0"/>
              <a:t> </a:t>
            </a:r>
            <a:r>
              <a:rPr lang="en-GB" noProof="0" err="1"/>
              <a:t>elit</a:t>
            </a:r>
            <a:r>
              <a:rPr lang="en-GB" noProof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925900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88">
          <p15:clr>
            <a:srgbClr val="FBAE40"/>
          </p15:clr>
        </p15:guide>
        <p15:guide id="2" orient="horz" pos="1729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Tex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B53F7F2-792C-5946-B26B-153D893CB5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075613" y="2097089"/>
            <a:ext cx="3673478" cy="410369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63AB3E-8BB7-2D4E-9A4B-1FA373B92B4A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4C75301D-79B8-304D-A9AB-978AFF907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EB2E94-95BD-AF4A-8CB8-DEF6AF2D71CC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903E21-8E3C-EA42-845E-ACA015593389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60080C-8E2C-13C8-F305-B9340CF0ACD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2913" y="2097088"/>
            <a:ext cx="7200900" cy="41036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noProof="0" err="1"/>
              <a:t>Nulla</a:t>
            </a:r>
            <a:r>
              <a:rPr lang="en-GB" noProof="0"/>
              <a:t> </a:t>
            </a:r>
            <a:r>
              <a:rPr lang="en-GB" noProof="0" err="1"/>
              <a:t>quis</a:t>
            </a:r>
            <a:r>
              <a:rPr lang="en-GB" noProof="0"/>
              <a:t> lorem </a:t>
            </a:r>
            <a:r>
              <a:rPr lang="en-GB" noProof="0" err="1"/>
              <a:t>ut</a:t>
            </a:r>
            <a:r>
              <a:rPr lang="en-GB" noProof="0"/>
              <a:t> libero </a:t>
            </a:r>
            <a:r>
              <a:rPr lang="en-GB" noProof="0" err="1"/>
              <a:t>malesuada</a:t>
            </a:r>
            <a:r>
              <a:rPr lang="en-GB" noProof="0"/>
              <a:t> </a:t>
            </a:r>
            <a:r>
              <a:rPr lang="en-GB" noProof="0" err="1"/>
              <a:t>feugiat</a:t>
            </a:r>
            <a:r>
              <a:rPr lang="en-GB" noProof="0"/>
              <a:t>. </a:t>
            </a:r>
            <a:r>
              <a:rPr lang="en-GB" noProof="0" err="1"/>
              <a:t>Curabitur</a:t>
            </a:r>
            <a:r>
              <a:rPr lang="en-GB" noProof="0"/>
              <a:t> non </a:t>
            </a:r>
            <a:r>
              <a:rPr lang="en-GB" noProof="0" err="1"/>
              <a:t>nulla</a:t>
            </a:r>
            <a:r>
              <a:rPr lang="en-GB" noProof="0"/>
              <a:t> sit </a:t>
            </a:r>
            <a:r>
              <a:rPr lang="en-GB" noProof="0" err="1"/>
              <a:t>amet</a:t>
            </a:r>
            <a:r>
              <a:rPr lang="en-GB" noProof="0"/>
              <a:t> </a:t>
            </a:r>
            <a:r>
              <a:rPr lang="en-GB" noProof="0" err="1"/>
              <a:t>nisl</a:t>
            </a:r>
            <a:r>
              <a:rPr lang="en-GB" noProof="0"/>
              <a:t> tempus convallis </a:t>
            </a:r>
            <a:r>
              <a:rPr lang="en-GB" noProof="0" err="1"/>
              <a:t>quis</a:t>
            </a:r>
            <a:r>
              <a:rPr lang="en-GB" noProof="0"/>
              <a:t> ac </a:t>
            </a:r>
            <a:r>
              <a:rPr lang="en-GB" noProof="0" err="1"/>
              <a:t>lectus</a:t>
            </a:r>
            <a:r>
              <a:rPr lang="en-GB" noProof="0"/>
              <a:t>.</a:t>
            </a:r>
          </a:p>
          <a:p>
            <a:r>
              <a:rPr lang="en-GB" noProof="0"/>
              <a:t>Proin </a:t>
            </a:r>
            <a:r>
              <a:rPr lang="en-GB" noProof="0" err="1"/>
              <a:t>eget</a:t>
            </a:r>
            <a:r>
              <a:rPr lang="en-GB" noProof="0"/>
              <a:t> </a:t>
            </a:r>
            <a:r>
              <a:rPr lang="en-GB" noProof="0" err="1"/>
              <a:t>tortor</a:t>
            </a:r>
            <a:r>
              <a:rPr lang="en-GB" noProof="0"/>
              <a:t> </a:t>
            </a:r>
            <a:r>
              <a:rPr lang="en-GB" noProof="0" err="1"/>
              <a:t>risus</a:t>
            </a:r>
            <a:r>
              <a:rPr lang="en-GB" noProof="0"/>
              <a:t>. Lorem ipsum </a:t>
            </a:r>
            <a:r>
              <a:rPr lang="en-GB" noProof="0" err="1"/>
              <a:t>dolor</a:t>
            </a:r>
            <a:r>
              <a:rPr lang="en-GB" noProof="0"/>
              <a:t> sit </a:t>
            </a:r>
            <a:r>
              <a:rPr lang="en-GB" noProof="0" err="1"/>
              <a:t>amet</a:t>
            </a:r>
            <a:r>
              <a:rPr lang="en-GB" noProof="0"/>
              <a:t>, </a:t>
            </a:r>
            <a:r>
              <a:rPr lang="en-GB" noProof="0" err="1"/>
              <a:t>consectetur</a:t>
            </a:r>
            <a:r>
              <a:rPr lang="en-GB" noProof="0"/>
              <a:t> </a:t>
            </a:r>
            <a:r>
              <a:rPr lang="en-GB" noProof="0" err="1"/>
              <a:t>adipiscing</a:t>
            </a:r>
            <a:r>
              <a:rPr lang="en-GB" noProof="0"/>
              <a:t> </a:t>
            </a:r>
            <a:r>
              <a:rPr lang="en-GB" noProof="0" err="1"/>
              <a:t>elit</a:t>
            </a:r>
            <a:r>
              <a:rPr lang="en-GB" noProof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noProof="0"/>
              <a:t>Donec </a:t>
            </a:r>
            <a:r>
              <a:rPr lang="en-GB" noProof="0" err="1"/>
              <a:t>rutrum</a:t>
            </a:r>
            <a:r>
              <a:rPr lang="en-GB" noProof="0"/>
              <a:t> </a:t>
            </a:r>
            <a:r>
              <a:rPr lang="en-GB" noProof="0" err="1"/>
              <a:t>congue</a:t>
            </a:r>
            <a:r>
              <a:rPr lang="en-GB" noProof="0"/>
              <a:t> </a:t>
            </a:r>
            <a:r>
              <a:rPr lang="en-GB" noProof="0" err="1"/>
              <a:t>leo</a:t>
            </a:r>
            <a:r>
              <a:rPr lang="en-GB" noProof="0"/>
              <a:t> </a:t>
            </a:r>
            <a:r>
              <a:rPr lang="en-GB" noProof="0" err="1"/>
              <a:t>eget</a:t>
            </a:r>
            <a:r>
              <a:rPr lang="en-GB" noProof="0"/>
              <a:t> </a:t>
            </a:r>
            <a:r>
              <a:rPr lang="en-GB" noProof="0" err="1"/>
              <a:t>malesuada</a:t>
            </a:r>
            <a:r>
              <a:rPr lang="en-GB" noProof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noProof="0" err="1"/>
              <a:t>Curabitur</a:t>
            </a:r>
            <a:r>
              <a:rPr lang="en-GB" noProof="0"/>
              <a:t> </a:t>
            </a:r>
            <a:r>
              <a:rPr lang="en-GB" noProof="0" err="1"/>
              <a:t>aliquet</a:t>
            </a:r>
            <a:r>
              <a:rPr lang="en-GB" noProof="0"/>
              <a:t> </a:t>
            </a:r>
            <a:r>
              <a:rPr lang="en-GB" noProof="0" err="1"/>
              <a:t>quam</a:t>
            </a:r>
            <a:r>
              <a:rPr lang="en-GB" noProof="0"/>
              <a:t> id dui </a:t>
            </a:r>
            <a:r>
              <a:rPr lang="en-GB" noProof="0" err="1"/>
              <a:t>posuere</a:t>
            </a:r>
            <a:r>
              <a:rPr lang="en-GB" noProof="0"/>
              <a:t> </a:t>
            </a:r>
            <a:r>
              <a:rPr lang="en-GB" noProof="0" err="1"/>
              <a:t>blandit</a:t>
            </a:r>
            <a:r>
              <a:rPr lang="en-GB" noProof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noProof="0"/>
              <a:t>Proin </a:t>
            </a:r>
            <a:r>
              <a:rPr lang="en-GB" noProof="0" err="1"/>
              <a:t>eget</a:t>
            </a:r>
            <a:r>
              <a:rPr lang="en-GB" noProof="0"/>
              <a:t> </a:t>
            </a:r>
            <a:r>
              <a:rPr lang="en-GB" noProof="0" err="1"/>
              <a:t>tortor</a:t>
            </a:r>
            <a:r>
              <a:rPr lang="en-GB" noProof="0"/>
              <a:t> </a:t>
            </a:r>
            <a:r>
              <a:rPr lang="en-GB" noProof="0" err="1"/>
              <a:t>risus</a:t>
            </a:r>
            <a:r>
              <a:rPr lang="en-GB" noProof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591808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88">
          <p15:clr>
            <a:srgbClr val="FBAE40"/>
          </p15:clr>
        </p15:guide>
        <p15:guide id="2" orient="horz" pos="1729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2D4093A-7AF9-304D-AE6D-F745B4F0164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915" y="3256767"/>
            <a:ext cx="5437188" cy="2944008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buNone/>
              <a:defRPr sz="2000"/>
            </a:lvl1pPr>
          </a:lstStyle>
          <a:p>
            <a:pPr lvl="0"/>
            <a:r>
              <a:rPr lang="en-GB" noProof="0"/>
              <a:t>Nulla quis lorem ut libero malesuada feugiat. Curabitur non nulla sit amet nisl tempus convallis quis ac lectus.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22C07795-8A1B-4F48-ADAF-7475467E7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1665294"/>
            <a:ext cx="5437187" cy="1428641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5BEA16-9E9F-0D4A-9C31-85DAC460949F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A3A0912-00E9-3E4E-9381-0A5C958C62D2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DD43CCD-AAFC-B847-BF0F-B7E2A805F6E1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7D33BA-66D6-E190-0410-77B932AF243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620000" y="0"/>
            <a:ext cx="4572000" cy="6858000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12FA691-34E1-B147-9F45-2CFB053A59B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10800" y="1137600"/>
            <a:ext cx="4734000" cy="4579200"/>
          </a:xfrm>
          <a:prstGeom prst="rect">
            <a:avLst/>
          </a:prstGeom>
          <a:solidFill>
            <a:schemeClr val="tx2"/>
          </a:solidFill>
        </p:spPr>
        <p:txBody>
          <a:bodyPr lIns="0" tIns="0" rIns="0" bIns="0" anchor="ctr"/>
          <a:lstStyle>
            <a:lvl1pPr marL="0" indent="0" algn="ctr">
              <a:buNone/>
              <a:defRPr/>
            </a:lvl1pPr>
          </a:lstStyle>
          <a:p>
            <a:r>
              <a:rPr lang="en-GB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7044607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Ca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2D4093A-7AF9-304D-AE6D-F745B4F0164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915" y="3256767"/>
            <a:ext cx="5437188" cy="2944008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buNone/>
              <a:defRPr sz="2000"/>
            </a:lvl1pPr>
          </a:lstStyle>
          <a:p>
            <a:pPr lvl="0"/>
            <a:r>
              <a:rPr lang="en-GB" noProof="0"/>
              <a:t>Nulla quis lorem ut libero malesuada feugiat. Curabitur non nulla sit amet nisl tempus convallis quis ac lectus.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22C07795-8A1B-4F48-ADAF-7475467E7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1665294"/>
            <a:ext cx="5437187" cy="1428641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5BEA16-9E9F-0D4A-9C31-85DAC460949F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A3A0912-00E9-3E4E-9381-0A5C958C62D2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DD43CCD-AAFC-B847-BF0F-B7E2A805F6E1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5FD00EE-BA8D-4911-16EE-CA53007DC87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 rot="10800000">
            <a:off x="7620000" y="0"/>
            <a:ext cx="4572000" cy="6858000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12FA691-34E1-B147-9F45-2CFB053A59B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10800" y="1137600"/>
            <a:ext cx="4734000" cy="4579200"/>
          </a:xfrm>
          <a:prstGeom prst="rect">
            <a:avLst/>
          </a:prstGeom>
          <a:solidFill>
            <a:schemeClr val="accent2"/>
          </a:solidFill>
        </p:spPr>
        <p:txBody>
          <a:bodyPr lIns="0" tIns="0" rIns="0" bIns="0" anchor="ctr"/>
          <a:lstStyle>
            <a:lvl1pPr marL="0" indent="0" algn="ctr">
              <a:buNone/>
              <a:defRPr/>
            </a:lvl1pPr>
          </a:lstStyle>
          <a:p>
            <a:r>
              <a:rPr lang="en-GB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7764509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- Patter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B53F7F2-792C-5946-B26B-153D893CB5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11903" y="2097091"/>
            <a:ext cx="5437188" cy="410368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A9FAEF4-2CDC-9742-AEF3-A25C5A448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F9BC3C2-303A-12CB-9291-D0D960E99FC9}"/>
              </a:ext>
            </a:extLst>
          </p:cNvPr>
          <p:cNvSpPr txBox="1"/>
          <p:nvPr userDrawn="1"/>
        </p:nvSpPr>
        <p:spPr>
          <a:xfrm>
            <a:off x="4116388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7A9DA97-3B37-BB0F-1BE6-74FB3CC95EA0}"/>
              </a:ext>
            </a:extLst>
          </p:cNvPr>
          <p:cNvSpPr txBox="1"/>
          <p:nvPr userDrawn="1"/>
        </p:nvSpPr>
        <p:spPr>
          <a:xfrm>
            <a:off x="7789864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587F51E-9D60-F793-C968-27BFB68286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0" y="2097090"/>
            <a:ext cx="3570682" cy="4760909"/>
          </a:xfrm>
          <a:prstGeom prst="rect">
            <a:avLst/>
          </a:prstGeom>
        </p:spPr>
      </p:pic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14DCF326-D6B4-5E4A-8E2C-D9FE40FD28A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188719" y="2098800"/>
            <a:ext cx="4690800" cy="3571200"/>
          </a:xfrm>
          <a:prstGeom prst="rect">
            <a:avLst/>
          </a:prstGeom>
          <a:solidFill>
            <a:schemeClr val="accent2"/>
          </a:solidFill>
        </p:spPr>
        <p:txBody>
          <a:bodyPr lIns="0" tIns="0" rIns="0" bIns="0" anchor="ctr"/>
          <a:lstStyle>
            <a:lvl1pPr marL="0" indent="0" algn="ctr">
              <a:buNone/>
              <a:defRPr/>
            </a:lvl1pPr>
          </a:lstStyle>
          <a:p>
            <a:r>
              <a:rPr lang="en-GB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6501061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C6D1B286-EE94-DE44-8BBB-C1AC4686368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2913" y="2097089"/>
            <a:ext cx="5437187" cy="410368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93976421-9C43-4A44-829D-511FFE024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CB34A3-C584-1046-8C17-AB1BCE2694C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11903" y="2097091"/>
            <a:ext cx="5437188" cy="4103687"/>
          </a:xfrm>
          <a:prstGeom prst="rect">
            <a:avLst/>
          </a:prstGeom>
          <a:solidFill>
            <a:schemeClr val="accent2"/>
          </a:solidFill>
        </p:spPr>
        <p:txBody>
          <a:bodyPr lIns="0" tIns="0" rIns="0" bIns="0" anchor="ctr"/>
          <a:lstStyle>
            <a:lvl1pPr marL="0" indent="0" algn="ctr">
              <a:buNone/>
              <a:defRPr/>
            </a:lvl1pPr>
          </a:lstStyle>
          <a:p>
            <a:r>
              <a:rPr lang="en-GB" noProof="0"/>
              <a:t>Click icon to add picture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0FD6BC-85DA-4F47-A647-F2C427823D98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4D34DC7-EE56-704B-BED2-428093484F64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1A06C6-814D-4A47-8F9A-552C373FA66E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94782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slide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1EAEC98C-6D09-7F42-88C1-4A9DE54466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6391" y="441325"/>
            <a:ext cx="7632700" cy="4609306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>
              <a:defRPr sz="4800" b="0" i="0">
                <a:latin typeface="+mn-lt"/>
                <a:ea typeface="IAS Ribbon Sans Regular" pitchFamily="2" charset="0"/>
              </a:defRPr>
            </a:lvl1pPr>
          </a:lstStyle>
          <a:p>
            <a:r>
              <a:rPr lang="en-GB" noProof="0"/>
              <a:t>“Click to edit Master title style”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69231F-CE46-B143-A02F-F3089167ACB3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683131-2416-4447-B094-A11566C2968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16388" y="5364956"/>
            <a:ext cx="7632700" cy="83581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 b="1" i="0">
                <a:solidFill>
                  <a:schemeClr val="accent1"/>
                </a:solidFill>
                <a:latin typeface="+mj-lt"/>
                <a:ea typeface="IAS Ribbon Sans Regular" pitchFamily="2" charset="0"/>
              </a:defRPr>
            </a:lvl1pPr>
          </a:lstStyle>
          <a:p>
            <a:pPr lvl="0"/>
            <a:r>
              <a:rPr lang="en-GB" noProof="0"/>
              <a:t>Quote citation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9CD793-F130-9CB2-2451-FA943BB6AE2F}"/>
              </a:ext>
            </a:extLst>
          </p:cNvPr>
          <p:cNvSpPr txBox="1"/>
          <p:nvPr userDrawn="1"/>
        </p:nvSpPr>
        <p:spPr>
          <a:xfrm>
            <a:off x="4116388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22 – 26 July · Munich, Germany and virtual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239B4C-6F81-2889-0EB9-39A0F6583ECD}"/>
              </a:ext>
            </a:extLst>
          </p:cNvPr>
          <p:cNvSpPr txBox="1"/>
          <p:nvPr userDrawn="1"/>
        </p:nvSpPr>
        <p:spPr>
          <a:xfrm>
            <a:off x="7789864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aids2024.org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59B3F29-75B8-BD6C-204A-CAA4C9B129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2058000"/>
            <a:ext cx="3600000" cy="4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7322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73253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88">
          <p15:clr>
            <a:srgbClr val="FBAE40"/>
          </p15:clr>
        </p15:guide>
        <p15:guide id="2" orient="horz" pos="1729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>
            <a:extLst>
              <a:ext uri="{FF2B5EF4-FFF2-40B4-BE49-F238E27FC236}">
                <a16:creationId xmlns:a16="http://schemas.microsoft.com/office/drawing/2014/main" id="{6C7E86A3-3E9A-9A4B-B6C4-35F3F3C7424B}"/>
              </a:ext>
            </a:extLst>
          </p:cNvPr>
          <p:cNvSpPr/>
          <p:nvPr/>
        </p:nvSpPr>
        <p:spPr>
          <a:xfrm>
            <a:off x="0" y="0"/>
            <a:ext cx="12191996" cy="1665286"/>
          </a:xfrm>
          <a:prstGeom prst="rect">
            <a:avLst/>
          </a:pr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Verdana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E6EC393-9E46-C53D-E17C-A9F282F9899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16391" y="1812057"/>
            <a:ext cx="7357344" cy="4296399"/>
          </a:xfrm>
        </p:spPr>
        <p:txBody>
          <a:bodyPr/>
          <a:lstStyle>
            <a:lvl1pPr>
              <a:defRPr sz="60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Box 11">
            <a:extLst>
              <a:ext uri="{FF2B5EF4-FFF2-40B4-BE49-F238E27FC236}">
                <a16:creationId xmlns:a16="http://schemas.microsoft.com/office/drawing/2014/main" id="{92A0747B-8D33-7085-904A-5C1E0A70A64B}"/>
              </a:ext>
            </a:extLst>
          </p:cNvPr>
          <p:cNvSpPr txBox="1"/>
          <p:nvPr/>
        </p:nvSpPr>
        <p:spPr>
          <a:xfrm>
            <a:off x="6312020" y="6416673"/>
            <a:ext cx="1763713" cy="21589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000" b="0" i="0" u="none" strike="noStrike" kern="1200" cap="none" spc="0" baseline="0">
              <a:solidFill>
                <a:srgbClr val="000000"/>
              </a:solidFill>
              <a:uFillTx/>
              <a:latin typeface="Verdana"/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14EC60C4-996B-8FA9-2D8C-455FC698E36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116391" y="1162357"/>
            <a:ext cx="7357344" cy="433800"/>
          </a:xfrm>
        </p:spPr>
        <p:txBody>
          <a:bodyPr/>
          <a:lstStyle>
            <a:lvl1pPr marL="0" indent="0">
              <a:buNone/>
              <a:defRPr lang="en-GB" sz="2800" b="1">
                <a:solidFill>
                  <a:srgbClr val="2C90CF"/>
                </a:solidFill>
                <a:latin typeface="Verdana Bold"/>
                <a:ea typeface="IAS Ribbon Sans Bold" pitchFamily="2"/>
              </a:defRPr>
            </a:lvl1pPr>
          </a:lstStyle>
          <a:p>
            <a:pPr lvl="0"/>
            <a:r>
              <a:rPr lang="en-GB"/>
              <a:t>Session name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7FA3584C-5A80-1A11-A7EB-815337B23E9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116391" y="696041"/>
            <a:ext cx="7357344" cy="385200"/>
          </a:xfrm>
        </p:spPr>
        <p:txBody>
          <a:bodyPr anchor="b"/>
          <a:lstStyle>
            <a:lvl1pPr marL="0" indent="0">
              <a:buNone/>
              <a:defRPr lang="en-GB" sz="1600"/>
            </a:lvl1pPr>
          </a:lstStyle>
          <a:p>
            <a:pPr lvl="0"/>
            <a:r>
              <a:rPr lang="en-GB"/>
              <a:t>Presenter name &amp; affiliation</a:t>
            </a:r>
          </a:p>
        </p:txBody>
      </p:sp>
      <p:sp>
        <p:nvSpPr>
          <p:cNvPr id="7" name="TextBox 15">
            <a:extLst>
              <a:ext uri="{FF2B5EF4-FFF2-40B4-BE49-F238E27FC236}">
                <a16:creationId xmlns:a16="http://schemas.microsoft.com/office/drawing/2014/main" id="{8232B410-619C-1C7B-83F8-0B35DE970305}"/>
              </a:ext>
            </a:extLst>
          </p:cNvPr>
          <p:cNvSpPr txBox="1"/>
          <p:nvPr/>
        </p:nvSpPr>
        <p:spPr>
          <a:xfrm>
            <a:off x="4116391" y="6416673"/>
            <a:ext cx="3673473" cy="21589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000" b="0" i="0" u="none" strike="noStrike" kern="1200" cap="none" spc="0" baseline="0">
                <a:solidFill>
                  <a:srgbClr val="000000"/>
                </a:solidFill>
                <a:uFillTx/>
                <a:latin typeface="Verdana"/>
                <a:ea typeface="IAS Ribbon Sans Regular" pitchFamily="2"/>
              </a:rPr>
              <a:t>22 – 26 July · Munich, Germany and virtual</a:t>
            </a:r>
          </a:p>
        </p:txBody>
      </p:sp>
      <p:sp>
        <p:nvSpPr>
          <p:cNvPr id="8" name="TextBox 17">
            <a:extLst>
              <a:ext uri="{FF2B5EF4-FFF2-40B4-BE49-F238E27FC236}">
                <a16:creationId xmlns:a16="http://schemas.microsoft.com/office/drawing/2014/main" id="{CFAE937D-DEE5-260E-BE87-306FF1F650A7}"/>
              </a:ext>
            </a:extLst>
          </p:cNvPr>
          <p:cNvSpPr txBox="1"/>
          <p:nvPr/>
        </p:nvSpPr>
        <p:spPr>
          <a:xfrm>
            <a:off x="7789865" y="6416673"/>
            <a:ext cx="1763713" cy="21589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000" b="0" i="0" u="none" strike="noStrike" kern="1200" cap="none" spc="0" baseline="0">
                <a:solidFill>
                  <a:srgbClr val="000000"/>
                </a:solidFill>
                <a:uFillTx/>
                <a:latin typeface="Verdana"/>
                <a:ea typeface="IAS Ribbon Sans Regular" pitchFamily="2"/>
              </a:rPr>
              <a:t>aids2024.org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DD7A1464-D238-1621-EA2E-711EE42D289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47674" y="4060722"/>
            <a:ext cx="3553020" cy="22877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19">
            <a:extLst>
              <a:ext uri="{FF2B5EF4-FFF2-40B4-BE49-F238E27FC236}">
                <a16:creationId xmlns:a16="http://schemas.microsoft.com/office/drawing/2014/main" id="{799D503D-E63F-4E6F-5384-F392737F54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799991">
            <a:off x="-9" y="-9"/>
            <a:ext cx="3600001" cy="36000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51073698"/>
      </p:ext>
    </p:extLst>
  </p:cSld>
  <p:clrMapOvr>
    <a:masterClrMapping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FA70B-43BA-6F79-6E5B-05E0749EED8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16391" y="441326"/>
            <a:ext cx="7632697" cy="5759448"/>
          </a:xfrm>
        </p:spPr>
        <p:txBody>
          <a:bodyPr/>
          <a:lstStyle>
            <a:lvl1pPr>
              <a:defRPr sz="60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Box 11">
            <a:extLst>
              <a:ext uri="{FF2B5EF4-FFF2-40B4-BE49-F238E27FC236}">
                <a16:creationId xmlns:a16="http://schemas.microsoft.com/office/drawing/2014/main" id="{B7818C19-145B-6A2A-5228-4B48A009D49C}"/>
              </a:ext>
            </a:extLst>
          </p:cNvPr>
          <p:cNvSpPr txBox="1"/>
          <p:nvPr/>
        </p:nvSpPr>
        <p:spPr>
          <a:xfrm>
            <a:off x="6312020" y="6416673"/>
            <a:ext cx="1763713" cy="21589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000" b="0" i="0" u="none" strike="noStrike" kern="1200" cap="none" spc="0" baseline="0">
              <a:solidFill>
                <a:srgbClr val="000000"/>
              </a:solidFill>
              <a:uFillTx/>
              <a:latin typeface="Verdana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5A2AE5-CF31-3EAD-5EF5-B18881B61111}"/>
              </a:ext>
            </a:extLst>
          </p:cNvPr>
          <p:cNvSpPr txBox="1"/>
          <p:nvPr/>
        </p:nvSpPr>
        <p:spPr>
          <a:xfrm>
            <a:off x="4116391" y="6416673"/>
            <a:ext cx="3673473" cy="21589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000" b="0" i="0" u="none" strike="noStrike" kern="1200" cap="none" spc="0" baseline="0">
                <a:solidFill>
                  <a:srgbClr val="000000"/>
                </a:solidFill>
                <a:uFillTx/>
                <a:latin typeface="Verdana"/>
                <a:ea typeface="IAS Ribbon Sans Regular" pitchFamily="2"/>
              </a:rPr>
              <a:t>22 – 26 July · Munich, Germany and virtual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9B8A0E-3D7A-8C2A-1CF2-D1648DDB879F}"/>
              </a:ext>
            </a:extLst>
          </p:cNvPr>
          <p:cNvSpPr txBox="1"/>
          <p:nvPr/>
        </p:nvSpPr>
        <p:spPr>
          <a:xfrm>
            <a:off x="7789865" y="6416673"/>
            <a:ext cx="1763713" cy="21589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000" b="0" i="0" u="none" strike="noStrike" kern="1200" cap="none" spc="0" baseline="0">
                <a:solidFill>
                  <a:srgbClr val="000000"/>
                </a:solidFill>
                <a:uFillTx/>
                <a:latin typeface="Verdana"/>
                <a:ea typeface="IAS Ribbon Sans Regular" pitchFamily="2"/>
              </a:rPr>
              <a:t>aids2024.org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E9370612-876D-999F-0052-BAFF45E8DB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58003"/>
            <a:ext cx="3600001" cy="47999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35848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CFF6DE9-E9B2-ECC7-FC49-27F5E9D618DF}"/>
              </a:ext>
            </a:extLst>
          </p:cNvPr>
          <p:cNvSpPr/>
          <p:nvPr/>
        </p:nvSpPr>
        <p:spPr>
          <a:xfrm>
            <a:off x="0" y="0"/>
            <a:ext cx="12191996" cy="1665286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Verdana"/>
            </a:endParaRPr>
          </a:p>
        </p:txBody>
      </p:sp>
      <p:sp>
        <p:nvSpPr>
          <p:cNvPr id="3" name="TextBox 14">
            <a:extLst>
              <a:ext uri="{FF2B5EF4-FFF2-40B4-BE49-F238E27FC236}">
                <a16:creationId xmlns:a16="http://schemas.microsoft.com/office/drawing/2014/main" id="{8CAC79F5-8084-CE9D-EABD-13974F59E6F9}"/>
              </a:ext>
            </a:extLst>
          </p:cNvPr>
          <p:cNvSpPr txBox="1"/>
          <p:nvPr/>
        </p:nvSpPr>
        <p:spPr>
          <a:xfrm>
            <a:off x="442917" y="6416673"/>
            <a:ext cx="3673473" cy="2158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000" b="0" i="0" u="none" strike="noStrike" kern="1200" cap="none" spc="0" baseline="0">
                <a:solidFill>
                  <a:srgbClr val="000000"/>
                </a:solidFill>
                <a:uFillTx/>
                <a:latin typeface="Verdana"/>
                <a:ea typeface="IAS Ribbon Sans Regular" pitchFamily="2"/>
              </a:rPr>
              <a:t>22 – 26 July · Munich, Germany and virtual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0AC641F-C5AC-7D45-DC9A-984BCA46EDE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42917" y="441326"/>
            <a:ext cx="8891918" cy="1223960"/>
          </a:xfrm>
        </p:spPr>
        <p:txBody>
          <a:bodyPr anchor="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TextBox 6">
            <a:extLst>
              <a:ext uri="{FF2B5EF4-FFF2-40B4-BE49-F238E27FC236}">
                <a16:creationId xmlns:a16="http://schemas.microsoft.com/office/drawing/2014/main" id="{8A6A1B03-8AD6-FE6C-65A8-BCD014517FF7}"/>
              </a:ext>
            </a:extLst>
          </p:cNvPr>
          <p:cNvSpPr txBox="1"/>
          <p:nvPr/>
        </p:nvSpPr>
        <p:spPr>
          <a:xfrm>
            <a:off x="4116391" y="6416673"/>
            <a:ext cx="1763713" cy="2158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000" b="0" i="0" u="none" strike="noStrike" kern="1200" cap="none" spc="0" baseline="0">
                <a:solidFill>
                  <a:srgbClr val="000000"/>
                </a:solidFill>
                <a:uFillTx/>
                <a:latin typeface="Verdana"/>
                <a:ea typeface="IAS Ribbon Sans Regular" pitchFamily="2"/>
              </a:rPr>
              <a:t>aids2024.org</a:t>
            </a:r>
          </a:p>
        </p:txBody>
      </p:sp>
      <p:sp>
        <p:nvSpPr>
          <p:cNvPr id="6" name="TextBox 8">
            <a:extLst>
              <a:ext uri="{FF2B5EF4-FFF2-40B4-BE49-F238E27FC236}">
                <a16:creationId xmlns:a16="http://schemas.microsoft.com/office/drawing/2014/main" id="{617BB8E2-B740-DC78-9CF7-70F362964051}"/>
              </a:ext>
            </a:extLst>
          </p:cNvPr>
          <p:cNvSpPr txBox="1"/>
          <p:nvPr/>
        </p:nvSpPr>
        <p:spPr>
          <a:xfrm>
            <a:off x="6312020" y="6416673"/>
            <a:ext cx="1763713" cy="2158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000" b="0" i="0" u="none" strike="noStrike" kern="1200" cap="none" spc="0" baseline="0">
              <a:solidFill>
                <a:srgbClr val="000000"/>
              </a:solidFill>
              <a:uFillTx/>
              <a:latin typeface="Verdana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889AFAD4-B164-7524-CAA6-994C041FF68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886639" y="207065"/>
            <a:ext cx="2048329" cy="1318903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943468289"/>
      </p:ext>
    </p:extLst>
  </p:cSld>
  <p:clrMapOvr>
    <a:masterClrMapping/>
  </p:clrMapOvr>
  <p:hf sldNum="0"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63FD016-D6C5-DB89-0749-E1117E7735E7}"/>
              </a:ext>
            </a:extLst>
          </p:cNvPr>
          <p:cNvSpPr/>
          <p:nvPr/>
        </p:nvSpPr>
        <p:spPr>
          <a:xfrm>
            <a:off x="0" y="0"/>
            <a:ext cx="12191996" cy="1665286"/>
          </a:xfrm>
          <a:prstGeom prst="rect">
            <a:avLst/>
          </a:pr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Verdana"/>
            </a:endParaRPr>
          </a:p>
        </p:txBody>
      </p:sp>
      <p:sp>
        <p:nvSpPr>
          <p:cNvPr id="3" name="TextBox 14">
            <a:extLst>
              <a:ext uri="{FF2B5EF4-FFF2-40B4-BE49-F238E27FC236}">
                <a16:creationId xmlns:a16="http://schemas.microsoft.com/office/drawing/2014/main" id="{783A4B16-7D28-72B9-6DA1-F1FE7FE01BA5}"/>
              </a:ext>
            </a:extLst>
          </p:cNvPr>
          <p:cNvSpPr txBox="1"/>
          <p:nvPr/>
        </p:nvSpPr>
        <p:spPr>
          <a:xfrm>
            <a:off x="442917" y="6416673"/>
            <a:ext cx="3673473" cy="21589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000" b="0" i="0" u="none" strike="noStrike" kern="1200" cap="none" spc="0" baseline="0">
                <a:solidFill>
                  <a:srgbClr val="000000"/>
                </a:solidFill>
                <a:uFillTx/>
                <a:latin typeface="Verdana"/>
                <a:ea typeface="IAS Ribbon Sans Regular" pitchFamily="2"/>
              </a:rPr>
              <a:t>22 – 26 July · Munich, Germany and virtual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4CDFB02-497C-5AC1-89DA-CE6A5237251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42917" y="441326"/>
            <a:ext cx="8891918" cy="1223960"/>
          </a:xfrm>
        </p:spPr>
        <p:txBody>
          <a:bodyPr anchor="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TextBox 6">
            <a:extLst>
              <a:ext uri="{FF2B5EF4-FFF2-40B4-BE49-F238E27FC236}">
                <a16:creationId xmlns:a16="http://schemas.microsoft.com/office/drawing/2014/main" id="{4C967DEE-828B-600B-CA29-B47DE31F27E2}"/>
              </a:ext>
            </a:extLst>
          </p:cNvPr>
          <p:cNvSpPr txBox="1"/>
          <p:nvPr/>
        </p:nvSpPr>
        <p:spPr>
          <a:xfrm>
            <a:off x="4116391" y="6416673"/>
            <a:ext cx="1763713" cy="21589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000" b="0" i="0" u="none" strike="noStrike" kern="1200" cap="none" spc="0" baseline="0">
                <a:solidFill>
                  <a:srgbClr val="000000"/>
                </a:solidFill>
                <a:uFillTx/>
                <a:latin typeface="Verdana"/>
                <a:ea typeface="IAS Ribbon Sans Regular" pitchFamily="2"/>
              </a:rPr>
              <a:t>aids2024.org</a:t>
            </a:r>
          </a:p>
        </p:txBody>
      </p:sp>
      <p:sp>
        <p:nvSpPr>
          <p:cNvPr id="6" name="TextBox 8">
            <a:extLst>
              <a:ext uri="{FF2B5EF4-FFF2-40B4-BE49-F238E27FC236}">
                <a16:creationId xmlns:a16="http://schemas.microsoft.com/office/drawing/2014/main" id="{DF21B7D5-D455-8264-1BDA-3A97DCD65B93}"/>
              </a:ext>
            </a:extLst>
          </p:cNvPr>
          <p:cNvSpPr txBox="1"/>
          <p:nvPr/>
        </p:nvSpPr>
        <p:spPr>
          <a:xfrm>
            <a:off x="6312020" y="6416673"/>
            <a:ext cx="1763713" cy="21589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000" b="0" i="0" u="none" strike="noStrike" kern="1200" cap="none" spc="0" baseline="0">
              <a:solidFill>
                <a:srgbClr val="000000"/>
              </a:solidFill>
              <a:uFillTx/>
              <a:latin typeface="Verdana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A48E1B43-4EAE-278C-3725-DA4E5F57F39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886639" y="207065"/>
            <a:ext cx="2048329" cy="13189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80468800"/>
      </p:ext>
    </p:extLst>
  </p:cSld>
  <p:clrMapOvr>
    <a:masterClrMapping/>
  </p:clrMapOvr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4">
            <a:extLst>
              <a:ext uri="{FF2B5EF4-FFF2-40B4-BE49-F238E27FC236}">
                <a16:creationId xmlns:a16="http://schemas.microsoft.com/office/drawing/2014/main" id="{89D4D440-2547-A84E-2543-08489588C296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442917" y="2097084"/>
            <a:ext cx="5437186" cy="4103690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16">
            <a:extLst>
              <a:ext uri="{FF2B5EF4-FFF2-40B4-BE49-F238E27FC236}">
                <a16:creationId xmlns:a16="http://schemas.microsoft.com/office/drawing/2014/main" id="{5D92F177-1E56-73AF-58D0-8B50F5F13046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6311902" y="2097094"/>
            <a:ext cx="5437186" cy="4103690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Box 7">
            <a:extLst>
              <a:ext uri="{FF2B5EF4-FFF2-40B4-BE49-F238E27FC236}">
                <a16:creationId xmlns:a16="http://schemas.microsoft.com/office/drawing/2014/main" id="{3349385E-90C2-2E35-92B7-C39C17DDB182}"/>
              </a:ext>
            </a:extLst>
          </p:cNvPr>
          <p:cNvSpPr txBox="1"/>
          <p:nvPr/>
        </p:nvSpPr>
        <p:spPr>
          <a:xfrm>
            <a:off x="442917" y="6416673"/>
            <a:ext cx="3673473" cy="21589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000" b="0" i="0" u="none" strike="noStrike" kern="1200" cap="none" spc="0" baseline="0">
                <a:solidFill>
                  <a:srgbClr val="000000"/>
                </a:solidFill>
                <a:uFillTx/>
                <a:latin typeface="Verdana"/>
                <a:ea typeface="IAS Ribbon Sans Regular" pitchFamily="2"/>
              </a:rPr>
              <a:t>22 – 26 July · Munich, Germany and virtual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1973B91-3A0D-8AB5-5215-20EBF36FBD7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16391" y="441326"/>
            <a:ext cx="7632697" cy="1223960"/>
          </a:xfrm>
        </p:spPr>
        <p:txBody>
          <a:bodyPr anchor="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TextBox 10">
            <a:extLst>
              <a:ext uri="{FF2B5EF4-FFF2-40B4-BE49-F238E27FC236}">
                <a16:creationId xmlns:a16="http://schemas.microsoft.com/office/drawing/2014/main" id="{F5B739CE-4F7D-BA7F-988B-97AC9D9B861D}"/>
              </a:ext>
            </a:extLst>
          </p:cNvPr>
          <p:cNvSpPr txBox="1"/>
          <p:nvPr/>
        </p:nvSpPr>
        <p:spPr>
          <a:xfrm>
            <a:off x="4116391" y="6416673"/>
            <a:ext cx="1763713" cy="21589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000" b="0" i="0" u="none" strike="noStrike" kern="1200" cap="none" spc="0" baseline="0">
                <a:solidFill>
                  <a:srgbClr val="000000"/>
                </a:solidFill>
                <a:uFillTx/>
                <a:latin typeface="Verdana"/>
                <a:ea typeface="IAS Ribbon Sans Regular" pitchFamily="2"/>
              </a:rPr>
              <a:t>aids2024.org</a:t>
            </a:r>
          </a:p>
        </p:txBody>
      </p:sp>
      <p:sp>
        <p:nvSpPr>
          <p:cNvPr id="7" name="TextBox 11">
            <a:extLst>
              <a:ext uri="{FF2B5EF4-FFF2-40B4-BE49-F238E27FC236}">
                <a16:creationId xmlns:a16="http://schemas.microsoft.com/office/drawing/2014/main" id="{3B83A834-C9D5-4132-8B0A-CF1EAB721944}"/>
              </a:ext>
            </a:extLst>
          </p:cNvPr>
          <p:cNvSpPr txBox="1"/>
          <p:nvPr/>
        </p:nvSpPr>
        <p:spPr>
          <a:xfrm>
            <a:off x="6312020" y="6416673"/>
            <a:ext cx="1763713" cy="21589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000" b="0" i="0" u="none" strike="noStrike" kern="1200" cap="none" spc="0" baseline="0">
              <a:solidFill>
                <a:srgbClr val="000000"/>
              </a:solidFill>
              <a:uFillTx/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4207553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499B956B-C287-4683-D241-4455002E7E2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42917" y="3256763"/>
            <a:ext cx="5437186" cy="2944011"/>
          </a:xfrm>
        </p:spPr>
        <p:txBody>
          <a:bodyPr/>
          <a:lstStyle>
            <a:lvl1pPr marL="0" indent="0">
              <a:buNone/>
              <a:defRPr lang="en-GB" sz="2000"/>
            </a:lvl1pPr>
          </a:lstStyle>
          <a:p>
            <a:pPr lvl="0"/>
            <a:r>
              <a:rPr lang="en-GB"/>
              <a:t>Nulla quis lorem ut libero malesuada feugiat. Curabitur non nulla sit amet nisl tempus convallis quis ac lectus.</a:t>
            </a:r>
          </a:p>
        </p:txBody>
      </p:sp>
      <p:sp>
        <p:nvSpPr>
          <p:cNvPr id="3" name="Content Placeholder 11">
            <a:extLst>
              <a:ext uri="{FF2B5EF4-FFF2-40B4-BE49-F238E27FC236}">
                <a16:creationId xmlns:a16="http://schemas.microsoft.com/office/drawing/2014/main" id="{E7D5C7B7-DBFB-264D-03D9-97CF20D8617D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6311902" y="441326"/>
            <a:ext cx="5437186" cy="5759448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10">
            <a:extLst>
              <a:ext uri="{FF2B5EF4-FFF2-40B4-BE49-F238E27FC236}">
                <a16:creationId xmlns:a16="http://schemas.microsoft.com/office/drawing/2014/main" id="{9069EC1E-AC5B-51EA-5CB0-0BF520E8F2B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42917" y="1665296"/>
            <a:ext cx="5437186" cy="1428640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TextBox 8">
            <a:extLst>
              <a:ext uri="{FF2B5EF4-FFF2-40B4-BE49-F238E27FC236}">
                <a16:creationId xmlns:a16="http://schemas.microsoft.com/office/drawing/2014/main" id="{79D4A761-4002-28ED-9759-92311F9ED6C1}"/>
              </a:ext>
            </a:extLst>
          </p:cNvPr>
          <p:cNvSpPr txBox="1"/>
          <p:nvPr/>
        </p:nvSpPr>
        <p:spPr>
          <a:xfrm>
            <a:off x="442917" y="6416673"/>
            <a:ext cx="3673473" cy="21589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000" b="0" i="0" u="none" strike="noStrike" kern="1200" cap="none" spc="0" baseline="0">
                <a:solidFill>
                  <a:srgbClr val="000000"/>
                </a:solidFill>
                <a:uFillTx/>
                <a:latin typeface="Verdana"/>
                <a:ea typeface="IAS Ribbon Sans Regular" pitchFamily="2"/>
              </a:rPr>
              <a:t>22 – 26 July · Munich, Germany and virtual</a:t>
            </a:r>
          </a:p>
        </p:txBody>
      </p:sp>
      <p:sp>
        <p:nvSpPr>
          <p:cNvPr id="6" name="TextBox 10">
            <a:extLst>
              <a:ext uri="{FF2B5EF4-FFF2-40B4-BE49-F238E27FC236}">
                <a16:creationId xmlns:a16="http://schemas.microsoft.com/office/drawing/2014/main" id="{66D2214D-3513-9F7B-E304-DC76EDCF7541}"/>
              </a:ext>
            </a:extLst>
          </p:cNvPr>
          <p:cNvSpPr txBox="1"/>
          <p:nvPr/>
        </p:nvSpPr>
        <p:spPr>
          <a:xfrm>
            <a:off x="4116391" y="6416673"/>
            <a:ext cx="1763713" cy="21589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000" b="0" i="0" u="none" strike="noStrike" kern="1200" cap="none" spc="0" baseline="0">
                <a:solidFill>
                  <a:srgbClr val="000000"/>
                </a:solidFill>
                <a:uFillTx/>
                <a:latin typeface="Verdana"/>
                <a:ea typeface="IAS Ribbon Sans Regular" pitchFamily="2"/>
              </a:rPr>
              <a:t>aids2024.org</a:t>
            </a:r>
          </a:p>
        </p:txBody>
      </p:sp>
      <p:sp>
        <p:nvSpPr>
          <p:cNvPr id="7" name="TextBox 12">
            <a:extLst>
              <a:ext uri="{FF2B5EF4-FFF2-40B4-BE49-F238E27FC236}">
                <a16:creationId xmlns:a16="http://schemas.microsoft.com/office/drawing/2014/main" id="{22EC5519-D812-D628-4D24-F771E81894B6}"/>
              </a:ext>
            </a:extLst>
          </p:cNvPr>
          <p:cNvSpPr txBox="1"/>
          <p:nvPr/>
        </p:nvSpPr>
        <p:spPr>
          <a:xfrm>
            <a:off x="6312020" y="6416673"/>
            <a:ext cx="1763713" cy="21589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000" b="0" i="0" u="none" strike="noStrike" kern="1200" cap="none" spc="0" baseline="0">
              <a:solidFill>
                <a:srgbClr val="000000"/>
              </a:solidFill>
              <a:uFillTx/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52016315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6">
            <a:extLst>
              <a:ext uri="{FF2B5EF4-FFF2-40B4-BE49-F238E27FC236}">
                <a16:creationId xmlns:a16="http://schemas.microsoft.com/office/drawing/2014/main" id="{FFDBA0EA-BAE2-9DAB-001F-D490DD62FEE9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4116391" y="2097084"/>
            <a:ext cx="7632707" cy="4103690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Box 10">
            <a:extLst>
              <a:ext uri="{FF2B5EF4-FFF2-40B4-BE49-F238E27FC236}">
                <a16:creationId xmlns:a16="http://schemas.microsoft.com/office/drawing/2014/main" id="{3D28B51C-E0FD-F30C-C9D2-0E9653B6B982}"/>
              </a:ext>
            </a:extLst>
          </p:cNvPr>
          <p:cNvSpPr txBox="1"/>
          <p:nvPr/>
        </p:nvSpPr>
        <p:spPr>
          <a:xfrm>
            <a:off x="442917" y="6416673"/>
            <a:ext cx="3673473" cy="21589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000" b="0" i="0" u="none" strike="noStrike" kern="1200" cap="none" spc="0" baseline="0">
                <a:solidFill>
                  <a:srgbClr val="000000"/>
                </a:solidFill>
                <a:uFillTx/>
                <a:latin typeface="Verdana"/>
                <a:ea typeface="IAS Ribbon Sans Regular" pitchFamily="2"/>
              </a:rPr>
              <a:t>22 – 26 July · Munich, Germany and virtual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0BBB416-386F-3745-CC39-DFB1544DEDC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16391" y="441326"/>
            <a:ext cx="7632697" cy="1223960"/>
          </a:xfrm>
        </p:spPr>
        <p:txBody>
          <a:bodyPr anchor="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TextBox 12">
            <a:extLst>
              <a:ext uri="{FF2B5EF4-FFF2-40B4-BE49-F238E27FC236}">
                <a16:creationId xmlns:a16="http://schemas.microsoft.com/office/drawing/2014/main" id="{1B24AD40-CE5F-E153-4A8F-75AF48088251}"/>
              </a:ext>
            </a:extLst>
          </p:cNvPr>
          <p:cNvSpPr txBox="1"/>
          <p:nvPr/>
        </p:nvSpPr>
        <p:spPr>
          <a:xfrm>
            <a:off x="4116391" y="6416673"/>
            <a:ext cx="1763713" cy="21589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000" b="0" i="0" u="none" strike="noStrike" kern="1200" cap="none" spc="0" baseline="0">
                <a:solidFill>
                  <a:srgbClr val="000000"/>
                </a:solidFill>
                <a:uFillTx/>
                <a:latin typeface="Verdana"/>
                <a:ea typeface="IAS Ribbon Sans Regular" pitchFamily="2"/>
              </a:rPr>
              <a:t>aids2024.org</a:t>
            </a:r>
          </a:p>
        </p:txBody>
      </p:sp>
      <p:sp>
        <p:nvSpPr>
          <p:cNvPr id="6" name="TextBox 15">
            <a:extLst>
              <a:ext uri="{FF2B5EF4-FFF2-40B4-BE49-F238E27FC236}">
                <a16:creationId xmlns:a16="http://schemas.microsoft.com/office/drawing/2014/main" id="{CFACB0FF-F3F1-5C9D-A8BA-A2417C83DC50}"/>
              </a:ext>
            </a:extLst>
          </p:cNvPr>
          <p:cNvSpPr txBox="1"/>
          <p:nvPr/>
        </p:nvSpPr>
        <p:spPr>
          <a:xfrm>
            <a:off x="6312020" y="6416673"/>
            <a:ext cx="1763713" cy="21589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000" b="0" i="0" u="none" strike="noStrike" kern="1200" cap="none" spc="0" baseline="0">
              <a:solidFill>
                <a:srgbClr val="000000"/>
              </a:solidFill>
              <a:uFillTx/>
              <a:latin typeface="Verdana"/>
            </a:endParaRP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67C9B1B0-178B-4B2D-4881-7BBA109F2B4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42917" y="2097084"/>
            <a:ext cx="3368795" cy="4103690"/>
          </a:xfrm>
        </p:spPr>
        <p:txBody>
          <a:bodyPr/>
          <a:lstStyle>
            <a:lvl1pPr marL="0" indent="0">
              <a:buNone/>
              <a:defRPr lang="en-GB"/>
            </a:lvl1pPr>
          </a:lstStyle>
          <a:p>
            <a:pPr lvl="0"/>
            <a:r>
              <a:rPr lang="en-GB"/>
              <a:t>Nulla quis lorem ut libero malesuada feugiat. Curabitur non nulla sit amet nisl tempus convallis quis ac lectus.</a:t>
            </a:r>
          </a:p>
        </p:txBody>
      </p:sp>
    </p:spTree>
    <p:extLst>
      <p:ext uri="{BB962C8B-B14F-4D97-AF65-F5344CB8AC3E}">
        <p14:creationId xmlns:p14="http://schemas.microsoft.com/office/powerpoint/2010/main" val="261004581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Tex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6">
            <a:extLst>
              <a:ext uri="{FF2B5EF4-FFF2-40B4-BE49-F238E27FC236}">
                <a16:creationId xmlns:a16="http://schemas.microsoft.com/office/drawing/2014/main" id="{0C0E253C-AFA0-4EC1-FB42-0902B970A347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6311902" y="2097084"/>
            <a:ext cx="5437186" cy="4103690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Box 10">
            <a:extLst>
              <a:ext uri="{FF2B5EF4-FFF2-40B4-BE49-F238E27FC236}">
                <a16:creationId xmlns:a16="http://schemas.microsoft.com/office/drawing/2014/main" id="{2FFD898C-E014-472D-23C4-F38908445BAF}"/>
              </a:ext>
            </a:extLst>
          </p:cNvPr>
          <p:cNvSpPr txBox="1"/>
          <p:nvPr/>
        </p:nvSpPr>
        <p:spPr>
          <a:xfrm>
            <a:off x="442917" y="6416673"/>
            <a:ext cx="3673473" cy="21589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000" b="0" i="0" u="none" strike="noStrike" kern="1200" cap="none" spc="0" baseline="0">
                <a:solidFill>
                  <a:srgbClr val="000000"/>
                </a:solidFill>
                <a:uFillTx/>
                <a:latin typeface="Verdana"/>
                <a:ea typeface="IAS Ribbon Sans Regular" pitchFamily="2"/>
              </a:rPr>
              <a:t>22 – 26 July · Munich, Germany and virtual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03AAE7C-90D3-9F58-D19A-1FD0ACFD67D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16391" y="441326"/>
            <a:ext cx="7632697" cy="1223960"/>
          </a:xfrm>
        </p:spPr>
        <p:txBody>
          <a:bodyPr anchor="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TextBox 12">
            <a:extLst>
              <a:ext uri="{FF2B5EF4-FFF2-40B4-BE49-F238E27FC236}">
                <a16:creationId xmlns:a16="http://schemas.microsoft.com/office/drawing/2014/main" id="{840D15FE-28CC-1516-977C-6F22AC1F67F5}"/>
              </a:ext>
            </a:extLst>
          </p:cNvPr>
          <p:cNvSpPr txBox="1"/>
          <p:nvPr/>
        </p:nvSpPr>
        <p:spPr>
          <a:xfrm>
            <a:off x="4116391" y="6416673"/>
            <a:ext cx="1763713" cy="21589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000" b="0" i="0" u="none" strike="noStrike" kern="1200" cap="none" spc="0" baseline="0">
                <a:solidFill>
                  <a:srgbClr val="000000"/>
                </a:solidFill>
                <a:uFillTx/>
                <a:latin typeface="Verdana"/>
                <a:ea typeface="IAS Ribbon Sans Regular" pitchFamily="2"/>
              </a:rPr>
              <a:t>aids2024.org</a:t>
            </a:r>
          </a:p>
        </p:txBody>
      </p:sp>
      <p:sp>
        <p:nvSpPr>
          <p:cNvPr id="6" name="TextBox 15">
            <a:extLst>
              <a:ext uri="{FF2B5EF4-FFF2-40B4-BE49-F238E27FC236}">
                <a16:creationId xmlns:a16="http://schemas.microsoft.com/office/drawing/2014/main" id="{A5BEEB2B-0661-2730-6A75-36FBED08E841}"/>
              </a:ext>
            </a:extLst>
          </p:cNvPr>
          <p:cNvSpPr txBox="1"/>
          <p:nvPr/>
        </p:nvSpPr>
        <p:spPr>
          <a:xfrm>
            <a:off x="6312020" y="6416673"/>
            <a:ext cx="1763713" cy="21589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000" b="0" i="0" u="none" strike="noStrike" kern="1200" cap="none" spc="0" baseline="0">
              <a:solidFill>
                <a:srgbClr val="000000"/>
              </a:solidFill>
              <a:uFillTx/>
              <a:latin typeface="Verdana"/>
            </a:endParaRP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25557750-D4A1-74D2-8CFB-D19B94E523D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42917" y="2097084"/>
            <a:ext cx="5437186" cy="4103690"/>
          </a:xfrm>
        </p:spPr>
        <p:txBody>
          <a:bodyPr/>
          <a:lstStyle>
            <a:lvl1pPr marL="0" indent="0">
              <a:buNone/>
              <a:defRPr lang="en-GB"/>
            </a:lvl1pPr>
            <a:lvl2pPr marL="0" lvl="0" indent="0">
              <a:spcBef>
                <a:spcPts val="1000"/>
              </a:spcBef>
              <a:buNone/>
              <a:defRPr lang="en-GB"/>
            </a:lvl2pPr>
          </a:lstStyle>
          <a:p>
            <a:pPr lvl="0"/>
            <a:r>
              <a:rPr lang="en-GB"/>
              <a:t>Nulla quis lorem ut libero malesuada feugiat. Curabitur non nulla sit amet nisl tempus convallis quis ac lectus.</a:t>
            </a:r>
          </a:p>
          <a:p>
            <a:pPr lvl="0"/>
            <a:r>
              <a:rPr lang="en-GB"/>
              <a:t>Proin eget tortor risus. Lorem ipsum dolor sit amet, consectetur adipiscing elit.</a:t>
            </a:r>
          </a:p>
        </p:txBody>
      </p:sp>
    </p:spTree>
    <p:extLst>
      <p:ext uri="{BB962C8B-B14F-4D97-AF65-F5344CB8AC3E}">
        <p14:creationId xmlns:p14="http://schemas.microsoft.com/office/powerpoint/2010/main" val="48259740"/>
      </p:ext>
    </p:extLst>
  </p:cSld>
  <p:clrMapOvr>
    <a:masterClrMapping/>
  </p:clrMapOvr>
  <p:hf sldNum="0"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Tex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6">
            <a:extLst>
              <a:ext uri="{FF2B5EF4-FFF2-40B4-BE49-F238E27FC236}">
                <a16:creationId xmlns:a16="http://schemas.microsoft.com/office/drawing/2014/main" id="{00D4C5A9-EF46-B1F5-131A-AB99E710001C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8075615" y="2097084"/>
            <a:ext cx="3673473" cy="4103690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Box 10">
            <a:extLst>
              <a:ext uri="{FF2B5EF4-FFF2-40B4-BE49-F238E27FC236}">
                <a16:creationId xmlns:a16="http://schemas.microsoft.com/office/drawing/2014/main" id="{B09BD343-FADB-DD5D-BA1E-8A3D4E580D9F}"/>
              </a:ext>
            </a:extLst>
          </p:cNvPr>
          <p:cNvSpPr txBox="1"/>
          <p:nvPr/>
        </p:nvSpPr>
        <p:spPr>
          <a:xfrm>
            <a:off x="442917" y="6416673"/>
            <a:ext cx="3673473" cy="21589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000" b="0" i="0" u="none" strike="noStrike" kern="1200" cap="none" spc="0" baseline="0">
                <a:solidFill>
                  <a:srgbClr val="000000"/>
                </a:solidFill>
                <a:uFillTx/>
                <a:latin typeface="Verdana"/>
                <a:ea typeface="IAS Ribbon Sans Regular" pitchFamily="2"/>
              </a:rPr>
              <a:t>22 – 26 July · Munich, Germany and virtual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20F1D81-217F-AB04-8623-63ECF66D72D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16391" y="441326"/>
            <a:ext cx="7632697" cy="1223960"/>
          </a:xfrm>
        </p:spPr>
        <p:txBody>
          <a:bodyPr anchor="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TextBox 12">
            <a:extLst>
              <a:ext uri="{FF2B5EF4-FFF2-40B4-BE49-F238E27FC236}">
                <a16:creationId xmlns:a16="http://schemas.microsoft.com/office/drawing/2014/main" id="{C6A477A5-6BEB-76F9-D0B8-85CA7016EE00}"/>
              </a:ext>
            </a:extLst>
          </p:cNvPr>
          <p:cNvSpPr txBox="1"/>
          <p:nvPr/>
        </p:nvSpPr>
        <p:spPr>
          <a:xfrm>
            <a:off x="4116391" y="6416673"/>
            <a:ext cx="1763713" cy="21589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000" b="0" i="0" u="none" strike="noStrike" kern="1200" cap="none" spc="0" baseline="0">
                <a:solidFill>
                  <a:srgbClr val="000000"/>
                </a:solidFill>
                <a:uFillTx/>
                <a:latin typeface="Verdana"/>
                <a:ea typeface="IAS Ribbon Sans Regular" pitchFamily="2"/>
              </a:rPr>
              <a:t>aids2024.org</a:t>
            </a:r>
          </a:p>
        </p:txBody>
      </p:sp>
      <p:sp>
        <p:nvSpPr>
          <p:cNvPr id="6" name="TextBox 15">
            <a:extLst>
              <a:ext uri="{FF2B5EF4-FFF2-40B4-BE49-F238E27FC236}">
                <a16:creationId xmlns:a16="http://schemas.microsoft.com/office/drawing/2014/main" id="{245F2A8D-6FB7-6127-B577-1F222FE48D91}"/>
              </a:ext>
            </a:extLst>
          </p:cNvPr>
          <p:cNvSpPr txBox="1"/>
          <p:nvPr/>
        </p:nvSpPr>
        <p:spPr>
          <a:xfrm>
            <a:off x="6312020" y="6416673"/>
            <a:ext cx="1763713" cy="21589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000" b="0" i="0" u="none" strike="noStrike" kern="1200" cap="none" spc="0" baseline="0">
              <a:solidFill>
                <a:srgbClr val="000000"/>
              </a:solidFill>
              <a:uFillTx/>
              <a:latin typeface="Verdana"/>
            </a:endParaRP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274B195E-615C-2F0A-6CE2-E641177EF06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42917" y="2097084"/>
            <a:ext cx="7200900" cy="4103690"/>
          </a:xfrm>
        </p:spPr>
        <p:txBody>
          <a:bodyPr/>
          <a:lstStyle>
            <a:lvl1pPr marL="0" indent="0">
              <a:buNone/>
              <a:defRPr lang="en-GB"/>
            </a:lvl1pPr>
            <a:lvl2pPr marL="0" lvl="0" indent="0">
              <a:spcBef>
                <a:spcPts val="1000"/>
              </a:spcBef>
              <a:buNone/>
              <a:defRPr lang="en-GB"/>
            </a:lvl2pPr>
            <a:lvl3pPr marL="457200" lvl="0" indent="-457200">
              <a:spcBef>
                <a:spcPts val="1000"/>
              </a:spcBef>
              <a:defRPr lang="en-GB"/>
            </a:lvl3pPr>
            <a:lvl4pPr marL="457200" lvl="0" indent="-457200">
              <a:spcBef>
                <a:spcPts val="1000"/>
              </a:spcBef>
              <a:defRPr lang="en-GB"/>
            </a:lvl4pPr>
            <a:lvl5pPr marL="457200" lvl="0" indent="-457200">
              <a:spcBef>
                <a:spcPts val="1000"/>
              </a:spcBef>
              <a:defRPr lang="en-GB"/>
            </a:lvl5pPr>
          </a:lstStyle>
          <a:p>
            <a:pPr lvl="0"/>
            <a:r>
              <a:rPr lang="en-GB"/>
              <a:t>Nulla quis lorem ut libero malesuada feugiat. Curabitur non nulla sit amet nisl tempus convallis quis ac lectus.</a:t>
            </a:r>
          </a:p>
          <a:p>
            <a:pPr lvl="0"/>
            <a:r>
              <a:rPr lang="en-GB"/>
              <a:t>Proin eget tortor risus. Lorem ipsum dolor sit amet, consectetur adipiscing elit.</a:t>
            </a:r>
          </a:p>
          <a:p>
            <a:pPr lvl="0"/>
            <a:r>
              <a:rPr lang="en-GB"/>
              <a:t>Donec rutrum congue leo eget malesuada.</a:t>
            </a:r>
          </a:p>
          <a:p>
            <a:pPr lvl="0"/>
            <a:r>
              <a:rPr lang="en-GB"/>
              <a:t>Curabitur aliquet quam id dui posuere blandit.</a:t>
            </a:r>
          </a:p>
          <a:p>
            <a:pPr lvl="0"/>
            <a:r>
              <a:rPr lang="en-GB"/>
              <a:t>Proin eget tortor risus.</a:t>
            </a:r>
          </a:p>
        </p:txBody>
      </p:sp>
    </p:spTree>
    <p:extLst>
      <p:ext uri="{BB962C8B-B14F-4D97-AF65-F5344CB8AC3E}">
        <p14:creationId xmlns:p14="http://schemas.microsoft.com/office/powerpoint/2010/main" val="9176594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with Ca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B0DE7564-A943-6FB7-FBE8-49D26C46D04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42917" y="3256763"/>
            <a:ext cx="5437186" cy="2944011"/>
          </a:xfrm>
        </p:spPr>
        <p:txBody>
          <a:bodyPr/>
          <a:lstStyle>
            <a:lvl1pPr marL="0" indent="0">
              <a:buNone/>
              <a:defRPr lang="en-GB" sz="2000"/>
            </a:lvl1pPr>
          </a:lstStyle>
          <a:p>
            <a:pPr lvl="0"/>
            <a:r>
              <a:rPr lang="en-GB"/>
              <a:t>Nulla quis lorem ut libero malesuada feugiat. Curabitur non nulla sit amet nisl tempus convallis quis ac lectus.</a:t>
            </a:r>
          </a:p>
        </p:txBody>
      </p:sp>
      <p:sp>
        <p:nvSpPr>
          <p:cNvPr id="3" name="Title 10">
            <a:extLst>
              <a:ext uri="{FF2B5EF4-FFF2-40B4-BE49-F238E27FC236}">
                <a16:creationId xmlns:a16="http://schemas.microsoft.com/office/drawing/2014/main" id="{7BDCD058-E52C-1F4B-19D8-AAF8C02E75F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42917" y="1665296"/>
            <a:ext cx="5437186" cy="1428640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Box 8">
            <a:extLst>
              <a:ext uri="{FF2B5EF4-FFF2-40B4-BE49-F238E27FC236}">
                <a16:creationId xmlns:a16="http://schemas.microsoft.com/office/drawing/2014/main" id="{9A7051E1-21DC-42DF-743B-67C6E3D30E64}"/>
              </a:ext>
            </a:extLst>
          </p:cNvPr>
          <p:cNvSpPr txBox="1"/>
          <p:nvPr/>
        </p:nvSpPr>
        <p:spPr>
          <a:xfrm>
            <a:off x="442917" y="6416673"/>
            <a:ext cx="3673473" cy="21589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000" b="0" i="0" u="none" strike="noStrike" kern="1200" cap="none" spc="0" baseline="0">
                <a:solidFill>
                  <a:srgbClr val="000000"/>
                </a:solidFill>
                <a:uFillTx/>
                <a:latin typeface="Verdana"/>
                <a:ea typeface="IAS Ribbon Sans Regular" pitchFamily="2"/>
              </a:rPr>
              <a:t>22 – 26 July · Munich, Germany and virtual</a:t>
            </a:r>
          </a:p>
        </p:txBody>
      </p:sp>
      <p:sp>
        <p:nvSpPr>
          <p:cNvPr id="5" name="TextBox 14">
            <a:extLst>
              <a:ext uri="{FF2B5EF4-FFF2-40B4-BE49-F238E27FC236}">
                <a16:creationId xmlns:a16="http://schemas.microsoft.com/office/drawing/2014/main" id="{2C6FAFA9-24EB-F99C-E2B4-217CE885BEB9}"/>
              </a:ext>
            </a:extLst>
          </p:cNvPr>
          <p:cNvSpPr txBox="1"/>
          <p:nvPr/>
        </p:nvSpPr>
        <p:spPr>
          <a:xfrm>
            <a:off x="4116391" y="6416673"/>
            <a:ext cx="1763713" cy="21589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000" b="0" i="0" u="none" strike="noStrike" kern="1200" cap="none" spc="0" baseline="0">
                <a:solidFill>
                  <a:srgbClr val="000000"/>
                </a:solidFill>
                <a:uFillTx/>
                <a:latin typeface="Verdana"/>
                <a:ea typeface="IAS Ribbon Sans Regular" pitchFamily="2"/>
              </a:rPr>
              <a:t>aids2024.org</a:t>
            </a:r>
          </a:p>
        </p:txBody>
      </p:sp>
      <p:sp>
        <p:nvSpPr>
          <p:cNvPr id="6" name="TextBox 15">
            <a:extLst>
              <a:ext uri="{FF2B5EF4-FFF2-40B4-BE49-F238E27FC236}">
                <a16:creationId xmlns:a16="http://schemas.microsoft.com/office/drawing/2014/main" id="{5FDCDEB6-7E68-79A2-FF98-13273C09E715}"/>
              </a:ext>
            </a:extLst>
          </p:cNvPr>
          <p:cNvSpPr txBox="1"/>
          <p:nvPr/>
        </p:nvSpPr>
        <p:spPr>
          <a:xfrm>
            <a:off x="6312020" y="6416673"/>
            <a:ext cx="1763713" cy="21589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000" b="0" i="0" u="none" strike="noStrike" kern="1200" cap="none" spc="0" baseline="0">
              <a:solidFill>
                <a:srgbClr val="000000"/>
              </a:solidFill>
              <a:uFillTx/>
              <a:latin typeface="Verdana"/>
            </a:endParaRPr>
          </a:p>
        </p:txBody>
      </p:sp>
      <p:pic>
        <p:nvPicPr>
          <p:cNvPr id="7" name="Picture 1">
            <a:extLst>
              <a:ext uri="{FF2B5EF4-FFF2-40B4-BE49-F238E27FC236}">
                <a16:creationId xmlns:a16="http://schemas.microsoft.com/office/drawing/2014/main" id="{7D608828-C1D8-AB7B-F97B-1F82914674A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10799991">
            <a:off x="7619996" y="0"/>
            <a:ext cx="457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Picture Placeholder 9">
            <a:extLst>
              <a:ext uri="{FF2B5EF4-FFF2-40B4-BE49-F238E27FC236}">
                <a16:creationId xmlns:a16="http://schemas.microsoft.com/office/drawing/2014/main" id="{02158682-EB7C-9937-D0E7-E072022B8CCC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6310795" y="1137595"/>
            <a:ext cx="4734004" cy="4579196"/>
          </a:xfrm>
          <a:solidFill>
            <a:srgbClr val="F9B300"/>
          </a:solidFill>
        </p:spPr>
        <p:txBody>
          <a:bodyPr anchor="ctr" anchorCtr="1"/>
          <a:lstStyle>
            <a:lvl1pPr marL="0" indent="0" algn="ctr">
              <a:buNone/>
              <a:defRPr/>
            </a:lvl1pPr>
          </a:lstStyle>
          <a:p>
            <a:pPr lvl="0"/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6839377"/>
      </p:ext>
    </p:extLst>
  </p:cSld>
  <p:clrMapOvr>
    <a:masterClrMapping/>
  </p:clrMapOvr>
  <p:hf sldNum="0"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nd Content Patter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6">
            <a:extLst>
              <a:ext uri="{FF2B5EF4-FFF2-40B4-BE49-F238E27FC236}">
                <a16:creationId xmlns:a16="http://schemas.microsoft.com/office/drawing/2014/main" id="{9E5C25CA-DD23-554D-0E05-A535FB35F11C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6311902" y="2097094"/>
            <a:ext cx="5437186" cy="4103690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CE2E437-F2BE-9008-AD36-F8F1D87E3AF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16391" y="441326"/>
            <a:ext cx="7632697" cy="1223960"/>
          </a:xfrm>
        </p:spPr>
        <p:txBody>
          <a:bodyPr anchor="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Box 10">
            <a:extLst>
              <a:ext uri="{FF2B5EF4-FFF2-40B4-BE49-F238E27FC236}">
                <a16:creationId xmlns:a16="http://schemas.microsoft.com/office/drawing/2014/main" id="{FF16323E-2041-9F6D-B3A9-E2C09AFF9211}"/>
              </a:ext>
            </a:extLst>
          </p:cNvPr>
          <p:cNvSpPr txBox="1"/>
          <p:nvPr/>
        </p:nvSpPr>
        <p:spPr>
          <a:xfrm>
            <a:off x="4116391" y="6416673"/>
            <a:ext cx="3673473" cy="21589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000" b="0" i="0" u="none" strike="noStrike" kern="1200" cap="none" spc="0" baseline="0">
                <a:solidFill>
                  <a:srgbClr val="000000"/>
                </a:solidFill>
                <a:uFillTx/>
                <a:latin typeface="Verdana"/>
                <a:ea typeface="IAS Ribbon Sans Regular" pitchFamily="2"/>
              </a:rPr>
              <a:t>22 – 26 July · Munich, Germany and virtual</a:t>
            </a:r>
          </a:p>
        </p:txBody>
      </p:sp>
      <p:sp>
        <p:nvSpPr>
          <p:cNvPr id="5" name="TextBox 11">
            <a:extLst>
              <a:ext uri="{FF2B5EF4-FFF2-40B4-BE49-F238E27FC236}">
                <a16:creationId xmlns:a16="http://schemas.microsoft.com/office/drawing/2014/main" id="{0A228354-2A32-B12E-5783-BFC730B78536}"/>
              </a:ext>
            </a:extLst>
          </p:cNvPr>
          <p:cNvSpPr txBox="1"/>
          <p:nvPr/>
        </p:nvSpPr>
        <p:spPr>
          <a:xfrm>
            <a:off x="7789865" y="6416673"/>
            <a:ext cx="1763713" cy="21589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000" b="0" i="0" u="none" strike="noStrike" kern="1200" cap="none" spc="0" baseline="0">
                <a:solidFill>
                  <a:srgbClr val="000000"/>
                </a:solidFill>
                <a:uFillTx/>
                <a:latin typeface="Verdana"/>
                <a:ea typeface="IAS Ribbon Sans Regular" pitchFamily="2"/>
              </a:rPr>
              <a:t>aids2024.org</a:t>
            </a:r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7D4A3BA9-B7B8-44BF-8B2A-AD6D8DBA1D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799991">
            <a:off x="-10" y="2097094"/>
            <a:ext cx="3570686" cy="476090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142B09B4-B093-E598-78E7-D5B1B9879D26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1188720" y="2098804"/>
            <a:ext cx="4690798" cy="3571198"/>
          </a:xfrm>
          <a:solidFill>
            <a:srgbClr val="F9B300"/>
          </a:solidFill>
        </p:spPr>
        <p:txBody>
          <a:bodyPr anchor="ctr" anchorCtr="1"/>
          <a:lstStyle>
            <a:lvl1pPr marL="0" indent="0" algn="ctr">
              <a:buNone/>
              <a:defRPr/>
            </a:lvl1pPr>
          </a:lstStyle>
          <a:p>
            <a:pPr lvl="0"/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3192139"/>
      </p:ext>
    </p:extLst>
  </p:cSld>
  <p:clrMapOvr>
    <a:masterClrMapping/>
  </p:clrMapOvr>
  <p:hf sldNum="0"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4">
            <a:extLst>
              <a:ext uri="{FF2B5EF4-FFF2-40B4-BE49-F238E27FC236}">
                <a16:creationId xmlns:a16="http://schemas.microsoft.com/office/drawing/2014/main" id="{A46A121A-6BE1-8157-957D-AA1AC51E29C5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442917" y="2097084"/>
            <a:ext cx="5437186" cy="4103690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19F14D0-705A-95A3-1C09-89F580C0177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16391" y="441326"/>
            <a:ext cx="7632697" cy="1223960"/>
          </a:xfrm>
        </p:spPr>
        <p:txBody>
          <a:bodyPr anchor="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D286CD37-DAD1-D544-4AD9-38BE7C2C5312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6311902" y="2097094"/>
            <a:ext cx="5437186" cy="4103690"/>
          </a:xfrm>
          <a:solidFill>
            <a:srgbClr val="F9B300"/>
          </a:solidFill>
        </p:spPr>
        <p:txBody>
          <a:bodyPr anchor="ctr" anchorCtr="1"/>
          <a:lstStyle>
            <a:lvl1pPr marL="0" indent="0" algn="ctr">
              <a:buNone/>
              <a:defRPr/>
            </a:lvl1pPr>
          </a:lstStyle>
          <a:p>
            <a:pPr lvl="0"/>
            <a:r>
              <a:rPr lang="en-US"/>
              <a:t>Click icon to add picture</a:t>
            </a:r>
            <a:endParaRPr lang="en-GB"/>
          </a:p>
        </p:txBody>
      </p:sp>
      <p:sp>
        <p:nvSpPr>
          <p:cNvPr id="5" name="TextBox 6">
            <a:extLst>
              <a:ext uri="{FF2B5EF4-FFF2-40B4-BE49-F238E27FC236}">
                <a16:creationId xmlns:a16="http://schemas.microsoft.com/office/drawing/2014/main" id="{5F872248-4F28-CAFD-F3D8-7337196D3474}"/>
              </a:ext>
            </a:extLst>
          </p:cNvPr>
          <p:cNvSpPr txBox="1"/>
          <p:nvPr/>
        </p:nvSpPr>
        <p:spPr>
          <a:xfrm>
            <a:off x="442917" y="6416673"/>
            <a:ext cx="3673473" cy="21589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000" b="0" i="0" u="none" strike="noStrike" kern="1200" cap="none" spc="0" baseline="0">
                <a:solidFill>
                  <a:srgbClr val="000000"/>
                </a:solidFill>
                <a:uFillTx/>
                <a:latin typeface="Verdana"/>
                <a:ea typeface="IAS Ribbon Sans Regular" pitchFamily="2"/>
              </a:rPr>
              <a:t>22 – 26 July · Munich, Germany and virtual</a:t>
            </a:r>
          </a:p>
        </p:txBody>
      </p:sp>
      <p:sp>
        <p:nvSpPr>
          <p:cNvPr id="6" name="TextBox 9">
            <a:extLst>
              <a:ext uri="{FF2B5EF4-FFF2-40B4-BE49-F238E27FC236}">
                <a16:creationId xmlns:a16="http://schemas.microsoft.com/office/drawing/2014/main" id="{02A6BD47-C15A-F621-5305-CEE4AAD5B445}"/>
              </a:ext>
            </a:extLst>
          </p:cNvPr>
          <p:cNvSpPr txBox="1"/>
          <p:nvPr/>
        </p:nvSpPr>
        <p:spPr>
          <a:xfrm>
            <a:off x="4116391" y="6416673"/>
            <a:ext cx="1763713" cy="21589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000" b="0" i="0" u="none" strike="noStrike" kern="1200" cap="none" spc="0" baseline="0">
                <a:solidFill>
                  <a:srgbClr val="000000"/>
                </a:solidFill>
                <a:uFillTx/>
                <a:latin typeface="Verdana"/>
                <a:ea typeface="IAS Ribbon Sans Regular" pitchFamily="2"/>
              </a:rPr>
              <a:t>aids2024.org</a:t>
            </a:r>
          </a:p>
        </p:txBody>
      </p:sp>
      <p:sp>
        <p:nvSpPr>
          <p:cNvPr id="7" name="TextBox 10">
            <a:extLst>
              <a:ext uri="{FF2B5EF4-FFF2-40B4-BE49-F238E27FC236}">
                <a16:creationId xmlns:a16="http://schemas.microsoft.com/office/drawing/2014/main" id="{EF43589A-D60B-D15C-A8B1-DC0F1DAA1379}"/>
              </a:ext>
            </a:extLst>
          </p:cNvPr>
          <p:cNvSpPr txBox="1"/>
          <p:nvPr/>
        </p:nvSpPr>
        <p:spPr>
          <a:xfrm>
            <a:off x="6312020" y="6416673"/>
            <a:ext cx="1763713" cy="21589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000" b="0" i="0" u="none" strike="noStrike" kern="1200" cap="none" spc="0" baseline="0">
              <a:solidFill>
                <a:srgbClr val="000000"/>
              </a:solidFill>
              <a:uFillTx/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265313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4">
            <a:extLst>
              <a:ext uri="{FF2B5EF4-FFF2-40B4-BE49-F238E27FC236}">
                <a16:creationId xmlns:a16="http://schemas.microsoft.com/office/drawing/2014/main" id="{69CDBF78-D80A-3C60-F712-99FF5F657E56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442917" y="2097084"/>
            <a:ext cx="5437186" cy="4103690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16">
            <a:extLst>
              <a:ext uri="{FF2B5EF4-FFF2-40B4-BE49-F238E27FC236}">
                <a16:creationId xmlns:a16="http://schemas.microsoft.com/office/drawing/2014/main" id="{5E3E5C4E-BF02-2549-5265-B4D412B4BE9C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6311902" y="2097094"/>
            <a:ext cx="5437186" cy="4103690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Box 7">
            <a:extLst>
              <a:ext uri="{FF2B5EF4-FFF2-40B4-BE49-F238E27FC236}">
                <a16:creationId xmlns:a16="http://schemas.microsoft.com/office/drawing/2014/main" id="{274A427E-20F3-6228-746C-9B68952FC5D3}"/>
              </a:ext>
            </a:extLst>
          </p:cNvPr>
          <p:cNvSpPr txBox="1"/>
          <p:nvPr/>
        </p:nvSpPr>
        <p:spPr>
          <a:xfrm>
            <a:off x="442917" y="6416673"/>
            <a:ext cx="3673473" cy="2158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000" b="0" i="0" u="none" strike="noStrike" kern="1200" cap="none" spc="0" baseline="0">
                <a:solidFill>
                  <a:srgbClr val="000000"/>
                </a:solidFill>
                <a:uFillTx/>
                <a:latin typeface="Verdana"/>
                <a:ea typeface="IAS Ribbon Sans Regular" pitchFamily="2"/>
              </a:rPr>
              <a:t>22 – 26 July · Munich, Germany and virtual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927F6C7-9EE8-BC12-5EF1-0D2D9FBDBB6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16391" y="441326"/>
            <a:ext cx="7632697" cy="1223960"/>
          </a:xfrm>
        </p:spPr>
        <p:txBody>
          <a:bodyPr anchor="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TextBox 10">
            <a:extLst>
              <a:ext uri="{FF2B5EF4-FFF2-40B4-BE49-F238E27FC236}">
                <a16:creationId xmlns:a16="http://schemas.microsoft.com/office/drawing/2014/main" id="{68B2603F-DDC7-0054-F455-1206D18C0362}"/>
              </a:ext>
            </a:extLst>
          </p:cNvPr>
          <p:cNvSpPr txBox="1"/>
          <p:nvPr/>
        </p:nvSpPr>
        <p:spPr>
          <a:xfrm>
            <a:off x="4116391" y="6416673"/>
            <a:ext cx="1763713" cy="2158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000" b="0" i="0" u="none" strike="noStrike" kern="1200" cap="none" spc="0" baseline="0">
                <a:solidFill>
                  <a:srgbClr val="000000"/>
                </a:solidFill>
                <a:uFillTx/>
                <a:latin typeface="Verdana"/>
                <a:ea typeface="IAS Ribbon Sans Regular" pitchFamily="2"/>
              </a:rPr>
              <a:t>aids2024.org</a:t>
            </a:r>
          </a:p>
        </p:txBody>
      </p:sp>
      <p:sp>
        <p:nvSpPr>
          <p:cNvPr id="7" name="TextBox 11">
            <a:extLst>
              <a:ext uri="{FF2B5EF4-FFF2-40B4-BE49-F238E27FC236}">
                <a16:creationId xmlns:a16="http://schemas.microsoft.com/office/drawing/2014/main" id="{AD38A1E4-65A6-C90E-BEF5-1B83BCD1AFB6}"/>
              </a:ext>
            </a:extLst>
          </p:cNvPr>
          <p:cNvSpPr txBox="1"/>
          <p:nvPr/>
        </p:nvSpPr>
        <p:spPr>
          <a:xfrm>
            <a:off x="6312020" y="6416673"/>
            <a:ext cx="1763713" cy="2158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000" b="0" i="0" u="none" strike="noStrike" kern="1200" cap="none" spc="0" baseline="0">
              <a:solidFill>
                <a:srgbClr val="000000"/>
              </a:solidFill>
              <a:uFillTx/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47634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8C2D7497-4945-3D82-9568-72697EC2AE5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42917" y="3256763"/>
            <a:ext cx="5437186" cy="2944011"/>
          </a:xfrm>
        </p:spPr>
        <p:txBody>
          <a:bodyPr/>
          <a:lstStyle>
            <a:lvl1pPr marL="0" indent="0">
              <a:buNone/>
              <a:defRPr lang="en-GB" sz="2000"/>
            </a:lvl1pPr>
          </a:lstStyle>
          <a:p>
            <a:pPr lvl="0"/>
            <a:r>
              <a:rPr lang="en-GB"/>
              <a:t>Nulla quis lorem ut libero malesuada feugiat. Curabitur non nulla sit amet nisl tempus convallis quis ac lectus.</a:t>
            </a:r>
          </a:p>
        </p:txBody>
      </p:sp>
      <p:sp>
        <p:nvSpPr>
          <p:cNvPr id="3" name="Content Placeholder 11">
            <a:extLst>
              <a:ext uri="{FF2B5EF4-FFF2-40B4-BE49-F238E27FC236}">
                <a16:creationId xmlns:a16="http://schemas.microsoft.com/office/drawing/2014/main" id="{043D2105-4618-2EF0-F4A6-4A6019420602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6311902" y="441326"/>
            <a:ext cx="5437186" cy="5759448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10">
            <a:extLst>
              <a:ext uri="{FF2B5EF4-FFF2-40B4-BE49-F238E27FC236}">
                <a16:creationId xmlns:a16="http://schemas.microsoft.com/office/drawing/2014/main" id="{93CDD96C-2CA8-9CB7-1847-73C66072D32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42917" y="1665296"/>
            <a:ext cx="5437186" cy="1428640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TextBox 8">
            <a:extLst>
              <a:ext uri="{FF2B5EF4-FFF2-40B4-BE49-F238E27FC236}">
                <a16:creationId xmlns:a16="http://schemas.microsoft.com/office/drawing/2014/main" id="{7FD30BB6-ED7B-F382-294A-DF50ECDC1FFB}"/>
              </a:ext>
            </a:extLst>
          </p:cNvPr>
          <p:cNvSpPr txBox="1"/>
          <p:nvPr/>
        </p:nvSpPr>
        <p:spPr>
          <a:xfrm>
            <a:off x="442917" y="6416673"/>
            <a:ext cx="3673473" cy="2158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000" b="0" i="0" u="none" strike="noStrike" kern="1200" cap="none" spc="0" baseline="0">
                <a:solidFill>
                  <a:srgbClr val="000000"/>
                </a:solidFill>
                <a:uFillTx/>
                <a:latin typeface="Verdana"/>
                <a:ea typeface="IAS Ribbon Sans Regular" pitchFamily="2"/>
              </a:rPr>
              <a:t>22 – 26 July · Munich, Germany and virtual</a:t>
            </a:r>
          </a:p>
        </p:txBody>
      </p:sp>
      <p:sp>
        <p:nvSpPr>
          <p:cNvPr id="6" name="TextBox 10">
            <a:extLst>
              <a:ext uri="{FF2B5EF4-FFF2-40B4-BE49-F238E27FC236}">
                <a16:creationId xmlns:a16="http://schemas.microsoft.com/office/drawing/2014/main" id="{DDEC7A93-FEF1-09F6-B6D3-5E15B043451A}"/>
              </a:ext>
            </a:extLst>
          </p:cNvPr>
          <p:cNvSpPr txBox="1"/>
          <p:nvPr/>
        </p:nvSpPr>
        <p:spPr>
          <a:xfrm>
            <a:off x="4116391" y="6416673"/>
            <a:ext cx="1763713" cy="2158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000" b="0" i="0" u="none" strike="noStrike" kern="1200" cap="none" spc="0" baseline="0">
                <a:solidFill>
                  <a:srgbClr val="000000"/>
                </a:solidFill>
                <a:uFillTx/>
                <a:latin typeface="Verdana"/>
                <a:ea typeface="IAS Ribbon Sans Regular" pitchFamily="2"/>
              </a:rPr>
              <a:t>aids2024.org</a:t>
            </a:r>
          </a:p>
        </p:txBody>
      </p:sp>
      <p:sp>
        <p:nvSpPr>
          <p:cNvPr id="7" name="TextBox 12">
            <a:extLst>
              <a:ext uri="{FF2B5EF4-FFF2-40B4-BE49-F238E27FC236}">
                <a16:creationId xmlns:a16="http://schemas.microsoft.com/office/drawing/2014/main" id="{ACE69773-C4BA-B07C-726A-04EFE64164BA}"/>
              </a:ext>
            </a:extLst>
          </p:cNvPr>
          <p:cNvSpPr txBox="1"/>
          <p:nvPr/>
        </p:nvSpPr>
        <p:spPr>
          <a:xfrm>
            <a:off x="6312020" y="6416673"/>
            <a:ext cx="1763713" cy="2158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000" b="0" i="0" u="none" strike="noStrike" kern="1200" cap="none" spc="0" baseline="0">
              <a:solidFill>
                <a:srgbClr val="000000"/>
              </a:solidFill>
              <a:uFillTx/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76606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6">
            <a:extLst>
              <a:ext uri="{FF2B5EF4-FFF2-40B4-BE49-F238E27FC236}">
                <a16:creationId xmlns:a16="http://schemas.microsoft.com/office/drawing/2014/main" id="{F2E31836-42CF-A354-FF06-EE527910BFE8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4116391" y="2097084"/>
            <a:ext cx="7632707" cy="4103690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Box 10">
            <a:extLst>
              <a:ext uri="{FF2B5EF4-FFF2-40B4-BE49-F238E27FC236}">
                <a16:creationId xmlns:a16="http://schemas.microsoft.com/office/drawing/2014/main" id="{BCAFC3C5-3587-DCE8-7767-5C7F96423DD0}"/>
              </a:ext>
            </a:extLst>
          </p:cNvPr>
          <p:cNvSpPr txBox="1"/>
          <p:nvPr/>
        </p:nvSpPr>
        <p:spPr>
          <a:xfrm>
            <a:off x="442917" y="6416673"/>
            <a:ext cx="3673473" cy="2158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000" b="0" i="0" u="none" strike="noStrike" kern="1200" cap="none" spc="0" baseline="0">
                <a:solidFill>
                  <a:srgbClr val="000000"/>
                </a:solidFill>
                <a:uFillTx/>
                <a:latin typeface="Verdana"/>
                <a:ea typeface="IAS Ribbon Sans Regular" pitchFamily="2"/>
              </a:rPr>
              <a:t>22 – 26 July · Munich, Germany and virtual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2B740F8-3FC3-0F40-90F0-07563A75087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16391" y="441326"/>
            <a:ext cx="7632697" cy="1223960"/>
          </a:xfrm>
        </p:spPr>
        <p:txBody>
          <a:bodyPr anchor="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TextBox 12">
            <a:extLst>
              <a:ext uri="{FF2B5EF4-FFF2-40B4-BE49-F238E27FC236}">
                <a16:creationId xmlns:a16="http://schemas.microsoft.com/office/drawing/2014/main" id="{F487A405-C0CE-5009-2BAD-593EB0478531}"/>
              </a:ext>
            </a:extLst>
          </p:cNvPr>
          <p:cNvSpPr txBox="1"/>
          <p:nvPr/>
        </p:nvSpPr>
        <p:spPr>
          <a:xfrm>
            <a:off x="4116391" y="6416673"/>
            <a:ext cx="1763713" cy="2158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000" b="0" i="0" u="none" strike="noStrike" kern="1200" cap="none" spc="0" baseline="0">
                <a:solidFill>
                  <a:srgbClr val="000000"/>
                </a:solidFill>
                <a:uFillTx/>
                <a:latin typeface="Verdana"/>
                <a:ea typeface="IAS Ribbon Sans Regular" pitchFamily="2"/>
              </a:rPr>
              <a:t>aids2024.org</a:t>
            </a:r>
          </a:p>
        </p:txBody>
      </p:sp>
      <p:sp>
        <p:nvSpPr>
          <p:cNvPr id="6" name="TextBox 15">
            <a:extLst>
              <a:ext uri="{FF2B5EF4-FFF2-40B4-BE49-F238E27FC236}">
                <a16:creationId xmlns:a16="http://schemas.microsoft.com/office/drawing/2014/main" id="{4A3F028A-EDC3-50F4-B8A4-0C10F686AC1A}"/>
              </a:ext>
            </a:extLst>
          </p:cNvPr>
          <p:cNvSpPr txBox="1"/>
          <p:nvPr/>
        </p:nvSpPr>
        <p:spPr>
          <a:xfrm>
            <a:off x="6312020" y="6416673"/>
            <a:ext cx="1763713" cy="2158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000" b="0" i="0" u="none" strike="noStrike" kern="1200" cap="none" spc="0" baseline="0">
              <a:solidFill>
                <a:srgbClr val="000000"/>
              </a:solidFill>
              <a:uFillTx/>
              <a:latin typeface="Verdana"/>
            </a:endParaRP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3BB9CBFA-5ADE-2971-4C3E-D68DCC6981A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42917" y="2097084"/>
            <a:ext cx="3368795" cy="4103690"/>
          </a:xfrm>
        </p:spPr>
        <p:txBody>
          <a:bodyPr/>
          <a:lstStyle>
            <a:lvl1pPr marL="0" indent="0">
              <a:buNone/>
              <a:defRPr lang="en-GB"/>
            </a:lvl1pPr>
          </a:lstStyle>
          <a:p>
            <a:pPr lvl="0"/>
            <a:r>
              <a:rPr lang="en-GB"/>
              <a:t>Nulla quis lorem ut libero malesuada feugiat. Curabitur non nulla sit amet nisl tempus convallis quis ac lectus.</a:t>
            </a:r>
          </a:p>
        </p:txBody>
      </p:sp>
    </p:spTree>
    <p:extLst>
      <p:ext uri="{BB962C8B-B14F-4D97-AF65-F5344CB8AC3E}">
        <p14:creationId xmlns:p14="http://schemas.microsoft.com/office/powerpoint/2010/main" val="4024784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Tex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6">
            <a:extLst>
              <a:ext uri="{FF2B5EF4-FFF2-40B4-BE49-F238E27FC236}">
                <a16:creationId xmlns:a16="http://schemas.microsoft.com/office/drawing/2014/main" id="{D5779B8B-E145-36CA-43E0-3AB18C82DE61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6311902" y="2097084"/>
            <a:ext cx="5437186" cy="4103690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Box 10">
            <a:extLst>
              <a:ext uri="{FF2B5EF4-FFF2-40B4-BE49-F238E27FC236}">
                <a16:creationId xmlns:a16="http://schemas.microsoft.com/office/drawing/2014/main" id="{A4F60D3D-25D3-9F60-2669-F0CFF4A8C8B7}"/>
              </a:ext>
            </a:extLst>
          </p:cNvPr>
          <p:cNvSpPr txBox="1"/>
          <p:nvPr/>
        </p:nvSpPr>
        <p:spPr>
          <a:xfrm>
            <a:off x="442917" y="6416673"/>
            <a:ext cx="3673473" cy="2158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000" b="0" i="0" u="none" strike="noStrike" kern="1200" cap="none" spc="0" baseline="0">
                <a:solidFill>
                  <a:srgbClr val="000000"/>
                </a:solidFill>
                <a:uFillTx/>
                <a:latin typeface="Verdana"/>
                <a:ea typeface="IAS Ribbon Sans Regular" pitchFamily="2"/>
              </a:rPr>
              <a:t>22 – 26 July · Munich, Germany and virtual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4A75B09-9EDA-C579-5DFD-AE3356DDD0C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16391" y="441326"/>
            <a:ext cx="7632697" cy="1223960"/>
          </a:xfrm>
        </p:spPr>
        <p:txBody>
          <a:bodyPr anchor="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TextBox 12">
            <a:extLst>
              <a:ext uri="{FF2B5EF4-FFF2-40B4-BE49-F238E27FC236}">
                <a16:creationId xmlns:a16="http://schemas.microsoft.com/office/drawing/2014/main" id="{D03A1F46-43AD-8D12-4CA1-A17D6801FB2C}"/>
              </a:ext>
            </a:extLst>
          </p:cNvPr>
          <p:cNvSpPr txBox="1"/>
          <p:nvPr/>
        </p:nvSpPr>
        <p:spPr>
          <a:xfrm>
            <a:off x="4116391" y="6416673"/>
            <a:ext cx="1763713" cy="2158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000" b="0" i="0" u="none" strike="noStrike" kern="1200" cap="none" spc="0" baseline="0">
                <a:solidFill>
                  <a:srgbClr val="000000"/>
                </a:solidFill>
                <a:uFillTx/>
                <a:latin typeface="Verdana"/>
                <a:ea typeface="IAS Ribbon Sans Regular" pitchFamily="2"/>
              </a:rPr>
              <a:t>aids2024.org</a:t>
            </a:r>
          </a:p>
        </p:txBody>
      </p:sp>
      <p:sp>
        <p:nvSpPr>
          <p:cNvPr id="6" name="TextBox 15">
            <a:extLst>
              <a:ext uri="{FF2B5EF4-FFF2-40B4-BE49-F238E27FC236}">
                <a16:creationId xmlns:a16="http://schemas.microsoft.com/office/drawing/2014/main" id="{B5D7F605-78CE-DC70-5A06-C1FCBB670DA1}"/>
              </a:ext>
            </a:extLst>
          </p:cNvPr>
          <p:cNvSpPr txBox="1"/>
          <p:nvPr/>
        </p:nvSpPr>
        <p:spPr>
          <a:xfrm>
            <a:off x="6312020" y="6416673"/>
            <a:ext cx="1763713" cy="2158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000" b="0" i="0" u="none" strike="noStrike" kern="1200" cap="none" spc="0" baseline="0">
              <a:solidFill>
                <a:srgbClr val="000000"/>
              </a:solidFill>
              <a:uFillTx/>
              <a:latin typeface="Verdana"/>
            </a:endParaRP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9AF9CBA-B7A6-4F58-8306-2D0F7D6FEE8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42917" y="2097084"/>
            <a:ext cx="5437186" cy="4103690"/>
          </a:xfrm>
        </p:spPr>
        <p:txBody>
          <a:bodyPr/>
          <a:lstStyle>
            <a:lvl1pPr marL="0" indent="0">
              <a:buNone/>
              <a:defRPr lang="en-GB"/>
            </a:lvl1pPr>
            <a:lvl2pPr marL="0" lvl="0" indent="0">
              <a:spcBef>
                <a:spcPts val="1000"/>
              </a:spcBef>
              <a:buNone/>
              <a:defRPr lang="en-GB"/>
            </a:lvl2pPr>
          </a:lstStyle>
          <a:p>
            <a:pPr lvl="0"/>
            <a:r>
              <a:rPr lang="en-GB"/>
              <a:t>Nulla quis lorem ut libero malesuada feugiat. Curabitur non nulla sit amet nisl tempus convallis quis ac lectus.</a:t>
            </a:r>
          </a:p>
          <a:p>
            <a:pPr lvl="0"/>
            <a:r>
              <a:rPr lang="en-GB"/>
              <a:t>Proin eget tortor risus. Lorem ipsum dolor sit amet, consectetur adipiscing elit.</a:t>
            </a:r>
          </a:p>
        </p:txBody>
      </p:sp>
    </p:spTree>
    <p:extLst>
      <p:ext uri="{BB962C8B-B14F-4D97-AF65-F5344CB8AC3E}">
        <p14:creationId xmlns:p14="http://schemas.microsoft.com/office/powerpoint/2010/main" val="1381218007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Tex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6">
            <a:extLst>
              <a:ext uri="{FF2B5EF4-FFF2-40B4-BE49-F238E27FC236}">
                <a16:creationId xmlns:a16="http://schemas.microsoft.com/office/drawing/2014/main" id="{DCFD89D0-3041-2F33-9DA9-386A3903A754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8075615" y="2097084"/>
            <a:ext cx="3673473" cy="4103690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Box 10">
            <a:extLst>
              <a:ext uri="{FF2B5EF4-FFF2-40B4-BE49-F238E27FC236}">
                <a16:creationId xmlns:a16="http://schemas.microsoft.com/office/drawing/2014/main" id="{3D52519B-1AE4-477A-FC71-794875AE6CC6}"/>
              </a:ext>
            </a:extLst>
          </p:cNvPr>
          <p:cNvSpPr txBox="1"/>
          <p:nvPr/>
        </p:nvSpPr>
        <p:spPr>
          <a:xfrm>
            <a:off x="442917" y="6416673"/>
            <a:ext cx="3673473" cy="2158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000" b="0" i="0" u="none" strike="noStrike" kern="1200" cap="none" spc="0" baseline="0">
                <a:solidFill>
                  <a:srgbClr val="000000"/>
                </a:solidFill>
                <a:uFillTx/>
                <a:latin typeface="Verdana"/>
                <a:ea typeface="IAS Ribbon Sans Regular" pitchFamily="2"/>
              </a:rPr>
              <a:t>22 – 26 July · Munich, Germany and virtual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272BDC7-06A8-8AFB-EDCD-34C964CB98B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16391" y="441326"/>
            <a:ext cx="7632697" cy="1223960"/>
          </a:xfrm>
        </p:spPr>
        <p:txBody>
          <a:bodyPr anchor="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TextBox 12">
            <a:extLst>
              <a:ext uri="{FF2B5EF4-FFF2-40B4-BE49-F238E27FC236}">
                <a16:creationId xmlns:a16="http://schemas.microsoft.com/office/drawing/2014/main" id="{9C91B4DB-F3FF-4A6F-C3B6-C7920EB4DCF0}"/>
              </a:ext>
            </a:extLst>
          </p:cNvPr>
          <p:cNvSpPr txBox="1"/>
          <p:nvPr/>
        </p:nvSpPr>
        <p:spPr>
          <a:xfrm>
            <a:off x="4116391" y="6416673"/>
            <a:ext cx="1763713" cy="2158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000" b="0" i="0" u="none" strike="noStrike" kern="1200" cap="none" spc="0" baseline="0">
                <a:solidFill>
                  <a:srgbClr val="000000"/>
                </a:solidFill>
                <a:uFillTx/>
                <a:latin typeface="Verdana"/>
                <a:ea typeface="IAS Ribbon Sans Regular" pitchFamily="2"/>
              </a:rPr>
              <a:t>aids2024.org</a:t>
            </a:r>
          </a:p>
        </p:txBody>
      </p:sp>
      <p:sp>
        <p:nvSpPr>
          <p:cNvPr id="6" name="TextBox 15">
            <a:extLst>
              <a:ext uri="{FF2B5EF4-FFF2-40B4-BE49-F238E27FC236}">
                <a16:creationId xmlns:a16="http://schemas.microsoft.com/office/drawing/2014/main" id="{8E7DCB3E-3782-1073-8481-DCBE97A7C23E}"/>
              </a:ext>
            </a:extLst>
          </p:cNvPr>
          <p:cNvSpPr txBox="1"/>
          <p:nvPr/>
        </p:nvSpPr>
        <p:spPr>
          <a:xfrm>
            <a:off x="6312020" y="6416673"/>
            <a:ext cx="1763713" cy="2158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000" b="0" i="0" u="none" strike="noStrike" kern="1200" cap="none" spc="0" baseline="0">
              <a:solidFill>
                <a:srgbClr val="000000"/>
              </a:solidFill>
              <a:uFillTx/>
              <a:latin typeface="Verdana"/>
            </a:endParaRP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67BAC58B-0AF4-E00B-CE91-DAC2D532BAB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42917" y="2097084"/>
            <a:ext cx="7200900" cy="4103690"/>
          </a:xfrm>
        </p:spPr>
        <p:txBody>
          <a:bodyPr/>
          <a:lstStyle>
            <a:lvl1pPr marL="0" indent="0">
              <a:buNone/>
              <a:defRPr lang="en-GB"/>
            </a:lvl1pPr>
            <a:lvl2pPr marL="0" lvl="0" indent="0">
              <a:spcBef>
                <a:spcPts val="1000"/>
              </a:spcBef>
              <a:buNone/>
              <a:defRPr lang="en-GB"/>
            </a:lvl2pPr>
            <a:lvl3pPr marL="0" lvl="0" indent="0">
              <a:spcBef>
                <a:spcPts val="1000"/>
              </a:spcBef>
              <a:buNone/>
              <a:defRPr lang="en-GB"/>
            </a:lvl3pPr>
            <a:lvl4pPr marL="0" lvl="0" indent="0">
              <a:spcBef>
                <a:spcPts val="1000"/>
              </a:spcBef>
              <a:buNone/>
              <a:defRPr lang="en-GB"/>
            </a:lvl4pPr>
            <a:lvl5pPr marL="0" lvl="0" indent="0">
              <a:spcBef>
                <a:spcPts val="1000"/>
              </a:spcBef>
              <a:buNone/>
              <a:defRPr lang="en-GB"/>
            </a:lvl5pPr>
          </a:lstStyle>
          <a:p>
            <a:pPr lvl="0"/>
            <a:r>
              <a:rPr lang="en-GB"/>
              <a:t>Nulla quis lorem ut libero malesuada feugiat. Curabitur non nulla sit amet nisl tempus convallis quis ac lectus.</a:t>
            </a:r>
          </a:p>
          <a:p>
            <a:pPr lvl="0"/>
            <a:r>
              <a:rPr lang="en-GB"/>
              <a:t>Proin eget tortor risus. Lorem ipsum dolor sit amet, consectetur adipiscing elit.</a:t>
            </a:r>
          </a:p>
          <a:p>
            <a:pPr lvl="0"/>
            <a:r>
              <a:rPr lang="en-GB"/>
              <a:t>Donec rutrum congue leo eget malesuada.</a:t>
            </a:r>
          </a:p>
          <a:p>
            <a:pPr lvl="0"/>
            <a:r>
              <a:rPr lang="en-GB"/>
              <a:t>Curabitur aliquet quam id dui posuere blandit.</a:t>
            </a:r>
          </a:p>
          <a:p>
            <a:pPr lvl="0"/>
            <a:r>
              <a:rPr lang="en-GB"/>
              <a:t>Proin eget tortor risus.</a:t>
            </a:r>
          </a:p>
        </p:txBody>
      </p:sp>
    </p:spTree>
    <p:extLst>
      <p:ext uri="{BB962C8B-B14F-4D97-AF65-F5344CB8AC3E}">
        <p14:creationId xmlns:p14="http://schemas.microsoft.com/office/powerpoint/2010/main" val="2151514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with Ca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AA84890B-1C45-95E5-E143-23772B52C59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42917" y="3256763"/>
            <a:ext cx="5437186" cy="2944011"/>
          </a:xfrm>
        </p:spPr>
        <p:txBody>
          <a:bodyPr/>
          <a:lstStyle>
            <a:lvl1pPr marL="0" indent="0">
              <a:buNone/>
              <a:defRPr lang="en-GB" sz="2000"/>
            </a:lvl1pPr>
          </a:lstStyle>
          <a:p>
            <a:pPr lvl="0"/>
            <a:r>
              <a:rPr lang="en-GB"/>
              <a:t>Nulla quis lorem ut libero malesuada feugiat. Curabitur non nulla sit amet nisl tempus convallis quis ac lectus.</a:t>
            </a:r>
          </a:p>
        </p:txBody>
      </p:sp>
      <p:sp>
        <p:nvSpPr>
          <p:cNvPr id="3" name="Title 10">
            <a:extLst>
              <a:ext uri="{FF2B5EF4-FFF2-40B4-BE49-F238E27FC236}">
                <a16:creationId xmlns:a16="http://schemas.microsoft.com/office/drawing/2014/main" id="{77640BCF-8C21-D022-4812-2CB102F72B4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42917" y="1665296"/>
            <a:ext cx="5437186" cy="1428640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Box 8">
            <a:extLst>
              <a:ext uri="{FF2B5EF4-FFF2-40B4-BE49-F238E27FC236}">
                <a16:creationId xmlns:a16="http://schemas.microsoft.com/office/drawing/2014/main" id="{2805EC1A-2ADB-B006-2AD2-8FDFB4864876}"/>
              </a:ext>
            </a:extLst>
          </p:cNvPr>
          <p:cNvSpPr txBox="1"/>
          <p:nvPr/>
        </p:nvSpPr>
        <p:spPr>
          <a:xfrm>
            <a:off x="442917" y="6416673"/>
            <a:ext cx="3673473" cy="2158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000" b="0" i="0" u="none" strike="noStrike" kern="1200" cap="none" spc="0" baseline="0">
                <a:solidFill>
                  <a:srgbClr val="000000"/>
                </a:solidFill>
                <a:uFillTx/>
                <a:latin typeface="Verdana"/>
                <a:ea typeface="IAS Ribbon Sans Regular" pitchFamily="2"/>
              </a:rPr>
              <a:t>22 – 26 July · Munich, Germany and virtual</a:t>
            </a:r>
          </a:p>
        </p:txBody>
      </p:sp>
      <p:sp>
        <p:nvSpPr>
          <p:cNvPr id="5" name="TextBox 14">
            <a:extLst>
              <a:ext uri="{FF2B5EF4-FFF2-40B4-BE49-F238E27FC236}">
                <a16:creationId xmlns:a16="http://schemas.microsoft.com/office/drawing/2014/main" id="{0A15511F-25C1-8243-6E6A-56675EF44076}"/>
              </a:ext>
            </a:extLst>
          </p:cNvPr>
          <p:cNvSpPr txBox="1"/>
          <p:nvPr/>
        </p:nvSpPr>
        <p:spPr>
          <a:xfrm>
            <a:off x="4116391" y="6416673"/>
            <a:ext cx="1763713" cy="2158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000" b="0" i="0" u="none" strike="noStrike" kern="1200" cap="none" spc="0" baseline="0">
                <a:solidFill>
                  <a:srgbClr val="000000"/>
                </a:solidFill>
                <a:uFillTx/>
                <a:latin typeface="Verdana"/>
                <a:ea typeface="IAS Ribbon Sans Regular" pitchFamily="2"/>
              </a:rPr>
              <a:t>aids2024.org</a:t>
            </a:r>
          </a:p>
        </p:txBody>
      </p:sp>
      <p:sp>
        <p:nvSpPr>
          <p:cNvPr id="6" name="TextBox 15">
            <a:extLst>
              <a:ext uri="{FF2B5EF4-FFF2-40B4-BE49-F238E27FC236}">
                <a16:creationId xmlns:a16="http://schemas.microsoft.com/office/drawing/2014/main" id="{69F85EB6-35AE-79C3-B868-2EFD53E174FF}"/>
              </a:ext>
            </a:extLst>
          </p:cNvPr>
          <p:cNvSpPr txBox="1"/>
          <p:nvPr/>
        </p:nvSpPr>
        <p:spPr>
          <a:xfrm>
            <a:off x="6312020" y="6416673"/>
            <a:ext cx="1763713" cy="2158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000" b="0" i="0" u="none" strike="noStrike" kern="1200" cap="none" spc="0" baseline="0">
              <a:solidFill>
                <a:srgbClr val="000000"/>
              </a:solidFill>
              <a:uFillTx/>
              <a:latin typeface="Verdana"/>
            </a:endParaRPr>
          </a:p>
        </p:txBody>
      </p:sp>
      <p:pic>
        <p:nvPicPr>
          <p:cNvPr id="7" name="Picture 1">
            <a:extLst>
              <a:ext uri="{FF2B5EF4-FFF2-40B4-BE49-F238E27FC236}">
                <a16:creationId xmlns:a16="http://schemas.microsoft.com/office/drawing/2014/main" id="{C9D8D008-7EFA-3D81-A4E7-258B94CFF5C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10799991">
            <a:off x="7619996" y="0"/>
            <a:ext cx="4572000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8" name="Picture Placeholder 9">
            <a:extLst>
              <a:ext uri="{FF2B5EF4-FFF2-40B4-BE49-F238E27FC236}">
                <a16:creationId xmlns:a16="http://schemas.microsoft.com/office/drawing/2014/main" id="{BDC204B6-CE13-5A24-F745-7E5F0130B287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6310795" y="1137595"/>
            <a:ext cx="4734004" cy="4579196"/>
          </a:xfrm>
          <a:solidFill>
            <a:srgbClr val="F9B300"/>
          </a:solidFill>
        </p:spPr>
        <p:txBody>
          <a:bodyPr anchor="ctr" anchorCtr="1"/>
          <a:lstStyle>
            <a:lvl1pPr marL="0" indent="0" algn="ctr">
              <a:buNone/>
              <a:defRPr/>
            </a:lvl1pPr>
          </a:lstStyle>
          <a:p>
            <a:pPr lvl="0"/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1987852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01B743E-9234-1150-4361-FB92330CE1A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16391" y="441326"/>
            <a:ext cx="7632688" cy="122396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rm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AFF1C2-CEF3-BF4A-7CE7-E0C13482061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42907" y="2097094"/>
            <a:ext cx="11306171" cy="407986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AD17FC-6CB0-691B-D7B2-F982D5442909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251231" y="207065"/>
            <a:ext cx="2048329" cy="1318903"/>
          </a:xfrm>
          <a:prstGeom prst="rect">
            <a:avLst/>
          </a:prstGeom>
          <a:noFill/>
          <a:ln cap="flat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en-US" sz="4400" b="1" i="0" u="none" strike="noStrike" kern="1200" cap="none" spc="0" baseline="0">
          <a:solidFill>
            <a:srgbClr val="E0001B"/>
          </a:solidFill>
          <a:uFillTx/>
          <a:latin typeface="Verdana Bold"/>
        </a:defRPr>
      </a:lvl1pPr>
    </p:titleStyle>
    <p:bodyStyle>
      <a:lvl1pPr marL="228600" marR="0" lvl="0" indent="-228600" algn="l" defTabSz="914400" rtl="0" fontAlgn="auto" hangingPunct="1">
        <a:lnSpc>
          <a:spcPct val="10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Verdana"/>
        </a:defRPr>
      </a:lvl1pPr>
      <a:lvl2pPr marL="685800" marR="0" lvl="1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Verdana"/>
        </a:defRPr>
      </a:lvl2pPr>
      <a:lvl3pPr marL="1143000" marR="0" lvl="2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Verdana"/>
        </a:defRPr>
      </a:lvl3pPr>
      <a:lvl4pPr marL="1600200" marR="0" lvl="3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Verdana"/>
        </a:defRPr>
      </a:lvl4pPr>
      <a:lvl5pPr marL="2057400" marR="0" lvl="4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Verdana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16390" y="441326"/>
            <a:ext cx="7632692" cy="1223964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2907" y="2097090"/>
            <a:ext cx="11306175" cy="407987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2911C2-CB14-73B1-B98D-60E41E95A97B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rcRect/>
          <a:stretch/>
        </p:blipFill>
        <p:spPr>
          <a:xfrm>
            <a:off x="251232" y="207065"/>
            <a:ext cx="2048330" cy="1318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560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79">
          <p15:clr>
            <a:srgbClr val="F26B43"/>
          </p15:clr>
        </p15:guide>
        <p15:guide id="2" pos="2593">
          <p15:clr>
            <a:srgbClr val="F26B43"/>
          </p15:clr>
        </p15:guide>
        <p15:guide id="3" pos="2865">
          <p15:clr>
            <a:srgbClr val="F26B43"/>
          </p15:clr>
        </p15:guide>
        <p15:guide id="4" pos="3704">
          <p15:clr>
            <a:srgbClr val="F26B43"/>
          </p15:clr>
        </p15:guide>
        <p15:guide id="5" pos="3976">
          <p15:clr>
            <a:srgbClr val="F26B43"/>
          </p15:clr>
        </p15:guide>
        <p15:guide id="6" pos="4815">
          <p15:clr>
            <a:srgbClr val="F26B43"/>
          </p15:clr>
        </p15:guide>
        <p15:guide id="7" pos="5087">
          <p15:clr>
            <a:srgbClr val="F26B43"/>
          </p15:clr>
        </p15:guide>
        <p15:guide id="8" pos="7401">
          <p15:clr>
            <a:srgbClr val="F26B43"/>
          </p15:clr>
        </p15:guide>
        <p15:guide id="9" orient="horz" pos="278">
          <p15:clr>
            <a:srgbClr val="F26B43"/>
          </p15:clr>
        </p15:guide>
        <p15:guide id="10" orient="horz" pos="1049">
          <p15:clr>
            <a:srgbClr val="F26B43"/>
          </p15:clr>
        </p15:guide>
        <p15:guide id="11" orient="horz" pos="1321">
          <p15:clr>
            <a:srgbClr val="F26B43"/>
          </p15:clr>
        </p15:guide>
        <p15:guide id="12" orient="horz" pos="3906">
          <p15:clr>
            <a:srgbClr val="F26B43"/>
          </p15:clr>
        </p15:guide>
        <p15:guide id="13" orient="horz" pos="4178">
          <p15:clr>
            <a:srgbClr val="F26B43"/>
          </p15:clr>
        </p15:guide>
        <p15:guide id="14" orient="horz" pos="4042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63DD08-B778-4A84-5102-22EEADDFEAF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16391" y="441326"/>
            <a:ext cx="7632688" cy="122396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rm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FFB1AB-2994-4996-1A8D-D470F88B0D4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42907" y="2097094"/>
            <a:ext cx="11306171" cy="407986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2A24A4-1A92-2D08-85B5-C73796CAA392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251231" y="207065"/>
            <a:ext cx="2048329" cy="13189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5942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en-US" sz="4400" b="1" i="0" u="none" strike="noStrike" kern="1200" cap="none" spc="0" baseline="0">
          <a:solidFill>
            <a:srgbClr val="E0001B"/>
          </a:solidFill>
          <a:uFillTx/>
          <a:latin typeface="Verdana Bold"/>
        </a:defRPr>
      </a:lvl1pPr>
    </p:titleStyle>
    <p:bodyStyle>
      <a:lvl1pPr marL="228600" marR="0" lvl="0" indent="-228600" algn="l" defTabSz="914400" rtl="0" fontAlgn="auto" hangingPunct="1">
        <a:lnSpc>
          <a:spcPct val="10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Verdana"/>
        </a:defRPr>
      </a:lvl1pPr>
      <a:lvl2pPr marL="685800" marR="0" lvl="1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Verdana"/>
        </a:defRPr>
      </a:lvl2pPr>
      <a:lvl3pPr marL="1143000" marR="0" lvl="2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Verdana"/>
        </a:defRPr>
      </a:lvl3pPr>
      <a:lvl4pPr marL="1600200" marR="0" lvl="3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Verdana"/>
        </a:defRPr>
      </a:lvl4pPr>
      <a:lvl5pPr marL="2057400" marR="0" lvl="4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Verdana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162CD-7F14-EDEE-E0AB-6A069849B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8724" y="1368000"/>
            <a:ext cx="7177088" cy="5009047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  <a:spcAft>
                <a:spcPts val="300"/>
              </a:spcAft>
            </a:pPr>
            <a:r>
              <a:rPr lang="en-US" sz="5400">
                <a:solidFill>
                  <a:schemeClr val="tx1"/>
                </a:solidFill>
              </a:rPr>
              <a:t>Session 2 </a:t>
            </a:r>
            <a:br>
              <a:rPr lang="en-US">
                <a:solidFill>
                  <a:schemeClr val="tx1"/>
                </a:solidFill>
              </a:rPr>
            </a:br>
            <a:br>
              <a:rPr lang="en-US" sz="1100"/>
            </a:br>
            <a:r>
              <a:rPr lang="en-US" sz="5400">
                <a:solidFill>
                  <a:srgbClr val="E10F2E"/>
                </a:solidFill>
              </a:rPr>
              <a:t>Supporting children and adolescents with perinatal HIV exposure to thrive</a:t>
            </a:r>
            <a:endParaRPr lang="en-GB" sz="5400">
              <a:solidFill>
                <a:srgbClr val="E10F2E"/>
              </a:solidFill>
            </a:endParaRP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2A958FE3-CE6A-226C-8E63-8280107670A8}"/>
              </a:ext>
            </a:extLst>
          </p:cNvPr>
          <p:cNvSpPr txBox="1">
            <a:spLocks/>
          </p:cNvSpPr>
          <p:nvPr/>
        </p:nvSpPr>
        <p:spPr>
          <a:xfrm>
            <a:off x="4282086" y="577216"/>
            <a:ext cx="7370364" cy="53149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rmAutofit/>
          </a:bodyPr>
          <a:lstStyle>
            <a:lvl1pPr marL="228600" marR="0" lvl="0" indent="-228600" algn="l" defTabSz="914400" rtl="0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Verdana"/>
              </a:defRPr>
            </a:lvl1pPr>
            <a:lvl2pPr marL="685800" marR="0" lvl="1" indent="-22860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Verdana"/>
              </a:defRPr>
            </a:lvl2pPr>
            <a:lvl3pPr marL="1143000" marR="0" lvl="2" indent="-22860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Verdana"/>
              </a:defRPr>
            </a:lvl3pPr>
            <a:lvl4pPr marL="1600200" marR="0" lvl="3" indent="-22860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Verdana"/>
              </a:defRPr>
            </a:lvl4pPr>
            <a:lvl5pPr marL="2057400" marR="0" lvl="4" indent="-22860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Verdana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/>
              <a:buNone/>
            </a:pPr>
            <a:r>
              <a:rPr lang="en-GB" sz="1600"/>
              <a:t>Ute Feucht, University of Pretoria and Tshwane District Health Services </a:t>
            </a:r>
          </a:p>
        </p:txBody>
      </p:sp>
    </p:spTree>
    <p:extLst>
      <p:ext uri="{BB962C8B-B14F-4D97-AF65-F5344CB8AC3E}">
        <p14:creationId xmlns:p14="http://schemas.microsoft.com/office/powerpoint/2010/main" val="10779308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D17A0F9-CB21-E884-8A73-DA58B17F707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116387" y="2017081"/>
            <a:ext cx="7632704" cy="4532309"/>
          </a:xfrm>
        </p:spPr>
        <p:txBody>
          <a:bodyPr>
            <a:noAutofit/>
          </a:bodyPr>
          <a:lstStyle/>
          <a:p>
            <a:pPr marL="342900" lvl="0" indent="-342900">
              <a:spcBef>
                <a:spcPts val="0"/>
              </a:spcBef>
              <a:spcAft>
                <a:spcPts val="800"/>
              </a:spcAft>
              <a:buFont typeface="Courier New" pitchFamily="49"/>
              <a:buChar char="o"/>
            </a:pPr>
            <a:r>
              <a:rPr lang="en-US" sz="2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This event is being recorded. </a:t>
            </a:r>
          </a:p>
          <a:p>
            <a:pPr marL="342900" lvl="0" indent="-342900">
              <a:spcBef>
                <a:spcPts val="0"/>
              </a:spcBef>
              <a:spcAft>
                <a:spcPts val="800"/>
              </a:spcAft>
              <a:buFont typeface="Courier New" pitchFamily="49"/>
              <a:buChar char="o"/>
            </a:pPr>
            <a:r>
              <a:rPr lang="en-US" sz="2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Participation in the event signals your consent to have the recording posted.</a:t>
            </a:r>
          </a:p>
          <a:p>
            <a:pPr marL="342900" lvl="0" indent="-342900">
              <a:spcBef>
                <a:spcPts val="0"/>
              </a:spcBef>
              <a:spcAft>
                <a:spcPts val="800"/>
              </a:spcAft>
              <a:buFont typeface="Courier New" pitchFamily="49"/>
              <a:buChar char="o"/>
            </a:pPr>
            <a:r>
              <a:rPr lang="en-US" sz="2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Recordings will be available on the conference portal and on IAS+ soon after the event. </a:t>
            </a:r>
          </a:p>
          <a:p>
            <a:pPr marL="342900" lvl="0" indent="-342900">
              <a:spcBef>
                <a:spcPts val="0"/>
              </a:spcBef>
              <a:spcAft>
                <a:spcPts val="800"/>
              </a:spcAft>
              <a:buFont typeface="Courier New" pitchFamily="49"/>
              <a:buChar char="o"/>
            </a:pPr>
            <a:r>
              <a:rPr lang="en-US" sz="2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Participants joining online are muted. </a:t>
            </a:r>
          </a:p>
          <a:p>
            <a:pPr marL="342900" lvl="0" indent="-342900">
              <a:spcBef>
                <a:spcPts val="0"/>
              </a:spcBef>
              <a:spcAft>
                <a:spcPts val="800"/>
              </a:spcAft>
              <a:buFont typeface="Courier New" pitchFamily="49"/>
              <a:buChar char="o"/>
            </a:pPr>
            <a:r>
              <a:rPr lang="en-US" sz="2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 welcome your questions. </a:t>
            </a:r>
          </a:p>
          <a:p>
            <a:pPr marL="1028700" lvl="1" indent="-342900">
              <a:spcBef>
                <a:spcPts val="0"/>
              </a:spcBef>
              <a:spcAft>
                <a:spcPts val="800"/>
              </a:spcAft>
              <a:buFont typeface="Courier New" pitchFamily="49"/>
              <a:buChar char="o"/>
            </a:pPr>
            <a:r>
              <a:rPr lang="en-US"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 those joining online, please use the Q&amp;A function</a:t>
            </a:r>
          </a:p>
          <a:p>
            <a:pPr marL="1028700" lvl="1" indent="-342900">
              <a:spcBef>
                <a:spcPts val="0"/>
              </a:spcBef>
              <a:spcAft>
                <a:spcPts val="800"/>
              </a:spcAft>
              <a:buFont typeface="Courier New" pitchFamily="49"/>
              <a:buChar char="o"/>
            </a:pPr>
            <a:r>
              <a:rPr lang="en-US"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If you are in the room, we welcome you to use one of the microphones along the aisles</a:t>
            </a:r>
          </a:p>
          <a:p>
            <a:endParaRPr lang="en-GB" sz="220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0E44281-5210-423A-D832-D73192794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Please note</a:t>
            </a:r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187F9C-DC58-82B7-6978-DCA68985CD2D}"/>
              </a:ext>
            </a:extLst>
          </p:cNvPr>
          <p:cNvSpPr txBox="1"/>
          <p:nvPr/>
        </p:nvSpPr>
        <p:spPr>
          <a:xfrm>
            <a:off x="3996267" y="6298694"/>
            <a:ext cx="4925311" cy="3730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705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BC1E52A-79B2-0B5D-0059-EEE8F877C7DD}"/>
              </a:ext>
            </a:extLst>
          </p:cNvPr>
          <p:cNvSpPr txBox="1"/>
          <p:nvPr/>
        </p:nvSpPr>
        <p:spPr>
          <a:xfrm>
            <a:off x="298174" y="6083960"/>
            <a:ext cx="5088835" cy="77404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761B7B61-07FA-6A71-2F08-1900F7E3A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/>
              <a:t>Presenters </a:t>
            </a:r>
            <a:endParaRPr lang="en-CH" sz="660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7A278DF-B354-DFF4-CFEF-93C282121F38}"/>
              </a:ext>
            </a:extLst>
          </p:cNvPr>
          <p:cNvGrpSpPr/>
          <p:nvPr/>
        </p:nvGrpSpPr>
        <p:grpSpPr>
          <a:xfrm>
            <a:off x="442917" y="4860000"/>
            <a:ext cx="11306166" cy="1610980"/>
            <a:chOff x="442917" y="4860000"/>
            <a:chExt cx="11306166" cy="1610980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5BE2FC7-CBEC-9C41-A6D2-7ED1BF868104}"/>
                </a:ext>
              </a:extLst>
            </p:cNvPr>
            <p:cNvSpPr txBox="1"/>
            <p:nvPr/>
          </p:nvSpPr>
          <p:spPr>
            <a:xfrm>
              <a:off x="4481246" y="4865612"/>
              <a:ext cx="3225949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600" b="0" i="0" err="1">
                  <a:solidFill>
                    <a:srgbClr val="000000"/>
                  </a:solidFill>
                  <a:effectLst/>
                  <a:highlight>
                    <a:srgbClr val="FFFFFF"/>
                  </a:highlight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Ceri</a:t>
              </a:r>
              <a:r>
                <a:rPr lang="sv-SE" sz="1600" b="0" i="0">
                  <a:solidFill>
                    <a:srgbClr val="000000"/>
                  </a:solidFill>
                  <a:effectLst/>
                  <a:highlight>
                    <a:srgbClr val="FFFFFF"/>
                  </a:highlight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Evans, University </a:t>
              </a:r>
              <a:r>
                <a:rPr lang="sv-SE" sz="1600" b="0" i="0" err="1">
                  <a:solidFill>
                    <a:srgbClr val="000000"/>
                  </a:solidFill>
                  <a:effectLst/>
                  <a:highlight>
                    <a:srgbClr val="FFFFFF"/>
                  </a:highlight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of</a:t>
              </a:r>
              <a:r>
                <a:rPr lang="sv-SE" sz="1600" b="0" i="0">
                  <a:solidFill>
                    <a:srgbClr val="000000"/>
                  </a:solidFill>
                  <a:effectLst/>
                  <a:highlight>
                    <a:srgbClr val="FFFFFF"/>
                  </a:highlight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Liverpool   </a:t>
              </a:r>
            </a:p>
            <a:p>
              <a:pPr algn="ctr">
                <a:spcBef>
                  <a:spcPts val="1200"/>
                </a:spcBef>
              </a:pPr>
              <a:r>
                <a:rPr lang="en-US" sz="1400" i="1">
                  <a:solidFill>
                    <a:srgbClr val="000000"/>
                  </a:solidFill>
                  <a:highlight>
                    <a:srgbClr val="FFFFFF"/>
                  </a:highlight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Ensuring food security for school age children with perinatal HIV exposure </a:t>
              </a:r>
              <a:endParaRPr lang="en-CH" sz="1400" i="1">
                <a:solidFill>
                  <a:srgbClr val="000000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78D0461-537F-16EE-76E5-EB6FB6C0DFED}"/>
                </a:ext>
              </a:extLst>
            </p:cNvPr>
            <p:cNvSpPr txBox="1"/>
            <p:nvPr/>
          </p:nvSpPr>
          <p:spPr>
            <a:xfrm>
              <a:off x="8364199" y="4870542"/>
              <a:ext cx="3384884" cy="1600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600" b="0" i="0">
                  <a:solidFill>
                    <a:srgbClr val="000000"/>
                  </a:solidFill>
                  <a:effectLst/>
                  <a:highlight>
                    <a:srgbClr val="FFFFFF"/>
                  </a:highlight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Kathryn Roberts, University College London </a:t>
              </a:r>
            </a:p>
            <a:p>
              <a:pPr algn="ctr">
                <a:spcBef>
                  <a:spcPts val="1200"/>
                </a:spcBef>
              </a:pPr>
              <a:r>
                <a:rPr lang="en-US" sz="1400" i="1">
                  <a:solidFill>
                    <a:srgbClr val="000000"/>
                  </a:solidFill>
                  <a:highlight>
                    <a:srgbClr val="FFFFFF"/>
                  </a:highlight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Double vulnerability - Child development among children with perinatal HIV exposure born to adolescent mothers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6FCE267-3A16-68AD-8CF1-870E8017F913}"/>
                </a:ext>
              </a:extLst>
            </p:cNvPr>
            <p:cNvSpPr txBox="1"/>
            <p:nvPr/>
          </p:nvSpPr>
          <p:spPr>
            <a:xfrm>
              <a:off x="442917" y="4860000"/>
              <a:ext cx="352967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600" b="0" i="0">
                  <a:solidFill>
                    <a:srgbClr val="000000"/>
                  </a:solidFill>
                  <a:effectLst/>
                  <a:highlight>
                    <a:srgbClr val="FFFFFF"/>
                  </a:highlight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Christina </a:t>
              </a:r>
              <a:r>
                <a:rPr lang="sv-SE" sz="1600" b="0" i="0" err="1">
                  <a:solidFill>
                    <a:srgbClr val="000000"/>
                  </a:solidFill>
                  <a:effectLst/>
                  <a:highlight>
                    <a:srgbClr val="FFFFFF"/>
                  </a:highlight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Laurenzi</a:t>
              </a:r>
              <a:r>
                <a:rPr lang="sv-SE" sz="1600" b="0" i="0">
                  <a:solidFill>
                    <a:srgbClr val="000000"/>
                  </a:solidFill>
                  <a:effectLst/>
                  <a:highlight>
                    <a:srgbClr val="FFFFFF"/>
                  </a:highlight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, </a:t>
              </a:r>
              <a:r>
                <a:rPr lang="sv-SE" sz="1600" b="0" i="0" err="1">
                  <a:solidFill>
                    <a:srgbClr val="000000"/>
                  </a:solidFill>
                  <a:effectLst/>
                  <a:highlight>
                    <a:srgbClr val="FFFFFF"/>
                  </a:highlight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Stellenbosch</a:t>
              </a:r>
              <a:r>
                <a:rPr lang="sv-SE" sz="1600" b="0" i="0">
                  <a:solidFill>
                    <a:srgbClr val="000000"/>
                  </a:solidFill>
                  <a:effectLst/>
                  <a:highlight>
                    <a:srgbClr val="FFFFFF"/>
                  </a:highlight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University </a:t>
              </a:r>
            </a:p>
            <a:p>
              <a:pPr algn="ctr">
                <a:spcBef>
                  <a:spcPts val="1200"/>
                </a:spcBef>
              </a:pPr>
              <a:r>
                <a:rPr lang="en-US" sz="1400" i="1">
                  <a:solidFill>
                    <a:srgbClr val="000000"/>
                  </a:solidFill>
                  <a:highlight>
                    <a:srgbClr val="FFFFFF"/>
                  </a:highlight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Building momentum towards enabling caregiving environments for children affected by HIV </a:t>
              </a:r>
            </a:p>
          </p:txBody>
        </p:sp>
      </p:grpSp>
      <p:pic>
        <p:nvPicPr>
          <p:cNvPr id="1026" name="Picture 2" descr="A person smiling for a picture&#10;&#10;Description automatically generated with low confidence">
            <a:extLst>
              <a:ext uri="{FF2B5EF4-FFF2-40B4-BE49-F238E27FC236}">
                <a16:creationId xmlns:a16="http://schemas.microsoft.com/office/drawing/2014/main" id="{1020EC2F-1C97-9FB9-9E7E-45F82F4BE4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919" y="2232000"/>
            <a:ext cx="2545665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8D3B67F-6AB7-B616-35D4-BDD846C617F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9853"/>
          <a:stretch/>
        </p:blipFill>
        <p:spPr>
          <a:xfrm>
            <a:off x="4999725" y="2232000"/>
            <a:ext cx="2254370" cy="2520000"/>
          </a:xfrm>
          <a:prstGeom prst="rect">
            <a:avLst/>
          </a:prstGeom>
        </p:spPr>
      </p:pic>
      <p:pic>
        <p:nvPicPr>
          <p:cNvPr id="7" name="Picture 6" descr="A close-up of a person smiling&#10;&#10;Description automatically generated">
            <a:extLst>
              <a:ext uri="{FF2B5EF4-FFF2-40B4-BE49-F238E27FC236}">
                <a16:creationId xmlns:a16="http://schemas.microsoft.com/office/drawing/2014/main" id="{DA6697EF-7F4E-BD03-1428-9A4529F7B21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1902"/>
          <a:stretch/>
        </p:blipFill>
        <p:spPr>
          <a:xfrm>
            <a:off x="8773236" y="2232000"/>
            <a:ext cx="2254370" cy="25653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272639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E2E57299-64B8-66B9-0F2B-1D7C5489C82C}"/>
              </a:ext>
            </a:extLst>
          </p:cNvPr>
          <p:cNvSpPr txBox="1"/>
          <p:nvPr/>
        </p:nvSpPr>
        <p:spPr>
          <a:xfrm>
            <a:off x="111211" y="6240162"/>
            <a:ext cx="5424616" cy="50662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761B7B61-07FA-6A71-2F08-1900F7E3A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/>
              <a:t>Presenters</a:t>
            </a:r>
            <a:endParaRPr lang="en-CH" sz="660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6FCE267-3A16-68AD-8CF1-870E8017F913}"/>
              </a:ext>
            </a:extLst>
          </p:cNvPr>
          <p:cNvSpPr txBox="1"/>
          <p:nvPr/>
        </p:nvSpPr>
        <p:spPr>
          <a:xfrm>
            <a:off x="3625605" y="4679999"/>
            <a:ext cx="2470395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500">
                <a:solidFill>
                  <a:srgbClr val="000000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</a:rPr>
              <a:t>Agnes Ronan, </a:t>
            </a:r>
            <a:r>
              <a:rPr lang="sv-SE" sz="1500" err="1">
                <a:solidFill>
                  <a:srgbClr val="000000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</a:rPr>
              <a:t>Paediatric-Adolescent</a:t>
            </a:r>
            <a:r>
              <a:rPr lang="sv-SE" sz="1500">
                <a:solidFill>
                  <a:srgbClr val="000000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sv-SE" sz="1500" err="1">
                <a:solidFill>
                  <a:srgbClr val="000000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</a:rPr>
              <a:t>Treatment</a:t>
            </a:r>
            <a:r>
              <a:rPr lang="sv-SE" sz="1500">
                <a:solidFill>
                  <a:srgbClr val="000000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sv-SE" sz="1500" err="1">
                <a:solidFill>
                  <a:srgbClr val="000000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</a:rPr>
              <a:t>Africa</a:t>
            </a:r>
            <a:endParaRPr lang="sv-SE" sz="1600">
              <a:solidFill>
                <a:srgbClr val="000000"/>
              </a:solidFill>
              <a:highlight>
                <a:srgbClr val="FFFFFF"/>
              </a:highlight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>
              <a:spcBef>
                <a:spcPts val="1200"/>
              </a:spcBef>
            </a:pPr>
            <a:r>
              <a:rPr lang="sv-SE" sz="1300" i="1" err="1">
                <a:solidFill>
                  <a:srgbClr val="000000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Facilitator</a:t>
            </a:r>
            <a:r>
              <a:rPr lang="sv-SE" sz="1600">
                <a:solidFill>
                  <a:srgbClr val="000000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 algn="ctr"/>
            <a:endParaRPr lang="en-CH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Picture 1" descr="Medium shot of a person smiling&#10;&#10;Description automatically generated">
            <a:extLst>
              <a:ext uri="{FF2B5EF4-FFF2-40B4-BE49-F238E27FC236}">
                <a16:creationId xmlns:a16="http://schemas.microsoft.com/office/drawing/2014/main" id="{E9E74F20-CF71-08D1-805E-68C30583180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573" b="33140"/>
          <a:stretch/>
        </p:blipFill>
        <p:spPr>
          <a:xfrm>
            <a:off x="713012" y="2231156"/>
            <a:ext cx="2338946" cy="21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 descr="A person wearing glasses and a white jacket&#10;&#10;Description automatically generated">
            <a:extLst>
              <a:ext uri="{FF2B5EF4-FFF2-40B4-BE49-F238E27FC236}">
                <a16:creationId xmlns:a16="http://schemas.microsoft.com/office/drawing/2014/main" id="{210FE430-8EC3-A77A-0AF3-AA3927425D3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9214"/>
          <a:stretch/>
        </p:blipFill>
        <p:spPr>
          <a:xfrm>
            <a:off x="6439275" y="2218103"/>
            <a:ext cx="2288568" cy="21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A person in a suit&#10;&#10;Description automatically generated">
            <a:extLst>
              <a:ext uri="{FF2B5EF4-FFF2-40B4-BE49-F238E27FC236}">
                <a16:creationId xmlns:a16="http://schemas.microsoft.com/office/drawing/2014/main" id="{1D5E5A4A-41CC-C447-7318-63380A59B8C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728" t="3588" r="31584" b="67954"/>
          <a:stretch/>
        </p:blipFill>
        <p:spPr>
          <a:xfrm>
            <a:off x="9234806" y="2231156"/>
            <a:ext cx="2354125" cy="21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5A64FB52-EF95-B231-C206-57F9801CC3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42" b="9599"/>
          <a:stretch/>
        </p:blipFill>
        <p:spPr bwMode="auto">
          <a:xfrm>
            <a:off x="3845439" y="2218103"/>
            <a:ext cx="2086874" cy="21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DD5E9CE-1061-8C5D-921C-E0A7657A5FB5}"/>
              </a:ext>
            </a:extLst>
          </p:cNvPr>
          <p:cNvSpPr txBox="1"/>
          <p:nvPr/>
        </p:nvSpPr>
        <p:spPr>
          <a:xfrm>
            <a:off x="9234806" y="4680000"/>
            <a:ext cx="2354126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500" b="0" i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Daddicky</a:t>
            </a:r>
            <a:r>
              <a:rPr lang="sv-SE" sz="1500" b="0" i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sv-SE" sz="1500" b="0" i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Sauyere</a:t>
            </a:r>
            <a:r>
              <a:rPr lang="sv-SE" sz="1500" b="0" i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</a:p>
          <a:p>
            <a:pPr algn="ctr">
              <a:spcBef>
                <a:spcPts val="1200"/>
              </a:spcBef>
            </a:pPr>
            <a:r>
              <a:rPr lang="en-US" sz="1300" i="1">
                <a:solidFill>
                  <a:srgbClr val="000000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Navigating Life with Perinatal HIV Exposure: Perspectives from a young person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E956C06-CF34-153F-4814-A1B19CA5D5BF}"/>
              </a:ext>
            </a:extLst>
          </p:cNvPr>
          <p:cNvSpPr txBox="1"/>
          <p:nvPr/>
        </p:nvSpPr>
        <p:spPr>
          <a:xfrm>
            <a:off x="442917" y="4679999"/>
            <a:ext cx="3020728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500" b="0" i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Amara</a:t>
            </a:r>
            <a:r>
              <a:rPr lang="sv-SE" sz="1500" b="0" i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sv-SE" sz="1500" b="0" i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Ezeamama</a:t>
            </a:r>
            <a:r>
              <a:rPr lang="sv-SE" sz="1500" b="0" i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Michigan State University </a:t>
            </a:r>
          </a:p>
          <a:p>
            <a:pPr algn="ctr">
              <a:spcBef>
                <a:spcPts val="1200"/>
              </a:spcBef>
            </a:pPr>
            <a:r>
              <a:rPr lang="en-US" sz="1300" i="1">
                <a:solidFill>
                  <a:srgbClr val="000000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Sharing HIV Exposure Status with Children – Relationships with Anxiety, Depressive symptoms, Stress and Overall wellbeing of children affected by HIV in Uganda 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8EFFF5-C944-2F61-EFF2-187CDB750290}"/>
              </a:ext>
            </a:extLst>
          </p:cNvPr>
          <p:cNvSpPr txBox="1"/>
          <p:nvPr/>
        </p:nvSpPr>
        <p:spPr>
          <a:xfrm>
            <a:off x="6256333" y="4679999"/>
            <a:ext cx="2654452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500" b="0" i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Helena </a:t>
            </a:r>
            <a:r>
              <a:rPr lang="sv-SE" sz="1500" b="0" i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Nangombe</a:t>
            </a:r>
            <a:r>
              <a:rPr lang="sv-SE" sz="1500" b="0" i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Young </a:t>
            </a:r>
            <a:r>
              <a:rPr lang="sv-SE" sz="1500" b="0" i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Women</a:t>
            </a:r>
            <a:r>
              <a:rPr lang="sv-SE" sz="1500" b="0" i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sv-SE" sz="1500" b="0" i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Empowerment</a:t>
            </a:r>
            <a:r>
              <a:rPr lang="sv-SE" sz="1500" b="0" i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sv-SE" sz="1500" b="0" i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Network</a:t>
            </a:r>
            <a:endParaRPr lang="sv-SE" sz="1500" b="0" i="0">
              <a:solidFill>
                <a:srgbClr val="000000"/>
              </a:solidFill>
              <a:effectLst/>
              <a:highlight>
                <a:srgbClr val="FFFFFF"/>
              </a:highligh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spcBef>
                <a:spcPts val="1200"/>
              </a:spcBef>
            </a:pPr>
            <a:r>
              <a:rPr lang="en-US" sz="1300" i="1">
                <a:solidFill>
                  <a:srgbClr val="000000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Navigating Life with Perinatal HIV Exposure: Perspectives from a parent  </a:t>
            </a:r>
          </a:p>
          <a:p>
            <a:pPr algn="ctr">
              <a:spcBef>
                <a:spcPts val="1200"/>
              </a:spcBef>
            </a:pPr>
            <a:endParaRPr lang="en-US" sz="1400" i="1">
              <a:solidFill>
                <a:srgbClr val="000000"/>
              </a:solidFill>
              <a:highlight>
                <a:srgbClr val="FFFFFF"/>
              </a:highligh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4676791"/>
      </p:ext>
    </p:extLst>
  </p:cSld>
  <p:clrMapOvr>
    <a:masterClrMapping/>
  </p:clrMapOvr>
</p:sld>
</file>

<file path=ppt/theme/theme1.xml><?xml version="1.0" encoding="utf-8"?>
<a:theme xmlns:a="http://schemas.openxmlformats.org/drawingml/2006/main" name="IAS2023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IAS2023">
  <a:themeElements>
    <a:clrScheme name="AIDS 2024">
      <a:dk1>
        <a:srgbClr val="000000"/>
      </a:dk1>
      <a:lt1>
        <a:srgbClr val="FFFFFF"/>
      </a:lt1>
      <a:dk2>
        <a:srgbClr val="E0001B"/>
      </a:dk2>
      <a:lt2>
        <a:srgbClr val="FFFFFF"/>
      </a:lt2>
      <a:accent1>
        <a:srgbClr val="2C90CF"/>
      </a:accent1>
      <a:accent2>
        <a:srgbClr val="F9B300"/>
      </a:accent2>
      <a:accent3>
        <a:srgbClr val="E0001B"/>
      </a:accent3>
      <a:accent4>
        <a:srgbClr val="8A3FFC"/>
      </a:accent4>
      <a:accent5>
        <a:srgbClr val="08BDBA"/>
      </a:accent5>
      <a:accent6>
        <a:srgbClr val="FF8D00"/>
      </a:accent6>
      <a:hlink>
        <a:srgbClr val="E0001B"/>
      </a:hlink>
      <a:folHlink>
        <a:srgbClr val="E0001B"/>
      </a:folHlink>
    </a:clrScheme>
    <a:fontScheme name="IAS Verdana">
      <a:majorFont>
        <a:latin typeface="Verdana Bold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wrap="square" lIns="288000" tIns="288000" rIns="288000" bIns="288000" rtlCol="0" anchor="t"/>
      <a:lstStyle>
        <a:defPPr algn="l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4" id="{C0E6AB67-CD9B-A246-B6CE-F81BDAD84354}" vid="{5D216F09-CBF6-154B-A948-A440F68D8127}"/>
    </a:ext>
  </a:extLst>
</a:theme>
</file>

<file path=ppt/theme/theme3.xml><?xml version="1.0" encoding="utf-8"?>
<a:theme xmlns:a="http://schemas.openxmlformats.org/drawingml/2006/main" name="2_IAS2023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50929fa-9806-4449-af20-7947085fa170" xsi:nil="true"/>
    <lcf76f155ced4ddcb4097134ff3c332f xmlns="21d4e6fb-9d12-4ec1-abec-688feafe814f">
      <Terms xmlns="http://schemas.microsoft.com/office/infopath/2007/PartnerControls"/>
    </lcf76f155ced4ddcb4097134ff3c332f>
    <SharedWithUsers xmlns="250929fa-9806-4449-af20-7947085fa170">
      <UserInfo>
        <DisplayName>Jessica Jexler</DisplayName>
        <AccountId>16838</AccountId>
        <AccountType/>
      </UserInfo>
      <UserInfo>
        <DisplayName>Priscilla Tsondai</DisplayName>
        <AccountId>35996</AccountId>
        <AccountType/>
      </UserInfo>
      <UserInfo>
        <DisplayName>Giulia Moschen</DisplayName>
        <AccountId>22400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5AA8B93E3C0C54882DD00A936CC00FE" ma:contentTypeVersion="18" ma:contentTypeDescription="Create a new document." ma:contentTypeScope="" ma:versionID="b406ebbba16cad9c10681dcf0a319f96">
  <xsd:schema xmlns:xsd="http://www.w3.org/2001/XMLSchema" xmlns:xs="http://www.w3.org/2001/XMLSchema" xmlns:p="http://schemas.microsoft.com/office/2006/metadata/properties" xmlns:ns2="21d4e6fb-9d12-4ec1-abec-688feafe814f" xmlns:ns3="250929fa-9806-4449-af20-7947085fa170" targetNamespace="http://schemas.microsoft.com/office/2006/metadata/properties" ma:root="true" ma:fieldsID="f6e332c8fa07eb865da37a364ae2ab65" ns2:_="" ns3:_="">
    <xsd:import namespace="21d4e6fb-9d12-4ec1-abec-688feafe814f"/>
    <xsd:import namespace="250929fa-9806-4449-af20-7947085fa17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d4e6fb-9d12-4ec1-abec-688feafe81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d8752f36-f899-4024-97aa-312620fde4b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0929fa-9806-4449-af20-7947085fa170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8963c6f-ee03-4b2a-8221-928f9d265193}" ma:internalName="TaxCatchAll" ma:showField="CatchAllData" ma:web="250929fa-9806-4449-af20-7947085fa17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D0755E0-A279-44EC-9409-DA00B2EB0143}">
  <ds:schemaRefs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schemas.microsoft.com/office/2006/documentManagement/types"/>
    <ds:schemaRef ds:uri="250929fa-9806-4449-af20-7947085fa170"/>
    <ds:schemaRef ds:uri="http://purl.org/dc/terms/"/>
    <ds:schemaRef ds:uri="http://schemas.microsoft.com/office/infopath/2007/PartnerControls"/>
    <ds:schemaRef ds:uri="http://purl.org/dc/dcmitype/"/>
    <ds:schemaRef ds:uri="21d4e6fb-9d12-4ec1-abec-688feafe814f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1D4549A-C717-4BC0-B933-0C1D46C404A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EAA7E36-0D11-414E-86B8-3B9C7978DB66}">
  <ds:schemaRefs>
    <ds:schemaRef ds:uri="21d4e6fb-9d12-4ec1-abec-688feafe814f"/>
    <ds:schemaRef ds:uri="250929fa-9806-4449-af20-7947085fa17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AIDS-2024-Opening%20slides-10th%20Symposium</Template>
  <TotalTime>19</TotalTime>
  <Words>254</Words>
  <Application>Microsoft Office PowerPoint</Application>
  <PresentationFormat>Widescreen</PresentationFormat>
  <Paragraphs>32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</vt:i4>
      </vt:variant>
    </vt:vector>
  </HeadingPairs>
  <TitlesOfParts>
    <vt:vector size="15" baseType="lpstr">
      <vt:lpstr>Aptos</vt:lpstr>
      <vt:lpstr>Arial</vt:lpstr>
      <vt:lpstr>Calibri</vt:lpstr>
      <vt:lpstr>Courier New</vt:lpstr>
      <vt:lpstr>IAS Ribbon Sans Bold</vt:lpstr>
      <vt:lpstr>IAS Ribbon Sans Regular</vt:lpstr>
      <vt:lpstr>Verdana</vt:lpstr>
      <vt:lpstr>Verdana Bold</vt:lpstr>
      <vt:lpstr>IAS2023</vt:lpstr>
      <vt:lpstr>1_IAS2023</vt:lpstr>
      <vt:lpstr>2_IAS2023</vt:lpstr>
      <vt:lpstr>Session 2   Supporting children and adolescents with perinatal HIV exposure to thrive</vt:lpstr>
      <vt:lpstr>Please note</vt:lpstr>
      <vt:lpstr>Presenters </vt:lpstr>
      <vt:lpstr>Presenters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10th Symposium on Children and Adolescents with Perinatal HIV Exposure</dc:title>
  <dc:creator>Jessica Jexler</dc:creator>
  <cp:lastModifiedBy>Preview 10 Rack 2</cp:lastModifiedBy>
  <cp:revision>10</cp:revision>
  <dcterms:created xsi:type="dcterms:W3CDTF">2024-07-03T12:24:18Z</dcterms:created>
  <dcterms:modified xsi:type="dcterms:W3CDTF">2024-07-20T09:45:35Z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0x01010025AA8B93E3C0C54882DD00A936CC00FE</vt:lpwstr>
  </property>
  <property fmtid="{D5CDD505-2E9C-101B-9397-08002B2CF9AE}" pid="3" name="MediaServiceImageTags">
    <vt:lpwstr/>
  </property>
</Properties>
</file>